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5" r:id="rId1"/>
    <p:sldMasterId id="2147483666" r:id="rId2"/>
    <p:sldMasterId id="2147483667" r:id="rId3"/>
    <p:sldMasterId id="2147483668" r:id="rId4"/>
  </p:sldMasterIdLst>
  <p:notesMasterIdLst>
    <p:notesMasterId r:id="rId18"/>
  </p:notesMasterIdLst>
  <p:sldIdLst>
    <p:sldId id="260" r:id="rId5"/>
    <p:sldId id="263" r:id="rId6"/>
    <p:sldId id="284" r:id="rId7"/>
    <p:sldId id="265" r:id="rId8"/>
    <p:sldId id="266" r:id="rId9"/>
    <p:sldId id="268" r:id="rId10"/>
    <p:sldId id="270" r:id="rId11"/>
    <p:sldId id="276" r:id="rId12"/>
    <p:sldId id="278" r:id="rId13"/>
    <p:sldId id="279" r:id="rId14"/>
    <p:sldId id="280" r:id="rId15"/>
    <p:sldId id="282" r:id="rId16"/>
    <p:sldId id="283" r:id="rId17"/>
  </p:sldIdLst>
  <p:sldSz cx="9144000" cy="6858000" type="screen4x3"/>
  <p:notesSz cx="7099300" cy="10234613"/>
  <p:embeddedFontLst>
    <p:embeddedFont>
      <p:font typeface="Arial Narrow" panose="020B0606020202030204" pitchFamily="34" charset="0"/>
      <p:regular r:id="rId19"/>
      <p:bold r:id="rId20"/>
      <p:italic r:id="rId21"/>
      <p:boldItalic r:id="rId22"/>
    </p:embeddedFont>
    <p:embeddedFont>
      <p:font typeface="Calibri" panose="020F0502020204030204"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3434"/>
    <a:srgbClr val="0D0D0D"/>
    <a:srgbClr val="434343"/>
    <a:srgbClr val="41414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87" d="100"/>
          <a:sy n="87" d="100"/>
        </p:scale>
        <p:origin x="1500"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Master" Target="slideMasters/slideMaster3.xml"/><Relationship Id="rId21" Type="http://schemas.openxmlformats.org/officeDocument/2006/relationships/font" Target="fonts/font3.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7.fntdata"/><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font" Target="fonts/font2.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6.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5.fntdata"/><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1.fntdata"/><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4.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1" y="0"/>
            <a:ext cx="3076362" cy="511731"/>
          </a:xfrm>
          <a:prstGeom prst="rect">
            <a:avLst/>
          </a:prstGeom>
          <a:noFill/>
          <a:ln>
            <a:noFill/>
          </a:ln>
        </p:spPr>
        <p:txBody>
          <a:bodyPr lIns="99032" tIns="99032" rIns="99032" bIns="99032" anchor="t" anchorCtr="0"/>
          <a:lstStyle>
            <a:lvl1pPr marL="0" marR="0" lvl="0" indent="0" algn="l" rtl="0">
              <a:spcBef>
                <a:spcPts val="0"/>
              </a:spcBef>
              <a:buNone/>
              <a:defRPr sz="1300" b="0" i="0" u="none" strike="noStrike" cap="none">
                <a:solidFill>
                  <a:schemeClr val="dk1"/>
                </a:solidFill>
                <a:latin typeface="Calibri"/>
                <a:ea typeface="Calibri"/>
                <a:cs typeface="Calibri"/>
                <a:sym typeface="Calibri"/>
              </a:defRPr>
            </a:lvl1pPr>
            <a:lvl2pPr marL="495239" marR="0" lvl="1" indent="0" algn="l" rtl="0">
              <a:spcBef>
                <a:spcPts val="0"/>
              </a:spcBef>
              <a:buNone/>
              <a:defRPr sz="1900" b="0" i="0" u="none" strike="noStrike" cap="none">
                <a:solidFill>
                  <a:schemeClr val="dk1"/>
                </a:solidFill>
                <a:latin typeface="Calibri"/>
                <a:ea typeface="Calibri"/>
                <a:cs typeface="Calibri"/>
                <a:sym typeface="Calibri"/>
              </a:defRPr>
            </a:lvl2pPr>
            <a:lvl3pPr marL="990478" marR="0" lvl="2" indent="0" algn="l" rtl="0">
              <a:spcBef>
                <a:spcPts val="0"/>
              </a:spcBef>
              <a:buNone/>
              <a:defRPr sz="1900" b="0" i="0" u="none" strike="noStrike" cap="none">
                <a:solidFill>
                  <a:schemeClr val="dk1"/>
                </a:solidFill>
                <a:latin typeface="Calibri"/>
                <a:ea typeface="Calibri"/>
                <a:cs typeface="Calibri"/>
                <a:sym typeface="Calibri"/>
              </a:defRPr>
            </a:lvl3pPr>
            <a:lvl4pPr marL="1485717" marR="0" lvl="3" indent="0" algn="l" rtl="0">
              <a:spcBef>
                <a:spcPts val="0"/>
              </a:spcBef>
              <a:buNone/>
              <a:defRPr sz="1900" b="0" i="0" u="none" strike="noStrike" cap="none">
                <a:solidFill>
                  <a:schemeClr val="dk1"/>
                </a:solidFill>
                <a:latin typeface="Calibri"/>
                <a:ea typeface="Calibri"/>
                <a:cs typeface="Calibri"/>
                <a:sym typeface="Calibri"/>
              </a:defRPr>
            </a:lvl4pPr>
            <a:lvl5pPr marL="1980956" marR="0" lvl="4" indent="0" algn="l" rtl="0">
              <a:spcBef>
                <a:spcPts val="0"/>
              </a:spcBef>
              <a:buNone/>
              <a:defRPr sz="1900" b="0" i="0" u="none" strike="noStrike" cap="none">
                <a:solidFill>
                  <a:schemeClr val="dk1"/>
                </a:solidFill>
                <a:latin typeface="Calibri"/>
                <a:ea typeface="Calibri"/>
                <a:cs typeface="Calibri"/>
                <a:sym typeface="Calibri"/>
              </a:defRPr>
            </a:lvl5pPr>
            <a:lvl6pPr marL="2476195" marR="0" lvl="5" indent="0" algn="l" rtl="0">
              <a:spcBef>
                <a:spcPts val="0"/>
              </a:spcBef>
              <a:buNone/>
              <a:defRPr sz="1900" b="0" i="0" u="none" strike="noStrike" cap="none">
                <a:solidFill>
                  <a:schemeClr val="dk1"/>
                </a:solidFill>
                <a:latin typeface="Calibri"/>
                <a:ea typeface="Calibri"/>
                <a:cs typeface="Calibri"/>
                <a:sym typeface="Calibri"/>
              </a:defRPr>
            </a:lvl6pPr>
            <a:lvl7pPr marL="2971434" marR="0" lvl="6" indent="0" algn="l" rtl="0">
              <a:spcBef>
                <a:spcPts val="0"/>
              </a:spcBef>
              <a:buNone/>
              <a:defRPr sz="1900" b="0" i="0" u="none" strike="noStrike" cap="none">
                <a:solidFill>
                  <a:schemeClr val="dk1"/>
                </a:solidFill>
                <a:latin typeface="Calibri"/>
                <a:ea typeface="Calibri"/>
                <a:cs typeface="Calibri"/>
                <a:sym typeface="Calibri"/>
              </a:defRPr>
            </a:lvl7pPr>
            <a:lvl8pPr marL="3466673" marR="0" lvl="7" indent="0" algn="l" rtl="0">
              <a:spcBef>
                <a:spcPts val="0"/>
              </a:spcBef>
              <a:buNone/>
              <a:defRPr sz="1900" b="0" i="0" u="none" strike="noStrike" cap="none">
                <a:solidFill>
                  <a:schemeClr val="dk1"/>
                </a:solidFill>
                <a:latin typeface="Calibri"/>
                <a:ea typeface="Calibri"/>
                <a:cs typeface="Calibri"/>
                <a:sym typeface="Calibri"/>
              </a:defRPr>
            </a:lvl8pPr>
            <a:lvl9pPr marL="3961912" marR="0" lvl="8" indent="0" algn="l" rtl="0">
              <a:spcBef>
                <a:spcPts val="0"/>
              </a:spcBef>
              <a:buNone/>
              <a:defRPr sz="19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4021293" y="0"/>
            <a:ext cx="3076362" cy="511731"/>
          </a:xfrm>
          <a:prstGeom prst="rect">
            <a:avLst/>
          </a:prstGeom>
          <a:noFill/>
          <a:ln>
            <a:noFill/>
          </a:ln>
        </p:spPr>
        <p:txBody>
          <a:bodyPr lIns="99032" tIns="99032" rIns="99032" bIns="99032" anchor="t" anchorCtr="0"/>
          <a:lstStyle>
            <a:lvl1pPr marL="0" marR="0" lvl="0" indent="0" algn="r" rtl="0">
              <a:spcBef>
                <a:spcPts val="0"/>
              </a:spcBef>
              <a:buNone/>
              <a:defRPr sz="1300" b="0" i="0" u="none" strike="noStrike" cap="none">
                <a:solidFill>
                  <a:schemeClr val="dk1"/>
                </a:solidFill>
                <a:latin typeface="Calibri"/>
                <a:ea typeface="Calibri"/>
                <a:cs typeface="Calibri"/>
                <a:sym typeface="Calibri"/>
              </a:defRPr>
            </a:lvl1pPr>
            <a:lvl2pPr marL="495239" marR="0" lvl="1" indent="0" algn="l" rtl="0">
              <a:spcBef>
                <a:spcPts val="0"/>
              </a:spcBef>
              <a:buNone/>
              <a:defRPr sz="1900" b="0" i="0" u="none" strike="noStrike" cap="none">
                <a:solidFill>
                  <a:schemeClr val="dk1"/>
                </a:solidFill>
                <a:latin typeface="Calibri"/>
                <a:ea typeface="Calibri"/>
                <a:cs typeface="Calibri"/>
                <a:sym typeface="Calibri"/>
              </a:defRPr>
            </a:lvl2pPr>
            <a:lvl3pPr marL="990478" marR="0" lvl="2" indent="0" algn="l" rtl="0">
              <a:spcBef>
                <a:spcPts val="0"/>
              </a:spcBef>
              <a:buNone/>
              <a:defRPr sz="1900" b="0" i="0" u="none" strike="noStrike" cap="none">
                <a:solidFill>
                  <a:schemeClr val="dk1"/>
                </a:solidFill>
                <a:latin typeface="Calibri"/>
                <a:ea typeface="Calibri"/>
                <a:cs typeface="Calibri"/>
                <a:sym typeface="Calibri"/>
              </a:defRPr>
            </a:lvl3pPr>
            <a:lvl4pPr marL="1485717" marR="0" lvl="3" indent="0" algn="l" rtl="0">
              <a:spcBef>
                <a:spcPts val="0"/>
              </a:spcBef>
              <a:buNone/>
              <a:defRPr sz="1900" b="0" i="0" u="none" strike="noStrike" cap="none">
                <a:solidFill>
                  <a:schemeClr val="dk1"/>
                </a:solidFill>
                <a:latin typeface="Calibri"/>
                <a:ea typeface="Calibri"/>
                <a:cs typeface="Calibri"/>
                <a:sym typeface="Calibri"/>
              </a:defRPr>
            </a:lvl4pPr>
            <a:lvl5pPr marL="1980956" marR="0" lvl="4" indent="0" algn="l" rtl="0">
              <a:spcBef>
                <a:spcPts val="0"/>
              </a:spcBef>
              <a:buNone/>
              <a:defRPr sz="1900" b="0" i="0" u="none" strike="noStrike" cap="none">
                <a:solidFill>
                  <a:schemeClr val="dk1"/>
                </a:solidFill>
                <a:latin typeface="Calibri"/>
                <a:ea typeface="Calibri"/>
                <a:cs typeface="Calibri"/>
                <a:sym typeface="Calibri"/>
              </a:defRPr>
            </a:lvl5pPr>
            <a:lvl6pPr marL="2476195" marR="0" lvl="5" indent="0" algn="l" rtl="0">
              <a:spcBef>
                <a:spcPts val="0"/>
              </a:spcBef>
              <a:buNone/>
              <a:defRPr sz="1900" b="0" i="0" u="none" strike="noStrike" cap="none">
                <a:solidFill>
                  <a:schemeClr val="dk1"/>
                </a:solidFill>
                <a:latin typeface="Calibri"/>
                <a:ea typeface="Calibri"/>
                <a:cs typeface="Calibri"/>
                <a:sym typeface="Calibri"/>
              </a:defRPr>
            </a:lvl6pPr>
            <a:lvl7pPr marL="2971434" marR="0" lvl="6" indent="0" algn="l" rtl="0">
              <a:spcBef>
                <a:spcPts val="0"/>
              </a:spcBef>
              <a:buNone/>
              <a:defRPr sz="1900" b="0" i="0" u="none" strike="noStrike" cap="none">
                <a:solidFill>
                  <a:schemeClr val="dk1"/>
                </a:solidFill>
                <a:latin typeface="Calibri"/>
                <a:ea typeface="Calibri"/>
                <a:cs typeface="Calibri"/>
                <a:sym typeface="Calibri"/>
              </a:defRPr>
            </a:lvl7pPr>
            <a:lvl8pPr marL="3466673" marR="0" lvl="7" indent="0" algn="l" rtl="0">
              <a:spcBef>
                <a:spcPts val="0"/>
              </a:spcBef>
              <a:buNone/>
              <a:defRPr sz="1900" b="0" i="0" u="none" strike="noStrike" cap="none">
                <a:solidFill>
                  <a:schemeClr val="dk1"/>
                </a:solidFill>
                <a:latin typeface="Calibri"/>
                <a:ea typeface="Calibri"/>
                <a:cs typeface="Calibri"/>
                <a:sym typeface="Calibri"/>
              </a:defRPr>
            </a:lvl8pPr>
            <a:lvl9pPr marL="3961912" marR="0" lvl="8" indent="0" algn="l" rtl="0">
              <a:spcBef>
                <a:spcPts val="0"/>
              </a:spcBef>
              <a:buNone/>
              <a:defRPr sz="19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992188" y="768350"/>
            <a:ext cx="5114925"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709931" y="4861441"/>
            <a:ext cx="5679439" cy="4605576"/>
          </a:xfrm>
          <a:prstGeom prst="rect">
            <a:avLst/>
          </a:prstGeom>
          <a:noFill/>
          <a:ln>
            <a:noFill/>
          </a:ln>
        </p:spPr>
        <p:txBody>
          <a:bodyPr lIns="99032" tIns="99032" rIns="99032" bIns="99032"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1" y="9721106"/>
            <a:ext cx="3076362" cy="511731"/>
          </a:xfrm>
          <a:prstGeom prst="rect">
            <a:avLst/>
          </a:prstGeom>
          <a:noFill/>
          <a:ln>
            <a:noFill/>
          </a:ln>
        </p:spPr>
        <p:txBody>
          <a:bodyPr lIns="99032" tIns="99032" rIns="99032" bIns="99032" anchor="b" anchorCtr="0"/>
          <a:lstStyle>
            <a:lvl1pPr marL="0" marR="0" lvl="0" indent="0" algn="l" rtl="0">
              <a:spcBef>
                <a:spcPts val="0"/>
              </a:spcBef>
              <a:buNone/>
              <a:defRPr sz="1300" b="0" i="0" u="none" strike="noStrike" cap="none">
                <a:solidFill>
                  <a:schemeClr val="dk1"/>
                </a:solidFill>
                <a:latin typeface="Calibri"/>
                <a:ea typeface="Calibri"/>
                <a:cs typeface="Calibri"/>
                <a:sym typeface="Calibri"/>
              </a:defRPr>
            </a:lvl1pPr>
            <a:lvl2pPr marL="495239" marR="0" lvl="1" indent="0" algn="l" rtl="0">
              <a:spcBef>
                <a:spcPts val="0"/>
              </a:spcBef>
              <a:buNone/>
              <a:defRPr sz="1900" b="0" i="0" u="none" strike="noStrike" cap="none">
                <a:solidFill>
                  <a:schemeClr val="dk1"/>
                </a:solidFill>
                <a:latin typeface="Calibri"/>
                <a:ea typeface="Calibri"/>
                <a:cs typeface="Calibri"/>
                <a:sym typeface="Calibri"/>
              </a:defRPr>
            </a:lvl2pPr>
            <a:lvl3pPr marL="990478" marR="0" lvl="2" indent="0" algn="l" rtl="0">
              <a:spcBef>
                <a:spcPts val="0"/>
              </a:spcBef>
              <a:buNone/>
              <a:defRPr sz="1900" b="0" i="0" u="none" strike="noStrike" cap="none">
                <a:solidFill>
                  <a:schemeClr val="dk1"/>
                </a:solidFill>
                <a:latin typeface="Calibri"/>
                <a:ea typeface="Calibri"/>
                <a:cs typeface="Calibri"/>
                <a:sym typeface="Calibri"/>
              </a:defRPr>
            </a:lvl3pPr>
            <a:lvl4pPr marL="1485717" marR="0" lvl="3" indent="0" algn="l" rtl="0">
              <a:spcBef>
                <a:spcPts val="0"/>
              </a:spcBef>
              <a:buNone/>
              <a:defRPr sz="1900" b="0" i="0" u="none" strike="noStrike" cap="none">
                <a:solidFill>
                  <a:schemeClr val="dk1"/>
                </a:solidFill>
                <a:latin typeface="Calibri"/>
                <a:ea typeface="Calibri"/>
                <a:cs typeface="Calibri"/>
                <a:sym typeface="Calibri"/>
              </a:defRPr>
            </a:lvl4pPr>
            <a:lvl5pPr marL="1980956" marR="0" lvl="4" indent="0" algn="l" rtl="0">
              <a:spcBef>
                <a:spcPts val="0"/>
              </a:spcBef>
              <a:buNone/>
              <a:defRPr sz="1900" b="0" i="0" u="none" strike="noStrike" cap="none">
                <a:solidFill>
                  <a:schemeClr val="dk1"/>
                </a:solidFill>
                <a:latin typeface="Calibri"/>
                <a:ea typeface="Calibri"/>
                <a:cs typeface="Calibri"/>
                <a:sym typeface="Calibri"/>
              </a:defRPr>
            </a:lvl5pPr>
            <a:lvl6pPr marL="2476195" marR="0" lvl="5" indent="0" algn="l" rtl="0">
              <a:spcBef>
                <a:spcPts val="0"/>
              </a:spcBef>
              <a:buNone/>
              <a:defRPr sz="1900" b="0" i="0" u="none" strike="noStrike" cap="none">
                <a:solidFill>
                  <a:schemeClr val="dk1"/>
                </a:solidFill>
                <a:latin typeface="Calibri"/>
                <a:ea typeface="Calibri"/>
                <a:cs typeface="Calibri"/>
                <a:sym typeface="Calibri"/>
              </a:defRPr>
            </a:lvl6pPr>
            <a:lvl7pPr marL="2971434" marR="0" lvl="6" indent="0" algn="l" rtl="0">
              <a:spcBef>
                <a:spcPts val="0"/>
              </a:spcBef>
              <a:buNone/>
              <a:defRPr sz="1900" b="0" i="0" u="none" strike="noStrike" cap="none">
                <a:solidFill>
                  <a:schemeClr val="dk1"/>
                </a:solidFill>
                <a:latin typeface="Calibri"/>
                <a:ea typeface="Calibri"/>
                <a:cs typeface="Calibri"/>
                <a:sym typeface="Calibri"/>
              </a:defRPr>
            </a:lvl7pPr>
            <a:lvl8pPr marL="3466673" marR="0" lvl="7" indent="0" algn="l" rtl="0">
              <a:spcBef>
                <a:spcPts val="0"/>
              </a:spcBef>
              <a:buNone/>
              <a:defRPr sz="1900" b="0" i="0" u="none" strike="noStrike" cap="none">
                <a:solidFill>
                  <a:schemeClr val="dk1"/>
                </a:solidFill>
                <a:latin typeface="Calibri"/>
                <a:ea typeface="Calibri"/>
                <a:cs typeface="Calibri"/>
                <a:sym typeface="Calibri"/>
              </a:defRPr>
            </a:lvl8pPr>
            <a:lvl9pPr marL="3961912" marR="0" lvl="8" indent="0" algn="l" rtl="0">
              <a:spcBef>
                <a:spcPts val="0"/>
              </a:spcBef>
              <a:buNone/>
              <a:defRPr sz="19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4021293" y="9721106"/>
            <a:ext cx="3076362" cy="511731"/>
          </a:xfrm>
          <a:prstGeom prst="rect">
            <a:avLst/>
          </a:prstGeom>
          <a:noFill/>
          <a:ln>
            <a:noFill/>
          </a:ln>
        </p:spPr>
        <p:txBody>
          <a:bodyPr lIns="99032" tIns="49502" rIns="99032" bIns="49502" anchor="b" anchorCtr="0">
            <a:noAutofit/>
          </a:bodyPr>
          <a:lstStyle/>
          <a:p>
            <a:pPr algn="r">
              <a:buSzPct val="25000"/>
            </a:pPr>
            <a:fld id="{00000000-1234-1234-1234-123412341234}" type="slidenum">
              <a:rPr lang="pt-BR" sz="1300" smtClean="0">
                <a:solidFill>
                  <a:schemeClr val="dk1"/>
                </a:solidFill>
                <a:latin typeface="Calibri"/>
                <a:ea typeface="Calibri"/>
                <a:cs typeface="Calibri"/>
                <a:sym typeface="Calibri"/>
              </a:rPr>
              <a:pPr algn="r">
                <a:buSzPct val="25000"/>
              </a:pPr>
              <a:t>‹nº›</a:t>
            </a:fld>
            <a:endParaRPr lang="pt-BR"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02525397"/>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Shape 154"/>
          <p:cNvSpPr>
            <a:spLocks noGrp="1" noRot="1" noChangeAspect="1"/>
          </p:cNvSpPr>
          <p:nvPr>
            <p:ph type="sldImg" idx="2"/>
          </p:nvPr>
        </p:nvSpPr>
        <p:spPr>
          <a:xfrm>
            <a:off x="992188" y="768350"/>
            <a:ext cx="5114925"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55" name="Shape 155"/>
          <p:cNvSpPr txBox="1">
            <a:spLocks noGrp="1"/>
          </p:cNvSpPr>
          <p:nvPr>
            <p:ph type="body" idx="1"/>
          </p:nvPr>
        </p:nvSpPr>
        <p:spPr>
          <a:xfrm>
            <a:off x="709931" y="4861441"/>
            <a:ext cx="5679439" cy="4605576"/>
          </a:xfrm>
          <a:prstGeom prst="rect">
            <a:avLst/>
          </a:prstGeom>
          <a:noFill/>
          <a:ln>
            <a:noFill/>
          </a:ln>
        </p:spPr>
        <p:txBody>
          <a:bodyPr lIns="99032" tIns="49502" rIns="99032" bIns="49502" anchor="t" anchorCtr="0">
            <a:noAutofit/>
          </a:bodyPr>
          <a:lstStyle/>
          <a:p>
            <a:pPr>
              <a:buSzPct val="25000"/>
            </a:pPr>
            <a:endParaRPr sz="1300"/>
          </a:p>
        </p:txBody>
      </p:sp>
      <p:sp>
        <p:nvSpPr>
          <p:cNvPr id="156" name="Shape 156"/>
          <p:cNvSpPr txBox="1">
            <a:spLocks noGrp="1"/>
          </p:cNvSpPr>
          <p:nvPr>
            <p:ph type="sldNum" idx="12"/>
          </p:nvPr>
        </p:nvSpPr>
        <p:spPr>
          <a:xfrm>
            <a:off x="4021293" y="9721106"/>
            <a:ext cx="3076362" cy="511731"/>
          </a:xfrm>
          <a:prstGeom prst="rect">
            <a:avLst/>
          </a:prstGeom>
          <a:noFill/>
          <a:ln>
            <a:noFill/>
          </a:ln>
        </p:spPr>
        <p:txBody>
          <a:bodyPr lIns="99032" tIns="49502" rIns="99032" bIns="49502" anchor="b" anchorCtr="0">
            <a:noAutofit/>
          </a:bodyPr>
          <a:lstStyle/>
          <a:p>
            <a:pPr algn="r">
              <a:buSzPct val="25000"/>
            </a:pPr>
            <a:fld id="{00000000-1234-1234-1234-123412341234}" type="slidenum">
              <a:rPr lang="pt-BR" sz="1300">
                <a:latin typeface="Calibri"/>
                <a:ea typeface="Calibri"/>
                <a:cs typeface="Calibri"/>
                <a:sym typeface="Calibri"/>
              </a:rPr>
              <a:pPr algn="r">
                <a:buSzPct val="25000"/>
              </a:pPr>
              <a:t>1</a:t>
            </a:fld>
            <a:endParaRPr lang="pt-BR" sz="1300">
              <a:latin typeface="Calibri"/>
              <a:ea typeface="Calibri"/>
              <a:cs typeface="Calibri"/>
              <a:sym typeface="Calibri"/>
            </a:endParaRPr>
          </a:p>
        </p:txBody>
      </p:sp>
    </p:spTree>
    <p:extLst>
      <p:ext uri="{BB962C8B-B14F-4D97-AF65-F5344CB8AC3E}">
        <p14:creationId xmlns:p14="http://schemas.microsoft.com/office/powerpoint/2010/main" val="3467336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Shape 154"/>
          <p:cNvSpPr>
            <a:spLocks noGrp="1" noRot="1" noChangeAspect="1"/>
          </p:cNvSpPr>
          <p:nvPr>
            <p:ph type="sldImg" idx="2"/>
          </p:nvPr>
        </p:nvSpPr>
        <p:spPr>
          <a:xfrm>
            <a:off x="992188" y="768350"/>
            <a:ext cx="5114925"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55" name="Shape 155"/>
          <p:cNvSpPr txBox="1">
            <a:spLocks noGrp="1"/>
          </p:cNvSpPr>
          <p:nvPr>
            <p:ph type="body" idx="1"/>
          </p:nvPr>
        </p:nvSpPr>
        <p:spPr>
          <a:xfrm>
            <a:off x="709931" y="4861441"/>
            <a:ext cx="5679439" cy="4605576"/>
          </a:xfrm>
          <a:prstGeom prst="rect">
            <a:avLst/>
          </a:prstGeom>
          <a:noFill/>
          <a:ln>
            <a:noFill/>
          </a:ln>
        </p:spPr>
        <p:txBody>
          <a:bodyPr lIns="99032" tIns="49502" rIns="99032" bIns="49502" anchor="t" anchorCtr="0">
            <a:noAutofit/>
          </a:bodyPr>
          <a:lstStyle/>
          <a:p>
            <a:pPr>
              <a:buSzPct val="25000"/>
            </a:pPr>
            <a:endParaRPr sz="1300"/>
          </a:p>
        </p:txBody>
      </p:sp>
      <p:sp>
        <p:nvSpPr>
          <p:cNvPr id="156" name="Shape 156"/>
          <p:cNvSpPr txBox="1">
            <a:spLocks noGrp="1"/>
          </p:cNvSpPr>
          <p:nvPr>
            <p:ph type="sldNum" idx="12"/>
          </p:nvPr>
        </p:nvSpPr>
        <p:spPr>
          <a:xfrm>
            <a:off x="4021293" y="9721106"/>
            <a:ext cx="3076362" cy="511731"/>
          </a:xfrm>
          <a:prstGeom prst="rect">
            <a:avLst/>
          </a:prstGeom>
          <a:noFill/>
          <a:ln>
            <a:noFill/>
          </a:ln>
        </p:spPr>
        <p:txBody>
          <a:bodyPr lIns="99032" tIns="49502" rIns="99032" bIns="49502" anchor="b" anchorCtr="0">
            <a:noAutofit/>
          </a:bodyPr>
          <a:lstStyle/>
          <a:p>
            <a:pPr algn="r">
              <a:buSzPct val="25000"/>
            </a:pPr>
            <a:fld id="{00000000-1234-1234-1234-123412341234}" type="slidenum">
              <a:rPr lang="pt-BR" sz="1300">
                <a:latin typeface="Calibri"/>
                <a:ea typeface="Calibri"/>
                <a:cs typeface="Calibri"/>
                <a:sym typeface="Calibri"/>
              </a:rPr>
              <a:pPr algn="r">
                <a:buSzPct val="25000"/>
              </a:pPr>
              <a:t>13</a:t>
            </a:fld>
            <a:endParaRPr lang="pt-BR" sz="1300">
              <a:latin typeface="Calibri"/>
              <a:ea typeface="Calibri"/>
              <a:cs typeface="Calibri"/>
              <a:sym typeface="Calibri"/>
            </a:endParaRPr>
          </a:p>
        </p:txBody>
      </p:sp>
    </p:spTree>
    <p:extLst>
      <p:ext uri="{BB962C8B-B14F-4D97-AF65-F5344CB8AC3E}">
        <p14:creationId xmlns:p14="http://schemas.microsoft.com/office/powerpoint/2010/main" val="17098331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Slide de título">
    <p:spTree>
      <p:nvGrpSpPr>
        <p:cNvPr id="1" name="Shape 13"/>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Title Slide">
    <p:spTree>
      <p:nvGrpSpPr>
        <p:cNvPr id="1" name="Shape 57"/>
        <p:cNvGrpSpPr/>
        <p:nvPr/>
      </p:nvGrpSpPr>
      <p:grpSpPr>
        <a:xfrm>
          <a:off x="0" y="0"/>
          <a:ext cx="0" cy="0"/>
          <a:chOff x="0" y="0"/>
          <a:chExt cx="0" cy="0"/>
        </a:xfrm>
      </p:grpSpPr>
      <p:sp>
        <p:nvSpPr>
          <p:cNvPr id="58" name="Shape 58"/>
          <p:cNvSpPr/>
          <p:nvPr/>
        </p:nvSpPr>
        <p:spPr>
          <a:xfrm>
            <a:off x="0" y="5060951"/>
            <a:ext cx="9142488" cy="1800225"/>
          </a:xfrm>
          <a:prstGeom prst="rect">
            <a:avLst/>
          </a:prstGeom>
          <a:solidFill>
            <a:srgbClr val="177B57"/>
          </a:solidFill>
          <a:ln>
            <a:noFill/>
          </a:ln>
        </p:spPr>
        <p:txBody>
          <a:bodyPr lIns="91425" tIns="45700" rIns="91425" bIns="45700" anchor="ctr" anchorCtr="0">
            <a:noAutofit/>
          </a:bodyPr>
          <a:lstStyle/>
          <a:p>
            <a:pPr marL="0" marR="0" lvl="0" indent="0" algn="l" rtl="0">
              <a:spcBef>
                <a:spcPts val="0"/>
              </a:spcBef>
              <a:buNone/>
            </a:pPr>
            <a:endParaRPr sz="1714">
              <a:solidFill>
                <a:srgbClr val="000000"/>
              </a:solidFill>
              <a:latin typeface="Arial"/>
              <a:ea typeface="Arial"/>
              <a:cs typeface="Arial"/>
              <a:sym typeface="Arial"/>
            </a:endParaRPr>
          </a:p>
        </p:txBody>
      </p:sp>
      <p:pic>
        <p:nvPicPr>
          <p:cNvPr id="59" name="Shape 59" descr="BCG_Monogram_RGB"/>
          <p:cNvPicPr preferRelativeResize="0"/>
          <p:nvPr/>
        </p:nvPicPr>
        <p:blipFill rotWithShape="1">
          <a:blip r:embed="rId2">
            <a:alphaModFix/>
          </a:blip>
          <a:srcRect/>
          <a:stretch/>
        </p:blipFill>
        <p:spPr>
          <a:xfrm>
            <a:off x="604662" y="644525"/>
            <a:ext cx="1541888" cy="673099"/>
          </a:xfrm>
          <a:prstGeom prst="rect">
            <a:avLst/>
          </a:prstGeom>
          <a:noFill/>
          <a:ln>
            <a:noFill/>
          </a:ln>
        </p:spPr>
      </p:pic>
      <p:sp>
        <p:nvSpPr>
          <p:cNvPr id="60" name="Shape 60"/>
          <p:cNvSpPr txBox="1">
            <a:spLocks noGrp="1"/>
          </p:cNvSpPr>
          <p:nvPr>
            <p:ph type="body" idx="1"/>
          </p:nvPr>
        </p:nvSpPr>
        <p:spPr>
          <a:xfrm>
            <a:off x="7017947" y="658800"/>
            <a:ext cx="1541162" cy="667512"/>
          </a:xfrm>
          <a:prstGeom prst="rect">
            <a:avLst/>
          </a:prstGeom>
          <a:noFill/>
          <a:ln>
            <a:noFill/>
          </a:ln>
        </p:spPr>
        <p:txBody>
          <a:bodyPr lIns="91425" tIns="91425" rIns="91425" bIns="91425" anchor="ctr" anchorCtr="0"/>
          <a:lstStyle>
            <a:lvl1pPr marL="0" marR="0" lvl="0" indent="0" algn="ctr" rtl="0">
              <a:spcBef>
                <a:spcPts val="366"/>
              </a:spcBef>
              <a:buClr>
                <a:srgbClr val="808080"/>
              </a:buClr>
              <a:buFont typeface="Arial"/>
              <a:buNone/>
              <a:defRPr sz="1333" b="0" i="0" u="none" strike="noStrike" cap="none">
                <a:solidFill>
                  <a:srgbClr val="808080"/>
                </a:solidFill>
                <a:latin typeface="Arial"/>
                <a:ea typeface="Arial"/>
                <a:cs typeface="Arial"/>
                <a:sym typeface="Arial"/>
              </a:defRPr>
            </a:lvl1pPr>
            <a:lvl2pPr marL="435346" marR="0" lvl="1" indent="-122672" algn="l" rtl="0">
              <a:spcBef>
                <a:spcPts val="366"/>
              </a:spcBef>
              <a:buClr>
                <a:schemeClr val="dk2"/>
              </a:buClr>
              <a:buSzPct val="101600"/>
              <a:buFont typeface="Arial"/>
              <a:buChar char="•"/>
              <a:defRPr sz="1524" b="0" i="0" u="none" strike="noStrike" cap="none">
                <a:solidFill>
                  <a:schemeClr val="dk1"/>
                </a:solidFill>
                <a:latin typeface="Arial"/>
                <a:ea typeface="Arial"/>
                <a:cs typeface="Arial"/>
                <a:sym typeface="Arial"/>
              </a:defRPr>
            </a:lvl2pPr>
            <a:lvl3pPr marL="870692" marR="0" lvl="2" indent="-126218" algn="l" rtl="0">
              <a:spcBef>
                <a:spcPts val="366"/>
              </a:spcBef>
              <a:buClr>
                <a:schemeClr val="dk2"/>
              </a:buClr>
              <a:buSzPct val="101600"/>
              <a:buFont typeface="Arial"/>
              <a:buChar char="–"/>
              <a:defRPr sz="1524" b="0" i="0" u="none" strike="noStrike" cap="none">
                <a:solidFill>
                  <a:schemeClr val="dk1"/>
                </a:solidFill>
                <a:latin typeface="Arial"/>
                <a:ea typeface="Arial"/>
                <a:cs typeface="Arial"/>
                <a:sym typeface="Arial"/>
              </a:defRPr>
            </a:lvl3pPr>
            <a:lvl4pPr marL="1309465" marR="0" lvl="3" indent="-133191" algn="l" rtl="0">
              <a:spcBef>
                <a:spcPts val="366"/>
              </a:spcBef>
              <a:buClr>
                <a:schemeClr val="dk2"/>
              </a:buClr>
              <a:buSzPct val="101600"/>
              <a:buFont typeface="Arial"/>
              <a:buChar char="–"/>
              <a:defRPr sz="1524" b="0" i="0" u="none" strike="noStrike" cap="none">
                <a:solidFill>
                  <a:schemeClr val="dk1"/>
                </a:solidFill>
                <a:latin typeface="Arial"/>
                <a:ea typeface="Arial"/>
                <a:cs typeface="Arial"/>
                <a:sym typeface="Arial"/>
              </a:defRPr>
            </a:lvl4pPr>
            <a:lvl5pPr marL="1960770" marR="0" lvl="4" indent="-124096" algn="l" rtl="0">
              <a:spcBef>
                <a:spcPts val="366"/>
              </a:spcBef>
              <a:buClr>
                <a:schemeClr val="dk2"/>
              </a:buClr>
              <a:buSzPct val="101600"/>
              <a:buFont typeface="Arial"/>
              <a:buChar char="–"/>
              <a:defRPr sz="1524" b="0" i="0" u="none" strike="noStrike" cap="none">
                <a:solidFill>
                  <a:schemeClr val="dk1"/>
                </a:solidFill>
                <a:latin typeface="Arial"/>
                <a:ea typeface="Arial"/>
                <a:cs typeface="Arial"/>
                <a:sym typeface="Arial"/>
              </a:defRPr>
            </a:lvl5pPr>
            <a:lvl6pPr marL="2394402" marR="0" lvl="5" indent="-101797" algn="l" rtl="0">
              <a:spcBef>
                <a:spcPts val="381"/>
              </a:spcBef>
              <a:buClr>
                <a:schemeClr val="dk1"/>
              </a:buClr>
              <a:buSzPct val="100210"/>
              <a:buFont typeface="Arial"/>
              <a:buChar char="•"/>
              <a:defRPr sz="1904" b="0" i="0" u="none" strike="noStrike" cap="none">
                <a:solidFill>
                  <a:schemeClr val="dk1"/>
                </a:solidFill>
                <a:latin typeface="Arial"/>
                <a:ea typeface="Arial"/>
                <a:cs typeface="Arial"/>
                <a:sym typeface="Arial"/>
              </a:defRPr>
            </a:lvl6pPr>
            <a:lvl7pPr marL="2829748" marR="0" lvl="6" indent="-105343" algn="l" rtl="0">
              <a:spcBef>
                <a:spcPts val="381"/>
              </a:spcBef>
              <a:buClr>
                <a:schemeClr val="dk1"/>
              </a:buClr>
              <a:buSzPct val="100210"/>
              <a:buFont typeface="Arial"/>
              <a:buChar char="•"/>
              <a:defRPr sz="1904" b="0" i="0" u="none" strike="noStrike" cap="none">
                <a:solidFill>
                  <a:schemeClr val="dk1"/>
                </a:solidFill>
                <a:latin typeface="Arial"/>
                <a:ea typeface="Arial"/>
                <a:cs typeface="Arial"/>
                <a:sym typeface="Arial"/>
              </a:defRPr>
            </a:lvl7pPr>
            <a:lvl8pPr marL="3265094" marR="0" lvl="7" indent="-108890" algn="l" rtl="0">
              <a:spcBef>
                <a:spcPts val="381"/>
              </a:spcBef>
              <a:buClr>
                <a:schemeClr val="dk1"/>
              </a:buClr>
              <a:buSzPct val="100210"/>
              <a:buFont typeface="Arial"/>
              <a:buChar char="•"/>
              <a:defRPr sz="1904" b="0" i="0" u="none" strike="noStrike" cap="none">
                <a:solidFill>
                  <a:schemeClr val="dk1"/>
                </a:solidFill>
                <a:latin typeface="Arial"/>
                <a:ea typeface="Arial"/>
                <a:cs typeface="Arial"/>
                <a:sym typeface="Arial"/>
              </a:defRPr>
            </a:lvl8pPr>
            <a:lvl9pPr marL="3700440" marR="0" lvl="8" indent="-99736" algn="l" rtl="0">
              <a:spcBef>
                <a:spcPts val="381"/>
              </a:spcBef>
              <a:buClr>
                <a:schemeClr val="dk1"/>
              </a:buClr>
              <a:buSzPct val="100210"/>
              <a:buFont typeface="Arial"/>
              <a:buChar char="•"/>
              <a:defRPr sz="1904" b="0" i="0" u="none" strike="noStrike" cap="none">
                <a:solidFill>
                  <a:schemeClr val="dk1"/>
                </a:solidFill>
                <a:latin typeface="Arial"/>
                <a:ea typeface="Arial"/>
                <a:cs typeface="Arial"/>
                <a:sym typeface="Arial"/>
              </a:defRPr>
            </a:lvl9pPr>
          </a:lstStyle>
          <a:p>
            <a:endParaRPr/>
          </a:p>
        </p:txBody>
      </p:sp>
      <p:pic>
        <p:nvPicPr>
          <p:cNvPr id="61" name="Shape 61"/>
          <p:cNvPicPr preferRelativeResize="0"/>
          <p:nvPr/>
        </p:nvPicPr>
        <p:blipFill rotWithShape="1">
          <a:blip r:embed="rId2">
            <a:alphaModFix/>
          </a:blip>
          <a:srcRect/>
          <a:stretch/>
        </p:blipFill>
        <p:spPr>
          <a:xfrm>
            <a:off x="2569436" y="5819776"/>
            <a:ext cx="4039141" cy="258763"/>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Title and Text">
    <p:spTree>
      <p:nvGrpSpPr>
        <p:cNvPr id="1" name="Shape 62"/>
        <p:cNvGrpSpPr/>
        <p:nvPr/>
      </p:nvGrpSpPr>
      <p:grpSpPr>
        <a:xfrm>
          <a:off x="0" y="0"/>
          <a:ext cx="0" cy="0"/>
          <a:chOff x="0" y="0"/>
          <a:chExt cx="0" cy="0"/>
        </a:xfrm>
      </p:grpSpPr>
      <p:sp>
        <p:nvSpPr>
          <p:cNvPr id="63" name="Shape 63"/>
          <p:cNvSpPr txBox="1">
            <a:spLocks noGrp="1"/>
          </p:cNvSpPr>
          <p:nvPr>
            <p:ph type="title"/>
          </p:nvPr>
        </p:nvSpPr>
        <p:spPr>
          <a:xfrm>
            <a:off x="435356" y="162000"/>
            <a:ext cx="8275202" cy="831600"/>
          </a:xfrm>
          <a:prstGeom prst="rect">
            <a:avLst/>
          </a:prstGeom>
          <a:noFill/>
          <a:ln>
            <a:noFill/>
          </a:ln>
        </p:spPr>
        <p:txBody>
          <a:bodyPr lIns="91425" tIns="91425" rIns="91425" bIns="91425" anchor="b" anchorCtr="0"/>
          <a:lstStyle>
            <a:lvl1pPr marL="0" marR="0" lvl="0" indent="0" algn="l" rtl="0">
              <a:spcBef>
                <a:spcPts val="0"/>
              </a:spcBef>
              <a:buClr>
                <a:schemeClr val="dk2"/>
              </a:buClr>
              <a:buFont typeface="Arial"/>
              <a:buNone/>
              <a:defRPr sz="2285" b="1" i="0" u="none" strike="noStrike" cap="none">
                <a:solidFill>
                  <a:schemeClr val="dk2"/>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4" name="Shape 64"/>
          <p:cNvSpPr txBox="1">
            <a:spLocks noGrp="1"/>
          </p:cNvSpPr>
          <p:nvPr>
            <p:ph type="body" idx="1"/>
          </p:nvPr>
        </p:nvSpPr>
        <p:spPr>
          <a:xfrm>
            <a:off x="435356" y="1508759"/>
            <a:ext cx="8271775" cy="4617720"/>
          </a:xfrm>
          <a:prstGeom prst="rect">
            <a:avLst/>
          </a:prstGeom>
          <a:noFill/>
          <a:ln>
            <a:noFill/>
          </a:ln>
        </p:spPr>
        <p:txBody>
          <a:bodyPr lIns="91425" tIns="91425" rIns="91425" bIns="91425" anchor="t" anchorCtr="0"/>
          <a:lstStyle>
            <a:lvl1pPr marL="0" marR="0" lvl="0" indent="0" algn="l" rtl="0">
              <a:spcBef>
                <a:spcPts val="366"/>
              </a:spcBef>
              <a:buClr>
                <a:schemeClr val="dk1"/>
              </a:buClr>
              <a:buFont typeface="Arial"/>
              <a:buNone/>
              <a:defRPr sz="1524" b="1" i="0" u="none" strike="noStrike" cap="none">
                <a:solidFill>
                  <a:schemeClr val="dk1"/>
                </a:solidFill>
                <a:latin typeface="Arial"/>
                <a:ea typeface="Arial"/>
                <a:cs typeface="Arial"/>
                <a:sym typeface="Arial"/>
              </a:defRPr>
            </a:lvl1pPr>
            <a:lvl2pPr marL="435346" marR="0" lvl="1" indent="-122672" algn="l" rtl="0">
              <a:spcBef>
                <a:spcPts val="366"/>
              </a:spcBef>
              <a:buClr>
                <a:schemeClr val="dk2"/>
              </a:buClr>
              <a:buSzPct val="101600"/>
              <a:buFont typeface="Arial"/>
              <a:buChar char="•"/>
              <a:defRPr sz="1524" b="0" i="0" u="none" strike="noStrike" cap="none">
                <a:solidFill>
                  <a:schemeClr val="dk1"/>
                </a:solidFill>
                <a:latin typeface="Arial"/>
                <a:ea typeface="Arial"/>
                <a:cs typeface="Arial"/>
                <a:sym typeface="Arial"/>
              </a:defRPr>
            </a:lvl2pPr>
            <a:lvl3pPr marL="870692" marR="0" lvl="2" indent="-126218" algn="l" rtl="0">
              <a:spcBef>
                <a:spcPts val="366"/>
              </a:spcBef>
              <a:buClr>
                <a:schemeClr val="dk2"/>
              </a:buClr>
              <a:buSzPct val="101600"/>
              <a:buFont typeface="Arial"/>
              <a:buChar char="–"/>
              <a:defRPr sz="1524" b="0" i="0" u="none" strike="noStrike" cap="none">
                <a:solidFill>
                  <a:schemeClr val="dk1"/>
                </a:solidFill>
                <a:latin typeface="Arial"/>
                <a:ea typeface="Arial"/>
                <a:cs typeface="Arial"/>
                <a:sym typeface="Arial"/>
              </a:defRPr>
            </a:lvl3pPr>
            <a:lvl4pPr marL="1309465" marR="0" lvl="3" indent="-133191" algn="l" rtl="0">
              <a:spcBef>
                <a:spcPts val="366"/>
              </a:spcBef>
              <a:buClr>
                <a:schemeClr val="dk2"/>
              </a:buClr>
              <a:buSzPct val="101600"/>
              <a:buFont typeface="Arial"/>
              <a:buChar char="–"/>
              <a:defRPr sz="1524" b="0" i="0" u="none" strike="noStrike" cap="none">
                <a:solidFill>
                  <a:schemeClr val="dk1"/>
                </a:solidFill>
                <a:latin typeface="Arial"/>
                <a:ea typeface="Arial"/>
                <a:cs typeface="Arial"/>
                <a:sym typeface="Arial"/>
              </a:defRPr>
            </a:lvl4pPr>
            <a:lvl5pPr marL="1960770" marR="0" lvl="4" indent="-124096" algn="l" rtl="0">
              <a:spcBef>
                <a:spcPts val="366"/>
              </a:spcBef>
              <a:buClr>
                <a:schemeClr val="dk2"/>
              </a:buClr>
              <a:buSzPct val="101600"/>
              <a:buFont typeface="Arial"/>
              <a:buChar char="–"/>
              <a:defRPr sz="1524" b="0" i="0" u="none" strike="noStrike" cap="none">
                <a:solidFill>
                  <a:schemeClr val="dk1"/>
                </a:solidFill>
                <a:latin typeface="Arial"/>
                <a:ea typeface="Arial"/>
                <a:cs typeface="Arial"/>
                <a:sym typeface="Arial"/>
              </a:defRPr>
            </a:lvl5pPr>
            <a:lvl6pPr marL="2394402" marR="0" lvl="5" indent="-101797" algn="l" rtl="0">
              <a:spcBef>
                <a:spcPts val="381"/>
              </a:spcBef>
              <a:buClr>
                <a:schemeClr val="dk1"/>
              </a:buClr>
              <a:buSzPct val="100210"/>
              <a:buFont typeface="Arial"/>
              <a:buChar char="•"/>
              <a:defRPr sz="1904" b="0" i="0" u="none" strike="noStrike" cap="none">
                <a:solidFill>
                  <a:schemeClr val="dk1"/>
                </a:solidFill>
                <a:latin typeface="Arial"/>
                <a:ea typeface="Arial"/>
                <a:cs typeface="Arial"/>
                <a:sym typeface="Arial"/>
              </a:defRPr>
            </a:lvl6pPr>
            <a:lvl7pPr marL="2829748" marR="0" lvl="6" indent="-105343" algn="l" rtl="0">
              <a:spcBef>
                <a:spcPts val="381"/>
              </a:spcBef>
              <a:buClr>
                <a:schemeClr val="dk1"/>
              </a:buClr>
              <a:buSzPct val="100210"/>
              <a:buFont typeface="Arial"/>
              <a:buChar char="•"/>
              <a:defRPr sz="1904" b="0" i="0" u="none" strike="noStrike" cap="none">
                <a:solidFill>
                  <a:schemeClr val="dk1"/>
                </a:solidFill>
                <a:latin typeface="Arial"/>
                <a:ea typeface="Arial"/>
                <a:cs typeface="Arial"/>
                <a:sym typeface="Arial"/>
              </a:defRPr>
            </a:lvl7pPr>
            <a:lvl8pPr marL="3265094" marR="0" lvl="7" indent="-108890" algn="l" rtl="0">
              <a:spcBef>
                <a:spcPts val="381"/>
              </a:spcBef>
              <a:buClr>
                <a:schemeClr val="dk1"/>
              </a:buClr>
              <a:buSzPct val="100210"/>
              <a:buFont typeface="Arial"/>
              <a:buChar char="•"/>
              <a:defRPr sz="1904" b="0" i="0" u="none" strike="noStrike" cap="none">
                <a:solidFill>
                  <a:schemeClr val="dk1"/>
                </a:solidFill>
                <a:latin typeface="Arial"/>
                <a:ea typeface="Arial"/>
                <a:cs typeface="Arial"/>
                <a:sym typeface="Arial"/>
              </a:defRPr>
            </a:lvl8pPr>
            <a:lvl9pPr marL="3700440" marR="0" lvl="8" indent="-99736" algn="l" rtl="0">
              <a:spcBef>
                <a:spcPts val="381"/>
              </a:spcBef>
              <a:buClr>
                <a:schemeClr val="dk1"/>
              </a:buClr>
              <a:buSzPct val="100210"/>
              <a:buFont typeface="Arial"/>
              <a:buChar char="•"/>
              <a:defRPr sz="1904"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ext with bullets">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435356" y="162000"/>
            <a:ext cx="8275202" cy="831600"/>
          </a:xfrm>
          <a:prstGeom prst="rect">
            <a:avLst/>
          </a:prstGeom>
          <a:noFill/>
          <a:ln>
            <a:noFill/>
          </a:ln>
        </p:spPr>
        <p:txBody>
          <a:bodyPr lIns="91425" tIns="91425" rIns="91425" bIns="91425" anchor="b" anchorCtr="0"/>
          <a:lstStyle>
            <a:lvl1pPr marL="0" marR="0" lvl="0" indent="0" algn="l" rtl="0">
              <a:spcBef>
                <a:spcPts val="0"/>
              </a:spcBef>
              <a:buClr>
                <a:schemeClr val="dk2"/>
              </a:buClr>
              <a:buFont typeface="Arial"/>
              <a:buNone/>
              <a:defRPr sz="2285" b="1" i="0" u="none" strike="noStrike" cap="none">
                <a:solidFill>
                  <a:schemeClr val="dk2"/>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7" name="Shape 67"/>
          <p:cNvSpPr txBox="1">
            <a:spLocks noGrp="1"/>
          </p:cNvSpPr>
          <p:nvPr>
            <p:ph type="body" idx="1"/>
          </p:nvPr>
        </p:nvSpPr>
        <p:spPr>
          <a:xfrm>
            <a:off x="435356" y="1508759"/>
            <a:ext cx="8271775" cy="4617720"/>
          </a:xfrm>
          <a:prstGeom prst="rect">
            <a:avLst/>
          </a:prstGeom>
          <a:noFill/>
          <a:ln>
            <a:noFill/>
          </a:ln>
        </p:spPr>
        <p:txBody>
          <a:bodyPr lIns="91425" tIns="91425" rIns="91425" bIns="91425" anchor="t" anchorCtr="0"/>
          <a:lstStyle>
            <a:lvl1pPr marL="163255" marR="0" lvl="0" indent="-66481" algn="l" rtl="0">
              <a:spcBef>
                <a:spcPts val="366"/>
              </a:spcBef>
              <a:buClr>
                <a:schemeClr val="dk2"/>
              </a:buClr>
              <a:buSzPct val="101600"/>
              <a:buFont typeface="Arial"/>
              <a:buChar char="•"/>
              <a:defRPr sz="1524" b="0" i="0" u="none" strike="noStrike" cap="none">
                <a:solidFill>
                  <a:schemeClr val="dk1"/>
                </a:solidFill>
                <a:latin typeface="Arial"/>
                <a:ea typeface="Arial"/>
                <a:cs typeface="Arial"/>
                <a:sym typeface="Arial"/>
              </a:defRPr>
            </a:lvl1pPr>
            <a:lvl2pPr marL="593030" marR="0" lvl="1" indent="-115256" algn="l" rtl="0">
              <a:spcBef>
                <a:spcPts val="366"/>
              </a:spcBef>
              <a:buClr>
                <a:schemeClr val="dk2"/>
              </a:buClr>
              <a:buSzPct val="101600"/>
              <a:buFont typeface="Arial"/>
              <a:buChar char="–"/>
              <a:defRPr sz="1524" b="0" i="0" u="none" strike="noStrike" cap="none">
                <a:solidFill>
                  <a:schemeClr val="dk1"/>
                </a:solidFill>
                <a:latin typeface="Arial"/>
                <a:ea typeface="Arial"/>
                <a:cs typeface="Arial"/>
                <a:sym typeface="Arial"/>
              </a:defRPr>
            </a:lvl2pPr>
            <a:lvl3pPr marL="1028376" marR="0" lvl="2" indent="-131501" algn="l" rtl="0">
              <a:spcBef>
                <a:spcPts val="366"/>
              </a:spcBef>
              <a:buClr>
                <a:schemeClr val="dk2"/>
              </a:buClr>
              <a:buSzPct val="101600"/>
              <a:buFont typeface="Arial"/>
              <a:buChar char="–"/>
              <a:defRPr sz="1524" b="0" i="0" u="none" strike="noStrike" cap="none">
                <a:solidFill>
                  <a:schemeClr val="dk1"/>
                </a:solidFill>
                <a:latin typeface="Arial"/>
                <a:ea typeface="Arial"/>
                <a:cs typeface="Arial"/>
                <a:sym typeface="Arial"/>
              </a:defRPr>
            </a:lvl3pPr>
            <a:lvl4pPr marL="1470578" marR="0" lvl="3" indent="-129203" algn="l" rtl="0">
              <a:spcBef>
                <a:spcPts val="366"/>
              </a:spcBef>
              <a:buClr>
                <a:schemeClr val="dk2"/>
              </a:buClr>
              <a:buSzPct val="101600"/>
              <a:buFont typeface="Arial"/>
              <a:buChar char="–"/>
              <a:defRPr sz="1524" b="0" i="0" u="none" strike="noStrike" cap="none">
                <a:solidFill>
                  <a:schemeClr val="dk1"/>
                </a:solidFill>
                <a:latin typeface="Arial"/>
                <a:ea typeface="Arial"/>
                <a:cs typeface="Arial"/>
                <a:sym typeface="Arial"/>
              </a:defRPr>
            </a:lvl4pPr>
            <a:lvl5pPr marL="1960770" marR="0" lvl="4" indent="-124096" algn="l" rtl="0">
              <a:spcBef>
                <a:spcPts val="366"/>
              </a:spcBef>
              <a:buClr>
                <a:schemeClr val="dk2"/>
              </a:buClr>
              <a:buSzPct val="101600"/>
              <a:buFont typeface="Arial"/>
              <a:buChar char="–"/>
              <a:defRPr sz="1524" b="0" i="0" u="none" strike="noStrike" cap="none">
                <a:solidFill>
                  <a:schemeClr val="dk1"/>
                </a:solidFill>
                <a:latin typeface="Arial"/>
                <a:ea typeface="Arial"/>
                <a:cs typeface="Arial"/>
                <a:sym typeface="Arial"/>
              </a:defRPr>
            </a:lvl5pPr>
            <a:lvl6pPr marL="2394402" marR="0" lvl="5" indent="-101797" algn="l" rtl="0">
              <a:spcBef>
                <a:spcPts val="381"/>
              </a:spcBef>
              <a:buClr>
                <a:schemeClr val="dk1"/>
              </a:buClr>
              <a:buSzPct val="100210"/>
              <a:buFont typeface="Arial"/>
              <a:buChar char="•"/>
              <a:defRPr sz="1904" b="0" i="0" u="none" strike="noStrike" cap="none">
                <a:solidFill>
                  <a:schemeClr val="dk1"/>
                </a:solidFill>
                <a:latin typeface="Arial"/>
                <a:ea typeface="Arial"/>
                <a:cs typeface="Arial"/>
                <a:sym typeface="Arial"/>
              </a:defRPr>
            </a:lvl6pPr>
            <a:lvl7pPr marL="2829748" marR="0" lvl="6" indent="-105343" algn="l" rtl="0">
              <a:spcBef>
                <a:spcPts val="381"/>
              </a:spcBef>
              <a:buClr>
                <a:schemeClr val="dk1"/>
              </a:buClr>
              <a:buSzPct val="100210"/>
              <a:buFont typeface="Arial"/>
              <a:buChar char="•"/>
              <a:defRPr sz="1904" b="0" i="0" u="none" strike="noStrike" cap="none">
                <a:solidFill>
                  <a:schemeClr val="dk1"/>
                </a:solidFill>
                <a:latin typeface="Arial"/>
                <a:ea typeface="Arial"/>
                <a:cs typeface="Arial"/>
                <a:sym typeface="Arial"/>
              </a:defRPr>
            </a:lvl7pPr>
            <a:lvl8pPr marL="3265094" marR="0" lvl="7" indent="-108890" algn="l" rtl="0">
              <a:spcBef>
                <a:spcPts val="381"/>
              </a:spcBef>
              <a:buClr>
                <a:schemeClr val="dk1"/>
              </a:buClr>
              <a:buSzPct val="100210"/>
              <a:buFont typeface="Arial"/>
              <a:buChar char="•"/>
              <a:defRPr sz="1904" b="0" i="0" u="none" strike="noStrike" cap="none">
                <a:solidFill>
                  <a:schemeClr val="dk1"/>
                </a:solidFill>
                <a:latin typeface="Arial"/>
                <a:ea typeface="Arial"/>
                <a:cs typeface="Arial"/>
                <a:sym typeface="Arial"/>
              </a:defRPr>
            </a:lvl8pPr>
            <a:lvl9pPr marL="3700440" marR="0" lvl="8" indent="-99736" algn="l" rtl="0">
              <a:spcBef>
                <a:spcPts val="381"/>
              </a:spcBef>
              <a:buClr>
                <a:schemeClr val="dk1"/>
              </a:buClr>
              <a:buSzPct val="100210"/>
              <a:buFont typeface="Arial"/>
              <a:buChar char="•"/>
              <a:defRPr sz="1904"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itle Only">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435356" y="162000"/>
            <a:ext cx="8275202" cy="831600"/>
          </a:xfrm>
          <a:prstGeom prst="rect">
            <a:avLst/>
          </a:prstGeom>
          <a:noFill/>
          <a:ln>
            <a:noFill/>
          </a:ln>
        </p:spPr>
        <p:txBody>
          <a:bodyPr lIns="91425" tIns="91425" rIns="91425" bIns="91425" anchor="b" anchorCtr="0"/>
          <a:lstStyle>
            <a:lvl1pPr marL="0" marR="0" lvl="0" indent="0" algn="l" rtl="0">
              <a:spcBef>
                <a:spcPts val="0"/>
              </a:spcBef>
              <a:buClr>
                <a:schemeClr val="dk2"/>
              </a:buClr>
              <a:buFont typeface="Arial"/>
              <a:buNone/>
              <a:defRPr sz="2285" b="1" i="0" u="none" strike="noStrike" cap="none">
                <a:solidFill>
                  <a:schemeClr val="dk2"/>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70"/>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Disclaimer">
    <p:spTree>
      <p:nvGrpSpPr>
        <p:cNvPr id="1" name="Shape 71"/>
        <p:cNvGrpSpPr/>
        <p:nvPr/>
      </p:nvGrpSpPr>
      <p:grpSpPr>
        <a:xfrm>
          <a:off x="0" y="0"/>
          <a:ext cx="0" cy="0"/>
          <a:chOff x="0" y="0"/>
          <a:chExt cx="0" cy="0"/>
        </a:xfrm>
      </p:grpSpPr>
      <p:sp>
        <p:nvSpPr>
          <p:cNvPr id="72" name="Shape 72"/>
          <p:cNvSpPr txBox="1"/>
          <p:nvPr/>
        </p:nvSpPr>
        <p:spPr>
          <a:xfrm>
            <a:off x="422031" y="1508400"/>
            <a:ext cx="8304368" cy="3869392"/>
          </a:xfrm>
          <a:prstGeom prst="rect">
            <a:avLst/>
          </a:prstGeom>
          <a:noFill/>
          <a:ln>
            <a:noFill/>
          </a:ln>
        </p:spPr>
        <p:txBody>
          <a:bodyPr lIns="0" tIns="0" rIns="0" bIns="0" anchor="t" anchorCtr="0">
            <a:noAutofit/>
          </a:bodyPr>
          <a:lstStyle/>
          <a:p>
            <a:pPr marL="0" marR="0" lvl="0" indent="0" algn="l" rtl="0">
              <a:spcBef>
                <a:spcPts val="0"/>
              </a:spcBef>
              <a:buSzPct val="25000"/>
              <a:buNone/>
            </a:pPr>
            <a:r>
              <a:rPr lang="pt-BR" sz="1143">
                <a:solidFill>
                  <a:srgbClr val="000000"/>
                </a:solidFill>
                <a:latin typeface="Arial"/>
                <a:ea typeface="Arial"/>
                <a:cs typeface="Arial"/>
                <a:sym typeface="Arial"/>
              </a:rPr>
              <a:t>The services and materials provided by The Boston Consulting Group (BCG) are subject to BCG's Standard Terms </a:t>
            </a:r>
            <a:br>
              <a:rPr lang="pt-BR" sz="1143">
                <a:solidFill>
                  <a:srgbClr val="000000"/>
                </a:solidFill>
                <a:latin typeface="Arial"/>
                <a:ea typeface="Arial"/>
                <a:cs typeface="Arial"/>
                <a:sym typeface="Arial"/>
              </a:rPr>
            </a:br>
            <a:r>
              <a:rPr lang="pt-BR" sz="1143">
                <a:solidFill>
                  <a:srgbClr val="000000"/>
                </a:solidFill>
                <a:latin typeface="Arial"/>
                <a:ea typeface="Arial"/>
                <a:cs typeface="Arial"/>
                <a:sym typeface="Arial"/>
              </a:rPr>
              <a:t>(a copy of which is available upon request) or such other agreement as may have been previously executed by BCG. BCG does not provide legal, accounting, or tax advice. The Client is responsible for obtaining independent advice concerning these matters. This advice may affect the guidance given by BCG. Further, BCG has made no undertaking to update these materials after the date hereof, notwithstanding that such information may become outdated or inaccurate.</a:t>
            </a:r>
          </a:p>
          <a:p>
            <a:pPr marL="0" marR="0" lvl="0" indent="0" algn="l" rtl="0">
              <a:spcBef>
                <a:spcPts val="0"/>
              </a:spcBef>
              <a:buSzPct val="25000"/>
              <a:buNone/>
            </a:pPr>
            <a:r>
              <a:rPr lang="pt-BR" sz="1143">
                <a:solidFill>
                  <a:srgbClr val="000000"/>
                </a:solidFill>
                <a:latin typeface="Arial"/>
                <a:ea typeface="Arial"/>
                <a:cs typeface="Arial"/>
                <a:sym typeface="Arial"/>
              </a:rPr>
              <a:t> </a:t>
            </a:r>
          </a:p>
          <a:p>
            <a:pPr marL="0" marR="0" lvl="0" indent="0" algn="l" rtl="0">
              <a:spcBef>
                <a:spcPts val="0"/>
              </a:spcBef>
              <a:buSzPct val="25000"/>
              <a:buNone/>
            </a:pPr>
            <a:r>
              <a:rPr lang="pt-BR" sz="1143">
                <a:solidFill>
                  <a:srgbClr val="000000"/>
                </a:solidFill>
                <a:latin typeface="Arial"/>
                <a:ea typeface="Arial"/>
                <a:cs typeface="Arial"/>
                <a:sym typeface="Arial"/>
              </a:rPr>
              <a:t>The materials contained in this presentation are designed for the sole use by the board of directors or senior management of the Client and solely for the limited purposes described in the presentation. The materials shall not be copied or given to any person or entity other than the Client ("Third Party") without the prior written consent of BCG. These materials serve only as the focus for discussion; they are incomplete without the accompanying oral commentary and may not be relied on as a stand-alone document. Further, Third Parties may not, and it is unreasonable for any Third Party to, rely on these materials for any purpose whatsoever. To the fullest extent permitted by law (and except to the extent otherwise agreed in a signed writing by BCG), BCG shall have no liability whatsoever to any Third Party, and any Third Party hereby waives any rights and claims it may have at any time against BCG with regard to the services, this presentation, or other materials, including the accuracy or completeness thereof. Receipt and review of this document shall be deemed agreement with and consideration for the foregoing.</a:t>
            </a:r>
          </a:p>
          <a:p>
            <a:pPr marL="0" marR="0" lvl="0" indent="0" algn="l" rtl="0">
              <a:spcBef>
                <a:spcPts val="0"/>
              </a:spcBef>
              <a:buSzPct val="25000"/>
              <a:buNone/>
            </a:pPr>
            <a:r>
              <a:rPr lang="pt-BR" sz="1143">
                <a:solidFill>
                  <a:srgbClr val="000000"/>
                </a:solidFill>
                <a:latin typeface="Arial"/>
                <a:ea typeface="Arial"/>
                <a:cs typeface="Arial"/>
                <a:sym typeface="Arial"/>
              </a:rPr>
              <a:t> </a:t>
            </a:r>
          </a:p>
          <a:p>
            <a:pPr marL="0" marR="0" lvl="0" indent="0" algn="l" rtl="0">
              <a:spcBef>
                <a:spcPts val="0"/>
              </a:spcBef>
              <a:buSzPct val="25000"/>
              <a:buNone/>
            </a:pPr>
            <a:r>
              <a:rPr lang="pt-BR" sz="1143">
                <a:solidFill>
                  <a:srgbClr val="000000"/>
                </a:solidFill>
                <a:latin typeface="Arial"/>
                <a:ea typeface="Arial"/>
                <a:cs typeface="Arial"/>
                <a:sym typeface="Arial"/>
              </a:rPr>
              <a:t>BCG does not provide fairness opinions or valuations of market transactions, and these materials should not be relied on or construed as such. Further, the financial evaluations, projected market and financial information, and conclusions contained in these materials are based upon standard valuation methodologies, are not definitive forecasts, and are not guaranteed by BCG. BCG has used public and/or confidential data and assumptions provided to BCG by the Client. BCG has not independently verified the data and assumptions used in these analyses. Changes in the underlying data or operating assumptions will clearly impact the analyses and conclusions.</a:t>
            </a:r>
          </a:p>
        </p:txBody>
      </p:sp>
      <p:cxnSp>
        <p:nvCxnSpPr>
          <p:cNvPr id="73" name="Shape 73"/>
          <p:cNvCxnSpPr/>
          <p:nvPr/>
        </p:nvCxnSpPr>
        <p:spPr>
          <a:xfrm rot="10800000">
            <a:off x="0" y="1003300"/>
            <a:ext cx="9144000" cy="0"/>
          </a:xfrm>
          <a:prstGeom prst="straightConnector1">
            <a:avLst/>
          </a:prstGeom>
          <a:noFill/>
          <a:ln w="28575" cap="flat" cmpd="sng">
            <a:solidFill>
              <a:schemeClr val="dk2"/>
            </a:solidFill>
            <a:prstDash val="solid"/>
            <a:round/>
            <a:headEnd type="none" w="med" len="med"/>
            <a:tailEnd type="none" w="med" len="med"/>
          </a:ln>
          <a:effectLst>
            <a:outerShdw dist="25400" dir="5400000" algn="ctr" rotWithShape="0">
              <a:schemeClr val="folHlink"/>
            </a:outerShdw>
          </a:effectLst>
        </p:spPr>
      </p:cxnSp>
      <p:sp>
        <p:nvSpPr>
          <p:cNvPr id="74" name="Shape 74"/>
          <p:cNvSpPr txBox="1"/>
          <p:nvPr/>
        </p:nvSpPr>
        <p:spPr>
          <a:xfrm>
            <a:off x="422031" y="551966"/>
            <a:ext cx="8300768" cy="441633"/>
          </a:xfrm>
          <a:prstGeom prst="rect">
            <a:avLst/>
          </a:prstGeom>
          <a:noFill/>
          <a:ln>
            <a:noFill/>
          </a:ln>
        </p:spPr>
        <p:txBody>
          <a:bodyPr lIns="0" tIns="44550" rIns="0" bIns="44550" anchor="b" anchorCtr="0">
            <a:noAutofit/>
          </a:bodyPr>
          <a:lstStyle/>
          <a:p>
            <a:pPr marL="0" marR="0" lvl="0" indent="0" algn="l" rtl="0">
              <a:spcBef>
                <a:spcPts val="0"/>
              </a:spcBef>
              <a:buSzPct val="25000"/>
              <a:buNone/>
            </a:pPr>
            <a:r>
              <a:rPr lang="pt-BR" sz="2285" b="1">
                <a:solidFill>
                  <a:srgbClr val="177B57"/>
                </a:solidFill>
                <a:latin typeface="Arial"/>
                <a:ea typeface="Arial"/>
                <a:cs typeface="Arial"/>
                <a:sym typeface="Arial"/>
              </a:rPr>
              <a:t>Disclaimer</a:t>
            </a:r>
          </a:p>
        </p:txBody>
      </p:sp>
      <p:sp>
        <p:nvSpPr>
          <p:cNvPr id="75" name="Shape 75"/>
          <p:cNvSpPr/>
          <p:nvPr/>
        </p:nvSpPr>
        <p:spPr>
          <a:xfrm>
            <a:off x="6072553" y="6630988"/>
            <a:ext cx="2004647" cy="182561"/>
          </a:xfrm>
          <a:prstGeom prst="rect">
            <a:avLst/>
          </a:prstGeom>
          <a:solidFill>
            <a:srgbClr val="FFFFFF"/>
          </a:solidFill>
          <a:ln w="9525" cap="flat" cmpd="sng">
            <a:solidFill>
              <a:srgbClr val="FFFFFF"/>
            </a:solidFill>
            <a:prstDash val="solid"/>
            <a:round/>
            <a:headEnd type="none" w="med" len="med"/>
            <a:tailEnd type="none" w="med" len="med"/>
          </a:ln>
        </p:spPr>
        <p:txBody>
          <a:bodyPr lIns="91425" tIns="85700" rIns="91425" bIns="85700" anchor="ctr" anchorCtr="0">
            <a:noAutofit/>
          </a:bodyPr>
          <a:lstStyle/>
          <a:p>
            <a:pPr marL="0" marR="0" lvl="0" indent="0" algn="ctr" rtl="0">
              <a:spcBef>
                <a:spcPts val="0"/>
              </a:spcBef>
              <a:buNone/>
            </a:pPr>
            <a:endParaRPr sz="1333">
              <a:solidFill>
                <a:srgbClr val="000000"/>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Thank You">
    <p:spTree>
      <p:nvGrpSpPr>
        <p:cNvPr id="1" name="Shape 76"/>
        <p:cNvGrpSpPr/>
        <p:nvPr/>
      </p:nvGrpSpPr>
      <p:grpSpPr>
        <a:xfrm>
          <a:off x="0" y="0"/>
          <a:ext cx="0" cy="0"/>
          <a:chOff x="0" y="0"/>
          <a:chExt cx="0" cy="0"/>
        </a:xfrm>
      </p:grpSpPr>
      <p:pic>
        <p:nvPicPr>
          <p:cNvPr id="77" name="Shape 77"/>
          <p:cNvPicPr preferRelativeResize="0"/>
          <p:nvPr/>
        </p:nvPicPr>
        <p:blipFill/>
        <p:spPr>
          <a:xfrm>
            <a:off x="1511" y="1589"/>
            <a:ext cx="1510" cy="1587"/>
          </a:xfrm>
          <a:prstGeom prst="rect">
            <a:avLst/>
          </a:prstGeom>
          <a:solidFill>
            <a:srgbClr val="FFFFFF"/>
          </a:solidFill>
          <a:ln>
            <a:noFill/>
          </a:ln>
        </p:spPr>
      </p:pic>
      <p:sp>
        <p:nvSpPr>
          <p:cNvPr id="78" name="Shape 78"/>
          <p:cNvSpPr/>
          <p:nvPr/>
        </p:nvSpPr>
        <p:spPr>
          <a:xfrm>
            <a:off x="0" y="0"/>
            <a:ext cx="9144000" cy="6858000"/>
          </a:xfrm>
          <a:prstGeom prst="rect">
            <a:avLst/>
          </a:prstGeom>
          <a:solidFill>
            <a:srgbClr val="177B57"/>
          </a:solidFill>
          <a:ln w="9525" cap="flat" cmpd="sng">
            <a:solidFill>
              <a:srgbClr val="177B57"/>
            </a:solidFill>
            <a:prstDash val="solid"/>
            <a:round/>
            <a:headEnd type="none" w="med" len="med"/>
            <a:tailEnd type="none" w="med" len="med"/>
          </a:ln>
        </p:spPr>
        <p:txBody>
          <a:bodyPr lIns="91425" tIns="85700" rIns="91425" bIns="85700" anchor="ctr" anchorCtr="0">
            <a:noAutofit/>
          </a:bodyPr>
          <a:lstStyle/>
          <a:p>
            <a:pPr marL="0" marR="0" lvl="0" indent="0" algn="ctr" rtl="0">
              <a:spcBef>
                <a:spcPts val="0"/>
              </a:spcBef>
              <a:buNone/>
            </a:pPr>
            <a:endParaRPr sz="1333">
              <a:solidFill>
                <a:srgbClr val="000000"/>
              </a:solidFill>
              <a:latin typeface="Arial"/>
              <a:ea typeface="Arial"/>
              <a:cs typeface="Arial"/>
              <a:sym typeface="Arial"/>
            </a:endParaRPr>
          </a:p>
        </p:txBody>
      </p:sp>
      <p:pic>
        <p:nvPicPr>
          <p:cNvPr id="79" name="Shape 79"/>
          <p:cNvPicPr preferRelativeResize="0"/>
          <p:nvPr/>
        </p:nvPicPr>
        <p:blipFill rotWithShape="1">
          <a:blip r:embed="rId2">
            <a:alphaModFix/>
          </a:blip>
          <a:srcRect/>
          <a:stretch/>
        </p:blipFill>
        <p:spPr>
          <a:xfrm>
            <a:off x="1802649" y="1738314"/>
            <a:ext cx="5538702" cy="2947986"/>
          </a:xfrm>
          <a:prstGeom prst="rect">
            <a:avLst/>
          </a:prstGeom>
          <a:noFill/>
          <a:ln>
            <a:noFill/>
          </a:ln>
        </p:spPr>
      </p:pic>
      <p:pic>
        <p:nvPicPr>
          <p:cNvPr id="80" name="Shape 80"/>
          <p:cNvPicPr preferRelativeResize="0"/>
          <p:nvPr/>
        </p:nvPicPr>
        <p:blipFill rotWithShape="1">
          <a:blip r:embed="rId2">
            <a:alphaModFix/>
          </a:blip>
          <a:srcRect/>
          <a:stretch/>
        </p:blipFill>
        <p:spPr>
          <a:xfrm>
            <a:off x="3935910" y="2957694"/>
            <a:ext cx="2667415" cy="866249"/>
          </a:xfrm>
          <a:prstGeom prst="rect">
            <a:avLst/>
          </a:prstGeom>
          <a:noFill/>
          <a:ln>
            <a:noFill/>
          </a:ln>
        </p:spPr>
      </p:pic>
      <p:sp>
        <p:nvSpPr>
          <p:cNvPr id="81" name="Shape 81"/>
          <p:cNvSpPr txBox="1"/>
          <p:nvPr/>
        </p:nvSpPr>
        <p:spPr>
          <a:xfrm>
            <a:off x="3739080" y="5078639"/>
            <a:ext cx="1665840" cy="554075"/>
          </a:xfrm>
          <a:prstGeom prst="rect">
            <a:avLst/>
          </a:prstGeom>
          <a:noFill/>
          <a:ln>
            <a:noFill/>
          </a:ln>
        </p:spPr>
        <p:txBody>
          <a:bodyPr lIns="91425" tIns="85700" rIns="91425" bIns="85700" anchor="t" anchorCtr="0">
            <a:noAutofit/>
          </a:bodyPr>
          <a:lstStyle/>
          <a:p>
            <a:pPr marL="0" marR="0" lvl="0" indent="0" algn="ctr" rtl="0">
              <a:spcBef>
                <a:spcPts val="0"/>
              </a:spcBef>
              <a:buSzPct val="25000"/>
              <a:buNone/>
            </a:pPr>
            <a:r>
              <a:rPr lang="pt-BR" sz="2476">
                <a:solidFill>
                  <a:srgbClr val="FFFFFF"/>
                </a:solidFill>
                <a:latin typeface="Arial"/>
                <a:ea typeface="Arial"/>
                <a:cs typeface="Arial"/>
                <a:sym typeface="Arial"/>
              </a:rPr>
              <a:t>Thank you</a:t>
            </a:r>
          </a:p>
        </p:txBody>
      </p:sp>
      <p:sp>
        <p:nvSpPr>
          <p:cNvPr id="82" name="Shape 82"/>
          <p:cNvSpPr txBox="1"/>
          <p:nvPr/>
        </p:nvSpPr>
        <p:spPr>
          <a:xfrm>
            <a:off x="3630876" y="6062516"/>
            <a:ext cx="1882246" cy="319589"/>
          </a:xfrm>
          <a:prstGeom prst="rect">
            <a:avLst/>
          </a:prstGeom>
          <a:noFill/>
          <a:ln>
            <a:noFill/>
          </a:ln>
        </p:spPr>
        <p:txBody>
          <a:bodyPr lIns="91425" tIns="85700" rIns="91425" bIns="85700" anchor="t" anchorCtr="0">
            <a:noAutofit/>
          </a:bodyPr>
          <a:lstStyle/>
          <a:p>
            <a:pPr marL="0" marR="0" lvl="0" indent="0" algn="ctr" rtl="0">
              <a:spcBef>
                <a:spcPts val="0"/>
              </a:spcBef>
              <a:buSzPct val="25000"/>
              <a:buNone/>
            </a:pPr>
            <a:r>
              <a:rPr lang="pt-BR" sz="952">
                <a:solidFill>
                  <a:srgbClr val="FFFFFF"/>
                </a:solidFill>
                <a:latin typeface="Arial"/>
                <a:ea typeface="Arial"/>
                <a:cs typeface="Arial"/>
                <a:sym typeface="Arial"/>
              </a:rPr>
              <a:t>bcg.com | bcgperspectives.com</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83"/>
        <p:cNvGrpSpPr/>
        <p:nvPr/>
      </p:nvGrpSpPr>
      <p:grpSpPr>
        <a:xfrm>
          <a:off x="0" y="0"/>
          <a:ext cx="0" cy="0"/>
          <a:chOff x="0" y="0"/>
          <a:chExt cx="0" cy="0"/>
        </a:xfrm>
      </p:grpSpPr>
      <p:pic>
        <p:nvPicPr>
          <p:cNvPr id="84" name="Shape 84"/>
          <p:cNvPicPr preferRelativeResize="0"/>
          <p:nvPr/>
        </p:nvPicPr>
        <p:blipFill/>
        <p:spPr>
          <a:xfrm>
            <a:off x="1511" y="1590"/>
            <a:ext cx="1510" cy="1587"/>
          </a:xfrm>
          <a:prstGeom prst="rect">
            <a:avLst/>
          </a:prstGeom>
          <a:solidFill>
            <a:srgbClr val="FFFFFF"/>
          </a:solidFill>
          <a:ln>
            <a:noFill/>
          </a:ln>
        </p:spPr>
      </p:pic>
      <p:sp>
        <p:nvSpPr>
          <p:cNvPr id="85" name="Shape 85"/>
          <p:cNvSpPr txBox="1">
            <a:spLocks noGrp="1"/>
          </p:cNvSpPr>
          <p:nvPr>
            <p:ph type="title"/>
          </p:nvPr>
        </p:nvSpPr>
        <p:spPr>
          <a:xfrm>
            <a:off x="435356" y="162000"/>
            <a:ext cx="8275202" cy="831600"/>
          </a:xfrm>
          <a:prstGeom prst="rect">
            <a:avLst/>
          </a:prstGeom>
          <a:noFill/>
          <a:ln>
            <a:noFill/>
          </a:ln>
        </p:spPr>
        <p:txBody>
          <a:bodyPr lIns="91425" tIns="91425" rIns="91425" bIns="91425" anchor="b" anchorCtr="0"/>
          <a:lstStyle>
            <a:lvl1pPr marL="0" marR="0" lvl="0" indent="0" algn="l" rtl="0">
              <a:spcBef>
                <a:spcPts val="0"/>
              </a:spcBef>
              <a:buClr>
                <a:schemeClr val="dk2"/>
              </a:buClr>
              <a:buFont typeface="Arial"/>
              <a:buNone/>
              <a:defRPr sz="2285" b="1" i="0" u="none" strike="noStrike" cap="none">
                <a:solidFill>
                  <a:schemeClr val="dk2"/>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6" name="Shape 86"/>
          <p:cNvSpPr txBox="1">
            <a:spLocks noGrp="1"/>
          </p:cNvSpPr>
          <p:nvPr>
            <p:ph type="body" idx="1"/>
          </p:nvPr>
        </p:nvSpPr>
        <p:spPr>
          <a:xfrm>
            <a:off x="435429" y="1508125"/>
            <a:ext cx="8273142" cy="4610100"/>
          </a:xfrm>
          <a:prstGeom prst="rect">
            <a:avLst/>
          </a:prstGeom>
          <a:noFill/>
          <a:ln>
            <a:noFill/>
          </a:ln>
        </p:spPr>
        <p:txBody>
          <a:bodyPr lIns="91425" tIns="91425" rIns="91425" bIns="91425" anchor="t" anchorCtr="0"/>
          <a:lstStyle>
            <a:lvl1pPr marL="0" marR="0" lvl="0" indent="0" algn="l" rtl="0">
              <a:spcBef>
                <a:spcPts val="366"/>
              </a:spcBef>
              <a:buClr>
                <a:schemeClr val="dk1"/>
              </a:buClr>
              <a:buFont typeface="Arial"/>
              <a:buNone/>
              <a:defRPr sz="1714" b="1" i="0" u="none" strike="noStrike" cap="none">
                <a:solidFill>
                  <a:schemeClr val="dk1"/>
                </a:solidFill>
                <a:latin typeface="Arial"/>
                <a:ea typeface="Arial"/>
                <a:cs typeface="Arial"/>
                <a:sym typeface="Arial"/>
              </a:defRPr>
            </a:lvl1pPr>
            <a:lvl2pPr marL="435346" marR="0" lvl="1" indent="-110607" algn="l" rtl="0">
              <a:spcBef>
                <a:spcPts val="366"/>
              </a:spcBef>
              <a:buClr>
                <a:schemeClr val="dk2"/>
              </a:buClr>
              <a:buSzPct val="100823"/>
              <a:buFont typeface="Arial"/>
              <a:buChar char="•"/>
              <a:defRPr sz="1714" b="0" i="0" u="none" strike="noStrike" cap="none">
                <a:solidFill>
                  <a:schemeClr val="dk1"/>
                </a:solidFill>
                <a:latin typeface="Arial"/>
                <a:ea typeface="Arial"/>
                <a:cs typeface="Arial"/>
                <a:sym typeface="Arial"/>
              </a:defRPr>
            </a:lvl2pPr>
            <a:lvl3pPr marL="870692" marR="0" lvl="2" indent="-114153" algn="l" rtl="0">
              <a:spcBef>
                <a:spcPts val="366"/>
              </a:spcBef>
              <a:buClr>
                <a:schemeClr val="dk2"/>
              </a:buClr>
              <a:buSzPct val="100823"/>
              <a:buFont typeface="Arial"/>
              <a:buChar char="–"/>
              <a:defRPr sz="1714" b="0" i="0" u="none" strike="noStrike" cap="none">
                <a:solidFill>
                  <a:schemeClr val="dk1"/>
                </a:solidFill>
                <a:latin typeface="Arial"/>
                <a:ea typeface="Arial"/>
                <a:cs typeface="Arial"/>
                <a:sym typeface="Arial"/>
              </a:defRPr>
            </a:lvl3pPr>
            <a:lvl4pPr marL="1309465" marR="0" lvl="3" indent="-121126" algn="l" rtl="0">
              <a:spcBef>
                <a:spcPts val="366"/>
              </a:spcBef>
              <a:buClr>
                <a:schemeClr val="dk2"/>
              </a:buClr>
              <a:buSzPct val="100823"/>
              <a:buFont typeface="Arial"/>
              <a:buChar char="–"/>
              <a:defRPr sz="1714" b="0" i="0" u="none" strike="noStrike" cap="none">
                <a:solidFill>
                  <a:schemeClr val="dk1"/>
                </a:solidFill>
                <a:latin typeface="Arial"/>
                <a:ea typeface="Arial"/>
                <a:cs typeface="Arial"/>
                <a:sym typeface="Arial"/>
              </a:defRPr>
            </a:lvl4pPr>
            <a:lvl5pPr marL="1960770" marR="0" lvl="4" indent="-112030" algn="l" rtl="0">
              <a:spcBef>
                <a:spcPts val="366"/>
              </a:spcBef>
              <a:buClr>
                <a:schemeClr val="dk2"/>
              </a:buClr>
              <a:buSzPct val="100823"/>
              <a:buFont typeface="Arial"/>
              <a:buChar char="–"/>
              <a:defRPr sz="1714" b="0" i="0" u="none" strike="noStrike" cap="none">
                <a:solidFill>
                  <a:schemeClr val="dk1"/>
                </a:solidFill>
                <a:latin typeface="Arial"/>
                <a:ea typeface="Arial"/>
                <a:cs typeface="Arial"/>
                <a:sym typeface="Arial"/>
              </a:defRPr>
            </a:lvl5pPr>
            <a:lvl6pPr marL="2394402" marR="0" lvl="5" indent="-101797" algn="l" rtl="0">
              <a:spcBef>
                <a:spcPts val="381"/>
              </a:spcBef>
              <a:buClr>
                <a:schemeClr val="dk1"/>
              </a:buClr>
              <a:buSzPct val="100210"/>
              <a:buFont typeface="Arial"/>
              <a:buChar char="•"/>
              <a:defRPr sz="1904" b="0" i="0" u="none" strike="noStrike" cap="none">
                <a:solidFill>
                  <a:schemeClr val="dk1"/>
                </a:solidFill>
                <a:latin typeface="Arial"/>
                <a:ea typeface="Arial"/>
                <a:cs typeface="Arial"/>
                <a:sym typeface="Arial"/>
              </a:defRPr>
            </a:lvl6pPr>
            <a:lvl7pPr marL="2829748" marR="0" lvl="6" indent="-105343" algn="l" rtl="0">
              <a:spcBef>
                <a:spcPts val="381"/>
              </a:spcBef>
              <a:buClr>
                <a:schemeClr val="dk1"/>
              </a:buClr>
              <a:buSzPct val="100210"/>
              <a:buFont typeface="Arial"/>
              <a:buChar char="•"/>
              <a:defRPr sz="1904" b="0" i="0" u="none" strike="noStrike" cap="none">
                <a:solidFill>
                  <a:schemeClr val="dk1"/>
                </a:solidFill>
                <a:latin typeface="Arial"/>
                <a:ea typeface="Arial"/>
                <a:cs typeface="Arial"/>
                <a:sym typeface="Arial"/>
              </a:defRPr>
            </a:lvl7pPr>
            <a:lvl8pPr marL="3265094" marR="0" lvl="7" indent="-108890" algn="l" rtl="0">
              <a:spcBef>
                <a:spcPts val="381"/>
              </a:spcBef>
              <a:buClr>
                <a:schemeClr val="dk1"/>
              </a:buClr>
              <a:buSzPct val="100210"/>
              <a:buFont typeface="Arial"/>
              <a:buChar char="•"/>
              <a:defRPr sz="1904" b="0" i="0" u="none" strike="noStrike" cap="none">
                <a:solidFill>
                  <a:schemeClr val="dk1"/>
                </a:solidFill>
                <a:latin typeface="Arial"/>
                <a:ea typeface="Arial"/>
                <a:cs typeface="Arial"/>
                <a:sym typeface="Arial"/>
              </a:defRPr>
            </a:lvl8pPr>
            <a:lvl9pPr marL="3700440" marR="0" lvl="8" indent="-99736" algn="l" rtl="0">
              <a:spcBef>
                <a:spcPts val="381"/>
              </a:spcBef>
              <a:buClr>
                <a:schemeClr val="dk1"/>
              </a:buClr>
              <a:buSzPct val="100210"/>
              <a:buFont typeface="Arial"/>
              <a:buChar char="•"/>
              <a:defRPr sz="1904"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18"/>
        <p:cNvGrpSpPr/>
        <p:nvPr/>
      </p:nvGrpSpPr>
      <p:grpSpPr>
        <a:xfrm>
          <a:off x="0" y="0"/>
          <a:ext cx="0" cy="0"/>
          <a:chOff x="0" y="0"/>
          <a:chExt cx="0" cy="0"/>
        </a:xfrm>
      </p:grpSpPr>
      <p:sp>
        <p:nvSpPr>
          <p:cNvPr id="19" name="Shape 19"/>
          <p:cNvSpPr txBox="1">
            <a:spLocks noGrp="1"/>
          </p:cNvSpPr>
          <p:nvPr>
            <p:ph type="body" idx="1"/>
          </p:nvPr>
        </p:nvSpPr>
        <p:spPr>
          <a:xfrm>
            <a:off x="467543" y="1556791"/>
            <a:ext cx="8208912" cy="4608512"/>
          </a:xfrm>
          <a:prstGeom prst="rect">
            <a:avLst/>
          </a:prstGeom>
          <a:noFill/>
          <a:ln>
            <a:noFill/>
          </a:ln>
        </p:spPr>
        <p:txBody>
          <a:bodyPr lIns="91425" tIns="91425" rIns="91425" bIns="91425" anchor="t" anchorCtr="0"/>
          <a:lstStyle>
            <a:lvl1pPr marL="0" marR="0" lvl="0" indent="0" algn="l" rtl="0">
              <a:spcBef>
                <a:spcPts val="280"/>
              </a:spcBef>
              <a:buClr>
                <a:srgbClr val="7F7F7F"/>
              </a:buClr>
              <a:buFont typeface="Arial"/>
              <a:buNone/>
              <a:defRPr sz="1400" b="0" i="0" u="none" strike="noStrike" cap="none">
                <a:solidFill>
                  <a:srgbClr val="7F7F7F"/>
                </a:solidFill>
                <a:latin typeface="Arial"/>
                <a:ea typeface="Arial"/>
                <a:cs typeface="Arial"/>
                <a:sym typeface="Arial"/>
              </a:defRPr>
            </a:lvl1pPr>
            <a:lvl2pPr marL="457200" marR="0" lvl="1" indent="0" algn="l" rtl="0">
              <a:spcBef>
                <a:spcPts val="240"/>
              </a:spcBef>
              <a:buClr>
                <a:srgbClr val="7F7F7F"/>
              </a:buClr>
              <a:buFont typeface="Arial"/>
              <a:buNone/>
              <a:defRPr sz="1200" b="0" i="0" u="none" strike="noStrike" cap="none">
                <a:solidFill>
                  <a:srgbClr val="7F7F7F"/>
                </a:solidFill>
                <a:latin typeface="Arial"/>
                <a:ea typeface="Arial"/>
                <a:cs typeface="Arial"/>
                <a:sym typeface="Arial"/>
              </a:defRPr>
            </a:lvl2pPr>
            <a:lvl3pPr marL="914400" marR="0" lvl="2" indent="0" algn="l" rtl="0">
              <a:spcBef>
                <a:spcPts val="220"/>
              </a:spcBef>
              <a:buClr>
                <a:srgbClr val="7F7F7F"/>
              </a:buClr>
              <a:buFont typeface="Arial"/>
              <a:buNone/>
              <a:defRPr sz="1100" b="0" i="0" u="none" strike="noStrike" cap="none">
                <a:solidFill>
                  <a:srgbClr val="7F7F7F"/>
                </a:solidFill>
                <a:latin typeface="Arial"/>
                <a:ea typeface="Arial"/>
                <a:cs typeface="Arial"/>
                <a:sym typeface="Arial"/>
              </a:defRPr>
            </a:lvl3pPr>
            <a:lvl4pPr marL="1371600" marR="0" lvl="3" indent="0" algn="l" rtl="0">
              <a:spcBef>
                <a:spcPts val="210"/>
              </a:spcBef>
              <a:buClr>
                <a:srgbClr val="7F7F7F"/>
              </a:buClr>
              <a:buFont typeface="Arial"/>
              <a:buNone/>
              <a:defRPr sz="1050" b="0" i="0" u="none" strike="noStrike" cap="none">
                <a:solidFill>
                  <a:srgbClr val="7F7F7F"/>
                </a:solidFill>
                <a:latin typeface="Arial"/>
                <a:ea typeface="Arial"/>
                <a:cs typeface="Arial"/>
                <a:sym typeface="Arial"/>
              </a:defRPr>
            </a:lvl4pPr>
            <a:lvl5pPr marL="1828800" marR="0" lvl="4" indent="0" algn="l" rtl="0">
              <a:spcBef>
                <a:spcPts val="210"/>
              </a:spcBef>
              <a:buClr>
                <a:srgbClr val="7F7F7F"/>
              </a:buClr>
              <a:buFont typeface="Arial"/>
              <a:buNone/>
              <a:defRPr sz="1050" b="0" i="0" u="none" strike="noStrike" cap="none">
                <a:solidFill>
                  <a:srgbClr val="7F7F7F"/>
                </a:solidFill>
                <a:latin typeface="Arial"/>
                <a:ea typeface="Arial"/>
                <a:cs typeface="Arial"/>
                <a:sym typeface="Arial"/>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 name="Shape 20"/>
          <p:cNvSpPr txBox="1">
            <a:spLocks noGrp="1"/>
          </p:cNvSpPr>
          <p:nvPr>
            <p:ph type="body" idx="2"/>
          </p:nvPr>
        </p:nvSpPr>
        <p:spPr>
          <a:xfrm>
            <a:off x="467543" y="979958"/>
            <a:ext cx="6912769" cy="432816"/>
          </a:xfrm>
          <a:prstGeom prst="rect">
            <a:avLst/>
          </a:prstGeom>
          <a:noFill/>
          <a:ln>
            <a:noFill/>
          </a:ln>
        </p:spPr>
        <p:txBody>
          <a:bodyPr lIns="91425" tIns="91425" rIns="91425" bIns="91425" anchor="t" anchorCtr="0"/>
          <a:lstStyle>
            <a:lvl1pPr marL="0" marR="0" lvl="0" indent="0" algn="l" rtl="0">
              <a:spcBef>
                <a:spcPts val="360"/>
              </a:spcBef>
              <a:buClr>
                <a:srgbClr val="7F7F7F"/>
              </a:buClr>
              <a:buFont typeface="Arial"/>
              <a:buNone/>
              <a:defRPr sz="1800" b="0" i="0" u="none" strike="noStrike" cap="none">
                <a:solidFill>
                  <a:srgbClr val="7F7F7F"/>
                </a:solidFill>
                <a:latin typeface="Arial"/>
                <a:ea typeface="Arial"/>
                <a:cs typeface="Arial"/>
                <a:sym typeface="Arial"/>
              </a:defRPr>
            </a:lvl1pPr>
            <a:lvl2pPr marL="457200" marR="0" lvl="1" indent="0" algn="l" rtl="0">
              <a:spcBef>
                <a:spcPts val="240"/>
              </a:spcBef>
              <a:buClr>
                <a:srgbClr val="7F7F7F"/>
              </a:buClr>
              <a:buFont typeface="Arial"/>
              <a:buNone/>
              <a:defRPr sz="1200" b="0" i="0" u="none" strike="noStrike" cap="none">
                <a:solidFill>
                  <a:srgbClr val="7F7F7F"/>
                </a:solidFill>
                <a:latin typeface="Calibri"/>
                <a:ea typeface="Calibri"/>
                <a:cs typeface="Calibri"/>
                <a:sym typeface="Calibri"/>
              </a:defRPr>
            </a:lvl2pPr>
            <a:lvl3pPr marL="914400" marR="0" lvl="2" indent="0" algn="l" rtl="0">
              <a:spcBef>
                <a:spcPts val="240"/>
              </a:spcBef>
              <a:buClr>
                <a:srgbClr val="7F7F7F"/>
              </a:buClr>
              <a:buFont typeface="Arial"/>
              <a:buNone/>
              <a:defRPr sz="1200" b="0" i="0" u="none" strike="noStrike" cap="none">
                <a:solidFill>
                  <a:srgbClr val="7F7F7F"/>
                </a:solidFill>
                <a:latin typeface="Calibri"/>
                <a:ea typeface="Calibri"/>
                <a:cs typeface="Calibri"/>
                <a:sym typeface="Calibri"/>
              </a:defRPr>
            </a:lvl3pPr>
            <a:lvl4pPr marL="1371600" marR="0" lvl="3" indent="0" algn="l" rtl="0">
              <a:spcBef>
                <a:spcPts val="220"/>
              </a:spcBef>
              <a:buClr>
                <a:srgbClr val="7F7F7F"/>
              </a:buClr>
              <a:buFont typeface="Arial"/>
              <a:buNone/>
              <a:defRPr sz="1100" b="0" i="0" u="none" strike="noStrike" cap="none">
                <a:solidFill>
                  <a:srgbClr val="7F7F7F"/>
                </a:solidFill>
                <a:latin typeface="Calibri"/>
                <a:ea typeface="Calibri"/>
                <a:cs typeface="Calibri"/>
                <a:sym typeface="Calibri"/>
              </a:defRPr>
            </a:lvl4pPr>
            <a:lvl5pPr marL="1828800" marR="0" lvl="4" indent="0" algn="l" rtl="0">
              <a:spcBef>
                <a:spcPts val="220"/>
              </a:spcBef>
              <a:buClr>
                <a:srgbClr val="7F7F7F"/>
              </a:buClr>
              <a:buFont typeface="Arial"/>
              <a:buNone/>
              <a:defRPr sz="1100" b="0" i="0" u="none" strike="noStrike" cap="none">
                <a:solidFill>
                  <a:srgbClr val="7F7F7F"/>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1" name="Shape 21"/>
          <p:cNvSpPr txBox="1">
            <a:spLocks noGrp="1"/>
          </p:cNvSpPr>
          <p:nvPr>
            <p:ph type="ftr" idx="11"/>
          </p:nvPr>
        </p:nvSpPr>
        <p:spPr>
          <a:xfrm>
            <a:off x="899591" y="6419850"/>
            <a:ext cx="5616623" cy="438150"/>
          </a:xfrm>
          <a:prstGeom prst="rect">
            <a:avLst/>
          </a:prstGeom>
          <a:noFill/>
          <a:ln>
            <a:noFill/>
          </a:ln>
        </p:spPr>
        <p:txBody>
          <a:bodyPr lIns="91425" tIns="91425" rIns="91425" bIns="91425" anchor="t" anchorCtr="0"/>
          <a:lstStyle>
            <a:lvl1pPr marL="0" marR="0" lvl="0" indent="0" algn="l" rtl="0">
              <a:spcBef>
                <a:spcPts val="0"/>
              </a:spcBef>
              <a:buNone/>
              <a:defRPr sz="800" baseline="-25000">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29"/>
        <p:cNvGrpSpPr/>
        <p:nvPr/>
      </p:nvGrpSpPr>
      <p:grpSpPr>
        <a:xfrm>
          <a:off x="0" y="0"/>
          <a:ext cx="0" cy="0"/>
          <a:chOff x="0" y="0"/>
          <a:chExt cx="0" cy="0"/>
        </a:xfrm>
      </p:grpSpPr>
      <p:sp>
        <p:nvSpPr>
          <p:cNvPr id="30" name="Shape 30"/>
          <p:cNvSpPr txBox="1">
            <a:spLocks noGrp="1"/>
          </p:cNvSpPr>
          <p:nvPr>
            <p:ph type="ctrTitle"/>
          </p:nvPr>
        </p:nvSpPr>
        <p:spPr>
          <a:xfrm>
            <a:off x="685800" y="1196751"/>
            <a:ext cx="7772400" cy="1470024"/>
          </a:xfrm>
          <a:prstGeom prst="rect">
            <a:avLst/>
          </a:prstGeom>
          <a:noFill/>
          <a:ln>
            <a:noFill/>
          </a:ln>
        </p:spPr>
        <p:txBody>
          <a:bodyPr lIns="91425" tIns="91425" rIns="91425" bIns="91425" anchor="t" anchorCtr="0"/>
          <a:lstStyle>
            <a:lvl1pPr marL="0" marR="0" lvl="0" indent="0" algn="l" rtl="0">
              <a:spcBef>
                <a:spcPts val="0"/>
              </a:spcBef>
              <a:buClr>
                <a:srgbClr val="7F7F7F"/>
              </a:buClr>
              <a:buFont typeface="Arial"/>
              <a:buNone/>
              <a:defRPr sz="2200" b="0" i="0" u="none" strike="noStrike" cap="none">
                <a:solidFill>
                  <a:srgbClr val="7F7F7F"/>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1" name="Shape 31"/>
          <p:cNvSpPr txBox="1">
            <a:spLocks noGrp="1"/>
          </p:cNvSpPr>
          <p:nvPr>
            <p:ph type="subTitle" idx="1"/>
          </p:nvPr>
        </p:nvSpPr>
        <p:spPr>
          <a:xfrm>
            <a:off x="1371600" y="2708919"/>
            <a:ext cx="6400799" cy="1752600"/>
          </a:xfrm>
          <a:prstGeom prst="rect">
            <a:avLst/>
          </a:prstGeom>
          <a:noFill/>
          <a:ln>
            <a:noFill/>
          </a:ln>
        </p:spPr>
        <p:txBody>
          <a:bodyPr lIns="91425" tIns="91425" rIns="91425" bIns="91425" anchor="t" anchorCtr="0"/>
          <a:lstStyle>
            <a:lvl1pPr marL="0" marR="0" lvl="0" indent="0" algn="ctr" rtl="0">
              <a:spcBef>
                <a:spcPts val="360"/>
              </a:spcBef>
              <a:buClr>
                <a:srgbClr val="A1B3CE"/>
              </a:buClr>
              <a:buFont typeface="Arial"/>
              <a:buNone/>
              <a:defRPr sz="1800" b="0" i="0" u="none" strike="noStrike" cap="none">
                <a:solidFill>
                  <a:srgbClr val="A1B3CE"/>
                </a:solidFill>
                <a:latin typeface="Calibri"/>
                <a:ea typeface="Calibri"/>
                <a:cs typeface="Calibri"/>
                <a:sym typeface="Calibri"/>
              </a:defRPr>
            </a:lvl1pPr>
            <a:lvl2pPr marL="457200" marR="0" lvl="1" indent="0" algn="ctr" rtl="0">
              <a:spcBef>
                <a:spcPts val="280"/>
              </a:spcBef>
              <a:buClr>
                <a:srgbClr val="A1B3CE"/>
              </a:buClr>
              <a:buFont typeface="Arial"/>
              <a:buNone/>
              <a:defRPr sz="1400" b="0" i="0" u="none" strike="noStrike" cap="none">
                <a:solidFill>
                  <a:srgbClr val="A1B3CE"/>
                </a:solidFill>
                <a:latin typeface="Calibri"/>
                <a:ea typeface="Calibri"/>
                <a:cs typeface="Calibri"/>
                <a:sym typeface="Calibri"/>
              </a:defRPr>
            </a:lvl2pPr>
            <a:lvl3pPr marL="914400" marR="0" lvl="2" indent="0" algn="ctr" rtl="0">
              <a:spcBef>
                <a:spcPts val="240"/>
              </a:spcBef>
              <a:buClr>
                <a:srgbClr val="A1B3CE"/>
              </a:buClr>
              <a:buFont typeface="Arial"/>
              <a:buNone/>
              <a:defRPr sz="1200" b="0" i="0" u="none" strike="noStrike" cap="none">
                <a:solidFill>
                  <a:srgbClr val="A1B3CE"/>
                </a:solidFill>
                <a:latin typeface="Calibri"/>
                <a:ea typeface="Calibri"/>
                <a:cs typeface="Calibri"/>
                <a:sym typeface="Calibri"/>
              </a:defRPr>
            </a:lvl3pPr>
            <a:lvl4pPr marL="1371600" marR="0" lvl="3" indent="0" algn="ctr" rtl="0">
              <a:spcBef>
                <a:spcPts val="220"/>
              </a:spcBef>
              <a:buClr>
                <a:srgbClr val="A1B3CE"/>
              </a:buClr>
              <a:buFont typeface="Arial"/>
              <a:buNone/>
              <a:defRPr sz="1100" b="0" i="0" u="none" strike="noStrike" cap="none">
                <a:solidFill>
                  <a:srgbClr val="A1B3CE"/>
                </a:solidFill>
                <a:latin typeface="Calibri"/>
                <a:ea typeface="Calibri"/>
                <a:cs typeface="Calibri"/>
                <a:sym typeface="Calibri"/>
              </a:defRPr>
            </a:lvl4pPr>
            <a:lvl5pPr marL="1828800" marR="0" lvl="4" indent="0" algn="ctr" rtl="0">
              <a:spcBef>
                <a:spcPts val="220"/>
              </a:spcBef>
              <a:buClr>
                <a:srgbClr val="A1B3CE"/>
              </a:buClr>
              <a:buFont typeface="Arial"/>
              <a:buNone/>
              <a:defRPr sz="1100" b="0" i="0" u="none" strike="noStrike" cap="none">
                <a:solidFill>
                  <a:srgbClr val="A1B3CE"/>
                </a:solidFill>
                <a:latin typeface="Calibri"/>
                <a:ea typeface="Calibri"/>
                <a:cs typeface="Calibri"/>
                <a:sym typeface="Calibri"/>
              </a:defRPr>
            </a:lvl5pPr>
            <a:lvl6pPr marL="2286000" marR="0" lvl="5" indent="0" algn="ctr" rtl="0">
              <a:spcBef>
                <a:spcPts val="400"/>
              </a:spcBef>
              <a:buClr>
                <a:srgbClr val="A1B3CE"/>
              </a:buClr>
              <a:buFont typeface="Arial"/>
              <a:buNone/>
              <a:defRPr sz="2000" b="0" i="0" u="none" strike="noStrike" cap="none">
                <a:solidFill>
                  <a:srgbClr val="A1B3CE"/>
                </a:solidFill>
                <a:latin typeface="Calibri"/>
                <a:ea typeface="Calibri"/>
                <a:cs typeface="Calibri"/>
                <a:sym typeface="Calibri"/>
              </a:defRPr>
            </a:lvl6pPr>
            <a:lvl7pPr marL="2743200" marR="0" lvl="6" indent="0" algn="ctr" rtl="0">
              <a:spcBef>
                <a:spcPts val="400"/>
              </a:spcBef>
              <a:buClr>
                <a:srgbClr val="A1B3CE"/>
              </a:buClr>
              <a:buFont typeface="Arial"/>
              <a:buNone/>
              <a:defRPr sz="2000" b="0" i="0" u="none" strike="noStrike" cap="none">
                <a:solidFill>
                  <a:srgbClr val="A1B3CE"/>
                </a:solidFill>
                <a:latin typeface="Calibri"/>
                <a:ea typeface="Calibri"/>
                <a:cs typeface="Calibri"/>
                <a:sym typeface="Calibri"/>
              </a:defRPr>
            </a:lvl7pPr>
            <a:lvl8pPr marL="3200400" marR="0" lvl="7" indent="0" algn="ctr" rtl="0">
              <a:spcBef>
                <a:spcPts val="400"/>
              </a:spcBef>
              <a:buClr>
                <a:srgbClr val="A1B3CE"/>
              </a:buClr>
              <a:buFont typeface="Arial"/>
              <a:buNone/>
              <a:defRPr sz="2000" b="0" i="0" u="none" strike="noStrike" cap="none">
                <a:solidFill>
                  <a:srgbClr val="A1B3CE"/>
                </a:solidFill>
                <a:latin typeface="Calibri"/>
                <a:ea typeface="Calibri"/>
                <a:cs typeface="Calibri"/>
                <a:sym typeface="Calibri"/>
              </a:defRPr>
            </a:lvl8pPr>
            <a:lvl9pPr marL="3657600" marR="0" lvl="8" indent="0" algn="ctr" rtl="0">
              <a:spcBef>
                <a:spcPts val="400"/>
              </a:spcBef>
              <a:buClr>
                <a:srgbClr val="A1B3CE"/>
              </a:buClr>
              <a:buFont typeface="Arial"/>
              <a:buNone/>
              <a:defRPr sz="2000" b="0" i="0" u="none" strike="noStrike" cap="none">
                <a:solidFill>
                  <a:srgbClr val="A1B3CE"/>
                </a:solidFill>
                <a:latin typeface="Calibri"/>
                <a:ea typeface="Calibri"/>
                <a:cs typeface="Calibri"/>
                <a:sym typeface="Calibri"/>
              </a:defRPr>
            </a:lvl9pPr>
          </a:lstStyle>
          <a:p>
            <a:endParaRPr/>
          </a:p>
        </p:txBody>
      </p:sp>
      <p:sp>
        <p:nvSpPr>
          <p:cNvPr id="32" name="Shape 32"/>
          <p:cNvSpPr txBox="1">
            <a:spLocks noGrp="1"/>
          </p:cNvSpPr>
          <p:nvPr>
            <p:ph type="ftr" idx="11"/>
          </p:nvPr>
        </p:nvSpPr>
        <p:spPr>
          <a:xfrm>
            <a:off x="899591" y="6419850"/>
            <a:ext cx="5616623" cy="438150"/>
          </a:xfrm>
          <a:prstGeom prst="rect">
            <a:avLst/>
          </a:prstGeom>
          <a:noFill/>
          <a:ln>
            <a:noFill/>
          </a:ln>
        </p:spPr>
        <p:txBody>
          <a:bodyPr lIns="91425" tIns="91425" rIns="91425" bIns="91425" anchor="t" anchorCtr="0"/>
          <a:lstStyle>
            <a:lvl1pPr marL="0" marR="0" lvl="0" indent="0" algn="l" rtl="0">
              <a:spcBef>
                <a:spcPts val="0"/>
              </a:spcBef>
              <a:buNone/>
              <a:defRPr sz="800" baseline="-25000">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33"/>
        <p:cNvGrpSpPr/>
        <p:nvPr/>
      </p:nvGrpSpPr>
      <p:grpSpPr>
        <a:xfrm>
          <a:off x="0" y="0"/>
          <a:ext cx="0" cy="0"/>
          <a:chOff x="0" y="0"/>
          <a:chExt cx="0" cy="0"/>
        </a:xfrm>
      </p:grpSpPr>
      <p:sp>
        <p:nvSpPr>
          <p:cNvPr id="34" name="Shape 34"/>
          <p:cNvSpPr txBox="1">
            <a:spLocks noGrp="1"/>
          </p:cNvSpPr>
          <p:nvPr>
            <p:ph type="body" idx="1"/>
          </p:nvPr>
        </p:nvSpPr>
        <p:spPr>
          <a:xfrm>
            <a:off x="467543" y="1556791"/>
            <a:ext cx="8208912" cy="4608512"/>
          </a:xfrm>
          <a:prstGeom prst="rect">
            <a:avLst/>
          </a:prstGeom>
          <a:noFill/>
          <a:ln>
            <a:noFill/>
          </a:ln>
        </p:spPr>
        <p:txBody>
          <a:bodyPr lIns="91425" tIns="91425" rIns="91425" bIns="91425" anchor="t" anchorCtr="0"/>
          <a:lstStyle>
            <a:lvl1pPr marL="0" marR="0" lvl="0" indent="0" algn="l" rtl="0">
              <a:spcBef>
                <a:spcPts val="280"/>
              </a:spcBef>
              <a:buClr>
                <a:srgbClr val="7F7F7F"/>
              </a:buClr>
              <a:buFont typeface="Arial"/>
              <a:buNone/>
              <a:defRPr sz="1400" b="0" i="0" u="none" strike="noStrike" cap="none">
                <a:solidFill>
                  <a:srgbClr val="7F7F7F"/>
                </a:solidFill>
                <a:latin typeface="Arial"/>
                <a:ea typeface="Arial"/>
                <a:cs typeface="Arial"/>
                <a:sym typeface="Arial"/>
              </a:defRPr>
            </a:lvl1pPr>
            <a:lvl2pPr marL="457200" marR="0" lvl="1" indent="0" algn="l" rtl="0">
              <a:spcBef>
                <a:spcPts val="240"/>
              </a:spcBef>
              <a:buClr>
                <a:srgbClr val="7F7F7F"/>
              </a:buClr>
              <a:buFont typeface="Arial"/>
              <a:buNone/>
              <a:defRPr sz="1200" b="0" i="0" u="none" strike="noStrike" cap="none">
                <a:solidFill>
                  <a:srgbClr val="7F7F7F"/>
                </a:solidFill>
                <a:latin typeface="Arial"/>
                <a:ea typeface="Arial"/>
                <a:cs typeface="Arial"/>
                <a:sym typeface="Arial"/>
              </a:defRPr>
            </a:lvl2pPr>
            <a:lvl3pPr marL="914400" marR="0" lvl="2" indent="0" algn="l" rtl="0">
              <a:spcBef>
                <a:spcPts val="220"/>
              </a:spcBef>
              <a:buClr>
                <a:srgbClr val="7F7F7F"/>
              </a:buClr>
              <a:buFont typeface="Arial"/>
              <a:buNone/>
              <a:defRPr sz="1100" b="0" i="0" u="none" strike="noStrike" cap="none">
                <a:solidFill>
                  <a:srgbClr val="7F7F7F"/>
                </a:solidFill>
                <a:latin typeface="Arial"/>
                <a:ea typeface="Arial"/>
                <a:cs typeface="Arial"/>
                <a:sym typeface="Arial"/>
              </a:defRPr>
            </a:lvl3pPr>
            <a:lvl4pPr marL="1371600" marR="0" lvl="3" indent="0" algn="l" rtl="0">
              <a:spcBef>
                <a:spcPts val="210"/>
              </a:spcBef>
              <a:buClr>
                <a:srgbClr val="7F7F7F"/>
              </a:buClr>
              <a:buFont typeface="Arial"/>
              <a:buNone/>
              <a:defRPr sz="1050" b="0" i="0" u="none" strike="noStrike" cap="none">
                <a:solidFill>
                  <a:srgbClr val="7F7F7F"/>
                </a:solidFill>
                <a:latin typeface="Arial"/>
                <a:ea typeface="Arial"/>
                <a:cs typeface="Arial"/>
                <a:sym typeface="Arial"/>
              </a:defRPr>
            </a:lvl4pPr>
            <a:lvl5pPr marL="1828800" marR="0" lvl="4" indent="0" algn="l" rtl="0">
              <a:spcBef>
                <a:spcPts val="210"/>
              </a:spcBef>
              <a:buClr>
                <a:srgbClr val="7F7F7F"/>
              </a:buClr>
              <a:buFont typeface="Arial"/>
              <a:buNone/>
              <a:defRPr sz="1050" b="0" i="0" u="none" strike="noStrike" cap="none">
                <a:solidFill>
                  <a:srgbClr val="7F7F7F"/>
                </a:solidFill>
                <a:latin typeface="Arial"/>
                <a:ea typeface="Arial"/>
                <a:cs typeface="Arial"/>
                <a:sym typeface="Arial"/>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5" name="Shape 35"/>
          <p:cNvSpPr txBox="1">
            <a:spLocks noGrp="1"/>
          </p:cNvSpPr>
          <p:nvPr>
            <p:ph type="body" idx="2"/>
          </p:nvPr>
        </p:nvSpPr>
        <p:spPr>
          <a:xfrm>
            <a:off x="467543" y="979958"/>
            <a:ext cx="6912769" cy="432816"/>
          </a:xfrm>
          <a:prstGeom prst="rect">
            <a:avLst/>
          </a:prstGeom>
          <a:noFill/>
          <a:ln>
            <a:noFill/>
          </a:ln>
        </p:spPr>
        <p:txBody>
          <a:bodyPr lIns="91425" tIns="91425" rIns="91425" bIns="91425" anchor="t" anchorCtr="0"/>
          <a:lstStyle>
            <a:lvl1pPr marL="0" marR="0" lvl="0" indent="0" algn="l" rtl="0">
              <a:spcBef>
                <a:spcPts val="360"/>
              </a:spcBef>
              <a:buClr>
                <a:srgbClr val="7F7F7F"/>
              </a:buClr>
              <a:buFont typeface="Arial"/>
              <a:buNone/>
              <a:defRPr sz="1800" b="0" i="0" u="none" strike="noStrike" cap="none">
                <a:solidFill>
                  <a:srgbClr val="7F7F7F"/>
                </a:solidFill>
                <a:latin typeface="Arial"/>
                <a:ea typeface="Arial"/>
                <a:cs typeface="Arial"/>
                <a:sym typeface="Arial"/>
              </a:defRPr>
            </a:lvl1pPr>
            <a:lvl2pPr marL="457200" marR="0" lvl="1" indent="0" algn="l" rtl="0">
              <a:spcBef>
                <a:spcPts val="240"/>
              </a:spcBef>
              <a:buClr>
                <a:srgbClr val="7F7F7F"/>
              </a:buClr>
              <a:buFont typeface="Arial"/>
              <a:buNone/>
              <a:defRPr sz="1200" b="0" i="0" u="none" strike="noStrike" cap="none">
                <a:solidFill>
                  <a:srgbClr val="7F7F7F"/>
                </a:solidFill>
                <a:latin typeface="Calibri"/>
                <a:ea typeface="Calibri"/>
                <a:cs typeface="Calibri"/>
                <a:sym typeface="Calibri"/>
              </a:defRPr>
            </a:lvl2pPr>
            <a:lvl3pPr marL="914400" marR="0" lvl="2" indent="0" algn="l" rtl="0">
              <a:spcBef>
                <a:spcPts val="240"/>
              </a:spcBef>
              <a:buClr>
                <a:srgbClr val="7F7F7F"/>
              </a:buClr>
              <a:buFont typeface="Arial"/>
              <a:buNone/>
              <a:defRPr sz="1200" b="0" i="0" u="none" strike="noStrike" cap="none">
                <a:solidFill>
                  <a:srgbClr val="7F7F7F"/>
                </a:solidFill>
                <a:latin typeface="Calibri"/>
                <a:ea typeface="Calibri"/>
                <a:cs typeface="Calibri"/>
                <a:sym typeface="Calibri"/>
              </a:defRPr>
            </a:lvl3pPr>
            <a:lvl4pPr marL="1371600" marR="0" lvl="3" indent="0" algn="l" rtl="0">
              <a:spcBef>
                <a:spcPts val="220"/>
              </a:spcBef>
              <a:buClr>
                <a:srgbClr val="7F7F7F"/>
              </a:buClr>
              <a:buFont typeface="Arial"/>
              <a:buNone/>
              <a:defRPr sz="1100" b="0" i="0" u="none" strike="noStrike" cap="none">
                <a:solidFill>
                  <a:srgbClr val="7F7F7F"/>
                </a:solidFill>
                <a:latin typeface="Calibri"/>
                <a:ea typeface="Calibri"/>
                <a:cs typeface="Calibri"/>
                <a:sym typeface="Calibri"/>
              </a:defRPr>
            </a:lvl4pPr>
            <a:lvl5pPr marL="1828800" marR="0" lvl="4" indent="0" algn="l" rtl="0">
              <a:spcBef>
                <a:spcPts val="220"/>
              </a:spcBef>
              <a:buClr>
                <a:srgbClr val="7F7F7F"/>
              </a:buClr>
              <a:buFont typeface="Arial"/>
              <a:buNone/>
              <a:defRPr sz="1100" b="0" i="0" u="none" strike="noStrike" cap="none">
                <a:solidFill>
                  <a:srgbClr val="7F7F7F"/>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ftr" idx="11"/>
          </p:nvPr>
        </p:nvSpPr>
        <p:spPr>
          <a:xfrm>
            <a:off x="899591" y="6419850"/>
            <a:ext cx="5616623" cy="438150"/>
          </a:xfrm>
          <a:prstGeom prst="rect">
            <a:avLst/>
          </a:prstGeom>
          <a:noFill/>
          <a:ln>
            <a:noFill/>
          </a:ln>
        </p:spPr>
        <p:txBody>
          <a:bodyPr lIns="91425" tIns="91425" rIns="91425" bIns="91425" anchor="t" anchorCtr="0"/>
          <a:lstStyle>
            <a:lvl1pPr marL="0" marR="0" lvl="0" indent="0" algn="l" rtl="0">
              <a:spcBef>
                <a:spcPts val="0"/>
              </a:spcBef>
              <a:buNone/>
              <a:defRPr sz="800" baseline="-25000">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669727" y="312539"/>
            <a:ext cx="7804547" cy="1518047"/>
          </a:xfrm>
          <a:prstGeom prst="rect">
            <a:avLst/>
          </a:prstGeom>
        </p:spPr>
        <p:txBody>
          <a:bodyPr/>
          <a:lstStyle/>
          <a:p>
            <a:r>
              <a:rPr lang="en-US" smtClean="0"/>
              <a:t>Clique para editar estilo do título mestre</a:t>
            </a:r>
            <a:endParaRPr lang="pt-BR"/>
          </a:p>
        </p:txBody>
      </p:sp>
      <p:sp>
        <p:nvSpPr>
          <p:cNvPr id="3" name="Espaço Reservado para Conteúdo 2"/>
          <p:cNvSpPr>
            <a:spLocks noGrp="1"/>
          </p:cNvSpPr>
          <p:nvPr>
            <p:ph idx="1"/>
          </p:nvPr>
        </p:nvSpPr>
        <p:spPr>
          <a:xfrm>
            <a:off x="669727" y="1830586"/>
            <a:ext cx="7804547" cy="4420195"/>
          </a:xfrm>
          <a:prstGeom prst="rect">
            <a:avLst/>
          </a:prstGeom>
        </p:spPr>
        <p:txBody>
          <a:bodyPr/>
          <a:lstStyle/>
          <a:p>
            <a:pPr lvl="0"/>
            <a:r>
              <a:rPr lang="en-US" smtClean="0"/>
              <a:t>Clique para editar os estilos de texto mestres</a:t>
            </a:r>
          </a:p>
          <a:p>
            <a:pPr lvl="1"/>
            <a:r>
              <a:rPr lang="en-US" smtClean="0"/>
              <a:t>Segundo nível</a:t>
            </a:r>
          </a:p>
          <a:p>
            <a:pPr lvl="2"/>
            <a:r>
              <a:rPr lang="en-US" smtClean="0"/>
              <a:t>Terceiro nível</a:t>
            </a:r>
          </a:p>
          <a:p>
            <a:pPr lvl="3"/>
            <a:r>
              <a:rPr lang="en-US" smtClean="0"/>
              <a:t>Quarto nível</a:t>
            </a:r>
          </a:p>
          <a:p>
            <a:pPr lvl="4"/>
            <a:r>
              <a:rPr lang="en-US" smtClean="0"/>
              <a:t>Quinto nível</a:t>
            </a:r>
            <a:endParaRPr lang="pt-BR"/>
          </a:p>
        </p:txBody>
      </p:sp>
      <p:sp>
        <p:nvSpPr>
          <p:cNvPr id="4" name="Retângulo 3"/>
          <p:cNvSpPr/>
          <p:nvPr userDrawn="1"/>
        </p:nvSpPr>
        <p:spPr>
          <a:xfrm>
            <a:off x="7884368" y="0"/>
            <a:ext cx="1259632" cy="548680"/>
          </a:xfrm>
          <a:prstGeom prst="rect">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t-BR">
              <a:ln>
                <a:noFill/>
              </a:ln>
              <a:solidFill>
                <a:schemeClr val="bg1"/>
              </a:solidFill>
            </a:endParaRPr>
          </a:p>
        </p:txBody>
      </p:sp>
      <p:pic>
        <p:nvPicPr>
          <p:cNvPr id="5" name="Picture 6" descr="http://www.unisite.ms.gov.br/unisite/sites/sed/recursos/102713_consed_logo_12.jpg"/>
          <p:cNvPicPr>
            <a:picLocks noChangeAspect="1" noChangeArrowheads="1"/>
          </p:cNvPicPr>
          <p:nvPr userDrawn="1"/>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00392" y="33139"/>
            <a:ext cx="957064" cy="4715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8733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Slide de título">
    <p:spTree>
      <p:nvGrpSpPr>
        <p:cNvPr id="1" name="Shape 13"/>
        <p:cNvGrpSpPr/>
        <p:nvPr/>
      </p:nvGrpSpPr>
      <p:grpSpPr>
        <a:xfrm>
          <a:off x="0" y="0"/>
          <a:ext cx="0" cy="0"/>
          <a:chOff x="0" y="0"/>
          <a:chExt cx="0" cy="0"/>
        </a:xfrm>
      </p:grpSpPr>
    </p:spTree>
    <p:extLst>
      <p:ext uri="{BB962C8B-B14F-4D97-AF65-F5344CB8AC3E}">
        <p14:creationId xmlns:p14="http://schemas.microsoft.com/office/powerpoint/2010/main" val="117851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38"/>
        <p:cNvGrpSpPr/>
        <p:nvPr/>
      </p:nvGrpSpPr>
      <p:grpSpPr>
        <a:xfrm>
          <a:off x="0" y="0"/>
          <a:ext cx="0" cy="0"/>
          <a:chOff x="0" y="0"/>
          <a:chExt cx="0" cy="0"/>
        </a:xfrm>
      </p:grpSpPr>
      <p:sp>
        <p:nvSpPr>
          <p:cNvPr id="39" name="Shape 39"/>
          <p:cNvSpPr txBox="1">
            <a:spLocks noGrp="1"/>
          </p:cNvSpPr>
          <p:nvPr>
            <p:ph type="ctrTitle"/>
          </p:nvPr>
        </p:nvSpPr>
        <p:spPr>
          <a:xfrm>
            <a:off x="685800" y="1196751"/>
            <a:ext cx="7772400" cy="1470024"/>
          </a:xfrm>
          <a:prstGeom prst="rect">
            <a:avLst/>
          </a:prstGeom>
          <a:noFill/>
          <a:ln>
            <a:noFill/>
          </a:ln>
        </p:spPr>
        <p:txBody>
          <a:bodyPr lIns="91425" tIns="91425" rIns="91425" bIns="91425" anchor="t" anchorCtr="0"/>
          <a:lstStyle>
            <a:lvl1pPr marL="0" marR="0" lvl="0" indent="0" algn="l" rtl="0">
              <a:spcBef>
                <a:spcPts val="0"/>
              </a:spcBef>
              <a:buClr>
                <a:srgbClr val="7F7F7F"/>
              </a:buClr>
              <a:buFont typeface="Arial"/>
              <a:buNone/>
              <a:defRPr sz="2200" b="0" i="0" u="none" strike="noStrike" cap="none">
                <a:solidFill>
                  <a:srgbClr val="7F7F7F"/>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0" name="Shape 40"/>
          <p:cNvSpPr txBox="1">
            <a:spLocks noGrp="1"/>
          </p:cNvSpPr>
          <p:nvPr>
            <p:ph type="subTitle" idx="1"/>
          </p:nvPr>
        </p:nvSpPr>
        <p:spPr>
          <a:xfrm>
            <a:off x="1371600" y="2708919"/>
            <a:ext cx="6400799" cy="1752600"/>
          </a:xfrm>
          <a:prstGeom prst="rect">
            <a:avLst/>
          </a:prstGeom>
          <a:noFill/>
          <a:ln>
            <a:noFill/>
          </a:ln>
        </p:spPr>
        <p:txBody>
          <a:bodyPr lIns="91425" tIns="91425" rIns="91425" bIns="91425" anchor="t" anchorCtr="0"/>
          <a:lstStyle>
            <a:lvl1pPr marL="0" marR="0" lvl="0" indent="0" algn="ctr" rtl="0">
              <a:spcBef>
                <a:spcPts val="360"/>
              </a:spcBef>
              <a:buClr>
                <a:srgbClr val="A1B3CE"/>
              </a:buClr>
              <a:buFont typeface="Arial"/>
              <a:buNone/>
              <a:defRPr sz="1800" b="0" i="0" u="none" strike="noStrike" cap="none">
                <a:solidFill>
                  <a:srgbClr val="A1B3CE"/>
                </a:solidFill>
                <a:latin typeface="Calibri"/>
                <a:ea typeface="Calibri"/>
                <a:cs typeface="Calibri"/>
                <a:sym typeface="Calibri"/>
              </a:defRPr>
            </a:lvl1pPr>
            <a:lvl2pPr marL="457200" marR="0" lvl="1" indent="0" algn="ctr" rtl="0">
              <a:spcBef>
                <a:spcPts val="280"/>
              </a:spcBef>
              <a:buClr>
                <a:srgbClr val="A1B3CE"/>
              </a:buClr>
              <a:buFont typeface="Arial"/>
              <a:buNone/>
              <a:defRPr sz="1400" b="0" i="0" u="none" strike="noStrike" cap="none">
                <a:solidFill>
                  <a:srgbClr val="A1B3CE"/>
                </a:solidFill>
                <a:latin typeface="Calibri"/>
                <a:ea typeface="Calibri"/>
                <a:cs typeface="Calibri"/>
                <a:sym typeface="Calibri"/>
              </a:defRPr>
            </a:lvl2pPr>
            <a:lvl3pPr marL="914400" marR="0" lvl="2" indent="0" algn="ctr" rtl="0">
              <a:spcBef>
                <a:spcPts val="240"/>
              </a:spcBef>
              <a:buClr>
                <a:srgbClr val="A1B3CE"/>
              </a:buClr>
              <a:buFont typeface="Arial"/>
              <a:buNone/>
              <a:defRPr sz="1200" b="0" i="0" u="none" strike="noStrike" cap="none">
                <a:solidFill>
                  <a:srgbClr val="A1B3CE"/>
                </a:solidFill>
                <a:latin typeface="Calibri"/>
                <a:ea typeface="Calibri"/>
                <a:cs typeface="Calibri"/>
                <a:sym typeface="Calibri"/>
              </a:defRPr>
            </a:lvl3pPr>
            <a:lvl4pPr marL="1371600" marR="0" lvl="3" indent="0" algn="ctr" rtl="0">
              <a:spcBef>
                <a:spcPts val="220"/>
              </a:spcBef>
              <a:buClr>
                <a:srgbClr val="A1B3CE"/>
              </a:buClr>
              <a:buFont typeface="Arial"/>
              <a:buNone/>
              <a:defRPr sz="1100" b="0" i="0" u="none" strike="noStrike" cap="none">
                <a:solidFill>
                  <a:srgbClr val="A1B3CE"/>
                </a:solidFill>
                <a:latin typeface="Calibri"/>
                <a:ea typeface="Calibri"/>
                <a:cs typeface="Calibri"/>
                <a:sym typeface="Calibri"/>
              </a:defRPr>
            </a:lvl4pPr>
            <a:lvl5pPr marL="1828800" marR="0" lvl="4" indent="0" algn="ctr" rtl="0">
              <a:spcBef>
                <a:spcPts val="220"/>
              </a:spcBef>
              <a:buClr>
                <a:srgbClr val="A1B3CE"/>
              </a:buClr>
              <a:buFont typeface="Arial"/>
              <a:buNone/>
              <a:defRPr sz="1100" b="0" i="0" u="none" strike="noStrike" cap="none">
                <a:solidFill>
                  <a:srgbClr val="A1B3CE"/>
                </a:solidFill>
                <a:latin typeface="Calibri"/>
                <a:ea typeface="Calibri"/>
                <a:cs typeface="Calibri"/>
                <a:sym typeface="Calibri"/>
              </a:defRPr>
            </a:lvl5pPr>
            <a:lvl6pPr marL="2286000" marR="0" lvl="5" indent="0" algn="ctr" rtl="0">
              <a:spcBef>
                <a:spcPts val="400"/>
              </a:spcBef>
              <a:buClr>
                <a:srgbClr val="A1B3CE"/>
              </a:buClr>
              <a:buFont typeface="Arial"/>
              <a:buNone/>
              <a:defRPr sz="2000" b="0" i="0" u="none" strike="noStrike" cap="none">
                <a:solidFill>
                  <a:srgbClr val="A1B3CE"/>
                </a:solidFill>
                <a:latin typeface="Calibri"/>
                <a:ea typeface="Calibri"/>
                <a:cs typeface="Calibri"/>
                <a:sym typeface="Calibri"/>
              </a:defRPr>
            </a:lvl6pPr>
            <a:lvl7pPr marL="2743200" marR="0" lvl="6" indent="0" algn="ctr" rtl="0">
              <a:spcBef>
                <a:spcPts val="400"/>
              </a:spcBef>
              <a:buClr>
                <a:srgbClr val="A1B3CE"/>
              </a:buClr>
              <a:buFont typeface="Arial"/>
              <a:buNone/>
              <a:defRPr sz="2000" b="0" i="0" u="none" strike="noStrike" cap="none">
                <a:solidFill>
                  <a:srgbClr val="A1B3CE"/>
                </a:solidFill>
                <a:latin typeface="Calibri"/>
                <a:ea typeface="Calibri"/>
                <a:cs typeface="Calibri"/>
                <a:sym typeface="Calibri"/>
              </a:defRPr>
            </a:lvl7pPr>
            <a:lvl8pPr marL="3200400" marR="0" lvl="7" indent="0" algn="ctr" rtl="0">
              <a:spcBef>
                <a:spcPts val="400"/>
              </a:spcBef>
              <a:buClr>
                <a:srgbClr val="A1B3CE"/>
              </a:buClr>
              <a:buFont typeface="Arial"/>
              <a:buNone/>
              <a:defRPr sz="2000" b="0" i="0" u="none" strike="noStrike" cap="none">
                <a:solidFill>
                  <a:srgbClr val="A1B3CE"/>
                </a:solidFill>
                <a:latin typeface="Calibri"/>
                <a:ea typeface="Calibri"/>
                <a:cs typeface="Calibri"/>
                <a:sym typeface="Calibri"/>
              </a:defRPr>
            </a:lvl8pPr>
            <a:lvl9pPr marL="3657600" marR="0" lvl="8" indent="0" algn="ctr" rtl="0">
              <a:spcBef>
                <a:spcPts val="400"/>
              </a:spcBef>
              <a:buClr>
                <a:srgbClr val="A1B3CE"/>
              </a:buClr>
              <a:buFont typeface="Arial"/>
              <a:buNone/>
              <a:defRPr sz="2000" b="0" i="0" u="none" strike="noStrike" cap="none">
                <a:solidFill>
                  <a:srgbClr val="A1B3CE"/>
                </a:solidFill>
                <a:latin typeface="Calibri"/>
                <a:ea typeface="Calibri"/>
                <a:cs typeface="Calibri"/>
                <a:sym typeface="Calibri"/>
              </a:defRPr>
            </a:lvl9pPr>
          </a:lstStyle>
          <a:p>
            <a:endParaRPr/>
          </a:p>
        </p:txBody>
      </p:sp>
      <p:sp>
        <p:nvSpPr>
          <p:cNvPr id="41" name="Shape 41"/>
          <p:cNvSpPr txBox="1">
            <a:spLocks noGrp="1"/>
          </p:cNvSpPr>
          <p:nvPr>
            <p:ph type="ftr" idx="11"/>
          </p:nvPr>
        </p:nvSpPr>
        <p:spPr>
          <a:xfrm>
            <a:off x="899591" y="6419850"/>
            <a:ext cx="5616623" cy="438150"/>
          </a:xfrm>
          <a:prstGeom prst="rect">
            <a:avLst/>
          </a:prstGeom>
          <a:noFill/>
          <a:ln>
            <a:noFill/>
          </a:ln>
        </p:spPr>
        <p:txBody>
          <a:bodyPr lIns="91425" tIns="91425" rIns="91425" bIns="91425" anchor="t" anchorCtr="0"/>
          <a:lstStyle>
            <a:lvl1pPr marL="0" marR="0" lvl="0" indent="0" algn="l" rtl="0">
              <a:spcBef>
                <a:spcPts val="0"/>
              </a:spcBef>
              <a:buNone/>
              <a:defRPr sz="800" baseline="-25000">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42"/>
        <p:cNvGrpSpPr/>
        <p:nvPr/>
      </p:nvGrpSpPr>
      <p:grpSpPr>
        <a:xfrm>
          <a:off x="0" y="0"/>
          <a:ext cx="0" cy="0"/>
          <a:chOff x="0" y="0"/>
          <a:chExt cx="0" cy="0"/>
        </a:xfrm>
      </p:grpSpPr>
      <p:sp>
        <p:nvSpPr>
          <p:cNvPr id="43" name="Shape 43"/>
          <p:cNvSpPr txBox="1">
            <a:spLocks noGrp="1"/>
          </p:cNvSpPr>
          <p:nvPr>
            <p:ph type="body" idx="1"/>
          </p:nvPr>
        </p:nvSpPr>
        <p:spPr>
          <a:xfrm>
            <a:off x="467543" y="1556791"/>
            <a:ext cx="8208912" cy="4608512"/>
          </a:xfrm>
          <a:prstGeom prst="rect">
            <a:avLst/>
          </a:prstGeom>
          <a:noFill/>
          <a:ln>
            <a:noFill/>
          </a:ln>
        </p:spPr>
        <p:txBody>
          <a:bodyPr lIns="91425" tIns="91425" rIns="91425" bIns="91425" anchor="t" anchorCtr="0"/>
          <a:lstStyle>
            <a:lvl1pPr marL="0" marR="0" lvl="0" indent="0" algn="l" rtl="0">
              <a:spcBef>
                <a:spcPts val="280"/>
              </a:spcBef>
              <a:buClr>
                <a:srgbClr val="7F7F7F"/>
              </a:buClr>
              <a:buFont typeface="Arial"/>
              <a:buNone/>
              <a:defRPr sz="1400" b="0" i="0" u="none" strike="noStrike" cap="none">
                <a:solidFill>
                  <a:srgbClr val="7F7F7F"/>
                </a:solidFill>
                <a:latin typeface="Arial"/>
                <a:ea typeface="Arial"/>
                <a:cs typeface="Arial"/>
                <a:sym typeface="Arial"/>
              </a:defRPr>
            </a:lvl1pPr>
            <a:lvl2pPr marL="457200" marR="0" lvl="1" indent="0" algn="l" rtl="0">
              <a:spcBef>
                <a:spcPts val="240"/>
              </a:spcBef>
              <a:buClr>
                <a:srgbClr val="7F7F7F"/>
              </a:buClr>
              <a:buFont typeface="Arial"/>
              <a:buNone/>
              <a:defRPr sz="1200" b="0" i="0" u="none" strike="noStrike" cap="none">
                <a:solidFill>
                  <a:srgbClr val="7F7F7F"/>
                </a:solidFill>
                <a:latin typeface="Arial"/>
                <a:ea typeface="Arial"/>
                <a:cs typeface="Arial"/>
                <a:sym typeface="Arial"/>
              </a:defRPr>
            </a:lvl2pPr>
            <a:lvl3pPr marL="914400" marR="0" lvl="2" indent="0" algn="l" rtl="0">
              <a:spcBef>
                <a:spcPts val="220"/>
              </a:spcBef>
              <a:buClr>
                <a:srgbClr val="7F7F7F"/>
              </a:buClr>
              <a:buFont typeface="Arial"/>
              <a:buNone/>
              <a:defRPr sz="1100" b="0" i="0" u="none" strike="noStrike" cap="none">
                <a:solidFill>
                  <a:srgbClr val="7F7F7F"/>
                </a:solidFill>
                <a:latin typeface="Arial"/>
                <a:ea typeface="Arial"/>
                <a:cs typeface="Arial"/>
                <a:sym typeface="Arial"/>
              </a:defRPr>
            </a:lvl3pPr>
            <a:lvl4pPr marL="1371600" marR="0" lvl="3" indent="0" algn="l" rtl="0">
              <a:spcBef>
                <a:spcPts val="210"/>
              </a:spcBef>
              <a:buClr>
                <a:srgbClr val="7F7F7F"/>
              </a:buClr>
              <a:buFont typeface="Arial"/>
              <a:buNone/>
              <a:defRPr sz="1050" b="0" i="0" u="none" strike="noStrike" cap="none">
                <a:solidFill>
                  <a:srgbClr val="7F7F7F"/>
                </a:solidFill>
                <a:latin typeface="Arial"/>
                <a:ea typeface="Arial"/>
                <a:cs typeface="Arial"/>
                <a:sym typeface="Arial"/>
              </a:defRPr>
            </a:lvl4pPr>
            <a:lvl5pPr marL="1828800" marR="0" lvl="4" indent="0" algn="l" rtl="0">
              <a:spcBef>
                <a:spcPts val="210"/>
              </a:spcBef>
              <a:buClr>
                <a:srgbClr val="7F7F7F"/>
              </a:buClr>
              <a:buFont typeface="Arial"/>
              <a:buNone/>
              <a:defRPr sz="1050" b="0" i="0" u="none" strike="noStrike" cap="none">
                <a:solidFill>
                  <a:srgbClr val="7F7F7F"/>
                </a:solidFill>
                <a:latin typeface="Arial"/>
                <a:ea typeface="Arial"/>
                <a:cs typeface="Arial"/>
                <a:sym typeface="Arial"/>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4" name="Shape 44"/>
          <p:cNvSpPr txBox="1">
            <a:spLocks noGrp="1"/>
          </p:cNvSpPr>
          <p:nvPr>
            <p:ph type="body" idx="2"/>
          </p:nvPr>
        </p:nvSpPr>
        <p:spPr>
          <a:xfrm>
            <a:off x="467543" y="979958"/>
            <a:ext cx="6912769" cy="432816"/>
          </a:xfrm>
          <a:prstGeom prst="rect">
            <a:avLst/>
          </a:prstGeom>
          <a:noFill/>
          <a:ln>
            <a:noFill/>
          </a:ln>
        </p:spPr>
        <p:txBody>
          <a:bodyPr lIns="91425" tIns="91425" rIns="91425" bIns="91425" anchor="t" anchorCtr="0"/>
          <a:lstStyle>
            <a:lvl1pPr marL="0" marR="0" lvl="0" indent="0" algn="l" rtl="0">
              <a:spcBef>
                <a:spcPts val="360"/>
              </a:spcBef>
              <a:buClr>
                <a:srgbClr val="7F7F7F"/>
              </a:buClr>
              <a:buFont typeface="Arial"/>
              <a:buNone/>
              <a:defRPr sz="1800" b="0" i="0" u="none" strike="noStrike" cap="none">
                <a:solidFill>
                  <a:srgbClr val="7F7F7F"/>
                </a:solidFill>
                <a:latin typeface="Arial"/>
                <a:ea typeface="Arial"/>
                <a:cs typeface="Arial"/>
                <a:sym typeface="Arial"/>
              </a:defRPr>
            </a:lvl1pPr>
            <a:lvl2pPr marL="457200" marR="0" lvl="1" indent="0" algn="l" rtl="0">
              <a:spcBef>
                <a:spcPts val="240"/>
              </a:spcBef>
              <a:buClr>
                <a:srgbClr val="7F7F7F"/>
              </a:buClr>
              <a:buFont typeface="Arial"/>
              <a:buNone/>
              <a:defRPr sz="1200" b="0" i="0" u="none" strike="noStrike" cap="none">
                <a:solidFill>
                  <a:srgbClr val="7F7F7F"/>
                </a:solidFill>
                <a:latin typeface="Calibri"/>
                <a:ea typeface="Calibri"/>
                <a:cs typeface="Calibri"/>
                <a:sym typeface="Calibri"/>
              </a:defRPr>
            </a:lvl2pPr>
            <a:lvl3pPr marL="914400" marR="0" lvl="2" indent="0" algn="l" rtl="0">
              <a:spcBef>
                <a:spcPts val="240"/>
              </a:spcBef>
              <a:buClr>
                <a:srgbClr val="7F7F7F"/>
              </a:buClr>
              <a:buFont typeface="Arial"/>
              <a:buNone/>
              <a:defRPr sz="1200" b="0" i="0" u="none" strike="noStrike" cap="none">
                <a:solidFill>
                  <a:srgbClr val="7F7F7F"/>
                </a:solidFill>
                <a:latin typeface="Calibri"/>
                <a:ea typeface="Calibri"/>
                <a:cs typeface="Calibri"/>
                <a:sym typeface="Calibri"/>
              </a:defRPr>
            </a:lvl3pPr>
            <a:lvl4pPr marL="1371600" marR="0" lvl="3" indent="0" algn="l" rtl="0">
              <a:spcBef>
                <a:spcPts val="220"/>
              </a:spcBef>
              <a:buClr>
                <a:srgbClr val="7F7F7F"/>
              </a:buClr>
              <a:buFont typeface="Arial"/>
              <a:buNone/>
              <a:defRPr sz="1100" b="0" i="0" u="none" strike="noStrike" cap="none">
                <a:solidFill>
                  <a:srgbClr val="7F7F7F"/>
                </a:solidFill>
                <a:latin typeface="Calibri"/>
                <a:ea typeface="Calibri"/>
                <a:cs typeface="Calibri"/>
                <a:sym typeface="Calibri"/>
              </a:defRPr>
            </a:lvl4pPr>
            <a:lvl5pPr marL="1828800" marR="0" lvl="4" indent="0" algn="l" rtl="0">
              <a:spcBef>
                <a:spcPts val="220"/>
              </a:spcBef>
              <a:buClr>
                <a:srgbClr val="7F7F7F"/>
              </a:buClr>
              <a:buFont typeface="Arial"/>
              <a:buNone/>
              <a:defRPr sz="1100" b="0" i="0" u="none" strike="noStrike" cap="none">
                <a:solidFill>
                  <a:srgbClr val="7F7F7F"/>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5" name="Shape 45"/>
          <p:cNvSpPr txBox="1">
            <a:spLocks noGrp="1"/>
          </p:cNvSpPr>
          <p:nvPr>
            <p:ph type="ftr" idx="11"/>
          </p:nvPr>
        </p:nvSpPr>
        <p:spPr>
          <a:xfrm>
            <a:off x="899591" y="6419850"/>
            <a:ext cx="5616623" cy="438150"/>
          </a:xfrm>
          <a:prstGeom prst="rect">
            <a:avLst/>
          </a:prstGeom>
          <a:noFill/>
          <a:ln>
            <a:noFill/>
          </a:ln>
        </p:spPr>
        <p:txBody>
          <a:bodyPr lIns="91425" tIns="91425" rIns="91425" bIns="91425" anchor="t" anchorCtr="0"/>
          <a:lstStyle>
            <a:lvl1pPr marL="0" marR="0" lvl="0" indent="0" algn="l" rtl="0">
              <a:spcBef>
                <a:spcPts val="0"/>
              </a:spcBef>
              <a:buNone/>
              <a:defRPr sz="800" baseline="-25000">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Slide de título">
    <p:spTree>
      <p:nvGrpSpPr>
        <p:cNvPr id="1" name="Shape 4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NUL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NULL"/><Relationship Id="rId5" Type="http://schemas.openxmlformats.org/officeDocument/2006/relationships/theme" Target="../theme/theme2.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10" Type="http://schemas.openxmlformats.org/officeDocument/2006/relationships/image" Target="NULL"/><Relationship Id="rId4" Type="http://schemas.openxmlformats.org/officeDocument/2006/relationships/slideLayout" Target="../slideLayouts/slideLayout13.xml"/><Relationship Id="rId9"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p:nvPr/>
        </p:nvSpPr>
        <p:spPr>
          <a:xfrm>
            <a:off x="1162050" y="254000"/>
            <a:ext cx="914400" cy="914400"/>
          </a:xfrm>
          <a:prstGeom prst="rect">
            <a:avLst/>
          </a:prstGeom>
          <a:noFill/>
          <a:ln>
            <a:noFill/>
          </a:ln>
        </p:spPr>
        <p:txBody>
          <a:bodyPr lIns="91425" tIns="45700" rIns="91425" bIns="45700" anchor="t" anchorCtr="0">
            <a:noAutofit/>
          </a:bodyPr>
          <a:lstStyle/>
          <a:p>
            <a:pPr marL="0" marR="0" lvl="0" indent="0" algn="l" rtl="0">
              <a:spcBef>
                <a:spcPts val="0"/>
              </a:spcBef>
              <a:buNone/>
            </a:pPr>
            <a:endParaRPr sz="1400">
              <a:solidFill>
                <a:srgbClr val="700038"/>
              </a:solidFill>
              <a:latin typeface="Calibri"/>
              <a:ea typeface="Calibri"/>
              <a:cs typeface="Calibri"/>
              <a:sym typeface="Calibri"/>
            </a:endParaRPr>
          </a:p>
        </p:txBody>
      </p:sp>
      <p:sp>
        <p:nvSpPr>
          <p:cNvPr id="11" name="Shape 11"/>
          <p:cNvSpPr/>
          <p:nvPr/>
        </p:nvSpPr>
        <p:spPr>
          <a:xfrm>
            <a:off x="0" y="0"/>
            <a:ext cx="7811480" cy="548680"/>
          </a:xfrm>
          <a:prstGeom prst="rect">
            <a:avLst/>
          </a:prstGeom>
          <a:solidFill>
            <a:srgbClr val="F2F2F2"/>
          </a:solidFill>
          <a:ln>
            <a:noFill/>
          </a:ln>
        </p:spPr>
        <p:txBody>
          <a:bodyPr lIns="91425" tIns="45700" rIns="91425" bIns="45700" anchor="ctr" anchorCtr="0">
            <a:noAutofit/>
          </a:bodyPr>
          <a:lstStyle/>
          <a:p>
            <a:pPr marL="0" marR="0" lvl="0" indent="0" algn="ctr" rtl="0">
              <a:spcBef>
                <a:spcPts val="0"/>
              </a:spcBef>
              <a:buNone/>
            </a:pPr>
            <a:endParaRPr sz="1800">
              <a:solidFill>
                <a:srgbClr val="FFFFFF"/>
              </a:solidFill>
              <a:latin typeface="Arial Narrow"/>
              <a:ea typeface="Arial Narrow"/>
              <a:cs typeface="Arial Narrow"/>
              <a:sym typeface="Arial Narrow"/>
            </a:endParaRPr>
          </a:p>
        </p:txBody>
      </p:sp>
      <p:pic>
        <p:nvPicPr>
          <p:cNvPr id="12" name="Shape 12" descr="http://www.unisite.ms.gov.br/unisite/sites/sed/recursos/102713_consed_logo_12.jpg"/>
          <p:cNvPicPr preferRelativeResize="0"/>
          <p:nvPr/>
        </p:nvPicPr>
        <p:blipFill rotWithShape="1">
          <a:blip r:embed="rId4">
            <a:alphaModFix/>
          </a:blip>
          <a:srcRect/>
          <a:stretch/>
        </p:blipFill>
        <p:spPr>
          <a:xfrm>
            <a:off x="7967935" y="3070"/>
            <a:ext cx="1139551" cy="562873"/>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50"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
        <p:cNvGrpSpPr/>
        <p:nvPr/>
      </p:nvGrpSpPr>
      <p:grpSpPr>
        <a:xfrm>
          <a:off x="0" y="0"/>
          <a:ext cx="0" cy="0"/>
          <a:chOff x="0" y="0"/>
          <a:chExt cx="0" cy="0"/>
        </a:xfrm>
      </p:grpSpPr>
      <p:sp>
        <p:nvSpPr>
          <p:cNvPr id="23" name="Shape 23"/>
          <p:cNvSpPr txBox="1"/>
          <p:nvPr/>
        </p:nvSpPr>
        <p:spPr>
          <a:xfrm>
            <a:off x="1162050" y="254000"/>
            <a:ext cx="914400" cy="914400"/>
          </a:xfrm>
          <a:prstGeom prst="rect">
            <a:avLst/>
          </a:prstGeom>
          <a:noFill/>
          <a:ln>
            <a:noFill/>
          </a:ln>
        </p:spPr>
        <p:txBody>
          <a:bodyPr lIns="91425" tIns="45700" rIns="91425" bIns="45700" anchor="t" anchorCtr="0">
            <a:noAutofit/>
          </a:bodyPr>
          <a:lstStyle/>
          <a:p>
            <a:pPr marL="0" marR="0" lvl="0" indent="0" algn="l" rtl="0">
              <a:spcBef>
                <a:spcPts val="0"/>
              </a:spcBef>
              <a:buNone/>
            </a:pPr>
            <a:endParaRPr sz="1400">
              <a:solidFill>
                <a:srgbClr val="700038"/>
              </a:solidFill>
              <a:latin typeface="Calibri"/>
              <a:ea typeface="Calibri"/>
              <a:cs typeface="Calibri"/>
              <a:sym typeface="Calibri"/>
            </a:endParaRPr>
          </a:p>
        </p:txBody>
      </p:sp>
      <p:sp>
        <p:nvSpPr>
          <p:cNvPr id="24" name="Shape 24"/>
          <p:cNvSpPr/>
          <p:nvPr/>
        </p:nvSpPr>
        <p:spPr>
          <a:xfrm>
            <a:off x="0" y="6542300"/>
            <a:ext cx="9144000" cy="315700"/>
          </a:xfrm>
          <a:prstGeom prst="rect">
            <a:avLst/>
          </a:prstGeom>
          <a:solidFill>
            <a:srgbClr val="7F7F7F"/>
          </a:solidFill>
          <a:ln>
            <a:noFill/>
          </a:ln>
        </p:spPr>
        <p:txBody>
          <a:bodyPr lIns="91425" tIns="45700" rIns="91425" bIns="45700" anchor="ctr" anchorCtr="0">
            <a:noAutofit/>
          </a:bodyPr>
          <a:lstStyle/>
          <a:p>
            <a:pPr marL="0" marR="0" lvl="0" indent="0" algn="l" rtl="0">
              <a:spcBef>
                <a:spcPts val="0"/>
              </a:spcBef>
              <a:buNone/>
            </a:pPr>
            <a:endParaRPr sz="1800">
              <a:solidFill>
                <a:srgbClr val="FFFFFF"/>
              </a:solidFill>
              <a:latin typeface="Calibri"/>
              <a:ea typeface="Calibri"/>
              <a:cs typeface="Calibri"/>
              <a:sym typeface="Calibri"/>
            </a:endParaRPr>
          </a:p>
        </p:txBody>
      </p:sp>
      <p:sp>
        <p:nvSpPr>
          <p:cNvPr id="25" name="Shape 25"/>
          <p:cNvSpPr txBox="1"/>
          <p:nvPr/>
        </p:nvSpPr>
        <p:spPr>
          <a:xfrm>
            <a:off x="4242955" y="6597352"/>
            <a:ext cx="658090" cy="268964"/>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fld id="{00000000-1234-1234-1234-123412341234}" type="slidenum">
              <a:rPr lang="pt-BR" sz="1100" b="1">
                <a:solidFill>
                  <a:srgbClr val="FFFFFF"/>
                </a:solidFill>
                <a:latin typeface="Calibri"/>
                <a:ea typeface="Calibri"/>
                <a:cs typeface="Calibri"/>
                <a:sym typeface="Calibri"/>
              </a:rPr>
              <a:pPr marL="0" marR="0" lvl="0" indent="0" algn="ctr" rtl="0">
                <a:spcBef>
                  <a:spcPts val="0"/>
                </a:spcBef>
                <a:buSzPct val="25000"/>
                <a:buNone/>
              </a:pPr>
              <a:t>‹nº›</a:t>
            </a:fld>
            <a:endParaRPr lang="pt-BR" sz="1100" b="1">
              <a:solidFill>
                <a:srgbClr val="FFFFFF"/>
              </a:solidFill>
              <a:latin typeface="Calibri"/>
              <a:ea typeface="Calibri"/>
              <a:cs typeface="Calibri"/>
              <a:sym typeface="Calibri"/>
            </a:endParaRPr>
          </a:p>
        </p:txBody>
      </p:sp>
      <p:sp>
        <p:nvSpPr>
          <p:cNvPr id="26" name="Shape 26"/>
          <p:cNvSpPr/>
          <p:nvPr/>
        </p:nvSpPr>
        <p:spPr>
          <a:xfrm>
            <a:off x="0" y="0"/>
            <a:ext cx="7811480" cy="548680"/>
          </a:xfrm>
          <a:prstGeom prst="rect">
            <a:avLst/>
          </a:prstGeom>
          <a:solidFill>
            <a:srgbClr val="F2F2F2"/>
          </a:solidFill>
          <a:ln>
            <a:noFill/>
          </a:ln>
        </p:spPr>
        <p:txBody>
          <a:bodyPr lIns="91425" tIns="45700" rIns="91425" bIns="45700" anchor="ctr" anchorCtr="0">
            <a:noAutofit/>
          </a:bodyPr>
          <a:lstStyle/>
          <a:p>
            <a:pPr marL="0" marR="0" lvl="0" indent="0" algn="ctr" rtl="0">
              <a:spcBef>
                <a:spcPts val="0"/>
              </a:spcBef>
              <a:buNone/>
            </a:pPr>
            <a:endParaRPr sz="1800">
              <a:solidFill>
                <a:srgbClr val="FFFFFF"/>
              </a:solidFill>
              <a:latin typeface="Arial Narrow"/>
              <a:ea typeface="Arial Narrow"/>
              <a:cs typeface="Arial Narrow"/>
              <a:sym typeface="Arial Narrow"/>
            </a:endParaRPr>
          </a:p>
        </p:txBody>
      </p:sp>
      <p:pic>
        <p:nvPicPr>
          <p:cNvPr id="27" name="Shape 27" descr="http://www.unisite.ms.gov.br/unisite/sites/sed/recursos/102713_consed_logo_12.jpg"/>
          <p:cNvPicPr preferRelativeResize="0"/>
          <p:nvPr/>
        </p:nvPicPr>
        <p:blipFill rotWithShape="1">
          <a:blip r:embed="rId6">
            <a:alphaModFix/>
          </a:blip>
          <a:srcRect/>
          <a:stretch/>
        </p:blipFill>
        <p:spPr>
          <a:xfrm>
            <a:off x="7967935" y="3070"/>
            <a:ext cx="1139551" cy="562873"/>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2" r:id="rId1"/>
    <p:sldLayoutId id="2147483653" r:id="rId2"/>
    <p:sldLayoutId id="2147483670" r:id="rId3"/>
    <p:sldLayoutId id="2147483672" r:id="rId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54" r:id="rId1"/>
    <p:sldLayoutId id="2147483655" r:id="rId2"/>
    <p:sldLayoutId id="2147483656" r:id="rId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7"/>
        <p:cNvGrpSpPr/>
        <p:nvPr/>
      </p:nvGrpSpPr>
      <p:grpSpPr>
        <a:xfrm>
          <a:off x="0" y="0"/>
          <a:ext cx="0" cy="0"/>
          <a:chOff x="0" y="0"/>
          <a:chExt cx="0" cy="0"/>
        </a:xfrm>
      </p:grpSpPr>
      <p:pic>
        <p:nvPicPr>
          <p:cNvPr id="48" name="Shape 48"/>
          <p:cNvPicPr preferRelativeResize="0"/>
          <p:nvPr/>
        </p:nvPicPr>
        <p:blipFill/>
        <p:spPr>
          <a:xfrm>
            <a:off x="1511" y="1589"/>
            <a:ext cx="1510" cy="1587"/>
          </a:xfrm>
          <a:prstGeom prst="rect">
            <a:avLst/>
          </a:prstGeom>
          <a:solidFill>
            <a:srgbClr val="FFFFFF"/>
          </a:solidFill>
          <a:ln>
            <a:noFill/>
          </a:ln>
        </p:spPr>
      </p:pic>
      <p:sp>
        <p:nvSpPr>
          <p:cNvPr id="49" name="Shape 49"/>
          <p:cNvSpPr txBox="1">
            <a:spLocks noGrp="1"/>
          </p:cNvSpPr>
          <p:nvPr>
            <p:ph type="title"/>
          </p:nvPr>
        </p:nvSpPr>
        <p:spPr>
          <a:xfrm>
            <a:off x="435356" y="162000"/>
            <a:ext cx="8275202" cy="831600"/>
          </a:xfrm>
          <a:prstGeom prst="rect">
            <a:avLst/>
          </a:prstGeom>
          <a:noFill/>
          <a:ln>
            <a:noFill/>
          </a:ln>
        </p:spPr>
        <p:txBody>
          <a:bodyPr lIns="91425" tIns="91425" rIns="91425" bIns="91425" anchor="b" anchorCtr="0"/>
          <a:lstStyle>
            <a:lvl1pPr marL="0" marR="0" lvl="0" indent="0" algn="l" rtl="0">
              <a:spcBef>
                <a:spcPts val="0"/>
              </a:spcBef>
              <a:buClr>
                <a:schemeClr val="dk2"/>
              </a:buClr>
              <a:buFont typeface="Arial"/>
              <a:buNone/>
              <a:defRPr sz="2285" b="1" i="0" u="none" strike="noStrike" cap="none">
                <a:solidFill>
                  <a:schemeClr val="dk2"/>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0" name="Shape 50"/>
          <p:cNvSpPr txBox="1">
            <a:spLocks noGrp="1"/>
          </p:cNvSpPr>
          <p:nvPr>
            <p:ph type="body" idx="1"/>
          </p:nvPr>
        </p:nvSpPr>
        <p:spPr>
          <a:xfrm>
            <a:off x="435356" y="1508400"/>
            <a:ext cx="8275202" cy="4615200"/>
          </a:xfrm>
          <a:prstGeom prst="rect">
            <a:avLst/>
          </a:prstGeom>
          <a:noFill/>
          <a:ln>
            <a:noFill/>
          </a:ln>
        </p:spPr>
        <p:txBody>
          <a:bodyPr lIns="91425" tIns="91425" rIns="91425" bIns="91425" anchor="t" anchorCtr="0"/>
          <a:lstStyle>
            <a:lvl1pPr marL="0" marR="0" lvl="0" indent="0" algn="l" rtl="0">
              <a:spcBef>
                <a:spcPts val="366"/>
              </a:spcBef>
              <a:buClr>
                <a:schemeClr val="dk1"/>
              </a:buClr>
              <a:buFont typeface="Arial"/>
              <a:buNone/>
              <a:defRPr sz="1524" b="1" i="0" u="none" strike="noStrike" cap="none">
                <a:solidFill>
                  <a:schemeClr val="dk1"/>
                </a:solidFill>
                <a:latin typeface="Arial"/>
                <a:ea typeface="Arial"/>
                <a:cs typeface="Arial"/>
                <a:sym typeface="Arial"/>
              </a:defRPr>
            </a:lvl1pPr>
            <a:lvl2pPr marL="435346" marR="0" lvl="1" indent="-122672" algn="l" rtl="0">
              <a:spcBef>
                <a:spcPts val="366"/>
              </a:spcBef>
              <a:buClr>
                <a:schemeClr val="dk2"/>
              </a:buClr>
              <a:buSzPct val="101600"/>
              <a:buFont typeface="Arial"/>
              <a:buChar char="•"/>
              <a:defRPr sz="1524" b="0" i="0" u="none" strike="noStrike" cap="none">
                <a:solidFill>
                  <a:schemeClr val="dk1"/>
                </a:solidFill>
                <a:latin typeface="Arial"/>
                <a:ea typeface="Arial"/>
                <a:cs typeface="Arial"/>
                <a:sym typeface="Arial"/>
              </a:defRPr>
            </a:lvl2pPr>
            <a:lvl3pPr marL="870692" marR="0" lvl="2" indent="-126218" algn="l" rtl="0">
              <a:spcBef>
                <a:spcPts val="366"/>
              </a:spcBef>
              <a:buClr>
                <a:schemeClr val="dk2"/>
              </a:buClr>
              <a:buSzPct val="101600"/>
              <a:buFont typeface="Arial"/>
              <a:buChar char="–"/>
              <a:defRPr sz="1524" b="0" i="0" u="none" strike="noStrike" cap="none">
                <a:solidFill>
                  <a:schemeClr val="dk1"/>
                </a:solidFill>
                <a:latin typeface="Arial"/>
                <a:ea typeface="Arial"/>
                <a:cs typeface="Arial"/>
                <a:sym typeface="Arial"/>
              </a:defRPr>
            </a:lvl3pPr>
            <a:lvl4pPr marL="1309465" marR="0" lvl="3" indent="-133191" algn="l" rtl="0">
              <a:spcBef>
                <a:spcPts val="366"/>
              </a:spcBef>
              <a:buClr>
                <a:schemeClr val="dk2"/>
              </a:buClr>
              <a:buSzPct val="101600"/>
              <a:buFont typeface="Arial"/>
              <a:buChar char="–"/>
              <a:defRPr sz="1524" b="0" i="0" u="none" strike="noStrike" cap="none">
                <a:solidFill>
                  <a:schemeClr val="dk1"/>
                </a:solidFill>
                <a:latin typeface="Arial"/>
                <a:ea typeface="Arial"/>
                <a:cs typeface="Arial"/>
                <a:sym typeface="Arial"/>
              </a:defRPr>
            </a:lvl4pPr>
            <a:lvl5pPr marL="1960770" marR="0" lvl="4" indent="-124096" algn="l" rtl="0">
              <a:spcBef>
                <a:spcPts val="366"/>
              </a:spcBef>
              <a:buClr>
                <a:schemeClr val="dk2"/>
              </a:buClr>
              <a:buSzPct val="101600"/>
              <a:buFont typeface="Arial"/>
              <a:buChar char="–"/>
              <a:defRPr sz="1524" b="0" i="0" u="none" strike="noStrike" cap="none">
                <a:solidFill>
                  <a:schemeClr val="dk1"/>
                </a:solidFill>
                <a:latin typeface="Arial"/>
                <a:ea typeface="Arial"/>
                <a:cs typeface="Arial"/>
                <a:sym typeface="Arial"/>
              </a:defRPr>
            </a:lvl5pPr>
            <a:lvl6pPr marL="2394402" marR="0" lvl="5" indent="-101797" algn="l" rtl="0">
              <a:spcBef>
                <a:spcPts val="381"/>
              </a:spcBef>
              <a:buClr>
                <a:schemeClr val="dk1"/>
              </a:buClr>
              <a:buSzPct val="100210"/>
              <a:buFont typeface="Arial"/>
              <a:buChar char="•"/>
              <a:defRPr sz="1904" b="0" i="0" u="none" strike="noStrike" cap="none">
                <a:solidFill>
                  <a:schemeClr val="dk1"/>
                </a:solidFill>
                <a:latin typeface="Arial"/>
                <a:ea typeface="Arial"/>
                <a:cs typeface="Arial"/>
                <a:sym typeface="Arial"/>
              </a:defRPr>
            </a:lvl6pPr>
            <a:lvl7pPr marL="2829748" marR="0" lvl="6" indent="-105343" algn="l" rtl="0">
              <a:spcBef>
                <a:spcPts val="381"/>
              </a:spcBef>
              <a:buClr>
                <a:schemeClr val="dk1"/>
              </a:buClr>
              <a:buSzPct val="100210"/>
              <a:buFont typeface="Arial"/>
              <a:buChar char="•"/>
              <a:defRPr sz="1904" b="0" i="0" u="none" strike="noStrike" cap="none">
                <a:solidFill>
                  <a:schemeClr val="dk1"/>
                </a:solidFill>
                <a:latin typeface="Arial"/>
                <a:ea typeface="Arial"/>
                <a:cs typeface="Arial"/>
                <a:sym typeface="Arial"/>
              </a:defRPr>
            </a:lvl7pPr>
            <a:lvl8pPr marL="3265094" marR="0" lvl="7" indent="-108890" algn="l" rtl="0">
              <a:spcBef>
                <a:spcPts val="381"/>
              </a:spcBef>
              <a:buClr>
                <a:schemeClr val="dk1"/>
              </a:buClr>
              <a:buSzPct val="100210"/>
              <a:buFont typeface="Arial"/>
              <a:buChar char="•"/>
              <a:defRPr sz="1904" b="0" i="0" u="none" strike="noStrike" cap="none">
                <a:solidFill>
                  <a:schemeClr val="dk1"/>
                </a:solidFill>
                <a:latin typeface="Arial"/>
                <a:ea typeface="Arial"/>
                <a:cs typeface="Arial"/>
                <a:sym typeface="Arial"/>
              </a:defRPr>
            </a:lvl8pPr>
            <a:lvl9pPr marL="3700440" marR="0" lvl="8" indent="-99736" algn="l" rtl="0">
              <a:spcBef>
                <a:spcPts val="381"/>
              </a:spcBef>
              <a:buClr>
                <a:schemeClr val="dk1"/>
              </a:buClr>
              <a:buSzPct val="100210"/>
              <a:buFont typeface="Arial"/>
              <a:buChar char="•"/>
              <a:defRPr sz="1904" b="0" i="0" u="none" strike="noStrike" cap="none">
                <a:solidFill>
                  <a:schemeClr val="dk1"/>
                </a:solidFill>
                <a:latin typeface="Arial"/>
                <a:ea typeface="Arial"/>
                <a:cs typeface="Arial"/>
                <a:sym typeface="Arial"/>
              </a:defRPr>
            </a:lvl9pPr>
          </a:lstStyle>
          <a:p>
            <a:endParaRPr/>
          </a:p>
        </p:txBody>
      </p:sp>
      <p:cxnSp>
        <p:nvCxnSpPr>
          <p:cNvPr id="51" name="Shape 51"/>
          <p:cNvCxnSpPr/>
          <p:nvPr/>
        </p:nvCxnSpPr>
        <p:spPr>
          <a:xfrm rot="10800000">
            <a:off x="0" y="1003300"/>
            <a:ext cx="9142488" cy="0"/>
          </a:xfrm>
          <a:prstGeom prst="straightConnector1">
            <a:avLst/>
          </a:prstGeom>
          <a:noFill/>
          <a:ln w="28575" cap="flat" cmpd="sng">
            <a:solidFill>
              <a:schemeClr val="dk2"/>
            </a:solidFill>
            <a:prstDash val="solid"/>
            <a:round/>
            <a:headEnd type="none" w="med" len="med"/>
            <a:tailEnd type="none" w="med" len="med"/>
          </a:ln>
          <a:effectLst>
            <a:outerShdw dist="25400" dir="5400000" algn="ctr" rotWithShape="0">
              <a:schemeClr val="folHlink"/>
            </a:outerShdw>
          </a:effectLst>
        </p:spPr>
      </p:cxnSp>
      <p:sp>
        <p:nvSpPr>
          <p:cNvPr id="52" name="Shape 52"/>
          <p:cNvSpPr/>
          <p:nvPr/>
        </p:nvSpPr>
        <p:spPr>
          <a:xfrm>
            <a:off x="435356" y="6699600"/>
            <a:ext cx="613612" cy="107999"/>
          </a:xfrm>
          <a:prstGeom prst="rect">
            <a:avLst/>
          </a:prstGeom>
          <a:noFill/>
          <a:ln>
            <a:noFill/>
          </a:ln>
        </p:spPr>
        <p:txBody>
          <a:bodyPr lIns="0" tIns="0" rIns="0" bIns="0" anchor="ctr" anchorCtr="0">
            <a:noAutofit/>
          </a:bodyPr>
          <a:lstStyle/>
          <a:p>
            <a:pPr marL="0" marR="0" lvl="0" indent="0" algn="l" rtl="0">
              <a:spcBef>
                <a:spcPts val="0"/>
              </a:spcBef>
              <a:buSzPct val="25000"/>
              <a:buNone/>
            </a:pPr>
            <a:r>
              <a:rPr lang="pt-BR" sz="667">
                <a:solidFill>
                  <a:srgbClr val="808080"/>
                </a:solidFill>
                <a:latin typeface="Arial"/>
                <a:ea typeface="Arial"/>
                <a:cs typeface="Arial"/>
                <a:sym typeface="Arial"/>
              </a:rPr>
              <a:t>209260-65-Iniciativas Estratégicas CONSED Fichas_v01.pptx</a:t>
            </a:r>
          </a:p>
        </p:txBody>
      </p:sp>
      <p:sp>
        <p:nvSpPr>
          <p:cNvPr id="53" name="Shape 53"/>
          <p:cNvSpPr txBox="1"/>
          <p:nvPr/>
        </p:nvSpPr>
        <p:spPr>
          <a:xfrm>
            <a:off x="8514395" y="6675838"/>
            <a:ext cx="199592" cy="127000"/>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pt-BR" sz="857">
                <a:solidFill>
                  <a:srgbClr val="000000"/>
                </a:solidFill>
                <a:latin typeface="Arial"/>
                <a:ea typeface="Arial"/>
                <a:cs typeface="Arial"/>
                <a:sym typeface="Arial"/>
              </a:rPr>
              <a:pPr marL="0" marR="0" lvl="0" indent="0" algn="r" rtl="0">
                <a:spcBef>
                  <a:spcPts val="0"/>
                </a:spcBef>
                <a:buSzPct val="25000"/>
                <a:buNone/>
              </a:pPr>
              <a:t>‹nº›</a:t>
            </a:fld>
            <a:endParaRPr lang="pt-BR" sz="857">
              <a:solidFill>
                <a:srgbClr val="000000"/>
              </a:solidFill>
              <a:latin typeface="Arial"/>
              <a:ea typeface="Arial"/>
              <a:cs typeface="Arial"/>
              <a:sym typeface="Arial"/>
            </a:endParaRPr>
          </a:p>
          <a:p>
            <a:pPr marL="0" marR="0" lvl="0" indent="0" algn="l" rtl="0">
              <a:spcBef>
                <a:spcPts val="0"/>
              </a:spcBef>
              <a:buNone/>
            </a:pPr>
            <a:endParaRPr sz="857">
              <a:solidFill>
                <a:srgbClr val="000000"/>
              </a:solidFill>
              <a:latin typeface="Arial"/>
              <a:ea typeface="Arial"/>
              <a:cs typeface="Arial"/>
              <a:sym typeface="Arial"/>
            </a:endParaRPr>
          </a:p>
        </p:txBody>
      </p:sp>
      <p:sp>
        <p:nvSpPr>
          <p:cNvPr id="54" name="Shape 54"/>
          <p:cNvSpPr/>
          <p:nvPr/>
        </p:nvSpPr>
        <p:spPr>
          <a:xfrm>
            <a:off x="6120664" y="6631200"/>
            <a:ext cx="1830628" cy="175882"/>
          </a:xfrm>
          <a:prstGeom prst="rect">
            <a:avLst/>
          </a:prstGeom>
          <a:noFill/>
          <a:ln>
            <a:noFill/>
          </a:ln>
        </p:spPr>
        <p:txBody>
          <a:bodyPr lIns="0" tIns="0" rIns="0" bIns="0" anchor="t" anchorCtr="0">
            <a:noAutofit/>
          </a:bodyPr>
          <a:lstStyle/>
          <a:p>
            <a:pPr marL="0" marR="0" lvl="0" indent="0" algn="ctr" rtl="0">
              <a:spcBef>
                <a:spcPts val="0"/>
              </a:spcBef>
              <a:spcAft>
                <a:spcPts val="0"/>
              </a:spcAft>
              <a:buSzPct val="25000"/>
              <a:buNone/>
            </a:pPr>
            <a:r>
              <a:rPr lang="pt-BR" sz="1143" b="1">
                <a:solidFill>
                  <a:srgbClr val="C00000"/>
                </a:solidFill>
                <a:latin typeface="Arial"/>
                <a:ea typeface="Arial"/>
                <a:cs typeface="Arial"/>
                <a:sym typeface="Arial"/>
              </a:rPr>
              <a:t>Draft—for discussion only</a:t>
            </a:r>
          </a:p>
        </p:txBody>
      </p:sp>
      <p:sp>
        <p:nvSpPr>
          <p:cNvPr id="55" name="Shape 55"/>
          <p:cNvSpPr txBox="1"/>
          <p:nvPr/>
        </p:nvSpPr>
        <p:spPr>
          <a:xfrm rot="-5400000">
            <a:off x="6724500" y="4261251"/>
            <a:ext cx="4559300" cy="188988"/>
          </a:xfrm>
          <a:prstGeom prst="rect">
            <a:avLst/>
          </a:prstGeom>
          <a:noFill/>
          <a:ln>
            <a:noFill/>
          </a:ln>
        </p:spPr>
        <p:txBody>
          <a:bodyPr lIns="91425" tIns="45700" rIns="91425" bIns="45700" anchor="b" anchorCtr="0">
            <a:noAutofit/>
          </a:bodyPr>
          <a:lstStyle/>
          <a:p>
            <a:pPr marL="0" marR="0" lvl="0" indent="0" algn="l" rtl="0">
              <a:spcBef>
                <a:spcPts val="0"/>
              </a:spcBef>
              <a:spcAft>
                <a:spcPts val="0"/>
              </a:spcAft>
              <a:buSzPct val="25000"/>
              <a:buNone/>
            </a:pPr>
            <a:r>
              <a:rPr lang="pt-BR" sz="667">
                <a:solidFill>
                  <a:srgbClr val="808080"/>
                </a:solidFill>
                <a:latin typeface="Arial"/>
                <a:ea typeface="Arial"/>
                <a:cs typeface="Arial"/>
                <a:sym typeface="Arial"/>
              </a:rPr>
              <a:t>Copyright © 2015 by The Boston Consulting Group, Inc. All rights reserved.</a:t>
            </a:r>
          </a:p>
        </p:txBody>
      </p:sp>
      <p:pic>
        <p:nvPicPr>
          <p:cNvPr id="56" name="Shape 56"/>
          <p:cNvPicPr preferRelativeResize="0"/>
          <p:nvPr/>
        </p:nvPicPr>
        <p:blipFill rotWithShape="1">
          <a:blip r:embed="rId10">
            <a:alphaModFix/>
          </a:blip>
          <a:srcRect/>
          <a:stretch/>
        </p:blipFill>
        <p:spPr>
          <a:xfrm>
            <a:off x="3592844" y="6656659"/>
            <a:ext cx="1966817" cy="12757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Shape 158"/>
          <p:cNvSpPr/>
          <p:nvPr/>
        </p:nvSpPr>
        <p:spPr>
          <a:xfrm>
            <a:off x="0" y="-6399"/>
            <a:ext cx="9143998" cy="6837505"/>
          </a:xfrm>
          <a:prstGeom prst="rect">
            <a:avLst/>
          </a:prstGeom>
          <a:solidFill>
            <a:srgbClr val="CCCCCC"/>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Font typeface="Calibri"/>
              <a:buNone/>
            </a:pPr>
            <a:endParaRPr sz="1600" b="1" i="0" u="none" strike="noStrike" cap="none" dirty="0">
              <a:solidFill>
                <a:srgbClr val="FFFFFF"/>
              </a:solidFill>
              <a:latin typeface="Arial Narrow"/>
              <a:ea typeface="Arial Narrow"/>
              <a:cs typeface="Arial Narrow"/>
              <a:sym typeface="Arial Narrow"/>
            </a:endParaRPr>
          </a:p>
        </p:txBody>
      </p:sp>
      <p:sp>
        <p:nvSpPr>
          <p:cNvPr id="160" name="Shape 160"/>
          <p:cNvSpPr txBox="1"/>
          <p:nvPr/>
        </p:nvSpPr>
        <p:spPr>
          <a:xfrm>
            <a:off x="323528" y="3567708"/>
            <a:ext cx="8640960" cy="523219"/>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pt-BR" sz="2800" b="1" cap="small" dirty="0" smtClean="0">
                <a:solidFill>
                  <a:srgbClr val="2C2C2C"/>
                </a:solidFill>
                <a:latin typeface="Calibri"/>
                <a:ea typeface="Calibri"/>
                <a:cs typeface="Calibri"/>
                <a:sym typeface="Calibri"/>
              </a:rPr>
              <a:t>NOVO ENSINO MÉDIO</a:t>
            </a:r>
            <a:endParaRPr lang="pt-BR" sz="2800" b="1" cap="small" dirty="0">
              <a:solidFill>
                <a:srgbClr val="2C2C2C"/>
              </a:solidFill>
              <a:latin typeface="Calibri"/>
              <a:ea typeface="Calibri"/>
              <a:cs typeface="Calibri"/>
              <a:sym typeface="Calibri"/>
            </a:endParaRPr>
          </a:p>
        </p:txBody>
      </p:sp>
      <p:sp>
        <p:nvSpPr>
          <p:cNvPr id="161" name="Shape 161"/>
          <p:cNvSpPr txBox="1"/>
          <p:nvPr/>
        </p:nvSpPr>
        <p:spPr>
          <a:xfrm>
            <a:off x="7236296" y="5084023"/>
            <a:ext cx="1656183" cy="338554"/>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pt-BR" sz="1600" dirty="0" smtClean="0">
                <a:solidFill>
                  <a:srgbClr val="3C3C3B"/>
                </a:solidFill>
                <a:latin typeface="Calibri"/>
                <a:ea typeface="Calibri"/>
                <a:cs typeface="Calibri"/>
                <a:sym typeface="Calibri"/>
              </a:rPr>
              <a:t>Novembro 2016</a:t>
            </a:r>
            <a:endParaRPr lang="pt-BR" sz="1600" dirty="0">
              <a:solidFill>
                <a:srgbClr val="3C3C3B"/>
              </a:solidFill>
              <a:latin typeface="Calibri"/>
              <a:ea typeface="Calibri"/>
              <a:cs typeface="Calibri"/>
              <a:sym typeface="Calibri"/>
            </a:endParaRPr>
          </a:p>
        </p:txBody>
      </p:sp>
      <p:cxnSp>
        <p:nvCxnSpPr>
          <p:cNvPr id="162" name="Shape 162"/>
          <p:cNvCxnSpPr/>
          <p:nvPr/>
        </p:nvCxnSpPr>
        <p:spPr>
          <a:xfrm rot="10800000">
            <a:off x="457201" y="4176742"/>
            <a:ext cx="8686798" cy="0"/>
          </a:xfrm>
          <a:prstGeom prst="straightConnector1">
            <a:avLst/>
          </a:prstGeom>
          <a:noFill/>
          <a:ln w="25400" cap="flat" cmpd="sng">
            <a:solidFill>
              <a:srgbClr val="333333"/>
            </a:solidFill>
            <a:prstDash val="solid"/>
            <a:round/>
            <a:headEnd type="none" w="med" len="med"/>
            <a:tailEnd type="none" w="med" len="med"/>
          </a:ln>
        </p:spPr>
      </p:cxnSp>
      <p:grpSp>
        <p:nvGrpSpPr>
          <p:cNvPr id="2" name="Shape 163"/>
          <p:cNvGrpSpPr/>
          <p:nvPr/>
        </p:nvGrpSpPr>
        <p:grpSpPr>
          <a:xfrm>
            <a:off x="4678371" y="-6398"/>
            <a:ext cx="4398905" cy="2199451"/>
            <a:chOff x="8287674" y="-71199"/>
            <a:chExt cx="604039" cy="302019"/>
          </a:xfrm>
        </p:grpSpPr>
        <p:sp>
          <p:nvSpPr>
            <p:cNvPr id="164" name="Shape 164"/>
            <p:cNvSpPr/>
            <p:nvPr/>
          </p:nvSpPr>
          <p:spPr>
            <a:xfrm rot="2700000">
              <a:off x="8460799" y="101490"/>
              <a:ext cx="106779" cy="106779"/>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Font typeface="Calibri"/>
                <a:buNone/>
              </a:pPr>
              <a:endParaRPr sz="1600" b="1" i="0" u="none" strike="noStrike" cap="none">
                <a:solidFill>
                  <a:srgbClr val="FFFFFF"/>
                </a:solidFill>
                <a:latin typeface="Arial Narrow"/>
                <a:ea typeface="Arial Narrow"/>
                <a:cs typeface="Arial Narrow"/>
                <a:sym typeface="Arial Narrow"/>
              </a:endParaRPr>
            </a:p>
          </p:txBody>
        </p:sp>
        <p:sp>
          <p:nvSpPr>
            <p:cNvPr id="165" name="Shape 165"/>
            <p:cNvSpPr/>
            <p:nvPr/>
          </p:nvSpPr>
          <p:spPr>
            <a:xfrm rot="2700000">
              <a:off x="8611809" y="101924"/>
              <a:ext cx="106779" cy="106779"/>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Font typeface="Calibri"/>
                <a:buNone/>
              </a:pPr>
              <a:endParaRPr sz="1600" b="1" i="0" u="none" strike="noStrike" cap="none">
                <a:solidFill>
                  <a:srgbClr val="FFFFFF"/>
                </a:solidFill>
                <a:latin typeface="Arial Narrow"/>
                <a:ea typeface="Arial Narrow"/>
                <a:cs typeface="Arial Narrow"/>
                <a:sym typeface="Arial Narrow"/>
              </a:endParaRPr>
            </a:p>
          </p:txBody>
        </p:sp>
        <p:sp>
          <p:nvSpPr>
            <p:cNvPr id="166" name="Shape 166"/>
            <p:cNvSpPr/>
            <p:nvPr/>
          </p:nvSpPr>
          <p:spPr>
            <a:xfrm rot="2700000">
              <a:off x="8309789" y="-49084"/>
              <a:ext cx="106779" cy="106779"/>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Font typeface="Calibri"/>
                <a:buNone/>
              </a:pPr>
              <a:endParaRPr sz="1600" b="1" i="0" u="none" strike="noStrike" cap="none">
                <a:solidFill>
                  <a:srgbClr val="FFFFFF"/>
                </a:solidFill>
                <a:latin typeface="Arial Narrow"/>
                <a:ea typeface="Arial Narrow"/>
                <a:cs typeface="Arial Narrow"/>
                <a:sym typeface="Arial Narrow"/>
              </a:endParaRPr>
            </a:p>
          </p:txBody>
        </p:sp>
        <p:sp>
          <p:nvSpPr>
            <p:cNvPr id="167" name="Shape 167"/>
            <p:cNvSpPr/>
            <p:nvPr/>
          </p:nvSpPr>
          <p:spPr>
            <a:xfrm rot="2700000">
              <a:off x="8460799" y="-49084"/>
              <a:ext cx="106779" cy="106779"/>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Font typeface="Calibri"/>
                <a:buNone/>
              </a:pPr>
              <a:endParaRPr sz="1600" b="1" i="0" u="none" strike="noStrike" cap="none">
                <a:solidFill>
                  <a:srgbClr val="FFFFFF"/>
                </a:solidFill>
                <a:latin typeface="Arial Narrow"/>
                <a:ea typeface="Arial Narrow"/>
                <a:cs typeface="Arial Narrow"/>
                <a:sym typeface="Arial Narrow"/>
              </a:endParaRPr>
            </a:p>
          </p:txBody>
        </p:sp>
        <p:sp>
          <p:nvSpPr>
            <p:cNvPr id="168" name="Shape 168"/>
            <p:cNvSpPr/>
            <p:nvPr/>
          </p:nvSpPr>
          <p:spPr>
            <a:xfrm rot="2700000">
              <a:off x="8611809" y="-49084"/>
              <a:ext cx="106779" cy="106779"/>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Font typeface="Calibri"/>
                <a:buNone/>
              </a:pPr>
              <a:endParaRPr sz="1600" b="1" i="0" u="none" strike="noStrike" cap="none">
                <a:solidFill>
                  <a:srgbClr val="FFFFFF"/>
                </a:solidFill>
                <a:latin typeface="Arial Narrow"/>
                <a:ea typeface="Arial Narrow"/>
                <a:cs typeface="Arial Narrow"/>
                <a:sym typeface="Arial Narrow"/>
              </a:endParaRPr>
            </a:p>
          </p:txBody>
        </p:sp>
        <p:sp>
          <p:nvSpPr>
            <p:cNvPr id="169" name="Shape 169"/>
            <p:cNvSpPr/>
            <p:nvPr/>
          </p:nvSpPr>
          <p:spPr>
            <a:xfrm rot="2700000">
              <a:off x="8762819" y="-49084"/>
              <a:ext cx="106779" cy="106779"/>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Font typeface="Calibri"/>
                <a:buNone/>
              </a:pPr>
              <a:endParaRPr sz="1600" b="1" i="0" u="none" strike="noStrike" cap="none">
                <a:solidFill>
                  <a:srgbClr val="FFFFFF"/>
                </a:solidFill>
                <a:latin typeface="Arial Narrow"/>
                <a:ea typeface="Arial Narrow"/>
                <a:cs typeface="Arial Narrow"/>
                <a:sym typeface="Arial Narrow"/>
              </a:endParaRPr>
            </a:p>
          </p:txBody>
        </p:sp>
      </p:grpSp>
      <p:sp>
        <p:nvSpPr>
          <p:cNvPr id="171" name="Shape 171"/>
          <p:cNvSpPr txBox="1"/>
          <p:nvPr/>
        </p:nvSpPr>
        <p:spPr>
          <a:xfrm>
            <a:off x="457202" y="4232367"/>
            <a:ext cx="8466070" cy="523219"/>
          </a:xfrm>
          <a:prstGeom prst="rect">
            <a:avLst/>
          </a:prstGeom>
          <a:noFill/>
          <a:ln>
            <a:noFill/>
          </a:ln>
        </p:spPr>
        <p:txBody>
          <a:bodyPr lIns="91425" tIns="45700" rIns="91425" bIns="45700" anchor="t" anchorCtr="0">
            <a:noAutofit/>
          </a:bodyPr>
          <a:lstStyle/>
          <a:p>
            <a:pPr lvl="0" algn="r">
              <a:buSzPct val="25000"/>
            </a:pPr>
            <a:r>
              <a:rPr lang="pt-BR" sz="2800" b="1" dirty="0">
                <a:solidFill>
                  <a:srgbClr val="2C2C2C"/>
                </a:solidFill>
                <a:latin typeface="Calibri"/>
                <a:ea typeface="Calibri"/>
                <a:cs typeface="Calibri"/>
                <a:sym typeface="Calibri"/>
              </a:rPr>
              <a:t>MP 746/2016</a:t>
            </a:r>
          </a:p>
        </p:txBody>
      </p:sp>
      <p:sp>
        <p:nvSpPr>
          <p:cNvPr id="16" name="Shape 171"/>
          <p:cNvSpPr txBox="1"/>
          <p:nvPr/>
        </p:nvSpPr>
        <p:spPr>
          <a:xfrm>
            <a:off x="35496" y="5138029"/>
            <a:ext cx="8466070" cy="523219"/>
          </a:xfrm>
          <a:prstGeom prst="rect">
            <a:avLst/>
          </a:prstGeom>
          <a:noFill/>
          <a:ln>
            <a:noFill/>
          </a:ln>
        </p:spPr>
        <p:txBody>
          <a:bodyPr lIns="91425" tIns="45700" rIns="91425" bIns="45700" anchor="t" anchorCtr="0">
            <a:noAutofit/>
          </a:bodyPr>
          <a:lstStyle/>
          <a:p>
            <a:pPr marL="0" marR="0" lvl="0" indent="0" rtl="0">
              <a:spcBef>
                <a:spcPts val="0"/>
              </a:spcBef>
              <a:buSzPct val="25000"/>
              <a:buNone/>
            </a:pPr>
            <a:r>
              <a:rPr lang="pt-BR" sz="2800" dirty="0" smtClean="0">
                <a:solidFill>
                  <a:srgbClr val="2C2C2C"/>
                </a:solidFill>
                <a:latin typeface="Calibri"/>
                <a:ea typeface="Calibri"/>
                <a:cs typeface="Calibri"/>
                <a:sym typeface="Calibri"/>
              </a:rPr>
              <a:t>Frederico da Costa </a:t>
            </a:r>
            <a:r>
              <a:rPr lang="pt-BR" sz="2800" dirty="0" err="1" smtClean="0">
                <a:solidFill>
                  <a:srgbClr val="2C2C2C"/>
                </a:solidFill>
                <a:latin typeface="Calibri"/>
                <a:ea typeface="Calibri"/>
                <a:cs typeface="Calibri"/>
                <a:sym typeface="Calibri"/>
              </a:rPr>
              <a:t>Amancio</a:t>
            </a:r>
            <a:endParaRPr lang="pt-BR" sz="2800" dirty="0" smtClean="0">
              <a:solidFill>
                <a:srgbClr val="2C2C2C"/>
              </a:solidFill>
              <a:latin typeface="Calibri"/>
              <a:ea typeface="Calibri"/>
              <a:cs typeface="Calibri"/>
              <a:sym typeface="Calibri"/>
            </a:endParaRPr>
          </a:p>
          <a:p>
            <a:pPr marL="0" marR="0" lvl="0" indent="0" rtl="0">
              <a:spcBef>
                <a:spcPts val="0"/>
              </a:spcBef>
              <a:buSzPct val="25000"/>
              <a:buNone/>
            </a:pPr>
            <a:r>
              <a:rPr lang="pt-BR" sz="2800" dirty="0" smtClean="0">
                <a:solidFill>
                  <a:srgbClr val="2C2C2C"/>
                </a:solidFill>
                <a:latin typeface="Calibri"/>
                <a:ea typeface="Calibri"/>
                <a:cs typeface="Calibri"/>
                <a:sym typeface="Calibri"/>
              </a:rPr>
              <a:t>Presidente do CONSED</a:t>
            </a:r>
            <a:endParaRPr lang="pt-BR" sz="2800" dirty="0">
              <a:solidFill>
                <a:srgbClr val="2C2C2C"/>
              </a:solidFill>
              <a:latin typeface="Calibri"/>
              <a:ea typeface="Calibri"/>
              <a:cs typeface="Calibri"/>
              <a:sym typeface="Calibri"/>
            </a:endParaRPr>
          </a:p>
        </p:txBody>
      </p:sp>
      <p:pic>
        <p:nvPicPr>
          <p:cNvPr id="17" name="Picture 6" descr="http://www.unisite.ms.gov.br/unisite/sites/sed/recursos/102713_consed_logo_12.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83991" y="5715254"/>
            <a:ext cx="1480497" cy="72944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aixaDeTexto 6"/>
          <p:cNvSpPr txBox="1">
            <a:spLocks noChangeArrowheads="1"/>
          </p:cNvSpPr>
          <p:nvPr/>
        </p:nvSpPr>
        <p:spPr bwMode="auto">
          <a:xfrm>
            <a:off x="395536" y="1606228"/>
            <a:ext cx="8352928" cy="3621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3600">
                <a:solidFill>
                  <a:srgbClr val="000000"/>
                </a:solidFill>
                <a:latin typeface="Helvetica Light" charset="0"/>
                <a:ea typeface="Helvetica Light" charset="0"/>
                <a:cs typeface="Helvetica Light" charset="0"/>
                <a:sym typeface="Helvetica Light" charset="0"/>
              </a:defRPr>
            </a:lvl1pPr>
            <a:lvl2pPr>
              <a:defRPr sz="3600">
                <a:solidFill>
                  <a:srgbClr val="000000"/>
                </a:solidFill>
                <a:latin typeface="Helvetica Light" charset="0"/>
                <a:ea typeface="Helvetica Light" charset="0"/>
                <a:cs typeface="Helvetica Light" charset="0"/>
                <a:sym typeface="Helvetica Light" charset="0"/>
              </a:defRPr>
            </a:lvl2pPr>
            <a:lvl3pPr>
              <a:defRPr sz="3600">
                <a:solidFill>
                  <a:srgbClr val="000000"/>
                </a:solidFill>
                <a:latin typeface="Helvetica Light" charset="0"/>
                <a:ea typeface="Helvetica Light" charset="0"/>
                <a:cs typeface="Helvetica Light" charset="0"/>
                <a:sym typeface="Helvetica Light" charset="0"/>
              </a:defRPr>
            </a:lvl3pPr>
            <a:lvl4pPr>
              <a:defRPr sz="3600">
                <a:solidFill>
                  <a:srgbClr val="000000"/>
                </a:solidFill>
                <a:latin typeface="Helvetica Light" charset="0"/>
                <a:ea typeface="Helvetica Light" charset="0"/>
                <a:cs typeface="Helvetica Light" charset="0"/>
                <a:sym typeface="Helvetica Light" charset="0"/>
              </a:defRPr>
            </a:lvl4pPr>
            <a:lvl5pPr>
              <a:defRPr sz="3600">
                <a:solidFill>
                  <a:srgbClr val="000000"/>
                </a:solidFill>
                <a:latin typeface="Helvetica Light" charset="0"/>
                <a:ea typeface="Helvetica Light" charset="0"/>
                <a:cs typeface="Helvetica Light" charset="0"/>
                <a:sym typeface="Helvetica Light" charset="0"/>
              </a:defRPr>
            </a:lvl5pPr>
            <a:lvl6pPr indent="-914400"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indent="-914400"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indent="-914400"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indent="-914400"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pPr>
              <a:lnSpc>
                <a:spcPct val="150000"/>
              </a:lnSpc>
              <a:spcAft>
                <a:spcPts val="844"/>
              </a:spcAft>
              <a:buFont typeface="Wingdings" panose="05000000000000000000" pitchFamily="2" charset="2"/>
              <a:buChar char="q"/>
            </a:pPr>
            <a:r>
              <a:rPr lang="en-US" altLang="pt-BR" sz="2400" b="1" dirty="0">
                <a:solidFill>
                  <a:srgbClr val="343434"/>
                </a:solidFill>
                <a:latin typeface="Calibri" panose="020F0502020204030204" pitchFamily="34" charset="0"/>
                <a:ea typeface="American Typewriter"/>
                <a:cs typeface="American Typewriter"/>
              </a:rPr>
              <a:t>Segundo </a:t>
            </a:r>
            <a:r>
              <a:rPr lang="en-US" altLang="pt-BR" sz="2400" b="1" dirty="0" err="1">
                <a:solidFill>
                  <a:srgbClr val="343434"/>
                </a:solidFill>
                <a:latin typeface="Calibri" panose="020F0502020204030204" pitchFamily="34" charset="0"/>
                <a:ea typeface="American Typewriter"/>
                <a:cs typeface="American Typewriter"/>
              </a:rPr>
              <a:t>ano</a:t>
            </a:r>
            <a:r>
              <a:rPr lang="en-US" altLang="pt-BR" sz="2400" b="1" dirty="0">
                <a:solidFill>
                  <a:srgbClr val="343434"/>
                </a:solidFill>
                <a:latin typeface="Calibri" panose="020F0502020204030204" pitchFamily="34" charset="0"/>
                <a:ea typeface="American Typewriter"/>
                <a:cs typeface="American Typewriter"/>
              </a:rPr>
              <a:t> </a:t>
            </a:r>
            <a:r>
              <a:rPr lang="en-US" altLang="pt-BR" sz="2400" b="1" dirty="0" err="1">
                <a:solidFill>
                  <a:srgbClr val="343434"/>
                </a:solidFill>
                <a:latin typeface="Calibri" panose="020F0502020204030204" pitchFamily="34" charset="0"/>
                <a:ea typeface="American Typewriter"/>
                <a:cs typeface="American Typewriter"/>
              </a:rPr>
              <a:t>letivo</a:t>
            </a:r>
            <a:r>
              <a:rPr lang="en-US" altLang="pt-BR" sz="2400" b="1" dirty="0">
                <a:solidFill>
                  <a:srgbClr val="343434"/>
                </a:solidFill>
                <a:latin typeface="Calibri" panose="020F0502020204030204" pitchFamily="34" charset="0"/>
                <a:ea typeface="American Typewriter"/>
                <a:cs typeface="American Typewriter"/>
              </a:rPr>
              <a:t> </a:t>
            </a:r>
            <a:r>
              <a:rPr lang="en-US" altLang="pt-BR" sz="2400" dirty="0" err="1">
                <a:solidFill>
                  <a:srgbClr val="343434"/>
                </a:solidFill>
                <a:latin typeface="Calibri" panose="020F0502020204030204" pitchFamily="34" charset="0"/>
                <a:ea typeface="American Typewriter"/>
                <a:cs typeface="American Typewriter"/>
              </a:rPr>
              <a:t>subsequente</a:t>
            </a:r>
            <a:r>
              <a:rPr lang="en-US" altLang="pt-BR" sz="2400" dirty="0">
                <a:solidFill>
                  <a:srgbClr val="343434"/>
                </a:solidFill>
                <a:latin typeface="Calibri" panose="020F0502020204030204" pitchFamily="34" charset="0"/>
                <a:ea typeface="American Typewriter"/>
                <a:cs typeface="American Typewriter"/>
              </a:rPr>
              <a:t> à data de </a:t>
            </a:r>
            <a:r>
              <a:rPr lang="en-US" altLang="pt-BR" sz="2400" dirty="0" err="1">
                <a:solidFill>
                  <a:srgbClr val="343434"/>
                </a:solidFill>
                <a:latin typeface="Calibri" panose="020F0502020204030204" pitchFamily="34" charset="0"/>
                <a:ea typeface="American Typewriter"/>
                <a:cs typeface="American Typewriter"/>
              </a:rPr>
              <a:t>publicação</a:t>
            </a:r>
            <a:r>
              <a:rPr lang="en-US" altLang="pt-BR" sz="2400" dirty="0">
                <a:solidFill>
                  <a:srgbClr val="343434"/>
                </a:solidFill>
                <a:latin typeface="Calibri" panose="020F0502020204030204" pitchFamily="34" charset="0"/>
                <a:ea typeface="American Typewriter"/>
                <a:cs typeface="American Typewriter"/>
              </a:rPr>
              <a:t> da BNCC.</a:t>
            </a:r>
          </a:p>
          <a:p>
            <a:pPr>
              <a:lnSpc>
                <a:spcPct val="150000"/>
              </a:lnSpc>
              <a:spcAft>
                <a:spcPts val="844"/>
              </a:spcAft>
              <a:buFont typeface="Wingdings" panose="05000000000000000000" pitchFamily="2" charset="2"/>
              <a:buChar char="q"/>
            </a:pPr>
            <a:r>
              <a:rPr lang="en-US" altLang="pt-BR" sz="2400" dirty="0">
                <a:solidFill>
                  <a:srgbClr val="343434"/>
                </a:solidFill>
                <a:latin typeface="Calibri" panose="020F0502020204030204" pitchFamily="34" charset="0"/>
                <a:ea typeface="American Typewriter"/>
                <a:cs typeface="American Typewriter"/>
              </a:rPr>
              <a:t>Se BNCC for </a:t>
            </a:r>
            <a:r>
              <a:rPr lang="en-US" altLang="pt-BR" sz="2400" dirty="0" err="1">
                <a:solidFill>
                  <a:srgbClr val="343434"/>
                </a:solidFill>
                <a:latin typeface="Calibri" panose="020F0502020204030204" pitchFamily="34" charset="0"/>
                <a:ea typeface="American Typewriter"/>
                <a:cs typeface="American Typewriter"/>
              </a:rPr>
              <a:t>publicada</a:t>
            </a:r>
            <a:r>
              <a:rPr lang="en-US" altLang="pt-BR" sz="2400" dirty="0">
                <a:solidFill>
                  <a:srgbClr val="343434"/>
                </a:solidFill>
                <a:latin typeface="Calibri" panose="020F0502020204030204" pitchFamily="34" charset="0"/>
                <a:ea typeface="American Typewriter"/>
                <a:cs typeface="American Typewriter"/>
              </a:rPr>
              <a:t> antes de </a:t>
            </a:r>
            <a:r>
              <a:rPr lang="en-US" altLang="pt-BR" sz="2400" b="1" dirty="0">
                <a:solidFill>
                  <a:srgbClr val="343434"/>
                </a:solidFill>
                <a:latin typeface="Calibri" panose="020F0502020204030204" pitchFamily="34" charset="0"/>
                <a:ea typeface="American Typewriter"/>
                <a:cs typeface="American Typewriter"/>
              </a:rPr>
              <a:t>180 </a:t>
            </a:r>
            <a:r>
              <a:rPr lang="en-US" altLang="pt-BR" sz="2400" b="1" dirty="0" err="1">
                <a:solidFill>
                  <a:srgbClr val="343434"/>
                </a:solidFill>
                <a:latin typeface="Calibri" panose="020F0502020204030204" pitchFamily="34" charset="0"/>
                <a:ea typeface="American Typewriter"/>
                <a:cs typeface="American Typewriter"/>
              </a:rPr>
              <a:t>dias</a:t>
            </a:r>
            <a:r>
              <a:rPr lang="en-US" altLang="pt-BR" sz="2400" b="1" dirty="0">
                <a:solidFill>
                  <a:srgbClr val="343434"/>
                </a:solidFill>
                <a:latin typeface="Calibri" panose="020F0502020204030204" pitchFamily="34" charset="0"/>
                <a:ea typeface="American Typewriter"/>
                <a:cs typeface="American Typewriter"/>
              </a:rPr>
              <a:t> </a:t>
            </a:r>
            <a:r>
              <a:rPr lang="en-US" altLang="pt-BR" sz="2400" dirty="0">
                <a:solidFill>
                  <a:srgbClr val="343434"/>
                </a:solidFill>
                <a:latin typeface="Calibri" panose="020F0502020204030204" pitchFamily="34" charset="0"/>
                <a:ea typeface="American Typewriter"/>
                <a:cs typeface="American Typewriter"/>
              </a:rPr>
              <a:t>do </a:t>
            </a:r>
            <a:r>
              <a:rPr lang="en-US" altLang="pt-BR" sz="2400" dirty="0" err="1">
                <a:solidFill>
                  <a:srgbClr val="343434"/>
                </a:solidFill>
                <a:latin typeface="Calibri" panose="020F0502020204030204" pitchFamily="34" charset="0"/>
                <a:ea typeface="American Typewriter"/>
                <a:cs typeface="American Typewriter"/>
              </a:rPr>
              <a:t>início</a:t>
            </a:r>
            <a:r>
              <a:rPr lang="en-US" altLang="pt-BR" sz="2400" dirty="0">
                <a:solidFill>
                  <a:srgbClr val="343434"/>
                </a:solidFill>
                <a:latin typeface="Calibri" panose="020F0502020204030204" pitchFamily="34" charset="0"/>
                <a:ea typeface="American Typewriter"/>
                <a:cs typeface="American Typewriter"/>
              </a:rPr>
              <a:t> do </a:t>
            </a:r>
            <a:r>
              <a:rPr lang="en-US" altLang="pt-BR" sz="2400" dirty="0" err="1">
                <a:solidFill>
                  <a:srgbClr val="343434"/>
                </a:solidFill>
                <a:latin typeface="Calibri" panose="020F0502020204030204" pitchFamily="34" charset="0"/>
                <a:ea typeface="American Typewriter"/>
                <a:cs typeface="American Typewriter"/>
              </a:rPr>
              <a:t>ano</a:t>
            </a:r>
            <a:r>
              <a:rPr lang="en-US" altLang="pt-BR" sz="2400" dirty="0">
                <a:solidFill>
                  <a:srgbClr val="343434"/>
                </a:solidFill>
                <a:latin typeface="Calibri" panose="020F0502020204030204" pitchFamily="34" charset="0"/>
                <a:ea typeface="American Typewriter"/>
                <a:cs typeface="American Typewriter"/>
              </a:rPr>
              <a:t> </a:t>
            </a:r>
            <a:r>
              <a:rPr lang="en-US" altLang="pt-BR" sz="2400" dirty="0" err="1">
                <a:solidFill>
                  <a:srgbClr val="343434"/>
                </a:solidFill>
                <a:latin typeface="Calibri" panose="020F0502020204030204" pitchFamily="34" charset="0"/>
                <a:ea typeface="American Typewriter"/>
                <a:cs typeface="American Typewriter"/>
              </a:rPr>
              <a:t>letivo</a:t>
            </a:r>
            <a:r>
              <a:rPr lang="en-US" altLang="pt-BR" sz="2400" dirty="0">
                <a:solidFill>
                  <a:srgbClr val="343434"/>
                </a:solidFill>
                <a:latin typeface="Calibri" panose="020F0502020204030204" pitchFamily="34" charset="0"/>
                <a:ea typeface="American Typewriter"/>
                <a:cs typeface="American Typewriter"/>
              </a:rPr>
              <a:t>, </a:t>
            </a:r>
            <a:r>
              <a:rPr lang="en-US" altLang="pt-BR" sz="2400" dirty="0" err="1">
                <a:solidFill>
                  <a:srgbClr val="343434"/>
                </a:solidFill>
                <a:latin typeface="Calibri" panose="020F0502020204030204" pitchFamily="34" charset="0"/>
                <a:ea typeface="American Typewriter"/>
                <a:cs typeface="American Typewriter"/>
              </a:rPr>
              <a:t>implementação</a:t>
            </a:r>
            <a:r>
              <a:rPr lang="en-US" altLang="pt-BR" sz="2400" dirty="0">
                <a:solidFill>
                  <a:srgbClr val="343434"/>
                </a:solidFill>
                <a:latin typeface="Calibri" panose="020F0502020204030204" pitchFamily="34" charset="0"/>
                <a:ea typeface="American Typewriter"/>
                <a:cs typeface="American Typewriter"/>
              </a:rPr>
              <a:t> a </a:t>
            </a:r>
            <a:r>
              <a:rPr lang="en-US" altLang="pt-BR" sz="2400" dirty="0" err="1">
                <a:solidFill>
                  <a:srgbClr val="343434"/>
                </a:solidFill>
                <a:latin typeface="Calibri" panose="020F0502020204030204" pitchFamily="34" charset="0"/>
                <a:ea typeface="American Typewriter"/>
                <a:cs typeface="American Typewriter"/>
              </a:rPr>
              <a:t>partir</a:t>
            </a:r>
            <a:r>
              <a:rPr lang="en-US" altLang="pt-BR" sz="2400" dirty="0">
                <a:solidFill>
                  <a:srgbClr val="343434"/>
                </a:solidFill>
                <a:latin typeface="Calibri" panose="020F0502020204030204" pitchFamily="34" charset="0"/>
                <a:ea typeface="American Typewriter"/>
                <a:cs typeface="American Typewriter"/>
              </a:rPr>
              <a:t> do </a:t>
            </a:r>
            <a:r>
              <a:rPr lang="en-US" altLang="pt-BR" sz="2400" dirty="0" err="1">
                <a:solidFill>
                  <a:srgbClr val="343434"/>
                </a:solidFill>
                <a:latin typeface="Calibri" panose="020F0502020204030204" pitchFamily="34" charset="0"/>
                <a:ea typeface="American Typewriter"/>
                <a:cs typeface="American Typewriter"/>
              </a:rPr>
              <a:t>primeiro</a:t>
            </a:r>
            <a:r>
              <a:rPr lang="en-US" altLang="pt-BR" sz="2400" dirty="0">
                <a:solidFill>
                  <a:srgbClr val="343434"/>
                </a:solidFill>
                <a:latin typeface="Calibri" panose="020F0502020204030204" pitchFamily="34" charset="0"/>
                <a:ea typeface="American Typewriter"/>
                <a:cs typeface="American Typewriter"/>
              </a:rPr>
              <a:t> </a:t>
            </a:r>
            <a:r>
              <a:rPr lang="en-US" altLang="pt-BR" sz="2400" dirty="0" err="1">
                <a:solidFill>
                  <a:srgbClr val="343434"/>
                </a:solidFill>
                <a:latin typeface="Calibri" panose="020F0502020204030204" pitchFamily="34" charset="0"/>
                <a:ea typeface="American Typewriter"/>
                <a:cs typeface="American Typewriter"/>
              </a:rPr>
              <a:t>ano</a:t>
            </a:r>
            <a:r>
              <a:rPr lang="en-US" altLang="pt-BR" sz="2400" dirty="0">
                <a:solidFill>
                  <a:srgbClr val="343434"/>
                </a:solidFill>
                <a:latin typeface="Calibri" panose="020F0502020204030204" pitchFamily="34" charset="0"/>
                <a:ea typeface="American Typewriter"/>
                <a:cs typeface="American Typewriter"/>
              </a:rPr>
              <a:t> </a:t>
            </a:r>
            <a:r>
              <a:rPr lang="en-US" altLang="pt-BR" sz="2400" dirty="0" err="1">
                <a:solidFill>
                  <a:srgbClr val="343434"/>
                </a:solidFill>
                <a:latin typeface="Calibri" panose="020F0502020204030204" pitchFamily="34" charset="0"/>
                <a:ea typeface="American Typewriter"/>
                <a:cs typeface="American Typewriter"/>
              </a:rPr>
              <a:t>letivo</a:t>
            </a:r>
            <a:r>
              <a:rPr lang="en-US" altLang="pt-BR" sz="2400" dirty="0">
                <a:solidFill>
                  <a:srgbClr val="343434"/>
                </a:solidFill>
                <a:latin typeface="Calibri" panose="020F0502020204030204" pitchFamily="34" charset="0"/>
                <a:ea typeface="American Typewriter"/>
                <a:cs typeface="American Typewriter"/>
              </a:rPr>
              <a:t> </a:t>
            </a:r>
            <a:r>
              <a:rPr lang="en-US" altLang="pt-BR" sz="2400" dirty="0" err="1">
                <a:solidFill>
                  <a:srgbClr val="343434"/>
                </a:solidFill>
                <a:latin typeface="Calibri" panose="020F0502020204030204" pitchFamily="34" charset="0"/>
                <a:ea typeface="American Typewriter"/>
                <a:cs typeface="American Typewriter"/>
              </a:rPr>
              <a:t>subsequente</a:t>
            </a:r>
            <a:r>
              <a:rPr lang="en-US" altLang="pt-BR" sz="2400" dirty="0">
                <a:solidFill>
                  <a:srgbClr val="343434"/>
                </a:solidFill>
                <a:latin typeface="Calibri" panose="020F0502020204030204" pitchFamily="34" charset="0"/>
                <a:ea typeface="American Typewriter"/>
                <a:cs typeface="American Typewriter"/>
              </a:rPr>
              <a:t>.</a:t>
            </a:r>
          </a:p>
          <a:p>
            <a:pPr>
              <a:lnSpc>
                <a:spcPct val="150000"/>
              </a:lnSpc>
              <a:spcAft>
                <a:spcPts val="844"/>
              </a:spcAft>
              <a:buFont typeface="Wingdings" panose="05000000000000000000" pitchFamily="2" charset="2"/>
              <a:buChar char="q"/>
            </a:pPr>
            <a:endParaRPr lang="pt-BR" altLang="pt-BR" sz="2400" dirty="0">
              <a:solidFill>
                <a:srgbClr val="343434"/>
              </a:solidFill>
              <a:latin typeface="Calibri" panose="020F0502020204030204" pitchFamily="34" charset="0"/>
              <a:ea typeface="American Typewriter"/>
              <a:cs typeface="American Typewriter"/>
            </a:endParaRPr>
          </a:p>
        </p:txBody>
      </p:sp>
      <p:sp>
        <p:nvSpPr>
          <p:cNvPr id="6" name="Rectangle 1"/>
          <p:cNvSpPr>
            <a:spLocks/>
          </p:cNvSpPr>
          <p:nvPr/>
        </p:nvSpPr>
        <p:spPr bwMode="auto">
          <a:xfrm>
            <a:off x="87065" y="724519"/>
            <a:ext cx="8420695" cy="4183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lvl1pPr>
              <a:defRPr sz="3600">
                <a:solidFill>
                  <a:srgbClr val="000000"/>
                </a:solidFill>
                <a:latin typeface="Helvetica Light" charset="0"/>
                <a:ea typeface="Helvetica Light" charset="0"/>
                <a:cs typeface="Helvetica Light" charset="0"/>
                <a:sym typeface="Helvetica Light" charset="0"/>
              </a:defRPr>
            </a:lvl1pPr>
            <a:lvl2pPr marL="742950" indent="-285750">
              <a:defRPr sz="3600">
                <a:solidFill>
                  <a:srgbClr val="000000"/>
                </a:solidFill>
                <a:latin typeface="Helvetica Light" charset="0"/>
                <a:ea typeface="Helvetica Light" charset="0"/>
                <a:cs typeface="Helvetica Light" charset="0"/>
                <a:sym typeface="Helvetica Light" charset="0"/>
              </a:defRPr>
            </a:lvl2pPr>
            <a:lvl3pPr marL="1143000" indent="-228600">
              <a:defRPr sz="3600">
                <a:solidFill>
                  <a:srgbClr val="000000"/>
                </a:solidFill>
                <a:latin typeface="Helvetica Light" charset="0"/>
                <a:ea typeface="Helvetica Light" charset="0"/>
                <a:cs typeface="Helvetica Light" charset="0"/>
                <a:sym typeface="Helvetica Light" charset="0"/>
              </a:defRPr>
            </a:lvl3pPr>
            <a:lvl4pPr marL="1600200" indent="-228600">
              <a:defRPr sz="3600">
                <a:solidFill>
                  <a:srgbClr val="000000"/>
                </a:solidFill>
                <a:latin typeface="Helvetica Light" charset="0"/>
                <a:ea typeface="Helvetica Light" charset="0"/>
                <a:cs typeface="Helvetica Light" charset="0"/>
                <a:sym typeface="Helvetica Light" charset="0"/>
              </a:defRPr>
            </a:lvl4pPr>
            <a:lvl5pPr marL="2057400" indent="-228600">
              <a:defRPr sz="3600">
                <a:solidFill>
                  <a:srgbClr val="000000"/>
                </a:solidFill>
                <a:latin typeface="Helvetica Light" charset="0"/>
                <a:ea typeface="Helvetica Light" charset="0"/>
                <a:cs typeface="Helvetica Light" charset="0"/>
                <a:sym typeface="Helvetica Light" charset="0"/>
              </a:defRPr>
            </a:lvl5pPr>
            <a:lvl6pPr marL="2514600" indent="-228600"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2971800" indent="-228600"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3429000" indent="-228600"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3886200" indent="-228600"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pPr eaLnBrk="1">
              <a:defRPr/>
            </a:pPr>
            <a:r>
              <a:rPr lang="pt-BR" altLang="pt-BR" sz="2250" b="1" dirty="0">
                <a:solidFill>
                  <a:srgbClr val="343434"/>
                </a:solidFill>
                <a:latin typeface="Calibri" panose="020F0502020204030204" pitchFamily="34" charset="0"/>
                <a:ea typeface="+mn-ea"/>
                <a:cs typeface="Arial" panose="020B0604020202020204" pitchFamily="34" charset="0"/>
              </a:rPr>
              <a:t>PRAZO DE IMPLEMENTAÇÃO</a:t>
            </a:r>
          </a:p>
        </p:txBody>
      </p:sp>
      <p:sp>
        <p:nvSpPr>
          <p:cNvPr id="5" name="CaixaDeTexto 4"/>
          <p:cNvSpPr txBox="1"/>
          <p:nvPr/>
        </p:nvSpPr>
        <p:spPr>
          <a:xfrm>
            <a:off x="0" y="44624"/>
            <a:ext cx="9144000" cy="523220"/>
          </a:xfrm>
          <a:prstGeom prst="rect">
            <a:avLst/>
          </a:prstGeom>
          <a:noFill/>
        </p:spPr>
        <p:txBody>
          <a:bodyPr>
            <a:spAutoFit/>
          </a:bodyPr>
          <a:lstStyle/>
          <a:p>
            <a:pPr>
              <a:defRPr/>
            </a:pPr>
            <a:r>
              <a:rPr lang="en-US" altLang="pt-BR" sz="2800" b="1" dirty="0" smtClean="0">
                <a:solidFill>
                  <a:srgbClr val="0D0D0D"/>
                </a:solidFill>
                <a:effectLst>
                  <a:outerShdw blurRad="38100" dist="38100" dir="2700000" algn="tl">
                    <a:srgbClr val="000000">
                      <a:alpha val="43137"/>
                    </a:srgbClr>
                  </a:outerShdw>
                </a:effectLst>
                <a:latin typeface="Calibri" panose="020F0502020204030204" pitchFamily="34" charset="0"/>
                <a:sym typeface="KufiStandardGK" charset="0"/>
              </a:rPr>
              <a:t>MP 746/2016</a:t>
            </a:r>
            <a:endParaRPr lang="en-US" altLang="pt-BR" sz="2800" b="1" dirty="0">
              <a:solidFill>
                <a:srgbClr val="0D0D0D"/>
              </a:solidFill>
              <a:effectLst>
                <a:outerShdw blurRad="38100" dist="38100" dir="2700000" algn="tl">
                  <a:srgbClr val="000000">
                    <a:alpha val="43137"/>
                  </a:srgbClr>
                </a:outerShdw>
              </a:effectLst>
              <a:latin typeface="Calibri" panose="020F0502020204030204" pitchFamily="34" charset="0"/>
              <a:sym typeface="KufiStandardGK" charset="0"/>
            </a:endParaRPr>
          </a:p>
        </p:txBody>
      </p:sp>
    </p:spTree>
    <p:extLst>
      <p:ext uri="{BB962C8B-B14F-4D97-AF65-F5344CB8AC3E}">
        <p14:creationId xmlns:p14="http://schemas.microsoft.com/office/powerpoint/2010/main" val="2836948966"/>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aixaDeTexto 6"/>
          <p:cNvSpPr txBox="1">
            <a:spLocks noChangeArrowheads="1"/>
          </p:cNvSpPr>
          <p:nvPr/>
        </p:nvSpPr>
        <p:spPr bwMode="auto">
          <a:xfrm>
            <a:off x="323528" y="1404193"/>
            <a:ext cx="8496944" cy="3313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spcAft>
                <a:spcPts val="844"/>
              </a:spcAft>
              <a:buFont typeface="Wingdings" panose="05000000000000000000" pitchFamily="2" charset="2"/>
              <a:buChar char="q"/>
            </a:pPr>
            <a:r>
              <a:rPr lang="en-US" altLang="pt-BR" sz="2800" b="1" dirty="0" err="1">
                <a:solidFill>
                  <a:srgbClr val="343434"/>
                </a:solidFill>
                <a:latin typeface="Calibri" panose="020F0502020204030204" pitchFamily="34" charset="0"/>
                <a:ea typeface="American Typewriter"/>
                <a:cs typeface="American Typewriter"/>
              </a:rPr>
              <a:t>Não</a:t>
            </a:r>
            <a:r>
              <a:rPr lang="en-US" altLang="pt-BR" sz="2800" b="1" dirty="0">
                <a:solidFill>
                  <a:srgbClr val="343434"/>
                </a:solidFill>
                <a:latin typeface="Calibri" panose="020F0502020204030204" pitchFamily="34" charset="0"/>
                <a:ea typeface="American Typewriter"/>
                <a:cs typeface="American Typewriter"/>
              </a:rPr>
              <a:t> é </a:t>
            </a:r>
            <a:r>
              <a:rPr lang="en-US" altLang="pt-BR" sz="2800" b="1" dirty="0" err="1">
                <a:solidFill>
                  <a:srgbClr val="343434"/>
                </a:solidFill>
                <a:latin typeface="Calibri" panose="020F0502020204030204" pitchFamily="34" charset="0"/>
                <a:ea typeface="American Typewriter"/>
                <a:cs typeface="American Typewriter"/>
              </a:rPr>
              <a:t>obrigatório</a:t>
            </a:r>
            <a:r>
              <a:rPr lang="en-US" altLang="pt-BR" sz="2800" dirty="0">
                <a:solidFill>
                  <a:srgbClr val="343434"/>
                </a:solidFill>
                <a:latin typeface="Calibri" panose="020F0502020204030204" pitchFamily="34" charset="0"/>
                <a:ea typeface="American Typewriter"/>
                <a:cs typeface="American Typewriter"/>
              </a:rPr>
              <a:t> </a:t>
            </a:r>
            <a:r>
              <a:rPr lang="en-US" altLang="pt-BR" sz="2800" dirty="0" err="1">
                <a:solidFill>
                  <a:srgbClr val="343434"/>
                </a:solidFill>
                <a:latin typeface="Calibri" panose="020F0502020204030204" pitchFamily="34" charset="0"/>
                <a:ea typeface="American Typewriter"/>
                <a:cs typeface="American Typewriter"/>
              </a:rPr>
              <a:t>ser</a:t>
            </a:r>
            <a:r>
              <a:rPr lang="en-US" altLang="pt-BR" sz="2800" dirty="0">
                <a:solidFill>
                  <a:srgbClr val="343434"/>
                </a:solidFill>
                <a:latin typeface="Calibri" panose="020F0502020204030204" pitchFamily="34" charset="0"/>
                <a:ea typeface="American Typewriter"/>
                <a:cs typeface="American Typewriter"/>
              </a:rPr>
              <a:t> </a:t>
            </a:r>
            <a:r>
              <a:rPr lang="en-US" altLang="pt-BR" sz="2800" dirty="0" err="1">
                <a:solidFill>
                  <a:srgbClr val="343434"/>
                </a:solidFill>
                <a:latin typeface="Calibri" panose="020F0502020204030204" pitchFamily="34" charset="0"/>
                <a:ea typeface="American Typewriter"/>
                <a:cs typeface="American Typewriter"/>
              </a:rPr>
              <a:t>implementado</a:t>
            </a:r>
            <a:r>
              <a:rPr lang="en-US" altLang="pt-BR" sz="2800" dirty="0">
                <a:solidFill>
                  <a:srgbClr val="343434"/>
                </a:solidFill>
                <a:latin typeface="Calibri" panose="020F0502020204030204" pitchFamily="34" charset="0"/>
                <a:ea typeface="American Typewriter"/>
                <a:cs typeface="American Typewriter"/>
              </a:rPr>
              <a:t> </a:t>
            </a:r>
            <a:r>
              <a:rPr lang="en-US" altLang="pt-BR" sz="2800" dirty="0" err="1">
                <a:solidFill>
                  <a:srgbClr val="343434"/>
                </a:solidFill>
                <a:latin typeface="Calibri" panose="020F0502020204030204" pitchFamily="34" charset="0"/>
                <a:ea typeface="American Typewriter"/>
                <a:cs typeface="American Typewriter"/>
              </a:rPr>
              <a:t>imediatamente</a:t>
            </a:r>
            <a:r>
              <a:rPr lang="en-US" altLang="pt-BR" sz="2800" dirty="0" smtClean="0">
                <a:solidFill>
                  <a:srgbClr val="343434"/>
                </a:solidFill>
                <a:latin typeface="Calibri" panose="020F0502020204030204" pitchFamily="34" charset="0"/>
                <a:ea typeface="American Typewriter"/>
                <a:cs typeface="American Typewriter"/>
              </a:rPr>
              <a:t>.</a:t>
            </a:r>
          </a:p>
          <a:p>
            <a:pPr marL="457200" indent="-457200">
              <a:spcAft>
                <a:spcPts val="844"/>
              </a:spcAft>
              <a:buFont typeface="Wingdings" panose="05000000000000000000" pitchFamily="2" charset="2"/>
              <a:buChar char="q"/>
            </a:pPr>
            <a:endParaRPr lang="en-US" altLang="pt-BR" sz="2800" dirty="0">
              <a:solidFill>
                <a:srgbClr val="343434"/>
              </a:solidFill>
              <a:latin typeface="Calibri" panose="020F0502020204030204" pitchFamily="34" charset="0"/>
              <a:ea typeface="American Typewriter"/>
              <a:cs typeface="American Typewriter"/>
            </a:endParaRPr>
          </a:p>
          <a:p>
            <a:pPr marL="457200" indent="-457200">
              <a:buFont typeface="Wingdings" panose="05000000000000000000" pitchFamily="2" charset="2"/>
              <a:buChar char="q"/>
            </a:pPr>
            <a:r>
              <a:rPr lang="en-US" altLang="pt-BR" sz="2800" dirty="0">
                <a:solidFill>
                  <a:srgbClr val="343434"/>
                </a:solidFill>
                <a:latin typeface="Calibri" panose="020F0502020204030204" pitchFamily="34" charset="0"/>
                <a:ea typeface="American Typewriter"/>
                <a:cs typeface="American Typewriter"/>
              </a:rPr>
              <a:t>A </a:t>
            </a:r>
            <a:r>
              <a:rPr lang="en-US" altLang="pt-BR" sz="2800" dirty="0" err="1">
                <a:solidFill>
                  <a:srgbClr val="343434"/>
                </a:solidFill>
                <a:latin typeface="Calibri" panose="020F0502020204030204" pitchFamily="34" charset="0"/>
                <a:ea typeface="American Typewriter"/>
                <a:cs typeface="American Typewriter"/>
              </a:rPr>
              <a:t>definição</a:t>
            </a:r>
            <a:r>
              <a:rPr lang="en-US" altLang="pt-BR" sz="2800" dirty="0">
                <a:solidFill>
                  <a:srgbClr val="343434"/>
                </a:solidFill>
                <a:latin typeface="Calibri" panose="020F0502020204030204" pitchFamily="34" charset="0"/>
                <a:ea typeface="American Typewriter"/>
                <a:cs typeface="American Typewriter"/>
              </a:rPr>
              <a:t> da BNCC é que </a:t>
            </a:r>
            <a:r>
              <a:rPr lang="en-US" altLang="pt-BR" sz="2800" dirty="0" err="1">
                <a:solidFill>
                  <a:srgbClr val="343434"/>
                </a:solidFill>
                <a:latin typeface="Calibri" panose="020F0502020204030204" pitchFamily="34" charset="0"/>
                <a:ea typeface="American Typewriter"/>
                <a:cs typeface="American Typewriter"/>
              </a:rPr>
              <a:t>determinará</a:t>
            </a:r>
            <a:r>
              <a:rPr lang="en-US" altLang="pt-BR" sz="2800" dirty="0">
                <a:solidFill>
                  <a:srgbClr val="343434"/>
                </a:solidFill>
                <a:latin typeface="Calibri" panose="020F0502020204030204" pitchFamily="34" charset="0"/>
                <a:ea typeface="American Typewriter"/>
                <a:cs typeface="American Typewriter"/>
              </a:rPr>
              <a:t> </a:t>
            </a:r>
            <a:r>
              <a:rPr lang="en-US" altLang="pt-BR" sz="2800" dirty="0" err="1">
                <a:solidFill>
                  <a:srgbClr val="343434"/>
                </a:solidFill>
                <a:latin typeface="Calibri" panose="020F0502020204030204" pitchFamily="34" charset="0"/>
                <a:ea typeface="American Typewriter"/>
                <a:cs typeface="American Typewriter"/>
              </a:rPr>
              <a:t>quando</a:t>
            </a:r>
            <a:r>
              <a:rPr lang="en-US" altLang="pt-BR" sz="2800" dirty="0">
                <a:solidFill>
                  <a:srgbClr val="343434"/>
                </a:solidFill>
                <a:latin typeface="Calibri" panose="020F0502020204030204" pitchFamily="34" charset="0"/>
                <a:ea typeface="American Typewriter"/>
                <a:cs typeface="American Typewriter"/>
              </a:rPr>
              <a:t> o </a:t>
            </a:r>
            <a:r>
              <a:rPr lang="en-US" altLang="pt-BR" sz="2800" dirty="0" err="1">
                <a:solidFill>
                  <a:srgbClr val="343434"/>
                </a:solidFill>
                <a:latin typeface="Calibri" panose="020F0502020204030204" pitchFamily="34" charset="0"/>
                <a:ea typeface="American Typewriter"/>
                <a:cs typeface="American Typewriter"/>
              </a:rPr>
              <a:t>processo</a:t>
            </a:r>
            <a:r>
              <a:rPr lang="en-US" altLang="pt-BR" sz="2800" dirty="0">
                <a:solidFill>
                  <a:srgbClr val="343434"/>
                </a:solidFill>
                <a:latin typeface="Calibri" panose="020F0502020204030204" pitchFamily="34" charset="0"/>
                <a:ea typeface="American Typewriter"/>
                <a:cs typeface="American Typewriter"/>
              </a:rPr>
              <a:t> </a:t>
            </a:r>
            <a:r>
              <a:rPr lang="en-US" altLang="pt-BR" sz="2800" dirty="0" err="1">
                <a:solidFill>
                  <a:srgbClr val="343434"/>
                </a:solidFill>
                <a:latin typeface="Calibri" panose="020F0502020204030204" pitchFamily="34" charset="0"/>
                <a:ea typeface="American Typewriter"/>
                <a:cs typeface="American Typewriter"/>
              </a:rPr>
              <a:t>inicia</a:t>
            </a:r>
            <a:r>
              <a:rPr lang="en-US" altLang="pt-BR" sz="2800" dirty="0" smtClean="0">
                <a:solidFill>
                  <a:srgbClr val="343434"/>
                </a:solidFill>
                <a:latin typeface="Calibri" panose="020F0502020204030204" pitchFamily="34" charset="0"/>
                <a:ea typeface="American Typewriter"/>
                <a:cs typeface="American Typewriter"/>
              </a:rPr>
              <a:t>.</a:t>
            </a:r>
          </a:p>
          <a:p>
            <a:pPr marL="457200" indent="-457200">
              <a:buFont typeface="Wingdings" panose="05000000000000000000" pitchFamily="2" charset="2"/>
              <a:buChar char="q"/>
            </a:pPr>
            <a:endParaRPr lang="en-US" altLang="pt-BR" sz="2800" dirty="0" smtClean="0">
              <a:solidFill>
                <a:srgbClr val="343434"/>
              </a:solidFill>
              <a:latin typeface="Calibri" panose="020F0502020204030204" pitchFamily="34" charset="0"/>
              <a:ea typeface="American Typewriter"/>
              <a:cs typeface="American Typewriter"/>
            </a:endParaRPr>
          </a:p>
          <a:p>
            <a:pPr marL="457200" indent="-457200">
              <a:buFont typeface="Wingdings" panose="05000000000000000000" pitchFamily="2" charset="2"/>
              <a:buChar char="q"/>
            </a:pPr>
            <a:r>
              <a:rPr lang="en-US" altLang="pt-BR" sz="2800" dirty="0" smtClean="0">
                <a:solidFill>
                  <a:srgbClr val="343434"/>
                </a:solidFill>
                <a:latin typeface="Calibri" panose="020F0502020204030204" pitchFamily="34" charset="0"/>
                <a:ea typeface="American Typewriter"/>
                <a:cs typeface="American Typewriter"/>
              </a:rPr>
              <a:t>A </a:t>
            </a:r>
            <a:r>
              <a:rPr lang="en-US" altLang="pt-BR" sz="2800" dirty="0" err="1" smtClean="0">
                <a:solidFill>
                  <a:srgbClr val="343434"/>
                </a:solidFill>
                <a:latin typeface="Calibri" panose="020F0502020204030204" pitchFamily="34" charset="0"/>
                <a:ea typeface="American Typewriter"/>
                <a:cs typeface="American Typewriter"/>
              </a:rPr>
              <a:t>implementação</a:t>
            </a:r>
            <a:r>
              <a:rPr lang="en-US" altLang="pt-BR" sz="2800" dirty="0" smtClean="0">
                <a:solidFill>
                  <a:srgbClr val="343434"/>
                </a:solidFill>
                <a:latin typeface="Calibri" panose="020F0502020204030204" pitchFamily="34" charset="0"/>
                <a:ea typeface="American Typewriter"/>
                <a:cs typeface="American Typewriter"/>
              </a:rPr>
              <a:t> das </a:t>
            </a:r>
            <a:r>
              <a:rPr lang="en-US" altLang="pt-BR" sz="2800" dirty="0" err="1" smtClean="0">
                <a:solidFill>
                  <a:srgbClr val="343434"/>
                </a:solidFill>
                <a:latin typeface="Calibri" panose="020F0502020204030204" pitchFamily="34" charset="0"/>
                <a:ea typeface="American Typewriter"/>
                <a:cs typeface="American Typewriter"/>
              </a:rPr>
              <a:t>definições</a:t>
            </a:r>
            <a:r>
              <a:rPr lang="en-US" altLang="pt-BR" sz="2800" dirty="0" smtClean="0">
                <a:solidFill>
                  <a:srgbClr val="343434"/>
                </a:solidFill>
                <a:latin typeface="Calibri" panose="020F0502020204030204" pitchFamily="34" charset="0"/>
                <a:ea typeface="American Typewriter"/>
                <a:cs typeface="American Typewriter"/>
              </a:rPr>
              <a:t> </a:t>
            </a:r>
            <a:r>
              <a:rPr lang="en-US" altLang="pt-BR" sz="2800" dirty="0" err="1" smtClean="0">
                <a:solidFill>
                  <a:srgbClr val="343434"/>
                </a:solidFill>
                <a:latin typeface="Calibri" panose="020F0502020204030204" pitchFamily="34" charset="0"/>
                <a:ea typeface="American Typewriter"/>
                <a:cs typeface="American Typewriter"/>
              </a:rPr>
              <a:t>depende</a:t>
            </a:r>
            <a:r>
              <a:rPr lang="en-US" altLang="pt-BR" sz="2800" smtClean="0">
                <a:solidFill>
                  <a:srgbClr val="343434"/>
                </a:solidFill>
                <a:latin typeface="Calibri" panose="020F0502020204030204" pitchFamily="34" charset="0"/>
                <a:ea typeface="American Typewriter"/>
                <a:cs typeface="American Typewriter"/>
              </a:rPr>
              <a:t> das </a:t>
            </a:r>
            <a:r>
              <a:rPr lang="en-US" altLang="pt-BR" sz="2800" dirty="0" err="1" smtClean="0">
                <a:solidFill>
                  <a:srgbClr val="343434"/>
                </a:solidFill>
                <a:latin typeface="Calibri" panose="020F0502020204030204" pitchFamily="34" charset="0"/>
                <a:ea typeface="American Typewriter"/>
                <a:cs typeface="American Typewriter"/>
              </a:rPr>
              <a:t>redes</a:t>
            </a:r>
            <a:r>
              <a:rPr lang="en-US" altLang="pt-BR" sz="2800" dirty="0" smtClean="0">
                <a:solidFill>
                  <a:srgbClr val="343434"/>
                </a:solidFill>
                <a:latin typeface="Calibri" panose="020F0502020204030204" pitchFamily="34" charset="0"/>
                <a:ea typeface="American Typewriter"/>
                <a:cs typeface="American Typewriter"/>
              </a:rPr>
              <a:t> </a:t>
            </a:r>
            <a:r>
              <a:rPr lang="en-US" altLang="pt-BR" sz="2800" dirty="0" err="1" smtClean="0">
                <a:solidFill>
                  <a:srgbClr val="343434"/>
                </a:solidFill>
                <a:latin typeface="Calibri" panose="020F0502020204030204" pitchFamily="34" charset="0"/>
                <a:ea typeface="American Typewriter"/>
                <a:cs typeface="American Typewriter"/>
              </a:rPr>
              <a:t>estaduais</a:t>
            </a:r>
            <a:r>
              <a:rPr lang="en-US" altLang="pt-BR" sz="2800" dirty="0" smtClean="0">
                <a:solidFill>
                  <a:srgbClr val="343434"/>
                </a:solidFill>
                <a:latin typeface="Calibri" panose="020F0502020204030204" pitchFamily="34" charset="0"/>
                <a:ea typeface="American Typewriter"/>
                <a:cs typeface="American Typewriter"/>
              </a:rPr>
              <a:t>.</a:t>
            </a:r>
            <a:endParaRPr lang="en-US" altLang="pt-BR" sz="2800" dirty="0">
              <a:solidFill>
                <a:srgbClr val="343434"/>
              </a:solidFill>
              <a:latin typeface="Calibri" panose="020F0502020204030204" pitchFamily="34" charset="0"/>
              <a:ea typeface="American Typewriter"/>
              <a:cs typeface="American Typewriter"/>
            </a:endParaRPr>
          </a:p>
        </p:txBody>
      </p:sp>
      <p:sp>
        <p:nvSpPr>
          <p:cNvPr id="4" name="CaixaDeTexto 3"/>
          <p:cNvSpPr txBox="1"/>
          <p:nvPr/>
        </p:nvSpPr>
        <p:spPr>
          <a:xfrm>
            <a:off x="0" y="44624"/>
            <a:ext cx="9144000" cy="523220"/>
          </a:xfrm>
          <a:prstGeom prst="rect">
            <a:avLst/>
          </a:prstGeom>
          <a:noFill/>
        </p:spPr>
        <p:txBody>
          <a:bodyPr>
            <a:spAutoFit/>
          </a:bodyPr>
          <a:lstStyle/>
          <a:p>
            <a:pPr>
              <a:defRPr/>
            </a:pPr>
            <a:r>
              <a:rPr lang="en-US" altLang="pt-BR" sz="2800" b="1" dirty="0" smtClean="0">
                <a:solidFill>
                  <a:srgbClr val="0D0D0D"/>
                </a:solidFill>
                <a:effectLst>
                  <a:outerShdw blurRad="38100" dist="38100" dir="2700000" algn="tl">
                    <a:srgbClr val="000000">
                      <a:alpha val="43137"/>
                    </a:srgbClr>
                  </a:outerShdw>
                </a:effectLst>
                <a:latin typeface="Calibri" panose="020F0502020204030204" pitchFamily="34" charset="0"/>
                <a:sym typeface="KufiStandardGK" charset="0"/>
              </a:rPr>
              <a:t>MP 746/2016</a:t>
            </a:r>
            <a:endParaRPr lang="en-US" altLang="pt-BR" sz="2800" b="1" dirty="0">
              <a:solidFill>
                <a:srgbClr val="0D0D0D"/>
              </a:solidFill>
              <a:effectLst>
                <a:outerShdw blurRad="38100" dist="38100" dir="2700000" algn="tl">
                  <a:srgbClr val="000000">
                    <a:alpha val="43137"/>
                  </a:srgbClr>
                </a:outerShdw>
              </a:effectLst>
              <a:latin typeface="Calibri" panose="020F0502020204030204" pitchFamily="34" charset="0"/>
              <a:sym typeface="KufiStandardGK" charset="0"/>
            </a:endParaRPr>
          </a:p>
        </p:txBody>
      </p:sp>
    </p:spTree>
    <p:extLst>
      <p:ext uri="{BB962C8B-B14F-4D97-AF65-F5344CB8AC3E}">
        <p14:creationId xmlns:p14="http://schemas.microsoft.com/office/powerpoint/2010/main" val="2354285176"/>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aixaDeTexto 7"/>
          <p:cNvSpPr txBox="1">
            <a:spLocks noChangeArrowheads="1"/>
          </p:cNvSpPr>
          <p:nvPr/>
        </p:nvSpPr>
        <p:spPr bwMode="auto">
          <a:xfrm>
            <a:off x="673076" y="1945556"/>
            <a:ext cx="7746504" cy="2689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844"/>
              </a:spcAft>
            </a:pPr>
            <a:r>
              <a:rPr lang="en-US" altLang="pt-BR" sz="3375" dirty="0">
                <a:solidFill>
                  <a:srgbClr val="343434"/>
                </a:solidFill>
                <a:latin typeface="Calibri" panose="020F0502020204030204" pitchFamily="34" charset="0"/>
                <a:ea typeface="American Typewriter"/>
                <a:cs typeface="American Typewriter"/>
              </a:rPr>
              <a:t>A </a:t>
            </a:r>
            <a:r>
              <a:rPr lang="en-US" altLang="pt-BR" sz="3375" dirty="0" err="1">
                <a:solidFill>
                  <a:srgbClr val="343434"/>
                </a:solidFill>
                <a:latin typeface="Calibri" panose="020F0502020204030204" pitchFamily="34" charset="0"/>
                <a:ea typeface="American Typewriter"/>
                <a:cs typeface="American Typewriter"/>
              </a:rPr>
              <a:t>discussão</a:t>
            </a:r>
            <a:r>
              <a:rPr lang="en-US" altLang="pt-BR" sz="3375" dirty="0">
                <a:solidFill>
                  <a:srgbClr val="343434"/>
                </a:solidFill>
                <a:latin typeface="Calibri" panose="020F0502020204030204" pitchFamily="34" charset="0"/>
                <a:ea typeface="American Typewriter"/>
                <a:cs typeface="American Typewriter"/>
              </a:rPr>
              <a:t> </a:t>
            </a:r>
            <a:r>
              <a:rPr lang="en-US" altLang="pt-BR" sz="3375" dirty="0" err="1">
                <a:solidFill>
                  <a:srgbClr val="343434"/>
                </a:solidFill>
                <a:latin typeface="Calibri" panose="020F0502020204030204" pitchFamily="34" charset="0"/>
                <a:ea typeface="American Typewriter"/>
                <a:cs typeface="American Typewriter"/>
              </a:rPr>
              <a:t>está</a:t>
            </a:r>
            <a:r>
              <a:rPr lang="en-US" altLang="pt-BR" sz="3375" dirty="0">
                <a:solidFill>
                  <a:srgbClr val="343434"/>
                </a:solidFill>
                <a:latin typeface="Calibri" panose="020F0502020204030204" pitchFamily="34" charset="0"/>
                <a:ea typeface="American Typewriter"/>
                <a:cs typeface="American Typewriter"/>
              </a:rPr>
              <a:t> </a:t>
            </a:r>
            <a:r>
              <a:rPr lang="en-US" altLang="pt-BR" sz="3375" dirty="0" err="1">
                <a:solidFill>
                  <a:srgbClr val="343434"/>
                </a:solidFill>
                <a:latin typeface="Calibri" panose="020F0502020204030204" pitchFamily="34" charset="0"/>
                <a:ea typeface="American Typewriter"/>
                <a:cs typeface="American Typewriter"/>
              </a:rPr>
              <a:t>só</a:t>
            </a:r>
            <a:r>
              <a:rPr lang="en-US" altLang="pt-BR" sz="3375" dirty="0">
                <a:solidFill>
                  <a:srgbClr val="343434"/>
                </a:solidFill>
                <a:latin typeface="Calibri" panose="020F0502020204030204" pitchFamily="34" charset="0"/>
                <a:ea typeface="American Typewriter"/>
                <a:cs typeface="American Typewriter"/>
              </a:rPr>
              <a:t> </a:t>
            </a:r>
            <a:r>
              <a:rPr lang="en-US" altLang="pt-BR" sz="3375" dirty="0" err="1">
                <a:solidFill>
                  <a:srgbClr val="343434"/>
                </a:solidFill>
                <a:latin typeface="Calibri" panose="020F0502020204030204" pitchFamily="34" charset="0"/>
                <a:ea typeface="American Typewriter"/>
                <a:cs typeface="American Typewriter"/>
              </a:rPr>
              <a:t>começando</a:t>
            </a:r>
            <a:r>
              <a:rPr lang="en-US" altLang="pt-BR" sz="3375" dirty="0">
                <a:solidFill>
                  <a:srgbClr val="343434"/>
                </a:solidFill>
                <a:latin typeface="Calibri" panose="020F0502020204030204" pitchFamily="34" charset="0"/>
                <a:ea typeface="American Typewriter"/>
                <a:cs typeface="American Typewriter"/>
              </a:rPr>
              <a:t> e </a:t>
            </a:r>
            <a:r>
              <a:rPr lang="en-US" altLang="pt-BR" sz="3375" dirty="0" err="1">
                <a:solidFill>
                  <a:srgbClr val="343434"/>
                </a:solidFill>
                <a:latin typeface="Calibri" panose="020F0502020204030204" pitchFamily="34" charset="0"/>
                <a:ea typeface="American Typewriter"/>
                <a:cs typeface="American Typewriter"/>
              </a:rPr>
              <a:t>os</a:t>
            </a:r>
            <a:r>
              <a:rPr lang="en-US" altLang="pt-BR" sz="3375" dirty="0">
                <a:solidFill>
                  <a:srgbClr val="343434"/>
                </a:solidFill>
                <a:latin typeface="Calibri" panose="020F0502020204030204" pitchFamily="34" charset="0"/>
                <a:ea typeface="American Typewriter"/>
                <a:cs typeface="American Typewriter"/>
              </a:rPr>
              <a:t> </a:t>
            </a:r>
            <a:r>
              <a:rPr lang="en-US" altLang="pt-BR" sz="3375" dirty="0" err="1">
                <a:solidFill>
                  <a:srgbClr val="343434"/>
                </a:solidFill>
                <a:latin typeface="Calibri" panose="020F0502020204030204" pitchFamily="34" charset="0"/>
                <a:ea typeface="American Typewriter"/>
                <a:cs typeface="American Typewriter"/>
              </a:rPr>
              <a:t>gestores</a:t>
            </a:r>
            <a:r>
              <a:rPr lang="en-US" altLang="pt-BR" sz="3375" dirty="0">
                <a:solidFill>
                  <a:srgbClr val="343434"/>
                </a:solidFill>
                <a:latin typeface="Calibri" panose="020F0502020204030204" pitchFamily="34" charset="0"/>
                <a:ea typeface="American Typewriter"/>
                <a:cs typeface="American Typewriter"/>
              </a:rPr>
              <a:t>, </a:t>
            </a:r>
            <a:r>
              <a:rPr lang="en-US" altLang="pt-BR" sz="3375" dirty="0" err="1">
                <a:solidFill>
                  <a:srgbClr val="343434"/>
                </a:solidFill>
                <a:latin typeface="Calibri" panose="020F0502020204030204" pitchFamily="34" charset="0"/>
                <a:ea typeface="American Typewriter"/>
                <a:cs typeface="American Typewriter"/>
              </a:rPr>
              <a:t>educadores</a:t>
            </a:r>
            <a:r>
              <a:rPr lang="en-US" altLang="pt-BR" sz="3375" dirty="0">
                <a:solidFill>
                  <a:srgbClr val="343434"/>
                </a:solidFill>
                <a:latin typeface="Calibri" panose="020F0502020204030204" pitchFamily="34" charset="0"/>
                <a:ea typeface="American Typewriter"/>
                <a:cs typeface="American Typewriter"/>
              </a:rPr>
              <a:t>, </a:t>
            </a:r>
            <a:r>
              <a:rPr lang="en-US" altLang="pt-BR" sz="3375" dirty="0" err="1">
                <a:solidFill>
                  <a:srgbClr val="343434"/>
                </a:solidFill>
                <a:latin typeface="Calibri" panose="020F0502020204030204" pitchFamily="34" charset="0"/>
                <a:ea typeface="American Typewriter"/>
                <a:cs typeface="American Typewriter"/>
              </a:rPr>
              <a:t>estudantes</a:t>
            </a:r>
            <a:r>
              <a:rPr lang="en-US" altLang="pt-BR" sz="3375" dirty="0">
                <a:solidFill>
                  <a:srgbClr val="343434"/>
                </a:solidFill>
                <a:latin typeface="Calibri" panose="020F0502020204030204" pitchFamily="34" charset="0"/>
                <a:ea typeface="American Typewriter"/>
                <a:cs typeface="American Typewriter"/>
              </a:rPr>
              <a:t> e </a:t>
            </a:r>
            <a:r>
              <a:rPr lang="en-US" altLang="pt-BR" sz="3375" dirty="0" err="1">
                <a:solidFill>
                  <a:srgbClr val="343434"/>
                </a:solidFill>
                <a:latin typeface="Calibri" panose="020F0502020204030204" pitchFamily="34" charset="0"/>
                <a:ea typeface="American Typewriter"/>
                <a:cs typeface="American Typewriter"/>
              </a:rPr>
              <a:t>pais</a:t>
            </a:r>
            <a:r>
              <a:rPr lang="en-US" altLang="pt-BR" sz="3375" dirty="0">
                <a:solidFill>
                  <a:srgbClr val="343434"/>
                </a:solidFill>
                <a:latin typeface="Calibri" panose="020F0502020204030204" pitchFamily="34" charset="0"/>
                <a:ea typeface="American Typewriter"/>
                <a:cs typeface="American Typewriter"/>
              </a:rPr>
              <a:t> </a:t>
            </a:r>
            <a:r>
              <a:rPr lang="en-US" altLang="pt-BR" sz="3375" dirty="0" err="1">
                <a:solidFill>
                  <a:srgbClr val="343434"/>
                </a:solidFill>
                <a:latin typeface="Calibri" panose="020F0502020204030204" pitchFamily="34" charset="0"/>
                <a:ea typeface="American Typewriter"/>
                <a:cs typeface="American Typewriter"/>
              </a:rPr>
              <a:t>terão</a:t>
            </a:r>
            <a:r>
              <a:rPr lang="en-US" altLang="pt-BR" sz="3375" dirty="0">
                <a:solidFill>
                  <a:srgbClr val="343434"/>
                </a:solidFill>
                <a:latin typeface="Calibri" panose="020F0502020204030204" pitchFamily="34" charset="0"/>
                <a:ea typeface="American Typewriter"/>
                <a:cs typeface="American Typewriter"/>
              </a:rPr>
              <a:t> </a:t>
            </a:r>
            <a:r>
              <a:rPr lang="en-US" altLang="pt-BR" sz="3375" dirty="0" err="1">
                <a:solidFill>
                  <a:srgbClr val="343434"/>
                </a:solidFill>
                <a:latin typeface="Calibri" panose="020F0502020204030204" pitchFamily="34" charset="0"/>
                <a:ea typeface="American Typewriter"/>
                <a:cs typeface="American Typewriter"/>
              </a:rPr>
              <a:t>papel</a:t>
            </a:r>
            <a:r>
              <a:rPr lang="en-US" altLang="pt-BR" sz="3375" dirty="0">
                <a:solidFill>
                  <a:srgbClr val="343434"/>
                </a:solidFill>
                <a:latin typeface="Calibri" panose="020F0502020204030204" pitchFamily="34" charset="0"/>
                <a:ea typeface="American Typewriter"/>
                <a:cs typeface="American Typewriter"/>
              </a:rPr>
              <a:t> fundamental </a:t>
            </a:r>
            <a:r>
              <a:rPr lang="en-US" altLang="pt-BR" sz="3375" dirty="0" err="1">
                <a:solidFill>
                  <a:srgbClr val="343434"/>
                </a:solidFill>
                <a:latin typeface="Calibri" panose="020F0502020204030204" pitchFamily="34" charset="0"/>
                <a:ea typeface="American Typewriter"/>
                <a:cs typeface="American Typewriter"/>
              </a:rPr>
              <a:t>na</a:t>
            </a:r>
            <a:r>
              <a:rPr lang="en-US" altLang="pt-BR" sz="3375" dirty="0">
                <a:solidFill>
                  <a:srgbClr val="343434"/>
                </a:solidFill>
                <a:latin typeface="Calibri" panose="020F0502020204030204" pitchFamily="34" charset="0"/>
                <a:ea typeface="American Typewriter"/>
                <a:cs typeface="American Typewriter"/>
              </a:rPr>
              <a:t> </a:t>
            </a:r>
            <a:r>
              <a:rPr lang="en-US" altLang="pt-BR" sz="3375" dirty="0" err="1">
                <a:solidFill>
                  <a:srgbClr val="343434"/>
                </a:solidFill>
                <a:latin typeface="Calibri" panose="020F0502020204030204" pitchFamily="34" charset="0"/>
                <a:ea typeface="American Typewriter"/>
                <a:cs typeface="American Typewriter"/>
              </a:rPr>
              <a:t>definição</a:t>
            </a:r>
            <a:r>
              <a:rPr lang="en-US" altLang="pt-BR" sz="3375" dirty="0">
                <a:solidFill>
                  <a:srgbClr val="343434"/>
                </a:solidFill>
                <a:latin typeface="Calibri" panose="020F0502020204030204" pitchFamily="34" charset="0"/>
                <a:ea typeface="American Typewriter"/>
                <a:cs typeface="American Typewriter"/>
              </a:rPr>
              <a:t> do novo </a:t>
            </a:r>
            <a:r>
              <a:rPr lang="en-US" altLang="pt-BR" sz="3375" dirty="0" err="1">
                <a:solidFill>
                  <a:srgbClr val="343434"/>
                </a:solidFill>
                <a:latin typeface="Calibri" panose="020F0502020204030204" pitchFamily="34" charset="0"/>
                <a:ea typeface="American Typewriter"/>
                <a:cs typeface="American Typewriter"/>
              </a:rPr>
              <a:t>Ensino</a:t>
            </a:r>
            <a:r>
              <a:rPr lang="en-US" altLang="pt-BR" sz="3375" dirty="0">
                <a:solidFill>
                  <a:srgbClr val="343434"/>
                </a:solidFill>
                <a:latin typeface="Calibri" panose="020F0502020204030204" pitchFamily="34" charset="0"/>
                <a:ea typeface="American Typewriter"/>
                <a:cs typeface="American Typewriter"/>
              </a:rPr>
              <a:t> </a:t>
            </a:r>
            <a:r>
              <a:rPr lang="en-US" altLang="pt-BR" sz="3375" dirty="0" err="1" smtClean="0">
                <a:solidFill>
                  <a:srgbClr val="343434"/>
                </a:solidFill>
                <a:latin typeface="Calibri" panose="020F0502020204030204" pitchFamily="34" charset="0"/>
                <a:ea typeface="American Typewriter"/>
                <a:cs typeface="American Typewriter"/>
              </a:rPr>
              <a:t>Médio</a:t>
            </a:r>
            <a:r>
              <a:rPr lang="en-US" altLang="pt-BR" sz="3375" dirty="0" smtClean="0">
                <a:solidFill>
                  <a:srgbClr val="343434"/>
                </a:solidFill>
                <a:latin typeface="Calibri" panose="020F0502020204030204" pitchFamily="34" charset="0"/>
                <a:ea typeface="American Typewriter"/>
                <a:cs typeface="American Typewriter"/>
              </a:rPr>
              <a:t>, </a:t>
            </a:r>
            <a:r>
              <a:rPr lang="en-US" altLang="pt-BR" sz="3375" dirty="0" err="1" smtClean="0">
                <a:solidFill>
                  <a:srgbClr val="343434"/>
                </a:solidFill>
                <a:latin typeface="Calibri" panose="020F0502020204030204" pitchFamily="34" charset="0"/>
                <a:ea typeface="American Typewriter"/>
                <a:cs typeface="American Typewriter"/>
              </a:rPr>
              <a:t>neste</a:t>
            </a:r>
            <a:r>
              <a:rPr lang="en-US" altLang="pt-BR" sz="3375" dirty="0" smtClean="0">
                <a:solidFill>
                  <a:srgbClr val="343434"/>
                </a:solidFill>
                <a:latin typeface="Calibri" panose="020F0502020204030204" pitchFamily="34" charset="0"/>
                <a:ea typeface="American Typewriter"/>
                <a:cs typeface="American Typewriter"/>
              </a:rPr>
              <a:t> </a:t>
            </a:r>
            <a:r>
              <a:rPr lang="en-US" altLang="pt-BR" sz="3375" dirty="0" err="1" smtClean="0">
                <a:solidFill>
                  <a:srgbClr val="343434"/>
                </a:solidFill>
                <a:latin typeface="Calibri" panose="020F0502020204030204" pitchFamily="34" charset="0"/>
                <a:ea typeface="American Typewriter"/>
                <a:cs typeface="American Typewriter"/>
              </a:rPr>
              <a:t>momento</a:t>
            </a:r>
            <a:r>
              <a:rPr lang="en-US" altLang="pt-BR" sz="3375" dirty="0" smtClean="0">
                <a:solidFill>
                  <a:srgbClr val="343434"/>
                </a:solidFill>
                <a:latin typeface="Calibri" panose="020F0502020204030204" pitchFamily="34" charset="0"/>
                <a:ea typeface="American Typewriter"/>
                <a:cs typeface="American Typewriter"/>
              </a:rPr>
              <a:t> e </a:t>
            </a:r>
            <a:r>
              <a:rPr lang="en-US" altLang="pt-BR" sz="3375" dirty="0" err="1" smtClean="0">
                <a:solidFill>
                  <a:srgbClr val="343434"/>
                </a:solidFill>
                <a:latin typeface="Calibri" panose="020F0502020204030204" pitchFamily="34" charset="0"/>
                <a:ea typeface="American Typewriter"/>
                <a:cs typeface="American Typewriter"/>
              </a:rPr>
              <a:t>na</a:t>
            </a:r>
            <a:r>
              <a:rPr lang="en-US" altLang="pt-BR" sz="3375" dirty="0" smtClean="0">
                <a:solidFill>
                  <a:srgbClr val="343434"/>
                </a:solidFill>
                <a:latin typeface="Calibri" panose="020F0502020204030204" pitchFamily="34" charset="0"/>
                <a:ea typeface="American Typewriter"/>
                <a:cs typeface="American Typewriter"/>
              </a:rPr>
              <a:t> </a:t>
            </a:r>
            <a:r>
              <a:rPr lang="en-US" altLang="pt-BR" sz="3375" dirty="0" err="1" smtClean="0">
                <a:solidFill>
                  <a:srgbClr val="343434"/>
                </a:solidFill>
                <a:latin typeface="Calibri" panose="020F0502020204030204" pitchFamily="34" charset="0"/>
                <a:ea typeface="American Typewriter"/>
                <a:cs typeface="American Typewriter"/>
              </a:rPr>
              <a:t>implementação</a:t>
            </a:r>
            <a:r>
              <a:rPr lang="en-US" altLang="pt-BR" sz="3375" dirty="0" smtClean="0">
                <a:solidFill>
                  <a:srgbClr val="343434"/>
                </a:solidFill>
                <a:latin typeface="Calibri" panose="020F0502020204030204" pitchFamily="34" charset="0"/>
                <a:ea typeface="American Typewriter"/>
                <a:cs typeface="American Typewriter"/>
              </a:rPr>
              <a:t> </a:t>
            </a:r>
            <a:r>
              <a:rPr lang="en-US" altLang="pt-BR" sz="3375" dirty="0" err="1" smtClean="0">
                <a:solidFill>
                  <a:srgbClr val="343434"/>
                </a:solidFill>
                <a:latin typeface="Calibri" panose="020F0502020204030204" pitchFamily="34" charset="0"/>
                <a:ea typeface="American Typewriter"/>
                <a:cs typeface="American Typewriter"/>
              </a:rPr>
              <a:t>pelas</a:t>
            </a:r>
            <a:r>
              <a:rPr lang="en-US" altLang="pt-BR" sz="3375" dirty="0" smtClean="0">
                <a:solidFill>
                  <a:srgbClr val="343434"/>
                </a:solidFill>
                <a:latin typeface="Calibri" panose="020F0502020204030204" pitchFamily="34" charset="0"/>
                <a:ea typeface="American Typewriter"/>
                <a:cs typeface="American Typewriter"/>
              </a:rPr>
              <a:t> </a:t>
            </a:r>
            <a:r>
              <a:rPr lang="en-US" altLang="pt-BR" sz="3375" dirty="0" err="1" smtClean="0">
                <a:solidFill>
                  <a:srgbClr val="343434"/>
                </a:solidFill>
                <a:latin typeface="Calibri" panose="020F0502020204030204" pitchFamily="34" charset="0"/>
                <a:ea typeface="American Typewriter"/>
                <a:cs typeface="American Typewriter"/>
              </a:rPr>
              <a:t>redes</a:t>
            </a:r>
            <a:r>
              <a:rPr lang="en-US" altLang="pt-BR" sz="3375" dirty="0" smtClean="0">
                <a:solidFill>
                  <a:srgbClr val="343434"/>
                </a:solidFill>
                <a:latin typeface="Calibri" panose="020F0502020204030204" pitchFamily="34" charset="0"/>
                <a:ea typeface="American Typewriter"/>
                <a:cs typeface="American Typewriter"/>
              </a:rPr>
              <a:t> </a:t>
            </a:r>
            <a:r>
              <a:rPr lang="en-US" altLang="pt-BR" sz="3375" dirty="0" err="1" smtClean="0">
                <a:solidFill>
                  <a:srgbClr val="343434"/>
                </a:solidFill>
                <a:latin typeface="Calibri" panose="020F0502020204030204" pitchFamily="34" charset="0"/>
                <a:ea typeface="American Typewriter"/>
                <a:cs typeface="American Typewriter"/>
              </a:rPr>
              <a:t>estaduais</a:t>
            </a:r>
            <a:r>
              <a:rPr lang="en-US" altLang="pt-BR" sz="3375" dirty="0" smtClean="0">
                <a:solidFill>
                  <a:srgbClr val="343434"/>
                </a:solidFill>
                <a:latin typeface="Calibri" panose="020F0502020204030204" pitchFamily="34" charset="0"/>
                <a:ea typeface="American Typewriter"/>
                <a:cs typeface="American Typewriter"/>
              </a:rPr>
              <a:t>.</a:t>
            </a:r>
            <a:endParaRPr lang="en-US" altLang="pt-BR" sz="3375" dirty="0">
              <a:solidFill>
                <a:srgbClr val="343434"/>
              </a:solidFill>
              <a:latin typeface="Calibri" panose="020F0502020204030204" pitchFamily="34" charset="0"/>
              <a:ea typeface="American Typewriter"/>
              <a:cs typeface="American Typewriter"/>
            </a:endParaRPr>
          </a:p>
        </p:txBody>
      </p:sp>
      <p:sp>
        <p:nvSpPr>
          <p:cNvPr id="4" name="CaixaDeTexto 3"/>
          <p:cNvSpPr txBox="1"/>
          <p:nvPr/>
        </p:nvSpPr>
        <p:spPr>
          <a:xfrm>
            <a:off x="0" y="44624"/>
            <a:ext cx="9144000" cy="523220"/>
          </a:xfrm>
          <a:prstGeom prst="rect">
            <a:avLst/>
          </a:prstGeom>
          <a:noFill/>
        </p:spPr>
        <p:txBody>
          <a:bodyPr>
            <a:spAutoFit/>
          </a:bodyPr>
          <a:lstStyle/>
          <a:p>
            <a:pPr>
              <a:defRPr/>
            </a:pPr>
            <a:r>
              <a:rPr lang="en-US" altLang="pt-BR" sz="2800" b="1" dirty="0" smtClean="0">
                <a:solidFill>
                  <a:srgbClr val="0D0D0D"/>
                </a:solidFill>
                <a:effectLst>
                  <a:outerShdw blurRad="38100" dist="38100" dir="2700000" algn="tl">
                    <a:srgbClr val="000000">
                      <a:alpha val="43137"/>
                    </a:srgbClr>
                  </a:outerShdw>
                </a:effectLst>
                <a:latin typeface="Calibri" panose="020F0502020204030204" pitchFamily="34" charset="0"/>
                <a:sym typeface="KufiStandardGK" charset="0"/>
              </a:rPr>
              <a:t>MP 746/2016</a:t>
            </a:r>
            <a:endParaRPr lang="en-US" altLang="pt-BR" sz="2800" b="1" dirty="0">
              <a:solidFill>
                <a:srgbClr val="0D0D0D"/>
              </a:solidFill>
              <a:effectLst>
                <a:outerShdw blurRad="38100" dist="38100" dir="2700000" algn="tl">
                  <a:srgbClr val="000000">
                    <a:alpha val="43137"/>
                  </a:srgbClr>
                </a:outerShdw>
              </a:effectLst>
              <a:latin typeface="Calibri" panose="020F0502020204030204" pitchFamily="34" charset="0"/>
              <a:sym typeface="KufiStandardGK" charset="0"/>
            </a:endParaRPr>
          </a:p>
        </p:txBody>
      </p:sp>
    </p:spTree>
    <p:extLst>
      <p:ext uri="{BB962C8B-B14F-4D97-AF65-F5344CB8AC3E}">
        <p14:creationId xmlns:p14="http://schemas.microsoft.com/office/powerpoint/2010/main" val="1518855146"/>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Shape 158"/>
          <p:cNvSpPr/>
          <p:nvPr/>
        </p:nvSpPr>
        <p:spPr>
          <a:xfrm>
            <a:off x="0" y="-6399"/>
            <a:ext cx="9143998" cy="6837505"/>
          </a:xfrm>
          <a:prstGeom prst="rect">
            <a:avLst/>
          </a:prstGeom>
          <a:solidFill>
            <a:srgbClr val="CCCCCC"/>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Font typeface="Calibri"/>
              <a:buNone/>
            </a:pPr>
            <a:endParaRPr sz="1600" b="1" i="0" u="none" strike="noStrike" cap="none" dirty="0">
              <a:solidFill>
                <a:srgbClr val="FFFFFF"/>
              </a:solidFill>
              <a:latin typeface="Arial Narrow"/>
              <a:ea typeface="Arial Narrow"/>
              <a:cs typeface="Arial Narrow"/>
              <a:sym typeface="Arial Narrow"/>
            </a:endParaRPr>
          </a:p>
        </p:txBody>
      </p:sp>
      <p:sp>
        <p:nvSpPr>
          <p:cNvPr id="160" name="Shape 160"/>
          <p:cNvSpPr txBox="1"/>
          <p:nvPr/>
        </p:nvSpPr>
        <p:spPr>
          <a:xfrm>
            <a:off x="323528" y="3570283"/>
            <a:ext cx="8640960" cy="523219"/>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pt-BR" sz="2800" b="1" cap="small" dirty="0" smtClean="0">
                <a:solidFill>
                  <a:srgbClr val="2C2C2C"/>
                </a:solidFill>
                <a:latin typeface="Calibri"/>
                <a:ea typeface="Calibri"/>
                <a:cs typeface="Calibri"/>
                <a:sym typeface="Calibri"/>
              </a:rPr>
              <a:t>NOVO ENSINO MÉDIO</a:t>
            </a:r>
            <a:endParaRPr lang="pt-BR" sz="2800" b="1" cap="small" dirty="0">
              <a:solidFill>
                <a:srgbClr val="2C2C2C"/>
              </a:solidFill>
              <a:latin typeface="Calibri"/>
              <a:ea typeface="Calibri"/>
              <a:cs typeface="Calibri"/>
              <a:sym typeface="Calibri"/>
            </a:endParaRPr>
          </a:p>
        </p:txBody>
      </p:sp>
      <p:sp>
        <p:nvSpPr>
          <p:cNvPr id="161" name="Shape 161"/>
          <p:cNvSpPr txBox="1"/>
          <p:nvPr/>
        </p:nvSpPr>
        <p:spPr>
          <a:xfrm>
            <a:off x="7267089" y="4768517"/>
            <a:ext cx="1656183" cy="338554"/>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pt-BR" sz="1600" dirty="0" smtClean="0">
                <a:solidFill>
                  <a:srgbClr val="3C3C3B"/>
                </a:solidFill>
                <a:latin typeface="Calibri"/>
                <a:ea typeface="Calibri"/>
                <a:cs typeface="Calibri"/>
                <a:sym typeface="Calibri"/>
              </a:rPr>
              <a:t>Novembro 2016</a:t>
            </a:r>
            <a:endParaRPr lang="pt-BR" sz="1600" dirty="0">
              <a:solidFill>
                <a:srgbClr val="3C3C3B"/>
              </a:solidFill>
              <a:latin typeface="Calibri"/>
              <a:ea typeface="Calibri"/>
              <a:cs typeface="Calibri"/>
              <a:sym typeface="Calibri"/>
            </a:endParaRPr>
          </a:p>
        </p:txBody>
      </p:sp>
      <p:cxnSp>
        <p:nvCxnSpPr>
          <p:cNvPr id="162" name="Shape 162"/>
          <p:cNvCxnSpPr/>
          <p:nvPr/>
        </p:nvCxnSpPr>
        <p:spPr>
          <a:xfrm rot="10800000">
            <a:off x="457201" y="4176742"/>
            <a:ext cx="8686798" cy="0"/>
          </a:xfrm>
          <a:prstGeom prst="straightConnector1">
            <a:avLst/>
          </a:prstGeom>
          <a:noFill/>
          <a:ln w="25400" cap="flat" cmpd="sng">
            <a:solidFill>
              <a:srgbClr val="333333"/>
            </a:solidFill>
            <a:prstDash val="solid"/>
            <a:round/>
            <a:headEnd type="none" w="med" len="med"/>
            <a:tailEnd type="none" w="med" len="med"/>
          </a:ln>
        </p:spPr>
      </p:cxnSp>
      <p:grpSp>
        <p:nvGrpSpPr>
          <p:cNvPr id="2" name="Shape 163"/>
          <p:cNvGrpSpPr/>
          <p:nvPr/>
        </p:nvGrpSpPr>
        <p:grpSpPr>
          <a:xfrm>
            <a:off x="4678371" y="-6398"/>
            <a:ext cx="4398905" cy="2199451"/>
            <a:chOff x="8287674" y="-71199"/>
            <a:chExt cx="604039" cy="302019"/>
          </a:xfrm>
        </p:grpSpPr>
        <p:sp>
          <p:nvSpPr>
            <p:cNvPr id="164" name="Shape 164"/>
            <p:cNvSpPr/>
            <p:nvPr/>
          </p:nvSpPr>
          <p:spPr>
            <a:xfrm rot="2700000">
              <a:off x="8460799" y="101490"/>
              <a:ext cx="106779" cy="106779"/>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Font typeface="Calibri"/>
                <a:buNone/>
              </a:pPr>
              <a:endParaRPr sz="1600" b="1" i="0" u="none" strike="noStrike" cap="none">
                <a:solidFill>
                  <a:srgbClr val="FFFFFF"/>
                </a:solidFill>
                <a:latin typeface="Arial Narrow"/>
                <a:ea typeface="Arial Narrow"/>
                <a:cs typeface="Arial Narrow"/>
                <a:sym typeface="Arial Narrow"/>
              </a:endParaRPr>
            </a:p>
          </p:txBody>
        </p:sp>
        <p:sp>
          <p:nvSpPr>
            <p:cNvPr id="165" name="Shape 165"/>
            <p:cNvSpPr/>
            <p:nvPr/>
          </p:nvSpPr>
          <p:spPr>
            <a:xfrm rot="2700000">
              <a:off x="8611809" y="101924"/>
              <a:ext cx="106779" cy="106779"/>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Font typeface="Calibri"/>
                <a:buNone/>
              </a:pPr>
              <a:endParaRPr sz="1600" b="1" i="0" u="none" strike="noStrike" cap="none">
                <a:solidFill>
                  <a:srgbClr val="FFFFFF"/>
                </a:solidFill>
                <a:latin typeface="Arial Narrow"/>
                <a:ea typeface="Arial Narrow"/>
                <a:cs typeface="Arial Narrow"/>
                <a:sym typeface="Arial Narrow"/>
              </a:endParaRPr>
            </a:p>
          </p:txBody>
        </p:sp>
        <p:sp>
          <p:nvSpPr>
            <p:cNvPr id="166" name="Shape 166"/>
            <p:cNvSpPr/>
            <p:nvPr/>
          </p:nvSpPr>
          <p:spPr>
            <a:xfrm rot="2700000">
              <a:off x="8309789" y="-49084"/>
              <a:ext cx="106779" cy="106779"/>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Font typeface="Calibri"/>
                <a:buNone/>
              </a:pPr>
              <a:endParaRPr sz="1600" b="1" i="0" u="none" strike="noStrike" cap="none">
                <a:solidFill>
                  <a:srgbClr val="FFFFFF"/>
                </a:solidFill>
                <a:latin typeface="Arial Narrow"/>
                <a:ea typeface="Arial Narrow"/>
                <a:cs typeface="Arial Narrow"/>
                <a:sym typeface="Arial Narrow"/>
              </a:endParaRPr>
            </a:p>
          </p:txBody>
        </p:sp>
        <p:sp>
          <p:nvSpPr>
            <p:cNvPr id="167" name="Shape 167"/>
            <p:cNvSpPr/>
            <p:nvPr/>
          </p:nvSpPr>
          <p:spPr>
            <a:xfrm rot="2700000">
              <a:off x="8460799" y="-49084"/>
              <a:ext cx="106779" cy="106779"/>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Font typeface="Calibri"/>
                <a:buNone/>
              </a:pPr>
              <a:endParaRPr sz="1600" b="1" i="0" u="none" strike="noStrike" cap="none">
                <a:solidFill>
                  <a:srgbClr val="FFFFFF"/>
                </a:solidFill>
                <a:latin typeface="Arial Narrow"/>
                <a:ea typeface="Arial Narrow"/>
                <a:cs typeface="Arial Narrow"/>
                <a:sym typeface="Arial Narrow"/>
              </a:endParaRPr>
            </a:p>
          </p:txBody>
        </p:sp>
        <p:sp>
          <p:nvSpPr>
            <p:cNvPr id="168" name="Shape 168"/>
            <p:cNvSpPr/>
            <p:nvPr/>
          </p:nvSpPr>
          <p:spPr>
            <a:xfrm rot="2700000">
              <a:off x="8611809" y="-49084"/>
              <a:ext cx="106779" cy="106779"/>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Font typeface="Calibri"/>
                <a:buNone/>
              </a:pPr>
              <a:endParaRPr sz="1600" b="1" i="0" u="none" strike="noStrike" cap="none">
                <a:solidFill>
                  <a:srgbClr val="FFFFFF"/>
                </a:solidFill>
                <a:latin typeface="Arial Narrow"/>
                <a:ea typeface="Arial Narrow"/>
                <a:cs typeface="Arial Narrow"/>
                <a:sym typeface="Arial Narrow"/>
              </a:endParaRPr>
            </a:p>
          </p:txBody>
        </p:sp>
        <p:sp>
          <p:nvSpPr>
            <p:cNvPr id="169" name="Shape 169"/>
            <p:cNvSpPr/>
            <p:nvPr/>
          </p:nvSpPr>
          <p:spPr>
            <a:xfrm rot="2700000">
              <a:off x="8762819" y="-49084"/>
              <a:ext cx="106779" cy="106779"/>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Font typeface="Calibri"/>
                <a:buNone/>
              </a:pPr>
              <a:endParaRPr sz="1600" b="1" i="0" u="none" strike="noStrike" cap="none">
                <a:solidFill>
                  <a:srgbClr val="FFFFFF"/>
                </a:solidFill>
                <a:latin typeface="Arial Narrow"/>
                <a:ea typeface="Arial Narrow"/>
                <a:cs typeface="Arial Narrow"/>
                <a:sym typeface="Arial Narrow"/>
              </a:endParaRPr>
            </a:p>
          </p:txBody>
        </p:sp>
      </p:grpSp>
      <p:sp>
        <p:nvSpPr>
          <p:cNvPr id="171" name="Shape 171"/>
          <p:cNvSpPr txBox="1"/>
          <p:nvPr/>
        </p:nvSpPr>
        <p:spPr>
          <a:xfrm>
            <a:off x="457202" y="4232367"/>
            <a:ext cx="8466070" cy="523219"/>
          </a:xfrm>
          <a:prstGeom prst="rect">
            <a:avLst/>
          </a:prstGeom>
          <a:noFill/>
          <a:ln>
            <a:noFill/>
          </a:ln>
        </p:spPr>
        <p:txBody>
          <a:bodyPr lIns="91425" tIns="45700" rIns="91425" bIns="45700" anchor="t" anchorCtr="0">
            <a:noAutofit/>
          </a:bodyPr>
          <a:lstStyle/>
          <a:p>
            <a:pPr lvl="0" algn="r">
              <a:buSzPct val="25000"/>
            </a:pPr>
            <a:r>
              <a:rPr lang="pt-BR" sz="2800" b="1" dirty="0">
                <a:solidFill>
                  <a:srgbClr val="2C2C2C"/>
                </a:solidFill>
                <a:latin typeface="Calibri"/>
                <a:ea typeface="Calibri"/>
                <a:cs typeface="Calibri"/>
                <a:sym typeface="Calibri"/>
              </a:rPr>
              <a:t>MP 746/2016</a:t>
            </a:r>
          </a:p>
        </p:txBody>
      </p:sp>
      <p:sp>
        <p:nvSpPr>
          <p:cNvPr id="16" name="Shape 171"/>
          <p:cNvSpPr txBox="1"/>
          <p:nvPr/>
        </p:nvSpPr>
        <p:spPr>
          <a:xfrm>
            <a:off x="35496" y="5138029"/>
            <a:ext cx="8466070" cy="523219"/>
          </a:xfrm>
          <a:prstGeom prst="rect">
            <a:avLst/>
          </a:prstGeom>
          <a:noFill/>
          <a:ln>
            <a:noFill/>
          </a:ln>
        </p:spPr>
        <p:txBody>
          <a:bodyPr lIns="91425" tIns="45700" rIns="91425" bIns="45700" anchor="t" anchorCtr="0">
            <a:noAutofit/>
          </a:bodyPr>
          <a:lstStyle/>
          <a:p>
            <a:pPr marL="0" marR="0" lvl="0" indent="0" rtl="0">
              <a:spcBef>
                <a:spcPts val="0"/>
              </a:spcBef>
              <a:buSzPct val="25000"/>
              <a:buNone/>
            </a:pPr>
            <a:r>
              <a:rPr lang="pt-BR" sz="2800" dirty="0" smtClean="0">
                <a:solidFill>
                  <a:srgbClr val="2C2C2C"/>
                </a:solidFill>
                <a:latin typeface="Calibri"/>
                <a:ea typeface="Calibri"/>
                <a:cs typeface="Calibri"/>
                <a:sym typeface="Calibri"/>
              </a:rPr>
              <a:t>Frederico da Costa </a:t>
            </a:r>
            <a:r>
              <a:rPr lang="pt-BR" sz="2800" dirty="0" err="1" smtClean="0">
                <a:solidFill>
                  <a:srgbClr val="2C2C2C"/>
                </a:solidFill>
                <a:latin typeface="Calibri"/>
                <a:ea typeface="Calibri"/>
                <a:cs typeface="Calibri"/>
                <a:sym typeface="Calibri"/>
              </a:rPr>
              <a:t>Amancio</a:t>
            </a:r>
            <a:endParaRPr lang="pt-BR" sz="2800" dirty="0" smtClean="0">
              <a:solidFill>
                <a:srgbClr val="2C2C2C"/>
              </a:solidFill>
              <a:latin typeface="Calibri"/>
              <a:ea typeface="Calibri"/>
              <a:cs typeface="Calibri"/>
              <a:sym typeface="Calibri"/>
            </a:endParaRPr>
          </a:p>
          <a:p>
            <a:pPr marL="0" marR="0" lvl="0" indent="0" rtl="0">
              <a:spcBef>
                <a:spcPts val="0"/>
              </a:spcBef>
              <a:buSzPct val="25000"/>
              <a:buNone/>
            </a:pPr>
            <a:r>
              <a:rPr lang="pt-BR" sz="2800" dirty="0" smtClean="0">
                <a:solidFill>
                  <a:srgbClr val="2C2C2C"/>
                </a:solidFill>
                <a:latin typeface="Calibri"/>
                <a:ea typeface="Calibri"/>
                <a:cs typeface="Calibri"/>
                <a:sym typeface="Calibri"/>
              </a:rPr>
              <a:t>Presidente do CONSED</a:t>
            </a:r>
            <a:endParaRPr lang="pt-BR" sz="2800" dirty="0">
              <a:solidFill>
                <a:srgbClr val="2C2C2C"/>
              </a:solidFill>
              <a:latin typeface="Calibri"/>
              <a:ea typeface="Calibri"/>
              <a:cs typeface="Calibri"/>
              <a:sym typeface="Calibri"/>
            </a:endParaRPr>
          </a:p>
        </p:txBody>
      </p:sp>
      <p:pic>
        <p:nvPicPr>
          <p:cNvPr id="17" name="Picture 6" descr="http://www.unisite.ms.gov.br/unisite/sites/sed/recursos/102713_consed_logo_12.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83991" y="5715254"/>
            <a:ext cx="1480497" cy="729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0336860"/>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p:cNvSpPr>
          <p:nvPr/>
        </p:nvSpPr>
        <p:spPr bwMode="auto">
          <a:xfrm>
            <a:off x="87065" y="756272"/>
            <a:ext cx="8420695" cy="41069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lvl1pPr>
              <a:defRPr sz="3600">
                <a:solidFill>
                  <a:srgbClr val="000000"/>
                </a:solidFill>
                <a:latin typeface="Helvetica Light" charset="0"/>
                <a:ea typeface="Helvetica Light" charset="0"/>
                <a:cs typeface="Helvetica Light" charset="0"/>
                <a:sym typeface="Helvetica Light" charset="0"/>
              </a:defRPr>
            </a:lvl1pPr>
            <a:lvl2pPr marL="742950" indent="-285750">
              <a:defRPr sz="3600">
                <a:solidFill>
                  <a:srgbClr val="000000"/>
                </a:solidFill>
                <a:latin typeface="Helvetica Light" charset="0"/>
                <a:ea typeface="Helvetica Light" charset="0"/>
                <a:cs typeface="Helvetica Light" charset="0"/>
                <a:sym typeface="Helvetica Light" charset="0"/>
              </a:defRPr>
            </a:lvl2pPr>
            <a:lvl3pPr marL="1143000" indent="-228600">
              <a:defRPr sz="3600">
                <a:solidFill>
                  <a:srgbClr val="000000"/>
                </a:solidFill>
                <a:latin typeface="Helvetica Light" charset="0"/>
                <a:ea typeface="Helvetica Light" charset="0"/>
                <a:cs typeface="Helvetica Light" charset="0"/>
                <a:sym typeface="Helvetica Light" charset="0"/>
              </a:defRPr>
            </a:lvl3pPr>
            <a:lvl4pPr marL="1600200" indent="-228600">
              <a:defRPr sz="3600">
                <a:solidFill>
                  <a:srgbClr val="000000"/>
                </a:solidFill>
                <a:latin typeface="Helvetica Light" charset="0"/>
                <a:ea typeface="Helvetica Light" charset="0"/>
                <a:cs typeface="Helvetica Light" charset="0"/>
                <a:sym typeface="Helvetica Light" charset="0"/>
              </a:defRPr>
            </a:lvl4pPr>
            <a:lvl5pPr marL="2057400" indent="-228600">
              <a:defRPr sz="3600">
                <a:solidFill>
                  <a:srgbClr val="000000"/>
                </a:solidFill>
                <a:latin typeface="Helvetica Light" charset="0"/>
                <a:ea typeface="Helvetica Light" charset="0"/>
                <a:cs typeface="Helvetica Light" charset="0"/>
                <a:sym typeface="Helvetica Light" charset="0"/>
              </a:defRPr>
            </a:lvl5pPr>
            <a:lvl6pPr marL="2514600" indent="-228600"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2971800" indent="-228600"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3429000" indent="-228600"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3886200" indent="-228600"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pPr eaLnBrk="1">
              <a:defRPr/>
            </a:pPr>
            <a:r>
              <a:rPr lang="en-US" altLang="pt-BR" sz="2200" b="1" dirty="0">
                <a:solidFill>
                  <a:srgbClr val="343434"/>
                </a:solidFill>
                <a:latin typeface="Calibri" panose="020F0502020204030204" pitchFamily="34" charset="0"/>
                <a:ea typeface="+mn-ea"/>
                <a:cs typeface="Arial" panose="020B0604020202020204" pitchFamily="34" charset="0"/>
              </a:rPr>
              <a:t>JUSTIFICATIVAS PARA AS MUDANÇAS</a:t>
            </a:r>
            <a:endParaRPr lang="pt-BR" altLang="pt-BR" sz="2200" b="1" dirty="0">
              <a:solidFill>
                <a:srgbClr val="343434"/>
              </a:solidFill>
              <a:latin typeface="Calibri" panose="020F0502020204030204" pitchFamily="34" charset="0"/>
              <a:ea typeface="+mn-ea"/>
              <a:cs typeface="Arial" panose="020B0604020202020204" pitchFamily="34" charset="0"/>
            </a:endParaRPr>
          </a:p>
        </p:txBody>
      </p:sp>
      <p:sp>
        <p:nvSpPr>
          <p:cNvPr id="6147" name="CaixaDeTexto 1"/>
          <p:cNvSpPr txBox="1">
            <a:spLocks noChangeArrowheads="1"/>
          </p:cNvSpPr>
          <p:nvPr/>
        </p:nvSpPr>
        <p:spPr bwMode="auto">
          <a:xfrm>
            <a:off x="167432" y="1404193"/>
            <a:ext cx="8809137" cy="3652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spcAft>
                <a:spcPts val="844"/>
              </a:spcAft>
              <a:buFont typeface="Wingdings" panose="05000000000000000000" pitchFamily="2" charset="2"/>
              <a:buChar char="q"/>
              <a:defRPr/>
            </a:pPr>
            <a:r>
              <a:rPr lang="pt-BR" altLang="pt-BR" sz="2200" dirty="0">
                <a:solidFill>
                  <a:srgbClr val="343434"/>
                </a:solidFill>
                <a:latin typeface="American Typewriter"/>
                <a:ea typeface="American Typewriter"/>
                <a:cs typeface="American Typewriter"/>
              </a:rPr>
              <a:t>IDEB do EM </a:t>
            </a:r>
            <a:r>
              <a:rPr lang="pt-BR" altLang="pt-BR" sz="2200" b="1" dirty="0">
                <a:solidFill>
                  <a:srgbClr val="343434"/>
                </a:solidFill>
                <a:latin typeface="American Typewriter"/>
                <a:ea typeface="American Typewriter"/>
                <a:cs typeface="American Typewriter"/>
              </a:rPr>
              <a:t>estagnado</a:t>
            </a:r>
            <a:r>
              <a:rPr lang="pt-BR" altLang="pt-BR" sz="2200" dirty="0">
                <a:solidFill>
                  <a:srgbClr val="343434"/>
                </a:solidFill>
                <a:latin typeface="American Typewriter"/>
                <a:ea typeface="American Typewriter"/>
                <a:cs typeface="American Typewriter"/>
              </a:rPr>
              <a:t> desde 2011</a:t>
            </a:r>
          </a:p>
          <a:p>
            <a:pPr marL="342900" indent="-342900">
              <a:spcAft>
                <a:spcPts val="844"/>
              </a:spcAft>
              <a:buFont typeface="Wingdings" panose="05000000000000000000" pitchFamily="2" charset="2"/>
              <a:buChar char="q"/>
              <a:defRPr/>
            </a:pPr>
            <a:r>
              <a:rPr lang="pt-BR" altLang="pt-BR" sz="2200" dirty="0">
                <a:solidFill>
                  <a:srgbClr val="343434"/>
                </a:solidFill>
                <a:latin typeface="American Typewriter"/>
                <a:ea typeface="American Typewriter"/>
                <a:cs typeface="American Typewriter"/>
              </a:rPr>
              <a:t>Desempenho de Língua Portuguesa e Matemática é </a:t>
            </a:r>
            <a:r>
              <a:rPr lang="pt-BR" altLang="pt-BR" sz="2200" b="1" dirty="0">
                <a:solidFill>
                  <a:srgbClr val="343434"/>
                </a:solidFill>
                <a:latin typeface="American Typewriter"/>
                <a:ea typeface="American Typewriter"/>
                <a:cs typeface="American Typewriter"/>
              </a:rPr>
              <a:t>menor</a:t>
            </a:r>
            <a:r>
              <a:rPr lang="pt-BR" altLang="pt-BR" sz="2200" dirty="0">
                <a:solidFill>
                  <a:srgbClr val="343434"/>
                </a:solidFill>
                <a:latin typeface="American Typewriter"/>
                <a:ea typeface="American Typewriter"/>
                <a:cs typeface="American Typewriter"/>
              </a:rPr>
              <a:t> hoje do que em 1997;</a:t>
            </a:r>
          </a:p>
          <a:p>
            <a:pPr marL="342900" indent="-342900">
              <a:spcAft>
                <a:spcPts val="844"/>
              </a:spcAft>
              <a:buFont typeface="Wingdings" panose="05000000000000000000" pitchFamily="2" charset="2"/>
              <a:buChar char="q"/>
              <a:defRPr/>
            </a:pPr>
            <a:r>
              <a:rPr lang="pt-BR" altLang="pt-BR" sz="2200" b="1" dirty="0">
                <a:solidFill>
                  <a:srgbClr val="343434"/>
                </a:solidFill>
                <a:latin typeface="American Typewriter"/>
                <a:ea typeface="American Typewriter"/>
                <a:cs typeface="American Typewriter"/>
              </a:rPr>
              <a:t>1,7 milhão de jovens </a:t>
            </a:r>
            <a:r>
              <a:rPr lang="pt-BR" altLang="pt-BR" sz="2200" dirty="0">
                <a:solidFill>
                  <a:srgbClr val="343434"/>
                </a:solidFill>
                <a:latin typeface="American Typewriter"/>
                <a:ea typeface="American Typewriter"/>
                <a:cs typeface="American Typewriter"/>
              </a:rPr>
              <a:t>de 15 a 17 anos estão foras da sala de aula;</a:t>
            </a:r>
          </a:p>
          <a:p>
            <a:pPr marL="342900" indent="-342900">
              <a:spcAft>
                <a:spcPts val="844"/>
              </a:spcAft>
              <a:buFont typeface="Wingdings" panose="05000000000000000000" pitchFamily="2" charset="2"/>
              <a:buChar char="q"/>
              <a:defRPr/>
            </a:pPr>
            <a:r>
              <a:rPr lang="pt-BR" altLang="pt-BR" sz="2200" dirty="0">
                <a:solidFill>
                  <a:srgbClr val="343434"/>
                </a:solidFill>
                <a:latin typeface="American Typewriter"/>
                <a:ea typeface="American Typewriter"/>
                <a:cs typeface="American Typewriter"/>
              </a:rPr>
              <a:t>Apenas 18% dos jovens de 18 a 24 anos </a:t>
            </a:r>
            <a:r>
              <a:rPr lang="pt-BR" altLang="pt-BR" sz="2200" b="1" dirty="0">
                <a:solidFill>
                  <a:srgbClr val="343434"/>
                </a:solidFill>
                <a:latin typeface="American Typewriter"/>
                <a:ea typeface="American Typewriter"/>
                <a:cs typeface="American Typewriter"/>
              </a:rPr>
              <a:t>ingressa no ensino superior</a:t>
            </a:r>
            <a:r>
              <a:rPr lang="pt-BR" altLang="pt-BR" sz="2200" dirty="0">
                <a:solidFill>
                  <a:srgbClr val="343434"/>
                </a:solidFill>
                <a:latin typeface="American Typewriter"/>
                <a:ea typeface="American Typewriter"/>
                <a:cs typeface="American Typewriter"/>
              </a:rPr>
              <a:t>;</a:t>
            </a:r>
          </a:p>
          <a:p>
            <a:pPr marL="342900" indent="-342900">
              <a:spcAft>
                <a:spcPts val="844"/>
              </a:spcAft>
              <a:buFont typeface="Wingdings" panose="05000000000000000000" pitchFamily="2" charset="2"/>
              <a:buChar char="q"/>
              <a:defRPr/>
            </a:pPr>
            <a:r>
              <a:rPr lang="pt-BR" altLang="pt-BR" sz="2200" b="1" dirty="0">
                <a:solidFill>
                  <a:srgbClr val="343434"/>
                </a:solidFill>
                <a:latin typeface="American Typewriter"/>
                <a:ea typeface="American Typewriter"/>
                <a:cs typeface="American Typewriter"/>
              </a:rPr>
              <a:t>Apenas o Brasil </a:t>
            </a:r>
            <a:r>
              <a:rPr lang="pt-BR" altLang="pt-BR" sz="2200" dirty="0">
                <a:solidFill>
                  <a:srgbClr val="343434"/>
                </a:solidFill>
                <a:latin typeface="American Typewriter"/>
                <a:ea typeface="American Typewriter"/>
                <a:cs typeface="American Typewriter"/>
              </a:rPr>
              <a:t>tem um ensino médio padrão com 13 </a:t>
            </a:r>
            <a:r>
              <a:rPr lang="pt-BR" altLang="pt-BR" sz="2200" dirty="0" smtClean="0">
                <a:solidFill>
                  <a:srgbClr val="343434"/>
                </a:solidFill>
                <a:latin typeface="American Typewriter"/>
                <a:ea typeface="American Typewriter"/>
                <a:cs typeface="American Typewriter"/>
              </a:rPr>
              <a:t>disciplinas.</a:t>
            </a:r>
            <a:endParaRPr lang="pt-BR" altLang="pt-BR" sz="2200" dirty="0">
              <a:solidFill>
                <a:srgbClr val="343434"/>
              </a:solidFill>
              <a:latin typeface="American Typewriter"/>
              <a:ea typeface="American Typewriter"/>
              <a:cs typeface="American Typewriter"/>
            </a:endParaRPr>
          </a:p>
          <a:p>
            <a:pPr marL="342900" indent="-342900">
              <a:spcAft>
                <a:spcPts val="844"/>
              </a:spcAft>
              <a:buFont typeface="Wingdings" panose="05000000000000000000" pitchFamily="2" charset="2"/>
              <a:buChar char="q"/>
              <a:defRPr/>
            </a:pPr>
            <a:endParaRPr lang="pt-BR" altLang="pt-BR" sz="2200" dirty="0">
              <a:solidFill>
                <a:srgbClr val="343434"/>
              </a:solidFill>
              <a:latin typeface="American Typewriter"/>
              <a:ea typeface="American Typewriter"/>
              <a:cs typeface="American Typewriter"/>
            </a:endParaRPr>
          </a:p>
        </p:txBody>
      </p:sp>
      <p:sp>
        <p:nvSpPr>
          <p:cNvPr id="7" name="CaixaDeTexto 6"/>
          <p:cNvSpPr txBox="1"/>
          <p:nvPr/>
        </p:nvSpPr>
        <p:spPr>
          <a:xfrm>
            <a:off x="146148" y="-4179"/>
            <a:ext cx="7090148" cy="523220"/>
          </a:xfrm>
          <a:prstGeom prst="rect">
            <a:avLst/>
          </a:prstGeom>
          <a:noFill/>
        </p:spPr>
        <p:txBody>
          <a:bodyPr wrap="square">
            <a:spAutoFit/>
          </a:bodyPr>
          <a:lstStyle/>
          <a:p>
            <a:pPr>
              <a:defRPr/>
            </a:pPr>
            <a:r>
              <a:rPr lang="en-US" altLang="pt-BR" sz="2800" b="1" dirty="0" smtClean="0">
                <a:solidFill>
                  <a:srgbClr val="0D0D0D"/>
                </a:solidFill>
                <a:effectLst>
                  <a:outerShdw blurRad="38100" dist="38100" dir="2700000" algn="tl">
                    <a:srgbClr val="000000">
                      <a:alpha val="43137"/>
                    </a:srgbClr>
                  </a:outerShdw>
                </a:effectLst>
                <a:latin typeface="Calibri" panose="020F0502020204030204" pitchFamily="34" charset="0"/>
                <a:sym typeface="KufiStandardGK" charset="0"/>
              </a:rPr>
              <a:t>MP 746/2016</a:t>
            </a:r>
            <a:endParaRPr lang="en-US" altLang="pt-BR" sz="2800" b="1" dirty="0">
              <a:solidFill>
                <a:srgbClr val="0D0D0D"/>
              </a:solidFill>
              <a:effectLst>
                <a:outerShdw blurRad="38100" dist="38100" dir="2700000" algn="tl">
                  <a:srgbClr val="000000">
                    <a:alpha val="43137"/>
                  </a:srgbClr>
                </a:outerShdw>
              </a:effectLst>
              <a:latin typeface="Calibri" panose="020F0502020204030204" pitchFamily="34" charset="0"/>
              <a:sym typeface="KufiStandardGK" charset="0"/>
            </a:endParaRPr>
          </a:p>
        </p:txBody>
      </p:sp>
    </p:spTree>
    <p:extLst>
      <p:ext uri="{BB962C8B-B14F-4D97-AF65-F5344CB8AC3E}">
        <p14:creationId xmlns:p14="http://schemas.microsoft.com/office/powerpoint/2010/main" val="1707219112"/>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p:cNvSpPr txBox="1"/>
          <p:nvPr/>
        </p:nvSpPr>
        <p:spPr>
          <a:xfrm>
            <a:off x="146148" y="-4179"/>
            <a:ext cx="7090148" cy="523220"/>
          </a:xfrm>
          <a:prstGeom prst="rect">
            <a:avLst/>
          </a:prstGeom>
          <a:noFill/>
        </p:spPr>
        <p:txBody>
          <a:bodyPr wrap="square">
            <a:spAutoFit/>
          </a:bodyPr>
          <a:lstStyle/>
          <a:p>
            <a:pPr>
              <a:defRPr/>
            </a:pPr>
            <a:r>
              <a:rPr lang="en-US" altLang="pt-BR" sz="2800" b="1" dirty="0" smtClean="0">
                <a:solidFill>
                  <a:srgbClr val="0D0D0D"/>
                </a:solidFill>
                <a:effectLst>
                  <a:outerShdw blurRad="38100" dist="38100" dir="2700000" algn="tl">
                    <a:srgbClr val="000000">
                      <a:alpha val="43137"/>
                    </a:srgbClr>
                  </a:outerShdw>
                </a:effectLst>
                <a:latin typeface="Calibri" panose="020F0502020204030204" pitchFamily="34" charset="0"/>
                <a:sym typeface="KufiStandardGK" charset="0"/>
              </a:rPr>
              <a:t>MP 746/2016</a:t>
            </a:r>
            <a:endParaRPr lang="en-US" altLang="pt-BR" sz="2800" b="1" dirty="0">
              <a:solidFill>
                <a:srgbClr val="0D0D0D"/>
              </a:solidFill>
              <a:effectLst>
                <a:outerShdw blurRad="38100" dist="38100" dir="2700000" algn="tl">
                  <a:srgbClr val="000000">
                    <a:alpha val="43137"/>
                  </a:srgbClr>
                </a:outerShdw>
              </a:effectLst>
              <a:latin typeface="Calibri" panose="020F0502020204030204" pitchFamily="34" charset="0"/>
              <a:sym typeface="KufiStandardGK" charset="0"/>
            </a:endParaRPr>
          </a:p>
        </p:txBody>
      </p:sp>
      <p:sp>
        <p:nvSpPr>
          <p:cNvPr id="5" name="CaixaDeTexto 6"/>
          <p:cNvSpPr txBox="1">
            <a:spLocks noChangeArrowheads="1"/>
          </p:cNvSpPr>
          <p:nvPr/>
        </p:nvSpPr>
        <p:spPr bwMode="auto">
          <a:xfrm>
            <a:off x="1280295" y="2159869"/>
            <a:ext cx="6532066" cy="1650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844"/>
              </a:spcAft>
            </a:pPr>
            <a:r>
              <a:rPr lang="en-US" altLang="pt-BR" sz="3375" dirty="0">
                <a:solidFill>
                  <a:srgbClr val="343434"/>
                </a:solidFill>
                <a:latin typeface="Calibri" panose="020F0502020204030204" pitchFamily="34" charset="0"/>
                <a:ea typeface="American Typewriter"/>
                <a:cs typeface="American Typewriter"/>
              </a:rPr>
              <a:t>O </a:t>
            </a:r>
            <a:r>
              <a:rPr lang="en-US" altLang="pt-BR" sz="3375" noProof="1">
                <a:solidFill>
                  <a:srgbClr val="343434"/>
                </a:solidFill>
                <a:latin typeface="Calibri" panose="020F0502020204030204" pitchFamily="34" charset="0"/>
                <a:ea typeface="American Typewriter"/>
                <a:cs typeface="American Typewriter"/>
              </a:rPr>
              <a:t>modelo</a:t>
            </a:r>
            <a:r>
              <a:rPr lang="en-US" altLang="pt-BR" sz="3375" dirty="0">
                <a:solidFill>
                  <a:srgbClr val="343434"/>
                </a:solidFill>
                <a:latin typeface="Calibri" panose="020F0502020204030204" pitchFamily="34" charset="0"/>
                <a:ea typeface="American Typewriter"/>
                <a:cs typeface="American Typewriter"/>
              </a:rPr>
              <a:t> do </a:t>
            </a:r>
            <a:r>
              <a:rPr lang="pt-BR" altLang="pt-BR" sz="3375" dirty="0">
                <a:solidFill>
                  <a:srgbClr val="343434"/>
                </a:solidFill>
                <a:latin typeface="Calibri" panose="020F0502020204030204" pitchFamily="34" charset="0"/>
                <a:ea typeface="American Typewriter"/>
                <a:cs typeface="American Typewriter"/>
              </a:rPr>
              <a:t>Ensino</a:t>
            </a:r>
            <a:r>
              <a:rPr lang="en-US" altLang="pt-BR" sz="3375" dirty="0">
                <a:solidFill>
                  <a:srgbClr val="343434"/>
                </a:solidFill>
                <a:latin typeface="Calibri" panose="020F0502020204030204" pitchFamily="34" charset="0"/>
                <a:ea typeface="American Typewriter"/>
                <a:cs typeface="American Typewriter"/>
              </a:rPr>
              <a:t> </a:t>
            </a:r>
            <a:r>
              <a:rPr lang="pt-BR" altLang="pt-BR" sz="3375" dirty="0">
                <a:solidFill>
                  <a:srgbClr val="343434"/>
                </a:solidFill>
                <a:latin typeface="Calibri" panose="020F0502020204030204" pitchFamily="34" charset="0"/>
                <a:ea typeface="American Typewriter"/>
                <a:cs typeface="American Typewriter"/>
              </a:rPr>
              <a:t>Médio</a:t>
            </a:r>
            <a:r>
              <a:rPr lang="en-US" altLang="pt-BR" sz="3375" dirty="0">
                <a:solidFill>
                  <a:srgbClr val="343434"/>
                </a:solidFill>
                <a:latin typeface="Calibri" panose="020F0502020204030204" pitchFamily="34" charset="0"/>
                <a:ea typeface="American Typewriter"/>
                <a:cs typeface="American Typewriter"/>
              </a:rPr>
              <a:t> </a:t>
            </a:r>
            <a:r>
              <a:rPr lang="pt-BR" altLang="pt-BR" sz="3375" dirty="0">
                <a:solidFill>
                  <a:srgbClr val="343434"/>
                </a:solidFill>
                <a:latin typeface="Calibri" panose="020F0502020204030204" pitchFamily="34" charset="0"/>
                <a:ea typeface="American Typewriter"/>
                <a:cs typeface="American Typewriter"/>
              </a:rPr>
              <a:t>brasileiro</a:t>
            </a:r>
            <a:r>
              <a:rPr lang="en-US" altLang="pt-BR" sz="3375" dirty="0">
                <a:solidFill>
                  <a:srgbClr val="343434"/>
                </a:solidFill>
                <a:latin typeface="Calibri" panose="020F0502020204030204" pitchFamily="34" charset="0"/>
                <a:ea typeface="American Typewriter"/>
                <a:cs typeface="American Typewriter"/>
              </a:rPr>
              <a:t> </a:t>
            </a:r>
            <a:r>
              <a:rPr lang="pt-BR" altLang="pt-BR" sz="3375" dirty="0">
                <a:solidFill>
                  <a:srgbClr val="343434"/>
                </a:solidFill>
                <a:latin typeface="Calibri" panose="020F0502020204030204" pitchFamily="34" charset="0"/>
                <a:ea typeface="American Typewriter"/>
                <a:cs typeface="American Typewriter"/>
              </a:rPr>
              <a:t>precisa iniciar o </a:t>
            </a:r>
            <a:r>
              <a:rPr lang="en-US" altLang="pt-BR" sz="3375" dirty="0" err="1">
                <a:solidFill>
                  <a:srgbClr val="343434"/>
                </a:solidFill>
                <a:latin typeface="Calibri" panose="020F0502020204030204" pitchFamily="34" charset="0"/>
                <a:ea typeface="American Typewriter"/>
                <a:cs typeface="American Typewriter"/>
              </a:rPr>
              <a:t>processo</a:t>
            </a:r>
            <a:r>
              <a:rPr lang="en-US" altLang="pt-BR" sz="3375" dirty="0">
                <a:solidFill>
                  <a:srgbClr val="343434"/>
                </a:solidFill>
                <a:latin typeface="Calibri" panose="020F0502020204030204" pitchFamily="34" charset="0"/>
                <a:ea typeface="American Typewriter"/>
                <a:cs typeface="American Typewriter"/>
              </a:rPr>
              <a:t> de </a:t>
            </a:r>
            <a:r>
              <a:rPr lang="en-US" altLang="pt-BR" sz="3375" dirty="0" err="1">
                <a:solidFill>
                  <a:srgbClr val="343434"/>
                </a:solidFill>
                <a:latin typeface="Calibri" panose="020F0502020204030204" pitchFamily="34" charset="0"/>
                <a:ea typeface="American Typewriter"/>
                <a:cs typeface="American Typewriter"/>
              </a:rPr>
              <a:t>mudança</a:t>
            </a:r>
            <a:r>
              <a:rPr lang="en-US" altLang="pt-BR" sz="3375" dirty="0">
                <a:solidFill>
                  <a:srgbClr val="343434"/>
                </a:solidFill>
                <a:latin typeface="Calibri" panose="020F0502020204030204" pitchFamily="34" charset="0"/>
                <a:ea typeface="American Typewriter"/>
                <a:cs typeface="American Typewriter"/>
              </a:rPr>
              <a:t>.</a:t>
            </a:r>
            <a:endParaRPr lang="pt-BR" altLang="pt-BR" sz="3375" dirty="0">
              <a:solidFill>
                <a:srgbClr val="343434"/>
              </a:solidFill>
              <a:latin typeface="Calibri" panose="020F0502020204030204" pitchFamily="34" charset="0"/>
              <a:ea typeface="American Typewriter"/>
              <a:cs typeface="American Typewriter"/>
            </a:endParaRPr>
          </a:p>
        </p:txBody>
      </p:sp>
    </p:spTree>
    <p:extLst>
      <p:ext uri="{BB962C8B-B14F-4D97-AF65-F5344CB8AC3E}">
        <p14:creationId xmlns:p14="http://schemas.microsoft.com/office/powerpoint/2010/main" val="303487072"/>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CaixaDeTexto 1"/>
          <p:cNvSpPr txBox="1">
            <a:spLocks noChangeArrowheads="1"/>
          </p:cNvSpPr>
          <p:nvPr/>
        </p:nvSpPr>
        <p:spPr bwMode="auto">
          <a:xfrm>
            <a:off x="319236" y="1504652"/>
            <a:ext cx="8501236" cy="3758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21457" indent="-321457">
              <a:lnSpc>
                <a:spcPct val="150000"/>
              </a:lnSpc>
              <a:spcAft>
                <a:spcPts val="844"/>
              </a:spcAft>
              <a:buFont typeface="Wingdings" panose="05000000000000000000" pitchFamily="2" charset="2"/>
              <a:buChar char="q"/>
              <a:defRPr/>
            </a:pPr>
            <a:r>
              <a:rPr lang="pt-BR" altLang="pt-BR" sz="2300" dirty="0">
                <a:solidFill>
                  <a:srgbClr val="343434"/>
                </a:solidFill>
                <a:latin typeface="American Typewriter"/>
                <a:ea typeface="American Typewriter"/>
                <a:cs typeface="American Typewriter"/>
              </a:rPr>
              <a:t>Flexibilização</a:t>
            </a:r>
            <a:r>
              <a:rPr lang="en-US" altLang="pt-BR" sz="2300" dirty="0">
                <a:solidFill>
                  <a:srgbClr val="343434"/>
                </a:solidFill>
                <a:latin typeface="American Typewriter"/>
                <a:ea typeface="American Typewriter"/>
                <a:cs typeface="American Typewriter"/>
              </a:rPr>
              <a:t> do </a:t>
            </a:r>
            <a:r>
              <a:rPr lang="en-US" altLang="pt-BR" sz="2300" dirty="0" err="1" smtClean="0">
                <a:solidFill>
                  <a:srgbClr val="343434"/>
                </a:solidFill>
                <a:latin typeface="American Typewriter"/>
                <a:ea typeface="American Typewriter"/>
                <a:cs typeface="American Typewriter"/>
              </a:rPr>
              <a:t>Currículo</a:t>
            </a:r>
            <a:r>
              <a:rPr lang="en-US" altLang="pt-BR" sz="2300" dirty="0" smtClean="0">
                <a:solidFill>
                  <a:srgbClr val="343434"/>
                </a:solidFill>
                <a:latin typeface="American Typewriter"/>
                <a:ea typeface="American Typewriter"/>
                <a:cs typeface="American Typewriter"/>
              </a:rPr>
              <a:t> </a:t>
            </a:r>
            <a:r>
              <a:rPr lang="en-US" altLang="pt-BR" sz="2300" b="1" dirty="0" smtClean="0">
                <a:solidFill>
                  <a:srgbClr val="343434"/>
                </a:solidFill>
                <a:latin typeface="American Typewriter"/>
                <a:ea typeface="American Typewriter"/>
                <a:cs typeface="American Typewriter"/>
              </a:rPr>
              <a:t>(Meta 3)</a:t>
            </a:r>
            <a:r>
              <a:rPr lang="en-US" altLang="pt-BR" sz="2300" dirty="0" smtClean="0">
                <a:solidFill>
                  <a:srgbClr val="343434"/>
                </a:solidFill>
                <a:latin typeface="American Typewriter"/>
                <a:ea typeface="American Typewriter"/>
                <a:cs typeface="American Typewriter"/>
              </a:rPr>
              <a:t>;</a:t>
            </a:r>
            <a:endParaRPr lang="en-US" altLang="pt-BR" sz="2300" dirty="0">
              <a:solidFill>
                <a:srgbClr val="343434"/>
              </a:solidFill>
              <a:latin typeface="American Typewriter"/>
              <a:ea typeface="American Typewriter"/>
              <a:cs typeface="American Typewriter"/>
            </a:endParaRPr>
          </a:p>
          <a:p>
            <a:pPr marL="321457" indent="-321457">
              <a:lnSpc>
                <a:spcPct val="150000"/>
              </a:lnSpc>
              <a:spcAft>
                <a:spcPts val="844"/>
              </a:spcAft>
              <a:buFont typeface="Wingdings" panose="05000000000000000000" pitchFamily="2" charset="2"/>
              <a:buChar char="q"/>
              <a:defRPr/>
            </a:pPr>
            <a:r>
              <a:rPr lang="en-US" altLang="pt-BR" sz="2300" dirty="0" err="1">
                <a:solidFill>
                  <a:srgbClr val="343434"/>
                </a:solidFill>
                <a:latin typeface="American Typewriter"/>
                <a:ea typeface="American Typewriter"/>
                <a:cs typeface="American Typewriter"/>
              </a:rPr>
              <a:t>Educação</a:t>
            </a:r>
            <a:r>
              <a:rPr lang="en-US" altLang="pt-BR" sz="2300" dirty="0">
                <a:solidFill>
                  <a:srgbClr val="343434"/>
                </a:solidFill>
                <a:latin typeface="American Typewriter"/>
                <a:ea typeface="American Typewriter"/>
                <a:cs typeface="American Typewriter"/>
              </a:rPr>
              <a:t> </a:t>
            </a:r>
            <a:r>
              <a:rPr lang="en-US" altLang="pt-BR" sz="2300" dirty="0" smtClean="0">
                <a:solidFill>
                  <a:srgbClr val="343434"/>
                </a:solidFill>
                <a:latin typeface="American Typewriter"/>
                <a:ea typeface="American Typewriter"/>
                <a:cs typeface="American Typewriter"/>
              </a:rPr>
              <a:t>integral </a:t>
            </a:r>
            <a:r>
              <a:rPr lang="en-US" altLang="pt-BR" sz="2300" dirty="0" err="1" smtClean="0">
                <a:solidFill>
                  <a:srgbClr val="343434"/>
                </a:solidFill>
                <a:latin typeface="American Typewriter"/>
                <a:ea typeface="American Typewriter"/>
                <a:cs typeface="American Typewriter"/>
              </a:rPr>
              <a:t>expansão</a:t>
            </a:r>
            <a:r>
              <a:rPr lang="en-US" altLang="pt-BR" sz="2300" dirty="0" smtClean="0">
                <a:solidFill>
                  <a:srgbClr val="343434"/>
                </a:solidFill>
                <a:latin typeface="American Typewriter"/>
                <a:ea typeface="American Typewriter"/>
                <a:cs typeface="American Typewriter"/>
              </a:rPr>
              <a:t> </a:t>
            </a:r>
            <a:r>
              <a:rPr lang="en-US" altLang="pt-BR" sz="2300" dirty="0" err="1">
                <a:solidFill>
                  <a:srgbClr val="343434"/>
                </a:solidFill>
                <a:latin typeface="American Typewriter"/>
                <a:ea typeface="American Typewriter"/>
                <a:cs typeface="American Typewriter"/>
              </a:rPr>
              <a:t>progressiva</a:t>
            </a:r>
            <a:r>
              <a:rPr lang="en-US" altLang="pt-BR" sz="2300" dirty="0">
                <a:solidFill>
                  <a:srgbClr val="343434"/>
                </a:solidFill>
                <a:latin typeface="American Typewriter"/>
                <a:ea typeface="American Typewriter"/>
                <a:cs typeface="American Typewriter"/>
              </a:rPr>
              <a:t> do </a:t>
            </a:r>
            <a:r>
              <a:rPr lang="en-US" altLang="pt-BR" sz="2300" dirty="0" err="1">
                <a:solidFill>
                  <a:srgbClr val="343434"/>
                </a:solidFill>
                <a:latin typeface="American Typewriter"/>
                <a:ea typeface="American Typewriter"/>
                <a:cs typeface="American Typewriter"/>
              </a:rPr>
              <a:t>ensino</a:t>
            </a:r>
            <a:r>
              <a:rPr lang="en-US" altLang="pt-BR" sz="2300" dirty="0">
                <a:solidFill>
                  <a:srgbClr val="343434"/>
                </a:solidFill>
                <a:latin typeface="American Typewriter"/>
                <a:ea typeface="American Typewriter"/>
                <a:cs typeface="American Typewriter"/>
              </a:rPr>
              <a:t> </a:t>
            </a:r>
            <a:r>
              <a:rPr lang="en-US" altLang="pt-BR" sz="2300" dirty="0" err="1">
                <a:solidFill>
                  <a:srgbClr val="343434"/>
                </a:solidFill>
                <a:latin typeface="American Typewriter"/>
                <a:ea typeface="American Typewriter"/>
                <a:cs typeface="American Typewriter"/>
              </a:rPr>
              <a:t>em</a:t>
            </a:r>
            <a:r>
              <a:rPr lang="en-US" altLang="pt-BR" sz="2300" dirty="0">
                <a:solidFill>
                  <a:srgbClr val="343434"/>
                </a:solidFill>
                <a:latin typeface="American Typewriter"/>
                <a:ea typeface="American Typewriter"/>
                <a:cs typeface="American Typewriter"/>
              </a:rPr>
              <a:t> tempo </a:t>
            </a:r>
            <a:r>
              <a:rPr lang="en-US" altLang="pt-BR" sz="2300" dirty="0" smtClean="0">
                <a:solidFill>
                  <a:srgbClr val="343434"/>
                </a:solidFill>
                <a:latin typeface="American Typewriter"/>
                <a:ea typeface="American Typewriter"/>
                <a:cs typeface="American Typewriter"/>
              </a:rPr>
              <a:t>integral </a:t>
            </a:r>
            <a:r>
              <a:rPr lang="en-US" altLang="pt-BR" sz="2300" b="1" dirty="0" smtClean="0">
                <a:solidFill>
                  <a:srgbClr val="343434"/>
                </a:solidFill>
                <a:latin typeface="American Typewriter"/>
                <a:ea typeface="American Typewriter"/>
                <a:cs typeface="American Typewriter"/>
              </a:rPr>
              <a:t>(Meta 6)</a:t>
            </a:r>
            <a:r>
              <a:rPr lang="en-US" altLang="pt-BR" sz="2300" dirty="0" smtClean="0">
                <a:solidFill>
                  <a:srgbClr val="343434"/>
                </a:solidFill>
                <a:latin typeface="American Typewriter"/>
                <a:ea typeface="American Typewriter"/>
                <a:cs typeface="American Typewriter"/>
              </a:rPr>
              <a:t>;</a:t>
            </a:r>
            <a:endParaRPr lang="en-US" altLang="pt-BR" sz="2300" dirty="0">
              <a:solidFill>
                <a:srgbClr val="343434"/>
              </a:solidFill>
              <a:latin typeface="American Typewriter"/>
              <a:ea typeface="American Typewriter"/>
              <a:cs typeface="American Typewriter"/>
            </a:endParaRPr>
          </a:p>
          <a:p>
            <a:pPr marL="321457" indent="-321457">
              <a:lnSpc>
                <a:spcPct val="150000"/>
              </a:lnSpc>
              <a:spcAft>
                <a:spcPts val="844"/>
              </a:spcAft>
              <a:buFont typeface="Wingdings" panose="05000000000000000000" pitchFamily="2" charset="2"/>
              <a:buChar char="q"/>
              <a:defRPr/>
            </a:pPr>
            <a:r>
              <a:rPr lang="en-US" altLang="pt-BR" sz="2300" dirty="0" err="1">
                <a:solidFill>
                  <a:srgbClr val="343434"/>
                </a:solidFill>
                <a:latin typeface="American Typewriter"/>
                <a:ea typeface="American Typewriter"/>
                <a:cs typeface="American Typewriter"/>
              </a:rPr>
              <a:t>Maior</a:t>
            </a:r>
            <a:r>
              <a:rPr lang="en-US" altLang="pt-BR" sz="2300" dirty="0">
                <a:solidFill>
                  <a:srgbClr val="343434"/>
                </a:solidFill>
                <a:latin typeface="American Typewriter"/>
                <a:ea typeface="American Typewriter"/>
                <a:cs typeface="American Typewriter"/>
              </a:rPr>
              <a:t> </a:t>
            </a:r>
            <a:r>
              <a:rPr lang="en-US" altLang="pt-BR" sz="2300" dirty="0" err="1">
                <a:solidFill>
                  <a:srgbClr val="343434"/>
                </a:solidFill>
                <a:latin typeface="American Typewriter"/>
                <a:ea typeface="American Typewriter"/>
                <a:cs typeface="American Typewriter"/>
              </a:rPr>
              <a:t>articulação</a:t>
            </a:r>
            <a:r>
              <a:rPr lang="en-US" altLang="pt-BR" sz="2300" dirty="0">
                <a:solidFill>
                  <a:srgbClr val="343434"/>
                </a:solidFill>
                <a:latin typeface="American Typewriter"/>
                <a:ea typeface="American Typewriter"/>
                <a:cs typeface="American Typewriter"/>
              </a:rPr>
              <a:t> com </a:t>
            </a:r>
            <a:r>
              <a:rPr lang="en-US" altLang="pt-BR" sz="2300" dirty="0" err="1">
                <a:solidFill>
                  <a:srgbClr val="343434"/>
                </a:solidFill>
                <a:latin typeface="American Typewriter"/>
                <a:ea typeface="American Typewriter"/>
                <a:cs typeface="American Typewriter"/>
              </a:rPr>
              <a:t>educação</a:t>
            </a:r>
            <a:r>
              <a:rPr lang="en-US" altLang="pt-BR" sz="2300" dirty="0">
                <a:solidFill>
                  <a:srgbClr val="343434"/>
                </a:solidFill>
                <a:latin typeface="American Typewriter"/>
                <a:ea typeface="American Typewriter"/>
                <a:cs typeface="American Typewriter"/>
              </a:rPr>
              <a:t> </a:t>
            </a:r>
            <a:r>
              <a:rPr lang="en-US" altLang="pt-BR" sz="2300" dirty="0" smtClean="0">
                <a:solidFill>
                  <a:srgbClr val="343434"/>
                </a:solidFill>
                <a:latin typeface="American Typewriter"/>
                <a:ea typeface="American Typewriter"/>
                <a:cs typeface="American Typewriter"/>
              </a:rPr>
              <a:t>professional </a:t>
            </a:r>
            <a:r>
              <a:rPr lang="en-US" altLang="pt-BR" sz="2300" b="1" dirty="0" smtClean="0">
                <a:solidFill>
                  <a:srgbClr val="343434"/>
                </a:solidFill>
                <a:latin typeface="American Typewriter"/>
                <a:ea typeface="American Typewriter"/>
                <a:cs typeface="American Typewriter"/>
              </a:rPr>
              <a:t>(Meta 11)</a:t>
            </a:r>
            <a:r>
              <a:rPr lang="en-US" altLang="pt-BR" sz="2300" dirty="0" smtClean="0">
                <a:solidFill>
                  <a:srgbClr val="343434"/>
                </a:solidFill>
                <a:latin typeface="American Typewriter"/>
                <a:ea typeface="American Typewriter"/>
                <a:cs typeface="American Typewriter"/>
              </a:rPr>
              <a:t>;</a:t>
            </a:r>
            <a:endParaRPr lang="en-US" altLang="pt-BR" sz="2300" dirty="0">
              <a:solidFill>
                <a:srgbClr val="343434"/>
              </a:solidFill>
              <a:latin typeface="American Typewriter"/>
              <a:ea typeface="American Typewriter"/>
              <a:cs typeface="American Typewriter"/>
            </a:endParaRPr>
          </a:p>
          <a:p>
            <a:pPr marL="321457" indent="-321457">
              <a:lnSpc>
                <a:spcPct val="150000"/>
              </a:lnSpc>
              <a:spcAft>
                <a:spcPts val="844"/>
              </a:spcAft>
              <a:buFont typeface="Wingdings" panose="05000000000000000000" pitchFamily="2" charset="2"/>
              <a:buChar char="q"/>
              <a:defRPr/>
            </a:pPr>
            <a:r>
              <a:rPr lang="en-US" altLang="pt-BR" sz="2300" dirty="0" err="1">
                <a:solidFill>
                  <a:srgbClr val="343434"/>
                </a:solidFill>
                <a:latin typeface="American Typewriter"/>
                <a:ea typeface="American Typewriter"/>
                <a:cs typeface="American Typewriter"/>
              </a:rPr>
              <a:t>Tornar</a:t>
            </a:r>
            <a:r>
              <a:rPr lang="en-US" altLang="pt-BR" sz="2300" dirty="0">
                <a:solidFill>
                  <a:srgbClr val="343434"/>
                </a:solidFill>
                <a:latin typeface="American Typewriter"/>
                <a:ea typeface="American Typewriter"/>
                <a:cs typeface="American Typewriter"/>
              </a:rPr>
              <a:t> o </a:t>
            </a:r>
            <a:r>
              <a:rPr lang="en-US" altLang="pt-BR" sz="2300" dirty="0" err="1">
                <a:solidFill>
                  <a:srgbClr val="343434"/>
                </a:solidFill>
                <a:latin typeface="American Typewriter"/>
                <a:ea typeface="American Typewriter"/>
                <a:cs typeface="American Typewriter"/>
              </a:rPr>
              <a:t>Ensino</a:t>
            </a:r>
            <a:r>
              <a:rPr lang="en-US" altLang="pt-BR" sz="2300" dirty="0">
                <a:solidFill>
                  <a:srgbClr val="343434"/>
                </a:solidFill>
                <a:latin typeface="American Typewriter"/>
                <a:ea typeface="American Typewriter"/>
                <a:cs typeface="American Typewriter"/>
              </a:rPr>
              <a:t> </a:t>
            </a:r>
            <a:r>
              <a:rPr lang="en-US" altLang="pt-BR" sz="2300" dirty="0" err="1">
                <a:solidFill>
                  <a:srgbClr val="343434"/>
                </a:solidFill>
                <a:latin typeface="American Typewriter"/>
                <a:ea typeface="American Typewriter"/>
                <a:cs typeface="American Typewriter"/>
              </a:rPr>
              <a:t>Médio</a:t>
            </a:r>
            <a:r>
              <a:rPr lang="en-US" altLang="pt-BR" sz="2300" dirty="0">
                <a:solidFill>
                  <a:srgbClr val="343434"/>
                </a:solidFill>
                <a:latin typeface="American Typewriter"/>
                <a:ea typeface="American Typewriter"/>
                <a:cs typeface="American Typewriter"/>
              </a:rPr>
              <a:t> </a:t>
            </a:r>
            <a:r>
              <a:rPr lang="en-US" altLang="pt-BR" sz="2300" dirty="0" err="1">
                <a:solidFill>
                  <a:srgbClr val="343434"/>
                </a:solidFill>
                <a:latin typeface="American Typewriter"/>
                <a:ea typeface="American Typewriter"/>
                <a:cs typeface="American Typewriter"/>
              </a:rPr>
              <a:t>mais</a:t>
            </a:r>
            <a:r>
              <a:rPr lang="en-US" altLang="pt-BR" sz="2300" dirty="0">
                <a:solidFill>
                  <a:srgbClr val="343434"/>
                </a:solidFill>
                <a:latin typeface="American Typewriter"/>
                <a:ea typeface="American Typewriter"/>
                <a:cs typeface="American Typewriter"/>
              </a:rPr>
              <a:t> </a:t>
            </a:r>
            <a:r>
              <a:rPr lang="en-US" altLang="pt-BR" sz="2300" dirty="0" err="1">
                <a:solidFill>
                  <a:srgbClr val="343434"/>
                </a:solidFill>
                <a:latin typeface="American Typewriter"/>
                <a:ea typeface="American Typewriter"/>
                <a:cs typeface="American Typewriter"/>
              </a:rPr>
              <a:t>atrativo</a:t>
            </a:r>
            <a:r>
              <a:rPr lang="en-US" altLang="pt-BR" sz="2300" dirty="0">
                <a:solidFill>
                  <a:srgbClr val="343434"/>
                </a:solidFill>
                <a:latin typeface="American Typewriter"/>
                <a:ea typeface="American Typewriter"/>
                <a:cs typeface="American Typewriter"/>
              </a:rPr>
              <a:t>.</a:t>
            </a:r>
          </a:p>
          <a:p>
            <a:pPr>
              <a:lnSpc>
                <a:spcPct val="150000"/>
              </a:lnSpc>
              <a:spcAft>
                <a:spcPts val="844"/>
              </a:spcAft>
              <a:defRPr/>
            </a:pPr>
            <a:endParaRPr lang="en-US" altLang="pt-BR" sz="2300" dirty="0">
              <a:solidFill>
                <a:srgbClr val="343434"/>
              </a:solidFill>
              <a:latin typeface="American Typewriter"/>
              <a:ea typeface="American Typewriter"/>
              <a:cs typeface="American Typewriter"/>
            </a:endParaRPr>
          </a:p>
        </p:txBody>
      </p:sp>
      <p:sp>
        <p:nvSpPr>
          <p:cNvPr id="6" name="Rectangle 1"/>
          <p:cNvSpPr>
            <a:spLocks/>
          </p:cNvSpPr>
          <p:nvPr/>
        </p:nvSpPr>
        <p:spPr bwMode="auto">
          <a:xfrm>
            <a:off x="87065" y="752425"/>
            <a:ext cx="8420695" cy="4183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lvl1pPr>
              <a:defRPr sz="3600">
                <a:solidFill>
                  <a:srgbClr val="000000"/>
                </a:solidFill>
                <a:latin typeface="Helvetica Light" charset="0"/>
                <a:ea typeface="Helvetica Light" charset="0"/>
                <a:cs typeface="Helvetica Light" charset="0"/>
                <a:sym typeface="Helvetica Light" charset="0"/>
              </a:defRPr>
            </a:lvl1pPr>
            <a:lvl2pPr marL="742950" indent="-285750">
              <a:defRPr sz="3600">
                <a:solidFill>
                  <a:srgbClr val="000000"/>
                </a:solidFill>
                <a:latin typeface="Helvetica Light" charset="0"/>
                <a:ea typeface="Helvetica Light" charset="0"/>
                <a:cs typeface="Helvetica Light" charset="0"/>
                <a:sym typeface="Helvetica Light" charset="0"/>
              </a:defRPr>
            </a:lvl2pPr>
            <a:lvl3pPr marL="1143000" indent="-228600">
              <a:defRPr sz="3600">
                <a:solidFill>
                  <a:srgbClr val="000000"/>
                </a:solidFill>
                <a:latin typeface="Helvetica Light" charset="0"/>
                <a:ea typeface="Helvetica Light" charset="0"/>
                <a:cs typeface="Helvetica Light" charset="0"/>
                <a:sym typeface="Helvetica Light" charset="0"/>
              </a:defRPr>
            </a:lvl3pPr>
            <a:lvl4pPr marL="1600200" indent="-228600">
              <a:defRPr sz="3600">
                <a:solidFill>
                  <a:srgbClr val="000000"/>
                </a:solidFill>
                <a:latin typeface="Helvetica Light" charset="0"/>
                <a:ea typeface="Helvetica Light" charset="0"/>
                <a:cs typeface="Helvetica Light" charset="0"/>
                <a:sym typeface="Helvetica Light" charset="0"/>
              </a:defRPr>
            </a:lvl4pPr>
            <a:lvl5pPr marL="2057400" indent="-228600">
              <a:defRPr sz="3600">
                <a:solidFill>
                  <a:srgbClr val="000000"/>
                </a:solidFill>
                <a:latin typeface="Helvetica Light" charset="0"/>
                <a:ea typeface="Helvetica Light" charset="0"/>
                <a:cs typeface="Helvetica Light" charset="0"/>
                <a:sym typeface="Helvetica Light" charset="0"/>
              </a:defRPr>
            </a:lvl5pPr>
            <a:lvl6pPr marL="2514600" indent="-228600"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2971800" indent="-228600"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3429000" indent="-228600"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3886200" indent="-228600"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pPr eaLnBrk="1">
              <a:defRPr/>
            </a:pPr>
            <a:r>
              <a:rPr lang="en-US" altLang="pt-BR" sz="2250" b="1" dirty="0">
                <a:solidFill>
                  <a:srgbClr val="343434"/>
                </a:solidFill>
                <a:latin typeface="Calibri" panose="020F0502020204030204" pitchFamily="34" charset="0"/>
                <a:ea typeface="+mn-ea"/>
                <a:cs typeface="Arial" panose="020B0604020202020204" pitchFamily="34" charset="0"/>
              </a:rPr>
              <a:t>PRINCIPAIS PONTOS DA MUDANÇA</a:t>
            </a:r>
            <a:endParaRPr lang="pt-BR" altLang="pt-BR" sz="2250" b="1" dirty="0">
              <a:solidFill>
                <a:srgbClr val="343434"/>
              </a:solidFill>
              <a:latin typeface="Calibri" panose="020F0502020204030204" pitchFamily="34" charset="0"/>
              <a:ea typeface="+mn-ea"/>
              <a:cs typeface="Arial" panose="020B0604020202020204" pitchFamily="34" charset="0"/>
            </a:endParaRPr>
          </a:p>
        </p:txBody>
      </p:sp>
      <p:sp>
        <p:nvSpPr>
          <p:cNvPr id="5" name="CaixaDeTexto 4"/>
          <p:cNvSpPr txBox="1"/>
          <p:nvPr/>
        </p:nvSpPr>
        <p:spPr>
          <a:xfrm>
            <a:off x="0" y="44624"/>
            <a:ext cx="9144000" cy="523220"/>
          </a:xfrm>
          <a:prstGeom prst="rect">
            <a:avLst/>
          </a:prstGeom>
          <a:noFill/>
        </p:spPr>
        <p:txBody>
          <a:bodyPr>
            <a:spAutoFit/>
          </a:bodyPr>
          <a:lstStyle/>
          <a:p>
            <a:pPr>
              <a:defRPr/>
            </a:pPr>
            <a:r>
              <a:rPr lang="en-US" altLang="pt-BR" sz="2800" b="1" dirty="0" smtClean="0">
                <a:solidFill>
                  <a:srgbClr val="0D0D0D"/>
                </a:solidFill>
                <a:effectLst>
                  <a:outerShdw blurRad="38100" dist="38100" dir="2700000" algn="tl">
                    <a:srgbClr val="000000">
                      <a:alpha val="43137"/>
                    </a:srgbClr>
                  </a:outerShdw>
                </a:effectLst>
                <a:latin typeface="Calibri" panose="020F0502020204030204" pitchFamily="34" charset="0"/>
                <a:sym typeface="KufiStandardGK" charset="0"/>
              </a:rPr>
              <a:t>MP 746/2016</a:t>
            </a:r>
            <a:endParaRPr lang="en-US" altLang="pt-BR" sz="2800" b="1" dirty="0">
              <a:solidFill>
                <a:srgbClr val="0D0D0D"/>
              </a:solidFill>
              <a:effectLst>
                <a:outerShdw blurRad="38100" dist="38100" dir="2700000" algn="tl">
                  <a:srgbClr val="000000">
                    <a:alpha val="43137"/>
                  </a:srgbClr>
                </a:outerShdw>
              </a:effectLst>
              <a:latin typeface="Calibri" panose="020F0502020204030204" pitchFamily="34" charset="0"/>
              <a:sym typeface="KufiStandardGK" charset="0"/>
            </a:endParaRPr>
          </a:p>
        </p:txBody>
      </p:sp>
    </p:spTree>
    <p:extLst>
      <p:ext uri="{BB962C8B-B14F-4D97-AF65-F5344CB8AC3E}">
        <p14:creationId xmlns:p14="http://schemas.microsoft.com/office/powerpoint/2010/main" val="2472579510"/>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aixaDeTexto 6"/>
          <p:cNvSpPr txBox="1">
            <a:spLocks noChangeArrowheads="1"/>
          </p:cNvSpPr>
          <p:nvPr/>
        </p:nvSpPr>
        <p:spPr bwMode="auto">
          <a:xfrm>
            <a:off x="622846" y="1829471"/>
            <a:ext cx="7796734" cy="2375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844"/>
              </a:spcAft>
            </a:pPr>
            <a:r>
              <a:rPr lang="en-US" altLang="pt-BR" sz="3375" dirty="0" err="1">
                <a:solidFill>
                  <a:srgbClr val="343434"/>
                </a:solidFill>
                <a:latin typeface="Calibri" panose="020F0502020204030204" pitchFamily="34" charset="0"/>
                <a:ea typeface="American Typewriter"/>
                <a:cs typeface="American Typewriter"/>
              </a:rPr>
              <a:t>Foco</a:t>
            </a:r>
            <a:r>
              <a:rPr lang="en-US" altLang="pt-BR" sz="3375" dirty="0">
                <a:solidFill>
                  <a:srgbClr val="343434"/>
                </a:solidFill>
                <a:latin typeface="Calibri" panose="020F0502020204030204" pitchFamily="34" charset="0"/>
                <a:ea typeface="American Typewriter"/>
                <a:cs typeface="American Typewriter"/>
              </a:rPr>
              <a:t> no </a:t>
            </a:r>
            <a:r>
              <a:rPr lang="en-US" altLang="pt-BR" sz="3375" dirty="0" err="1">
                <a:solidFill>
                  <a:srgbClr val="343434"/>
                </a:solidFill>
                <a:latin typeface="Calibri" panose="020F0502020204030204" pitchFamily="34" charset="0"/>
                <a:ea typeface="American Typewriter"/>
                <a:cs typeface="American Typewriter"/>
              </a:rPr>
              <a:t>estudante</a:t>
            </a:r>
            <a:r>
              <a:rPr lang="en-US" altLang="pt-BR" sz="3375" dirty="0">
                <a:solidFill>
                  <a:srgbClr val="343434"/>
                </a:solidFill>
                <a:latin typeface="Calibri" panose="020F0502020204030204" pitchFamily="34" charset="0"/>
                <a:ea typeface="American Typewriter"/>
                <a:cs typeface="American Typewriter"/>
              </a:rPr>
              <a:t>, no </a:t>
            </a:r>
            <a:r>
              <a:rPr lang="en-US" altLang="pt-BR" sz="3375" dirty="0" err="1">
                <a:solidFill>
                  <a:srgbClr val="343434"/>
                </a:solidFill>
                <a:latin typeface="Calibri" panose="020F0502020204030204" pitchFamily="34" charset="0"/>
                <a:ea typeface="American Typewriter"/>
                <a:cs typeface="American Typewriter"/>
              </a:rPr>
              <a:t>seu</a:t>
            </a:r>
            <a:r>
              <a:rPr lang="en-US" altLang="pt-BR" sz="3375" dirty="0">
                <a:solidFill>
                  <a:srgbClr val="343434"/>
                </a:solidFill>
                <a:latin typeface="Calibri" panose="020F0502020204030204" pitchFamily="34" charset="0"/>
                <a:ea typeface="American Typewriter"/>
                <a:cs typeface="American Typewriter"/>
              </a:rPr>
              <a:t> </a:t>
            </a:r>
            <a:r>
              <a:rPr lang="en-US" altLang="pt-BR" sz="3375" dirty="0" err="1">
                <a:solidFill>
                  <a:srgbClr val="343434"/>
                </a:solidFill>
                <a:latin typeface="Calibri" panose="020F0502020204030204" pitchFamily="34" charset="0"/>
                <a:ea typeface="American Typewriter"/>
                <a:cs typeface="American Typewriter"/>
              </a:rPr>
              <a:t>protagonismo</a:t>
            </a:r>
            <a:r>
              <a:rPr lang="en-US" altLang="pt-BR" sz="3375" dirty="0">
                <a:solidFill>
                  <a:srgbClr val="343434"/>
                </a:solidFill>
                <a:latin typeface="Calibri" panose="020F0502020204030204" pitchFamily="34" charset="0"/>
                <a:ea typeface="American Typewriter"/>
                <a:cs typeface="American Typewriter"/>
              </a:rPr>
              <a:t> e no </a:t>
            </a:r>
            <a:r>
              <a:rPr lang="en-US" altLang="pt-BR" sz="3375" dirty="0" err="1">
                <a:solidFill>
                  <a:srgbClr val="343434"/>
                </a:solidFill>
                <a:latin typeface="Calibri" panose="020F0502020204030204" pitchFamily="34" charset="0"/>
                <a:ea typeface="American Typewriter"/>
                <a:cs typeface="American Typewriter"/>
              </a:rPr>
              <a:t>seu</a:t>
            </a:r>
            <a:r>
              <a:rPr lang="en-US" altLang="pt-BR" sz="3375" dirty="0">
                <a:solidFill>
                  <a:srgbClr val="343434"/>
                </a:solidFill>
                <a:latin typeface="Calibri" panose="020F0502020204030204" pitchFamily="34" charset="0"/>
                <a:ea typeface="American Typewriter"/>
                <a:cs typeface="American Typewriter"/>
              </a:rPr>
              <a:t> </a:t>
            </a:r>
            <a:r>
              <a:rPr lang="en-US" altLang="pt-BR" sz="3375" dirty="0" err="1">
                <a:solidFill>
                  <a:srgbClr val="343434"/>
                </a:solidFill>
                <a:latin typeface="Calibri" panose="020F0502020204030204" pitchFamily="34" charset="0"/>
                <a:ea typeface="American Typewriter"/>
                <a:cs typeface="American Typewriter"/>
              </a:rPr>
              <a:t>projeto</a:t>
            </a:r>
            <a:r>
              <a:rPr lang="en-US" altLang="pt-BR" sz="3375" dirty="0">
                <a:solidFill>
                  <a:srgbClr val="343434"/>
                </a:solidFill>
                <a:latin typeface="Calibri" panose="020F0502020204030204" pitchFamily="34" charset="0"/>
                <a:ea typeface="American Typewriter"/>
                <a:cs typeface="American Typewriter"/>
              </a:rPr>
              <a:t> de </a:t>
            </a:r>
            <a:r>
              <a:rPr lang="en-US" altLang="pt-BR" sz="3375" dirty="0" err="1">
                <a:solidFill>
                  <a:srgbClr val="343434"/>
                </a:solidFill>
                <a:latin typeface="Calibri" panose="020F0502020204030204" pitchFamily="34" charset="0"/>
                <a:ea typeface="American Typewriter"/>
                <a:cs typeface="American Typewriter"/>
              </a:rPr>
              <a:t>vida</a:t>
            </a:r>
            <a:r>
              <a:rPr lang="en-US" altLang="pt-BR" sz="3375" dirty="0">
                <a:solidFill>
                  <a:srgbClr val="343434"/>
                </a:solidFill>
                <a:latin typeface="Calibri" panose="020F0502020204030204" pitchFamily="34" charset="0"/>
                <a:ea typeface="American Typewriter"/>
                <a:cs typeface="American Typewriter"/>
              </a:rPr>
              <a:t>.</a:t>
            </a:r>
          </a:p>
          <a:p>
            <a:pPr algn="ctr">
              <a:spcAft>
                <a:spcPts val="844"/>
              </a:spcAft>
            </a:pPr>
            <a:endParaRPr lang="en-US" altLang="pt-BR" sz="3375" dirty="0">
              <a:solidFill>
                <a:srgbClr val="343434"/>
              </a:solidFill>
              <a:latin typeface="Calibri" panose="020F0502020204030204" pitchFamily="34" charset="0"/>
              <a:ea typeface="American Typewriter"/>
              <a:cs typeface="American Typewriter"/>
            </a:endParaRPr>
          </a:p>
          <a:p>
            <a:pPr algn="ctr"/>
            <a:r>
              <a:rPr lang="en-US" altLang="pt-BR" sz="3375" dirty="0" err="1">
                <a:solidFill>
                  <a:srgbClr val="343434"/>
                </a:solidFill>
                <a:latin typeface="Calibri" panose="020F0502020204030204" pitchFamily="34" charset="0"/>
                <a:ea typeface="American Typewriter"/>
                <a:cs typeface="American Typewriter"/>
              </a:rPr>
              <a:t>Fortalecimento</a:t>
            </a:r>
            <a:r>
              <a:rPr lang="en-US" altLang="pt-BR" sz="3375" dirty="0">
                <a:solidFill>
                  <a:srgbClr val="343434"/>
                </a:solidFill>
                <a:latin typeface="Calibri" panose="020F0502020204030204" pitchFamily="34" charset="0"/>
                <a:ea typeface="American Typewriter"/>
                <a:cs typeface="American Typewriter"/>
              </a:rPr>
              <a:t> dos </a:t>
            </a:r>
            <a:r>
              <a:rPr lang="en-US" altLang="pt-BR" sz="3375" dirty="0" err="1">
                <a:solidFill>
                  <a:srgbClr val="343434"/>
                </a:solidFill>
                <a:latin typeface="Calibri" panose="020F0502020204030204" pitchFamily="34" charset="0"/>
                <a:ea typeface="American Typewriter"/>
                <a:cs typeface="American Typewriter"/>
              </a:rPr>
              <a:t>Sistemas</a:t>
            </a:r>
            <a:r>
              <a:rPr lang="en-US" altLang="pt-BR" sz="3375" dirty="0">
                <a:solidFill>
                  <a:srgbClr val="343434"/>
                </a:solidFill>
                <a:latin typeface="Calibri" panose="020F0502020204030204" pitchFamily="34" charset="0"/>
                <a:ea typeface="American Typewriter"/>
                <a:cs typeface="American Typewriter"/>
              </a:rPr>
              <a:t> de </a:t>
            </a:r>
            <a:r>
              <a:rPr lang="en-US" altLang="pt-BR" sz="3375" dirty="0" err="1">
                <a:solidFill>
                  <a:srgbClr val="343434"/>
                </a:solidFill>
                <a:latin typeface="Calibri" panose="020F0502020204030204" pitchFamily="34" charset="0"/>
                <a:ea typeface="American Typewriter"/>
                <a:cs typeface="American Typewriter"/>
              </a:rPr>
              <a:t>Ensino</a:t>
            </a:r>
            <a:r>
              <a:rPr lang="en-US" altLang="pt-BR" sz="3375" dirty="0">
                <a:solidFill>
                  <a:srgbClr val="343434"/>
                </a:solidFill>
                <a:latin typeface="Calibri" panose="020F0502020204030204" pitchFamily="34" charset="0"/>
                <a:ea typeface="American Typewriter"/>
                <a:cs typeface="American Typewriter"/>
              </a:rPr>
              <a:t>.</a:t>
            </a:r>
          </a:p>
        </p:txBody>
      </p:sp>
      <p:sp>
        <p:nvSpPr>
          <p:cNvPr id="4" name="CaixaDeTexto 3"/>
          <p:cNvSpPr txBox="1"/>
          <p:nvPr/>
        </p:nvSpPr>
        <p:spPr>
          <a:xfrm>
            <a:off x="0" y="44624"/>
            <a:ext cx="9144000" cy="523220"/>
          </a:xfrm>
          <a:prstGeom prst="rect">
            <a:avLst/>
          </a:prstGeom>
          <a:noFill/>
        </p:spPr>
        <p:txBody>
          <a:bodyPr>
            <a:spAutoFit/>
          </a:bodyPr>
          <a:lstStyle/>
          <a:p>
            <a:pPr>
              <a:defRPr/>
            </a:pPr>
            <a:r>
              <a:rPr lang="en-US" altLang="pt-BR" sz="2800" b="1" dirty="0" smtClean="0">
                <a:solidFill>
                  <a:srgbClr val="0D0D0D"/>
                </a:solidFill>
                <a:effectLst>
                  <a:outerShdw blurRad="38100" dist="38100" dir="2700000" algn="tl">
                    <a:srgbClr val="000000">
                      <a:alpha val="43137"/>
                    </a:srgbClr>
                  </a:outerShdw>
                </a:effectLst>
                <a:latin typeface="Calibri" panose="020F0502020204030204" pitchFamily="34" charset="0"/>
                <a:sym typeface="KufiStandardGK" charset="0"/>
              </a:rPr>
              <a:t>MP 746/2016</a:t>
            </a:r>
            <a:endParaRPr lang="en-US" altLang="pt-BR" sz="2800" b="1" dirty="0">
              <a:solidFill>
                <a:srgbClr val="0D0D0D"/>
              </a:solidFill>
              <a:effectLst>
                <a:outerShdw blurRad="38100" dist="38100" dir="2700000" algn="tl">
                  <a:srgbClr val="000000">
                    <a:alpha val="43137"/>
                  </a:srgbClr>
                </a:outerShdw>
              </a:effectLst>
              <a:latin typeface="Calibri" panose="020F0502020204030204" pitchFamily="34" charset="0"/>
              <a:sym typeface="KufiStandardGK" charset="0"/>
            </a:endParaRPr>
          </a:p>
        </p:txBody>
      </p:sp>
    </p:spTree>
    <p:extLst>
      <p:ext uri="{BB962C8B-B14F-4D97-AF65-F5344CB8AC3E}">
        <p14:creationId xmlns:p14="http://schemas.microsoft.com/office/powerpoint/2010/main" val="4196392683"/>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aixaDeTexto 7"/>
          <p:cNvSpPr txBox="1">
            <a:spLocks noChangeArrowheads="1"/>
          </p:cNvSpPr>
          <p:nvPr/>
        </p:nvSpPr>
        <p:spPr bwMode="auto">
          <a:xfrm>
            <a:off x="179512" y="1124744"/>
            <a:ext cx="8496944" cy="2328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spcAft>
                <a:spcPts val="844"/>
              </a:spcAft>
              <a:buFont typeface="Wingdings" panose="05000000000000000000" pitchFamily="2" charset="2"/>
              <a:buChar char="q"/>
            </a:pPr>
            <a:r>
              <a:rPr lang="pt-BR" altLang="pt-BR" sz="2800" dirty="0">
                <a:solidFill>
                  <a:srgbClr val="343434"/>
                </a:solidFill>
                <a:latin typeface="Calibri" panose="020F0502020204030204" pitchFamily="34" charset="0"/>
                <a:ea typeface="American Typewriter"/>
                <a:cs typeface="American Typewriter"/>
              </a:rPr>
              <a:t>Nenhuma escola é obrigada a mudar seu currículo imediatamente</a:t>
            </a:r>
            <a:r>
              <a:rPr lang="pt-BR" altLang="pt-BR" sz="2800" dirty="0" smtClean="0">
                <a:solidFill>
                  <a:srgbClr val="343434"/>
                </a:solidFill>
                <a:latin typeface="Calibri" panose="020F0502020204030204" pitchFamily="34" charset="0"/>
                <a:ea typeface="American Typewriter"/>
                <a:cs typeface="American Typewriter"/>
              </a:rPr>
              <a:t>.</a:t>
            </a:r>
          </a:p>
          <a:p>
            <a:pPr marL="457200" indent="-457200">
              <a:spcAft>
                <a:spcPts val="844"/>
              </a:spcAft>
              <a:buFont typeface="Wingdings" panose="05000000000000000000" pitchFamily="2" charset="2"/>
              <a:buChar char="q"/>
            </a:pPr>
            <a:endParaRPr lang="pt-BR" altLang="pt-BR" sz="2000" dirty="0">
              <a:solidFill>
                <a:srgbClr val="343434"/>
              </a:solidFill>
              <a:latin typeface="Calibri" panose="020F0502020204030204" pitchFamily="34" charset="0"/>
              <a:ea typeface="American Typewriter"/>
              <a:cs typeface="American Typewriter"/>
            </a:endParaRPr>
          </a:p>
          <a:p>
            <a:pPr marL="457200" indent="-457200">
              <a:spcAft>
                <a:spcPts val="844"/>
              </a:spcAft>
              <a:buFont typeface="Wingdings" panose="05000000000000000000" pitchFamily="2" charset="2"/>
              <a:buChar char="q"/>
            </a:pPr>
            <a:r>
              <a:rPr lang="pt-BR" altLang="pt-BR" sz="2800" dirty="0">
                <a:solidFill>
                  <a:srgbClr val="343434"/>
                </a:solidFill>
                <a:latin typeface="Calibri" panose="020F0502020204030204" pitchFamily="34" charset="0"/>
                <a:ea typeface="American Typewriter"/>
                <a:cs typeface="American Typewriter"/>
              </a:rPr>
              <a:t>Após a definição da BNCC, serão definidos os novos desenhos das redes </a:t>
            </a:r>
            <a:r>
              <a:rPr lang="pt-BR" altLang="pt-BR" sz="2800" dirty="0" smtClean="0">
                <a:solidFill>
                  <a:srgbClr val="343434"/>
                </a:solidFill>
                <a:latin typeface="Calibri" panose="020F0502020204030204" pitchFamily="34" charset="0"/>
                <a:ea typeface="American Typewriter"/>
                <a:cs typeface="American Typewriter"/>
              </a:rPr>
              <a:t>estaduais.</a:t>
            </a:r>
            <a:endParaRPr lang="pt-BR" altLang="pt-BR" sz="2800" dirty="0">
              <a:solidFill>
                <a:srgbClr val="343434"/>
              </a:solidFill>
              <a:latin typeface="Calibri" panose="020F0502020204030204" pitchFamily="34" charset="0"/>
              <a:ea typeface="American Typewriter"/>
              <a:cs typeface="American Typewriter"/>
            </a:endParaRPr>
          </a:p>
        </p:txBody>
      </p:sp>
      <p:sp>
        <p:nvSpPr>
          <p:cNvPr id="4" name="CaixaDeTexto 3"/>
          <p:cNvSpPr txBox="1"/>
          <p:nvPr/>
        </p:nvSpPr>
        <p:spPr>
          <a:xfrm>
            <a:off x="0" y="44624"/>
            <a:ext cx="9144000" cy="523220"/>
          </a:xfrm>
          <a:prstGeom prst="rect">
            <a:avLst/>
          </a:prstGeom>
          <a:noFill/>
        </p:spPr>
        <p:txBody>
          <a:bodyPr>
            <a:spAutoFit/>
          </a:bodyPr>
          <a:lstStyle/>
          <a:p>
            <a:pPr>
              <a:defRPr/>
            </a:pPr>
            <a:r>
              <a:rPr lang="en-US" altLang="pt-BR" sz="2800" b="1" dirty="0" smtClean="0">
                <a:solidFill>
                  <a:srgbClr val="0D0D0D"/>
                </a:solidFill>
                <a:effectLst>
                  <a:outerShdw blurRad="38100" dist="38100" dir="2700000" algn="tl">
                    <a:srgbClr val="000000">
                      <a:alpha val="43137"/>
                    </a:srgbClr>
                  </a:outerShdw>
                </a:effectLst>
                <a:latin typeface="Calibri" panose="020F0502020204030204" pitchFamily="34" charset="0"/>
                <a:sym typeface="KufiStandardGK" charset="0"/>
              </a:rPr>
              <a:t>MP 746/2016</a:t>
            </a:r>
            <a:endParaRPr lang="en-US" altLang="pt-BR" sz="2800" b="1" dirty="0">
              <a:solidFill>
                <a:srgbClr val="0D0D0D"/>
              </a:solidFill>
              <a:effectLst>
                <a:outerShdw blurRad="38100" dist="38100" dir="2700000" algn="tl">
                  <a:srgbClr val="000000">
                    <a:alpha val="43137"/>
                  </a:srgbClr>
                </a:outerShdw>
              </a:effectLst>
              <a:latin typeface="Calibri" panose="020F0502020204030204" pitchFamily="34" charset="0"/>
              <a:sym typeface="KufiStandardGK" charset="0"/>
            </a:endParaRPr>
          </a:p>
        </p:txBody>
      </p:sp>
    </p:spTree>
    <p:extLst>
      <p:ext uri="{BB962C8B-B14F-4D97-AF65-F5344CB8AC3E}">
        <p14:creationId xmlns:p14="http://schemas.microsoft.com/office/powerpoint/2010/main" val="3703727909"/>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aixaDeTexto 7"/>
          <p:cNvSpPr txBox="1">
            <a:spLocks noChangeArrowheads="1"/>
          </p:cNvSpPr>
          <p:nvPr/>
        </p:nvSpPr>
        <p:spPr bwMode="auto">
          <a:xfrm>
            <a:off x="824880" y="1894210"/>
            <a:ext cx="7544469" cy="216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pt-BR" sz="3375" dirty="0" err="1">
                <a:solidFill>
                  <a:srgbClr val="343434"/>
                </a:solidFill>
                <a:latin typeface="Calibri" panose="020F0502020204030204" pitchFamily="34" charset="0"/>
                <a:ea typeface="American Typewriter"/>
                <a:cs typeface="American Typewriter"/>
              </a:rPr>
              <a:t>Realização</a:t>
            </a:r>
            <a:r>
              <a:rPr lang="en-US" altLang="pt-BR" sz="3375" dirty="0">
                <a:solidFill>
                  <a:srgbClr val="343434"/>
                </a:solidFill>
                <a:latin typeface="Calibri" panose="020F0502020204030204" pitchFamily="34" charset="0"/>
                <a:ea typeface="American Typewriter"/>
                <a:cs typeface="American Typewriter"/>
              </a:rPr>
              <a:t> de </a:t>
            </a:r>
            <a:r>
              <a:rPr lang="en-US" altLang="pt-BR" sz="3375" dirty="0" err="1">
                <a:solidFill>
                  <a:srgbClr val="343434"/>
                </a:solidFill>
                <a:latin typeface="Calibri" panose="020F0502020204030204" pitchFamily="34" charset="0"/>
                <a:ea typeface="American Typewriter"/>
                <a:cs typeface="American Typewriter"/>
              </a:rPr>
              <a:t>seminários</a:t>
            </a:r>
            <a:r>
              <a:rPr lang="en-US" altLang="pt-BR" sz="3375" dirty="0">
                <a:solidFill>
                  <a:srgbClr val="343434"/>
                </a:solidFill>
                <a:latin typeface="Calibri" panose="020F0502020204030204" pitchFamily="34" charset="0"/>
                <a:ea typeface="American Typewriter"/>
                <a:cs typeface="American Typewriter"/>
              </a:rPr>
              <a:t> e </a:t>
            </a:r>
            <a:r>
              <a:rPr lang="en-US" altLang="pt-BR" sz="3375" dirty="0" err="1">
                <a:solidFill>
                  <a:srgbClr val="343434"/>
                </a:solidFill>
                <a:latin typeface="Calibri" panose="020F0502020204030204" pitchFamily="34" charset="0"/>
                <a:ea typeface="American Typewriter"/>
                <a:cs typeface="American Typewriter"/>
              </a:rPr>
              <a:t>consultas</a:t>
            </a:r>
            <a:r>
              <a:rPr lang="en-US" altLang="pt-BR" sz="3375" dirty="0">
                <a:solidFill>
                  <a:srgbClr val="343434"/>
                </a:solidFill>
                <a:latin typeface="Calibri" panose="020F0502020204030204" pitchFamily="34" charset="0"/>
                <a:ea typeface="American Typewriter"/>
                <a:cs typeface="American Typewriter"/>
              </a:rPr>
              <a:t> à </a:t>
            </a:r>
            <a:r>
              <a:rPr lang="en-US" altLang="pt-BR" sz="3375" dirty="0" err="1">
                <a:solidFill>
                  <a:srgbClr val="343434"/>
                </a:solidFill>
                <a:latin typeface="Calibri" panose="020F0502020204030204" pitchFamily="34" charset="0"/>
                <a:ea typeface="American Typewriter"/>
                <a:cs typeface="American Typewriter"/>
              </a:rPr>
              <a:t>comunidade</a:t>
            </a:r>
            <a:r>
              <a:rPr lang="en-US" altLang="pt-BR" sz="3375" dirty="0">
                <a:solidFill>
                  <a:srgbClr val="343434"/>
                </a:solidFill>
                <a:latin typeface="Calibri" panose="020F0502020204030204" pitchFamily="34" charset="0"/>
                <a:ea typeface="American Typewriter"/>
                <a:cs typeface="American Typewriter"/>
              </a:rPr>
              <a:t> escolar para </a:t>
            </a:r>
            <a:r>
              <a:rPr lang="en-US" altLang="pt-BR" sz="3375" dirty="0" err="1">
                <a:solidFill>
                  <a:srgbClr val="343434"/>
                </a:solidFill>
                <a:latin typeface="Calibri" panose="020F0502020204030204" pitchFamily="34" charset="0"/>
                <a:ea typeface="American Typewriter"/>
                <a:cs typeface="American Typewriter"/>
              </a:rPr>
              <a:t>discutir</a:t>
            </a:r>
            <a:r>
              <a:rPr lang="en-US" altLang="pt-BR" sz="3375" dirty="0">
                <a:solidFill>
                  <a:srgbClr val="343434"/>
                </a:solidFill>
                <a:latin typeface="Calibri" panose="020F0502020204030204" pitchFamily="34" charset="0"/>
                <a:ea typeface="American Typewriter"/>
                <a:cs typeface="American Typewriter"/>
              </a:rPr>
              <a:t> e </a:t>
            </a:r>
            <a:r>
              <a:rPr lang="en-US" altLang="pt-BR" sz="3375" dirty="0" err="1">
                <a:solidFill>
                  <a:srgbClr val="343434"/>
                </a:solidFill>
                <a:latin typeface="Calibri" panose="020F0502020204030204" pitchFamily="34" charset="0"/>
                <a:ea typeface="American Typewriter"/>
                <a:cs typeface="American Typewriter"/>
              </a:rPr>
              <a:t>receber</a:t>
            </a:r>
            <a:r>
              <a:rPr lang="en-US" altLang="pt-BR" sz="3375" dirty="0">
                <a:solidFill>
                  <a:srgbClr val="343434"/>
                </a:solidFill>
                <a:latin typeface="Calibri" panose="020F0502020204030204" pitchFamily="34" charset="0"/>
                <a:ea typeface="American Typewriter"/>
                <a:cs typeface="American Typewriter"/>
              </a:rPr>
              <a:t> </a:t>
            </a:r>
            <a:r>
              <a:rPr lang="en-US" altLang="pt-BR" sz="3375" dirty="0" err="1">
                <a:solidFill>
                  <a:srgbClr val="343434"/>
                </a:solidFill>
                <a:latin typeface="Calibri" panose="020F0502020204030204" pitchFamily="34" charset="0"/>
                <a:ea typeface="American Typewriter"/>
                <a:cs typeface="American Typewriter"/>
              </a:rPr>
              <a:t>contribuições</a:t>
            </a:r>
            <a:r>
              <a:rPr lang="en-US" altLang="pt-BR" sz="3375" dirty="0">
                <a:solidFill>
                  <a:srgbClr val="343434"/>
                </a:solidFill>
                <a:latin typeface="Calibri" panose="020F0502020204030204" pitchFamily="34" charset="0"/>
                <a:ea typeface="American Typewriter"/>
                <a:cs typeface="American Typewriter"/>
              </a:rPr>
              <a:t> </a:t>
            </a:r>
            <a:r>
              <a:rPr lang="en-US" altLang="pt-BR" sz="3375" dirty="0" err="1">
                <a:solidFill>
                  <a:srgbClr val="343434"/>
                </a:solidFill>
                <a:latin typeface="Calibri" panose="020F0502020204030204" pitchFamily="34" charset="0"/>
                <a:ea typeface="American Typewriter"/>
                <a:cs typeface="American Typewriter"/>
              </a:rPr>
              <a:t>sobre</a:t>
            </a:r>
            <a:r>
              <a:rPr lang="en-US" altLang="pt-BR" sz="3375" dirty="0">
                <a:solidFill>
                  <a:srgbClr val="343434"/>
                </a:solidFill>
                <a:latin typeface="Calibri" panose="020F0502020204030204" pitchFamily="34" charset="0"/>
                <a:ea typeface="American Typewriter"/>
                <a:cs typeface="American Typewriter"/>
              </a:rPr>
              <a:t> o novo </a:t>
            </a:r>
            <a:r>
              <a:rPr lang="en-US" altLang="pt-BR" sz="3375" dirty="0" err="1">
                <a:solidFill>
                  <a:srgbClr val="343434"/>
                </a:solidFill>
                <a:latin typeface="Calibri" panose="020F0502020204030204" pitchFamily="34" charset="0"/>
                <a:ea typeface="American Typewriter"/>
                <a:cs typeface="American Typewriter"/>
              </a:rPr>
              <a:t>desenho</a:t>
            </a:r>
            <a:r>
              <a:rPr lang="en-US" altLang="pt-BR" sz="3375" dirty="0">
                <a:solidFill>
                  <a:srgbClr val="343434"/>
                </a:solidFill>
                <a:latin typeface="Calibri" panose="020F0502020204030204" pitchFamily="34" charset="0"/>
                <a:ea typeface="American Typewriter"/>
                <a:cs typeface="American Typewriter"/>
              </a:rPr>
              <a:t> </a:t>
            </a:r>
            <a:r>
              <a:rPr lang="en-US" altLang="pt-BR" sz="3375" dirty="0" smtClean="0">
                <a:solidFill>
                  <a:srgbClr val="343434"/>
                </a:solidFill>
                <a:latin typeface="Calibri" panose="020F0502020204030204" pitchFamily="34" charset="0"/>
                <a:ea typeface="American Typewriter"/>
                <a:cs typeface="American Typewriter"/>
              </a:rPr>
              <a:t>das </a:t>
            </a:r>
            <a:r>
              <a:rPr lang="en-US" altLang="pt-BR" sz="3375" dirty="0" err="1" smtClean="0">
                <a:solidFill>
                  <a:srgbClr val="343434"/>
                </a:solidFill>
                <a:latin typeface="Calibri" panose="020F0502020204030204" pitchFamily="34" charset="0"/>
                <a:ea typeface="American Typewriter"/>
                <a:cs typeface="American Typewriter"/>
              </a:rPr>
              <a:t>redes</a:t>
            </a:r>
            <a:r>
              <a:rPr lang="en-US" altLang="pt-BR" sz="3375" dirty="0" smtClean="0">
                <a:solidFill>
                  <a:srgbClr val="343434"/>
                </a:solidFill>
                <a:latin typeface="Calibri" panose="020F0502020204030204" pitchFamily="34" charset="0"/>
                <a:ea typeface="American Typewriter"/>
                <a:cs typeface="American Typewriter"/>
              </a:rPr>
              <a:t> </a:t>
            </a:r>
            <a:r>
              <a:rPr lang="en-US" altLang="pt-BR" sz="3375" dirty="0" err="1" smtClean="0">
                <a:solidFill>
                  <a:srgbClr val="343434"/>
                </a:solidFill>
                <a:latin typeface="Calibri" panose="020F0502020204030204" pitchFamily="34" charset="0"/>
                <a:ea typeface="American Typewriter"/>
                <a:cs typeface="American Typewriter"/>
              </a:rPr>
              <a:t>estaduais</a:t>
            </a:r>
            <a:r>
              <a:rPr lang="en-US" altLang="pt-BR" sz="3375" dirty="0" smtClean="0">
                <a:solidFill>
                  <a:srgbClr val="343434"/>
                </a:solidFill>
                <a:latin typeface="Calibri" panose="020F0502020204030204" pitchFamily="34" charset="0"/>
                <a:ea typeface="American Typewriter"/>
                <a:cs typeface="American Typewriter"/>
              </a:rPr>
              <a:t>.</a:t>
            </a:r>
            <a:endParaRPr lang="en-US" altLang="pt-BR" sz="3375" b="1" dirty="0">
              <a:solidFill>
                <a:srgbClr val="343434"/>
              </a:solidFill>
              <a:latin typeface="Calibri" panose="020F0502020204030204" pitchFamily="34" charset="0"/>
              <a:ea typeface="American Typewriter"/>
              <a:cs typeface="American Typewriter"/>
            </a:endParaRPr>
          </a:p>
        </p:txBody>
      </p:sp>
      <p:sp>
        <p:nvSpPr>
          <p:cNvPr id="4" name="CaixaDeTexto 3"/>
          <p:cNvSpPr txBox="1"/>
          <p:nvPr/>
        </p:nvSpPr>
        <p:spPr>
          <a:xfrm>
            <a:off x="0" y="44624"/>
            <a:ext cx="9144000" cy="523220"/>
          </a:xfrm>
          <a:prstGeom prst="rect">
            <a:avLst/>
          </a:prstGeom>
          <a:noFill/>
        </p:spPr>
        <p:txBody>
          <a:bodyPr>
            <a:spAutoFit/>
          </a:bodyPr>
          <a:lstStyle/>
          <a:p>
            <a:pPr>
              <a:defRPr/>
            </a:pPr>
            <a:r>
              <a:rPr lang="en-US" altLang="pt-BR" sz="2800" b="1" dirty="0" smtClean="0">
                <a:solidFill>
                  <a:srgbClr val="0D0D0D"/>
                </a:solidFill>
                <a:effectLst>
                  <a:outerShdw blurRad="38100" dist="38100" dir="2700000" algn="tl">
                    <a:srgbClr val="000000">
                      <a:alpha val="43137"/>
                    </a:srgbClr>
                  </a:outerShdw>
                </a:effectLst>
                <a:latin typeface="Calibri" panose="020F0502020204030204" pitchFamily="34" charset="0"/>
                <a:sym typeface="KufiStandardGK" charset="0"/>
              </a:rPr>
              <a:t>MP 746/2016</a:t>
            </a:r>
            <a:endParaRPr lang="en-US" altLang="pt-BR" sz="2800" b="1" dirty="0">
              <a:solidFill>
                <a:srgbClr val="0D0D0D"/>
              </a:solidFill>
              <a:effectLst>
                <a:outerShdw blurRad="38100" dist="38100" dir="2700000" algn="tl">
                  <a:srgbClr val="000000">
                    <a:alpha val="43137"/>
                  </a:srgbClr>
                </a:outerShdw>
              </a:effectLst>
              <a:latin typeface="Calibri" panose="020F0502020204030204" pitchFamily="34" charset="0"/>
              <a:sym typeface="KufiStandardGK" charset="0"/>
            </a:endParaRPr>
          </a:p>
        </p:txBody>
      </p:sp>
    </p:spTree>
    <p:extLst>
      <p:ext uri="{BB962C8B-B14F-4D97-AF65-F5344CB8AC3E}">
        <p14:creationId xmlns:p14="http://schemas.microsoft.com/office/powerpoint/2010/main" val="3628166992"/>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aixaDeTexto 5"/>
          <p:cNvSpPr txBox="1">
            <a:spLocks noChangeArrowheads="1"/>
          </p:cNvSpPr>
          <p:nvPr/>
        </p:nvSpPr>
        <p:spPr bwMode="auto">
          <a:xfrm>
            <a:off x="824880" y="2416597"/>
            <a:ext cx="7493124" cy="1650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pt-BR" sz="3375">
                <a:solidFill>
                  <a:srgbClr val="343434"/>
                </a:solidFill>
                <a:latin typeface="Calibri" panose="020F0502020204030204" pitchFamily="34" charset="0"/>
                <a:ea typeface="American Typewriter"/>
                <a:cs typeface="American Typewriter"/>
              </a:rPr>
              <a:t>A BNCC passa a ser o documento fundamental para nortear os novos modelos de Ensino Médio.</a:t>
            </a:r>
          </a:p>
        </p:txBody>
      </p:sp>
      <p:sp>
        <p:nvSpPr>
          <p:cNvPr id="4" name="CaixaDeTexto 3"/>
          <p:cNvSpPr txBox="1"/>
          <p:nvPr/>
        </p:nvSpPr>
        <p:spPr>
          <a:xfrm>
            <a:off x="0" y="44624"/>
            <a:ext cx="9144000" cy="523220"/>
          </a:xfrm>
          <a:prstGeom prst="rect">
            <a:avLst/>
          </a:prstGeom>
          <a:noFill/>
        </p:spPr>
        <p:txBody>
          <a:bodyPr>
            <a:spAutoFit/>
          </a:bodyPr>
          <a:lstStyle/>
          <a:p>
            <a:pPr>
              <a:defRPr/>
            </a:pPr>
            <a:r>
              <a:rPr lang="en-US" altLang="pt-BR" sz="2800" b="1" dirty="0" smtClean="0">
                <a:solidFill>
                  <a:srgbClr val="0D0D0D"/>
                </a:solidFill>
                <a:effectLst>
                  <a:outerShdw blurRad="38100" dist="38100" dir="2700000" algn="tl">
                    <a:srgbClr val="000000">
                      <a:alpha val="43137"/>
                    </a:srgbClr>
                  </a:outerShdw>
                </a:effectLst>
                <a:latin typeface="Calibri" panose="020F0502020204030204" pitchFamily="34" charset="0"/>
                <a:sym typeface="KufiStandardGK" charset="0"/>
              </a:rPr>
              <a:t>MP 746/2016</a:t>
            </a:r>
            <a:endParaRPr lang="en-US" altLang="pt-BR" sz="2800" b="1" dirty="0">
              <a:solidFill>
                <a:srgbClr val="0D0D0D"/>
              </a:solidFill>
              <a:effectLst>
                <a:outerShdw blurRad="38100" dist="38100" dir="2700000" algn="tl">
                  <a:srgbClr val="000000">
                    <a:alpha val="43137"/>
                  </a:srgbClr>
                </a:outerShdw>
              </a:effectLst>
              <a:latin typeface="Calibri" panose="020F0502020204030204" pitchFamily="34" charset="0"/>
              <a:sym typeface="KufiStandardGK" charset="0"/>
            </a:endParaRPr>
          </a:p>
        </p:txBody>
      </p:sp>
    </p:spTree>
    <p:extLst>
      <p:ext uri="{BB962C8B-B14F-4D97-AF65-F5344CB8AC3E}">
        <p14:creationId xmlns:p14="http://schemas.microsoft.com/office/powerpoint/2010/main" val="1234584442"/>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aixaDeTexto 6"/>
          <p:cNvSpPr txBox="1">
            <a:spLocks noChangeArrowheads="1"/>
          </p:cNvSpPr>
          <p:nvPr/>
        </p:nvSpPr>
        <p:spPr bwMode="auto">
          <a:xfrm>
            <a:off x="245566" y="1404194"/>
            <a:ext cx="8657332" cy="4657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3600">
                <a:solidFill>
                  <a:srgbClr val="000000"/>
                </a:solidFill>
                <a:latin typeface="Helvetica Light" charset="0"/>
                <a:ea typeface="Helvetica Light" charset="0"/>
                <a:cs typeface="Helvetica Light" charset="0"/>
                <a:sym typeface="Helvetica Light" charset="0"/>
              </a:defRPr>
            </a:lvl1pPr>
            <a:lvl2pPr>
              <a:defRPr sz="3600">
                <a:solidFill>
                  <a:srgbClr val="000000"/>
                </a:solidFill>
                <a:latin typeface="Helvetica Light" charset="0"/>
                <a:ea typeface="Helvetica Light" charset="0"/>
                <a:cs typeface="Helvetica Light" charset="0"/>
                <a:sym typeface="Helvetica Light" charset="0"/>
              </a:defRPr>
            </a:lvl2pPr>
            <a:lvl3pPr>
              <a:defRPr sz="3600">
                <a:solidFill>
                  <a:srgbClr val="000000"/>
                </a:solidFill>
                <a:latin typeface="Helvetica Light" charset="0"/>
                <a:ea typeface="Helvetica Light" charset="0"/>
                <a:cs typeface="Helvetica Light" charset="0"/>
                <a:sym typeface="Helvetica Light" charset="0"/>
              </a:defRPr>
            </a:lvl3pPr>
            <a:lvl4pPr>
              <a:defRPr sz="3600">
                <a:solidFill>
                  <a:srgbClr val="000000"/>
                </a:solidFill>
                <a:latin typeface="Helvetica Light" charset="0"/>
                <a:ea typeface="Helvetica Light" charset="0"/>
                <a:cs typeface="Helvetica Light" charset="0"/>
                <a:sym typeface="Helvetica Light" charset="0"/>
              </a:defRPr>
            </a:lvl4pPr>
            <a:lvl5pPr>
              <a:defRPr sz="3600">
                <a:solidFill>
                  <a:srgbClr val="000000"/>
                </a:solidFill>
                <a:latin typeface="Helvetica Light" charset="0"/>
                <a:ea typeface="Helvetica Light" charset="0"/>
                <a:cs typeface="Helvetica Light" charset="0"/>
                <a:sym typeface="Helvetica Light" charset="0"/>
              </a:defRPr>
            </a:lvl5pPr>
            <a:lvl6pPr indent="-914400"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indent="-914400"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indent="-914400"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indent="-914400"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pPr>
              <a:lnSpc>
                <a:spcPct val="150000"/>
              </a:lnSpc>
              <a:spcAft>
                <a:spcPts val="844"/>
              </a:spcAft>
              <a:buFont typeface="Wingdings" panose="05000000000000000000" pitchFamily="2" charset="2"/>
              <a:buChar char="q"/>
            </a:pPr>
            <a:r>
              <a:rPr lang="en-US" altLang="pt-BR" sz="2250" dirty="0" err="1">
                <a:solidFill>
                  <a:srgbClr val="343434"/>
                </a:solidFill>
                <a:latin typeface="Calibri" panose="020F0502020204030204" pitchFamily="34" charset="0"/>
                <a:ea typeface="American Typewriter"/>
                <a:cs typeface="American Typewriter"/>
              </a:rPr>
              <a:t>Carga</a:t>
            </a:r>
            <a:r>
              <a:rPr lang="en-US" altLang="pt-BR" sz="2250" dirty="0">
                <a:solidFill>
                  <a:srgbClr val="343434"/>
                </a:solidFill>
                <a:latin typeface="Calibri" panose="020F0502020204030204" pitchFamily="34" charset="0"/>
                <a:ea typeface="American Typewriter"/>
                <a:cs typeface="American Typewriter"/>
              </a:rPr>
              <a:t> </a:t>
            </a:r>
            <a:r>
              <a:rPr lang="en-US" altLang="pt-BR" sz="2250" dirty="0" err="1">
                <a:solidFill>
                  <a:srgbClr val="343434"/>
                </a:solidFill>
                <a:latin typeface="Calibri" panose="020F0502020204030204" pitchFamily="34" charset="0"/>
                <a:ea typeface="American Typewriter"/>
                <a:cs typeface="American Typewriter"/>
              </a:rPr>
              <a:t>horária</a:t>
            </a:r>
            <a:r>
              <a:rPr lang="en-US" altLang="pt-BR" sz="2250" dirty="0">
                <a:solidFill>
                  <a:srgbClr val="343434"/>
                </a:solidFill>
                <a:latin typeface="Calibri" panose="020F0502020204030204" pitchFamily="34" charset="0"/>
                <a:ea typeface="American Typewriter"/>
                <a:cs typeface="American Typewriter"/>
              </a:rPr>
              <a:t> </a:t>
            </a:r>
            <a:r>
              <a:rPr lang="en-US" altLang="pt-BR" sz="2250" dirty="0" err="1">
                <a:solidFill>
                  <a:srgbClr val="343434"/>
                </a:solidFill>
                <a:latin typeface="Calibri" panose="020F0502020204030204" pitchFamily="34" charset="0"/>
                <a:ea typeface="American Typewriter"/>
                <a:cs typeface="American Typewriter"/>
              </a:rPr>
              <a:t>mínima</a:t>
            </a:r>
            <a:r>
              <a:rPr lang="en-US" altLang="pt-BR" sz="2250" dirty="0">
                <a:solidFill>
                  <a:srgbClr val="343434"/>
                </a:solidFill>
                <a:latin typeface="Calibri" panose="020F0502020204030204" pitchFamily="34" charset="0"/>
                <a:ea typeface="American Typewriter"/>
                <a:cs typeface="American Typewriter"/>
              </a:rPr>
              <a:t> </a:t>
            </a:r>
            <a:r>
              <a:rPr lang="en-US" altLang="pt-BR" sz="2250" dirty="0" err="1">
                <a:solidFill>
                  <a:srgbClr val="343434"/>
                </a:solidFill>
                <a:latin typeface="Calibri" panose="020F0502020204030204" pitchFamily="34" charset="0"/>
                <a:ea typeface="American Typewriter"/>
                <a:cs typeface="American Typewriter"/>
              </a:rPr>
              <a:t>ampliada</a:t>
            </a:r>
            <a:r>
              <a:rPr lang="en-US" altLang="pt-BR" sz="2250" dirty="0">
                <a:solidFill>
                  <a:srgbClr val="343434"/>
                </a:solidFill>
                <a:latin typeface="Calibri" panose="020F0502020204030204" pitchFamily="34" charset="0"/>
                <a:ea typeface="American Typewriter"/>
                <a:cs typeface="American Typewriter"/>
              </a:rPr>
              <a:t> de 800 horas para 1.400 horas </a:t>
            </a:r>
            <a:r>
              <a:rPr lang="en-US" altLang="pt-BR" sz="2250" dirty="0" err="1">
                <a:solidFill>
                  <a:srgbClr val="343434"/>
                </a:solidFill>
                <a:latin typeface="Calibri" panose="020F0502020204030204" pitchFamily="34" charset="0"/>
                <a:ea typeface="American Typewriter"/>
                <a:cs typeface="American Typewriter"/>
              </a:rPr>
              <a:t>anuais</a:t>
            </a:r>
            <a:r>
              <a:rPr lang="en-US" altLang="pt-BR" sz="2250" dirty="0">
                <a:solidFill>
                  <a:srgbClr val="343434"/>
                </a:solidFill>
                <a:latin typeface="Calibri" panose="020F0502020204030204" pitchFamily="34" charset="0"/>
                <a:ea typeface="American Typewriter"/>
                <a:cs typeface="American Typewriter"/>
              </a:rPr>
              <a:t>.</a:t>
            </a:r>
          </a:p>
          <a:p>
            <a:pPr>
              <a:lnSpc>
                <a:spcPct val="150000"/>
              </a:lnSpc>
              <a:spcAft>
                <a:spcPts val="844"/>
              </a:spcAft>
              <a:buFont typeface="Wingdings" panose="05000000000000000000" pitchFamily="2" charset="2"/>
              <a:buChar char="q"/>
            </a:pPr>
            <a:r>
              <a:rPr lang="en-US" altLang="pt-BR" sz="2250" dirty="0" err="1">
                <a:solidFill>
                  <a:srgbClr val="343434"/>
                </a:solidFill>
                <a:latin typeface="Calibri" panose="020F0502020204030204" pitchFamily="34" charset="0"/>
                <a:ea typeface="American Typewriter"/>
                <a:cs typeface="American Typewriter"/>
              </a:rPr>
              <a:t>Implantação</a:t>
            </a:r>
            <a:r>
              <a:rPr lang="en-US" altLang="pt-BR" sz="2250" dirty="0">
                <a:solidFill>
                  <a:srgbClr val="343434"/>
                </a:solidFill>
                <a:latin typeface="Calibri" panose="020F0502020204030204" pitchFamily="34" charset="0"/>
                <a:ea typeface="American Typewriter"/>
                <a:cs typeface="American Typewriter"/>
              </a:rPr>
              <a:t> </a:t>
            </a:r>
            <a:r>
              <a:rPr lang="en-US" altLang="pt-BR" sz="2250" dirty="0" err="1">
                <a:solidFill>
                  <a:srgbClr val="343434"/>
                </a:solidFill>
                <a:latin typeface="Calibri" panose="020F0502020204030204" pitchFamily="34" charset="0"/>
                <a:ea typeface="American Typewriter"/>
                <a:cs typeface="American Typewriter"/>
              </a:rPr>
              <a:t>progressiva</a:t>
            </a:r>
            <a:r>
              <a:rPr lang="en-US" altLang="pt-BR" sz="2250" dirty="0">
                <a:solidFill>
                  <a:srgbClr val="343434"/>
                </a:solidFill>
                <a:latin typeface="Calibri" panose="020F0502020204030204" pitchFamily="34" charset="0"/>
                <a:ea typeface="American Typewriter"/>
                <a:cs typeface="American Typewriter"/>
              </a:rPr>
              <a:t> de </a:t>
            </a:r>
            <a:r>
              <a:rPr lang="en-US" altLang="pt-BR" sz="2250" dirty="0" err="1">
                <a:solidFill>
                  <a:srgbClr val="343434"/>
                </a:solidFill>
                <a:latin typeface="Calibri" panose="020F0502020204030204" pitchFamily="34" charset="0"/>
                <a:ea typeface="American Typewriter"/>
                <a:cs typeface="American Typewriter"/>
              </a:rPr>
              <a:t>acordo</a:t>
            </a:r>
            <a:r>
              <a:rPr lang="en-US" altLang="pt-BR" sz="2250" dirty="0">
                <a:solidFill>
                  <a:srgbClr val="343434"/>
                </a:solidFill>
                <a:latin typeface="Calibri" panose="020F0502020204030204" pitchFamily="34" charset="0"/>
                <a:ea typeface="American Typewriter"/>
                <a:cs typeface="American Typewriter"/>
              </a:rPr>
              <a:t> com </a:t>
            </a:r>
            <a:r>
              <a:rPr lang="en-US" altLang="pt-BR" sz="2250" dirty="0" err="1">
                <a:solidFill>
                  <a:srgbClr val="343434"/>
                </a:solidFill>
                <a:latin typeface="Calibri" panose="020F0502020204030204" pitchFamily="34" charset="0"/>
                <a:ea typeface="American Typewriter"/>
                <a:cs typeface="American Typewriter"/>
              </a:rPr>
              <a:t>regras</a:t>
            </a:r>
            <a:r>
              <a:rPr lang="en-US" altLang="pt-BR" sz="2250" dirty="0">
                <a:solidFill>
                  <a:srgbClr val="343434"/>
                </a:solidFill>
                <a:latin typeface="Calibri" panose="020F0502020204030204" pitchFamily="34" charset="0"/>
                <a:ea typeface="American Typewriter"/>
                <a:cs typeface="American Typewriter"/>
              </a:rPr>
              <a:t> do </a:t>
            </a:r>
            <a:r>
              <a:rPr lang="en-US" altLang="pt-BR" sz="2250" dirty="0" err="1">
                <a:solidFill>
                  <a:srgbClr val="343434"/>
                </a:solidFill>
                <a:latin typeface="Calibri" panose="020F0502020204030204" pitchFamily="34" charset="0"/>
                <a:ea typeface="American Typewriter"/>
                <a:cs typeface="American Typewriter"/>
              </a:rPr>
              <a:t>sistema</a:t>
            </a:r>
            <a:r>
              <a:rPr lang="en-US" altLang="pt-BR" sz="2250" dirty="0">
                <a:solidFill>
                  <a:srgbClr val="343434"/>
                </a:solidFill>
                <a:latin typeface="Calibri" panose="020F0502020204030204" pitchFamily="34" charset="0"/>
                <a:ea typeface="American Typewriter"/>
                <a:cs typeface="American Typewriter"/>
              </a:rPr>
              <a:t> de </a:t>
            </a:r>
            <a:r>
              <a:rPr lang="en-US" altLang="pt-BR" sz="2250" dirty="0" err="1">
                <a:solidFill>
                  <a:srgbClr val="343434"/>
                </a:solidFill>
                <a:latin typeface="Calibri" panose="020F0502020204030204" pitchFamily="34" charset="0"/>
                <a:ea typeface="American Typewriter"/>
                <a:cs typeface="American Typewriter"/>
              </a:rPr>
              <a:t>ensino</a:t>
            </a:r>
            <a:r>
              <a:rPr lang="en-US" altLang="pt-BR" sz="2250" dirty="0">
                <a:solidFill>
                  <a:srgbClr val="343434"/>
                </a:solidFill>
                <a:latin typeface="Calibri" panose="020F0502020204030204" pitchFamily="34" charset="0"/>
                <a:ea typeface="American Typewriter"/>
                <a:cs typeface="American Typewriter"/>
              </a:rPr>
              <a:t> e Plano Nacional de </a:t>
            </a:r>
            <a:r>
              <a:rPr lang="en-US" altLang="pt-BR" sz="2250" dirty="0" err="1">
                <a:solidFill>
                  <a:srgbClr val="343434"/>
                </a:solidFill>
                <a:latin typeface="Calibri" panose="020F0502020204030204" pitchFamily="34" charset="0"/>
                <a:ea typeface="American Typewriter"/>
                <a:cs typeface="American Typewriter"/>
              </a:rPr>
              <a:t>Educação</a:t>
            </a:r>
            <a:r>
              <a:rPr lang="en-US" altLang="pt-BR" sz="2250" dirty="0">
                <a:solidFill>
                  <a:srgbClr val="343434"/>
                </a:solidFill>
                <a:latin typeface="Calibri" panose="020F0502020204030204" pitchFamily="34" charset="0"/>
                <a:ea typeface="American Typewriter"/>
                <a:cs typeface="American Typewriter"/>
              </a:rPr>
              <a:t>.</a:t>
            </a:r>
          </a:p>
          <a:p>
            <a:pPr>
              <a:lnSpc>
                <a:spcPct val="150000"/>
              </a:lnSpc>
              <a:spcAft>
                <a:spcPts val="844"/>
              </a:spcAft>
              <a:buFont typeface="Wingdings" panose="05000000000000000000" pitchFamily="2" charset="2"/>
              <a:buChar char="q"/>
            </a:pPr>
            <a:r>
              <a:rPr lang="en-US" altLang="pt-BR" sz="2250" dirty="0">
                <a:solidFill>
                  <a:srgbClr val="343434"/>
                </a:solidFill>
                <a:latin typeface="Calibri" panose="020F0502020204030204" pitchFamily="34" charset="0"/>
                <a:ea typeface="American Typewriter"/>
                <a:cs typeface="American Typewriter"/>
              </a:rPr>
              <a:t>PNE: 50% das </a:t>
            </a:r>
            <a:r>
              <a:rPr lang="en-US" altLang="pt-BR" sz="2250" dirty="0" err="1">
                <a:solidFill>
                  <a:srgbClr val="343434"/>
                </a:solidFill>
                <a:latin typeface="Calibri" panose="020F0502020204030204" pitchFamily="34" charset="0"/>
                <a:ea typeface="American Typewriter"/>
                <a:cs typeface="American Typewriter"/>
              </a:rPr>
              <a:t>escolas</a:t>
            </a:r>
            <a:r>
              <a:rPr lang="en-US" altLang="pt-BR" sz="2250" dirty="0">
                <a:solidFill>
                  <a:srgbClr val="343434"/>
                </a:solidFill>
                <a:latin typeface="Calibri" panose="020F0502020204030204" pitchFamily="34" charset="0"/>
                <a:ea typeface="American Typewriter"/>
                <a:cs typeface="American Typewriter"/>
              </a:rPr>
              <a:t> e 25% dos </a:t>
            </a:r>
            <a:r>
              <a:rPr lang="en-US" altLang="pt-BR" sz="2250" dirty="0" err="1">
                <a:solidFill>
                  <a:srgbClr val="343434"/>
                </a:solidFill>
                <a:latin typeface="Calibri" panose="020F0502020204030204" pitchFamily="34" charset="0"/>
                <a:ea typeface="American Typewriter"/>
                <a:cs typeface="American Typewriter"/>
              </a:rPr>
              <a:t>alunos</a:t>
            </a:r>
            <a:r>
              <a:rPr lang="en-US" altLang="pt-BR" sz="2250" dirty="0">
                <a:solidFill>
                  <a:srgbClr val="343434"/>
                </a:solidFill>
                <a:latin typeface="Calibri" panose="020F0502020204030204" pitchFamily="34" charset="0"/>
                <a:ea typeface="American Typewriter"/>
                <a:cs typeface="American Typewriter"/>
              </a:rPr>
              <a:t> </a:t>
            </a:r>
            <a:r>
              <a:rPr lang="en-US" altLang="pt-BR" sz="2250" dirty="0" err="1">
                <a:solidFill>
                  <a:srgbClr val="343434"/>
                </a:solidFill>
                <a:latin typeface="Calibri" panose="020F0502020204030204" pitchFamily="34" charset="0"/>
                <a:ea typeface="American Typewriter"/>
                <a:cs typeface="American Typewriter"/>
              </a:rPr>
              <a:t>até</a:t>
            </a:r>
            <a:r>
              <a:rPr lang="en-US" altLang="pt-BR" sz="2250" dirty="0">
                <a:solidFill>
                  <a:srgbClr val="343434"/>
                </a:solidFill>
                <a:latin typeface="Calibri" panose="020F0502020204030204" pitchFamily="34" charset="0"/>
                <a:ea typeface="American Typewriter"/>
                <a:cs typeface="American Typewriter"/>
              </a:rPr>
              <a:t> 2024.</a:t>
            </a:r>
          </a:p>
          <a:p>
            <a:pPr>
              <a:lnSpc>
                <a:spcPct val="150000"/>
              </a:lnSpc>
              <a:spcAft>
                <a:spcPts val="844"/>
              </a:spcAft>
              <a:buFont typeface="Wingdings" panose="05000000000000000000" pitchFamily="2" charset="2"/>
              <a:buChar char="q"/>
            </a:pPr>
            <a:r>
              <a:rPr lang="en-US" altLang="pt-BR" sz="2250" dirty="0" err="1">
                <a:solidFill>
                  <a:srgbClr val="343434"/>
                </a:solidFill>
                <a:latin typeface="Calibri" panose="020F0502020204030204" pitchFamily="34" charset="0"/>
                <a:ea typeface="American Typewriter"/>
                <a:cs typeface="American Typewriter"/>
              </a:rPr>
              <a:t>Instituída</a:t>
            </a:r>
            <a:r>
              <a:rPr lang="en-US" altLang="pt-BR" sz="2250" dirty="0">
                <a:solidFill>
                  <a:srgbClr val="343434"/>
                </a:solidFill>
                <a:latin typeface="Calibri" panose="020F0502020204030204" pitchFamily="34" charset="0"/>
                <a:ea typeface="American Typewriter"/>
                <a:cs typeface="American Typewriter"/>
              </a:rPr>
              <a:t> </a:t>
            </a:r>
            <a:r>
              <a:rPr lang="en-US" altLang="pt-BR" sz="2250" dirty="0" err="1">
                <a:solidFill>
                  <a:srgbClr val="343434"/>
                </a:solidFill>
                <a:latin typeface="Calibri" panose="020F0502020204030204" pitchFamily="34" charset="0"/>
                <a:ea typeface="American Typewriter"/>
                <a:cs typeface="American Typewriter"/>
              </a:rPr>
              <a:t>Política</a:t>
            </a:r>
            <a:r>
              <a:rPr lang="en-US" altLang="pt-BR" sz="2250" dirty="0">
                <a:solidFill>
                  <a:srgbClr val="343434"/>
                </a:solidFill>
                <a:latin typeface="Calibri" panose="020F0502020204030204" pitchFamily="34" charset="0"/>
                <a:ea typeface="American Typewriter"/>
                <a:cs typeface="American Typewriter"/>
              </a:rPr>
              <a:t> de </a:t>
            </a:r>
            <a:r>
              <a:rPr lang="en-US" altLang="pt-BR" sz="2250" dirty="0" err="1">
                <a:solidFill>
                  <a:srgbClr val="343434"/>
                </a:solidFill>
                <a:latin typeface="Calibri" panose="020F0502020204030204" pitchFamily="34" charset="0"/>
                <a:ea typeface="American Typewriter"/>
                <a:cs typeface="American Typewriter"/>
              </a:rPr>
              <a:t>Fomento</a:t>
            </a:r>
            <a:r>
              <a:rPr lang="en-US" altLang="pt-BR" sz="2250" dirty="0">
                <a:solidFill>
                  <a:srgbClr val="343434"/>
                </a:solidFill>
                <a:latin typeface="Calibri" panose="020F0502020204030204" pitchFamily="34" charset="0"/>
                <a:ea typeface="American Typewriter"/>
                <a:cs typeface="American Typewriter"/>
              </a:rPr>
              <a:t> à </a:t>
            </a:r>
            <a:r>
              <a:rPr lang="en-US" altLang="pt-BR" sz="2250" dirty="0" err="1">
                <a:solidFill>
                  <a:srgbClr val="343434"/>
                </a:solidFill>
                <a:latin typeface="Calibri" panose="020F0502020204030204" pitchFamily="34" charset="0"/>
                <a:ea typeface="American Typewriter"/>
                <a:cs typeface="American Typewriter"/>
              </a:rPr>
              <a:t>Implementação</a:t>
            </a:r>
            <a:r>
              <a:rPr lang="en-US" altLang="pt-BR" sz="2250" dirty="0">
                <a:solidFill>
                  <a:srgbClr val="343434"/>
                </a:solidFill>
                <a:latin typeface="Calibri" panose="020F0502020204030204" pitchFamily="34" charset="0"/>
                <a:ea typeface="American Typewriter"/>
                <a:cs typeface="American Typewriter"/>
              </a:rPr>
              <a:t> de </a:t>
            </a:r>
            <a:r>
              <a:rPr lang="en-US" altLang="pt-BR" sz="2250" dirty="0" err="1">
                <a:solidFill>
                  <a:srgbClr val="343434"/>
                </a:solidFill>
                <a:latin typeface="Calibri" panose="020F0502020204030204" pitchFamily="34" charset="0"/>
                <a:ea typeface="American Typewriter"/>
                <a:cs typeface="American Typewriter"/>
              </a:rPr>
              <a:t>Escolas</a:t>
            </a:r>
            <a:r>
              <a:rPr lang="en-US" altLang="pt-BR" sz="2250" dirty="0">
                <a:solidFill>
                  <a:srgbClr val="343434"/>
                </a:solidFill>
                <a:latin typeface="Calibri" panose="020F0502020204030204" pitchFamily="34" charset="0"/>
                <a:ea typeface="American Typewriter"/>
                <a:cs typeface="American Typewriter"/>
              </a:rPr>
              <a:t> de </a:t>
            </a:r>
            <a:r>
              <a:rPr lang="en-US" altLang="pt-BR" sz="2250" dirty="0" err="1">
                <a:solidFill>
                  <a:srgbClr val="343434"/>
                </a:solidFill>
                <a:latin typeface="Calibri" panose="020F0502020204030204" pitchFamily="34" charset="0"/>
                <a:ea typeface="American Typewriter"/>
                <a:cs typeface="American Typewriter"/>
              </a:rPr>
              <a:t>Ensino</a:t>
            </a:r>
            <a:r>
              <a:rPr lang="en-US" altLang="pt-BR" sz="2250" dirty="0">
                <a:solidFill>
                  <a:srgbClr val="343434"/>
                </a:solidFill>
                <a:latin typeface="Calibri" panose="020F0502020204030204" pitchFamily="34" charset="0"/>
                <a:ea typeface="American Typewriter"/>
                <a:cs typeface="American Typewriter"/>
              </a:rPr>
              <a:t> </a:t>
            </a:r>
            <a:r>
              <a:rPr lang="en-US" altLang="pt-BR" sz="2250" dirty="0" err="1">
                <a:solidFill>
                  <a:srgbClr val="343434"/>
                </a:solidFill>
                <a:latin typeface="Calibri" panose="020F0502020204030204" pitchFamily="34" charset="0"/>
                <a:ea typeface="American Typewriter"/>
                <a:cs typeface="American Typewriter"/>
              </a:rPr>
              <a:t>Médio</a:t>
            </a:r>
            <a:r>
              <a:rPr lang="en-US" altLang="pt-BR" sz="2250" dirty="0">
                <a:solidFill>
                  <a:srgbClr val="343434"/>
                </a:solidFill>
                <a:latin typeface="Calibri" panose="020F0502020204030204" pitchFamily="34" charset="0"/>
                <a:ea typeface="American Typewriter"/>
                <a:cs typeface="American Typewriter"/>
              </a:rPr>
              <a:t> </a:t>
            </a:r>
            <a:r>
              <a:rPr lang="en-US" altLang="pt-BR" sz="2250" dirty="0" err="1">
                <a:solidFill>
                  <a:srgbClr val="343434"/>
                </a:solidFill>
                <a:latin typeface="Calibri" panose="020F0502020204030204" pitchFamily="34" charset="0"/>
                <a:ea typeface="American Typewriter"/>
                <a:cs typeface="American Typewriter"/>
              </a:rPr>
              <a:t>em</a:t>
            </a:r>
            <a:r>
              <a:rPr lang="en-US" altLang="pt-BR" sz="2250" dirty="0">
                <a:solidFill>
                  <a:srgbClr val="343434"/>
                </a:solidFill>
                <a:latin typeface="Calibri" panose="020F0502020204030204" pitchFamily="34" charset="0"/>
                <a:ea typeface="American Typewriter"/>
                <a:cs typeface="American Typewriter"/>
              </a:rPr>
              <a:t> Tempo Integral.</a:t>
            </a:r>
          </a:p>
          <a:p>
            <a:pPr>
              <a:lnSpc>
                <a:spcPct val="150000"/>
              </a:lnSpc>
              <a:spcAft>
                <a:spcPts val="844"/>
              </a:spcAft>
              <a:buFont typeface="Wingdings" panose="05000000000000000000" pitchFamily="2" charset="2"/>
              <a:buChar char="q"/>
            </a:pPr>
            <a:endParaRPr lang="pt-BR" altLang="pt-BR" sz="2250" dirty="0">
              <a:solidFill>
                <a:srgbClr val="343434"/>
              </a:solidFill>
              <a:latin typeface="Calibri" panose="020F0502020204030204" pitchFamily="34" charset="0"/>
              <a:ea typeface="American Typewriter"/>
              <a:cs typeface="American Typewriter"/>
            </a:endParaRPr>
          </a:p>
        </p:txBody>
      </p:sp>
      <p:sp>
        <p:nvSpPr>
          <p:cNvPr id="6" name="Rectangle 1"/>
          <p:cNvSpPr>
            <a:spLocks/>
          </p:cNvSpPr>
          <p:nvPr/>
        </p:nvSpPr>
        <p:spPr bwMode="auto">
          <a:xfrm>
            <a:off x="87065" y="724519"/>
            <a:ext cx="8420695" cy="4183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5719" tIns="35719" rIns="35719" bIns="35719" anchor="ctr">
            <a:spAutoFit/>
          </a:bodyPr>
          <a:lstStyle>
            <a:lvl1pPr>
              <a:defRPr sz="3600">
                <a:solidFill>
                  <a:srgbClr val="000000"/>
                </a:solidFill>
                <a:latin typeface="Helvetica Light" charset="0"/>
                <a:ea typeface="Helvetica Light" charset="0"/>
                <a:cs typeface="Helvetica Light" charset="0"/>
                <a:sym typeface="Helvetica Light" charset="0"/>
              </a:defRPr>
            </a:lvl1pPr>
            <a:lvl2pPr marL="742950" indent="-285750">
              <a:defRPr sz="3600">
                <a:solidFill>
                  <a:srgbClr val="000000"/>
                </a:solidFill>
                <a:latin typeface="Helvetica Light" charset="0"/>
                <a:ea typeface="Helvetica Light" charset="0"/>
                <a:cs typeface="Helvetica Light" charset="0"/>
                <a:sym typeface="Helvetica Light" charset="0"/>
              </a:defRPr>
            </a:lvl2pPr>
            <a:lvl3pPr marL="1143000" indent="-228600">
              <a:defRPr sz="3600">
                <a:solidFill>
                  <a:srgbClr val="000000"/>
                </a:solidFill>
                <a:latin typeface="Helvetica Light" charset="0"/>
                <a:ea typeface="Helvetica Light" charset="0"/>
                <a:cs typeface="Helvetica Light" charset="0"/>
                <a:sym typeface="Helvetica Light" charset="0"/>
              </a:defRPr>
            </a:lvl3pPr>
            <a:lvl4pPr marL="1600200" indent="-228600">
              <a:defRPr sz="3600">
                <a:solidFill>
                  <a:srgbClr val="000000"/>
                </a:solidFill>
                <a:latin typeface="Helvetica Light" charset="0"/>
                <a:ea typeface="Helvetica Light" charset="0"/>
                <a:cs typeface="Helvetica Light" charset="0"/>
                <a:sym typeface="Helvetica Light" charset="0"/>
              </a:defRPr>
            </a:lvl4pPr>
            <a:lvl5pPr marL="2057400" indent="-228600">
              <a:defRPr sz="3600">
                <a:solidFill>
                  <a:srgbClr val="000000"/>
                </a:solidFill>
                <a:latin typeface="Helvetica Light" charset="0"/>
                <a:ea typeface="Helvetica Light" charset="0"/>
                <a:cs typeface="Helvetica Light" charset="0"/>
                <a:sym typeface="Helvetica Light" charset="0"/>
              </a:defRPr>
            </a:lvl5pPr>
            <a:lvl6pPr marL="2514600" indent="-228600"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2971800" indent="-228600"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3429000" indent="-228600"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3886200" indent="-228600" defTabSz="584200"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pPr eaLnBrk="1">
              <a:defRPr/>
            </a:pPr>
            <a:r>
              <a:rPr lang="pt-BR" altLang="pt-BR" sz="2250" b="1" dirty="0">
                <a:solidFill>
                  <a:srgbClr val="343434"/>
                </a:solidFill>
                <a:latin typeface="Calibri" panose="020F0502020204030204" pitchFamily="34" charset="0"/>
                <a:ea typeface="+mn-ea"/>
                <a:cs typeface="Arial" panose="020B0604020202020204" pitchFamily="34" charset="0"/>
              </a:rPr>
              <a:t>EXPANSÃO DO TEMPO INTEGRAL</a:t>
            </a:r>
          </a:p>
        </p:txBody>
      </p:sp>
      <p:sp>
        <p:nvSpPr>
          <p:cNvPr id="5" name="CaixaDeTexto 4"/>
          <p:cNvSpPr txBox="1"/>
          <p:nvPr/>
        </p:nvSpPr>
        <p:spPr>
          <a:xfrm>
            <a:off x="0" y="44624"/>
            <a:ext cx="9144000" cy="523220"/>
          </a:xfrm>
          <a:prstGeom prst="rect">
            <a:avLst/>
          </a:prstGeom>
          <a:noFill/>
        </p:spPr>
        <p:txBody>
          <a:bodyPr>
            <a:spAutoFit/>
          </a:bodyPr>
          <a:lstStyle/>
          <a:p>
            <a:pPr>
              <a:defRPr/>
            </a:pPr>
            <a:r>
              <a:rPr lang="en-US" altLang="pt-BR" sz="2800" b="1" dirty="0" smtClean="0">
                <a:solidFill>
                  <a:srgbClr val="0D0D0D"/>
                </a:solidFill>
                <a:effectLst>
                  <a:outerShdw blurRad="38100" dist="38100" dir="2700000" algn="tl">
                    <a:srgbClr val="000000">
                      <a:alpha val="43137"/>
                    </a:srgbClr>
                  </a:outerShdw>
                </a:effectLst>
                <a:latin typeface="Calibri" panose="020F0502020204030204" pitchFamily="34" charset="0"/>
                <a:sym typeface="KufiStandardGK" charset="0"/>
              </a:rPr>
              <a:t>MP 746/2016</a:t>
            </a:r>
            <a:endParaRPr lang="en-US" altLang="pt-BR" sz="2800" b="1" dirty="0">
              <a:solidFill>
                <a:srgbClr val="0D0D0D"/>
              </a:solidFill>
              <a:effectLst>
                <a:outerShdw blurRad="38100" dist="38100" dir="2700000" algn="tl">
                  <a:srgbClr val="000000">
                    <a:alpha val="43137"/>
                  </a:srgbClr>
                </a:outerShdw>
              </a:effectLst>
              <a:latin typeface="Calibri" panose="020F0502020204030204" pitchFamily="34" charset="0"/>
              <a:sym typeface="KufiStandardGK" charset="0"/>
            </a:endParaRPr>
          </a:p>
        </p:txBody>
      </p:sp>
    </p:spTree>
    <p:extLst>
      <p:ext uri="{BB962C8B-B14F-4D97-AF65-F5344CB8AC3E}">
        <p14:creationId xmlns:p14="http://schemas.microsoft.com/office/powerpoint/2010/main" val="2933490399"/>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2_Office Theme">
  <a:themeElements>
    <a:clrScheme name="Custom 24">
      <a:dk1>
        <a:srgbClr val="6D8EBA"/>
      </a:dk1>
      <a:lt1>
        <a:srgbClr val="FFFFFF"/>
      </a:lt1>
      <a:dk2>
        <a:srgbClr val="15264B"/>
      </a:dk2>
      <a:lt2>
        <a:srgbClr val="FFFFFF"/>
      </a:lt2>
      <a:accent1>
        <a:srgbClr val="6D8EBA"/>
      </a:accent1>
      <a:accent2>
        <a:srgbClr val="15264B"/>
      </a:accent2>
      <a:accent3>
        <a:srgbClr val="E1AA61"/>
      </a:accent3>
      <a:accent4>
        <a:srgbClr val="B1BCC4"/>
      </a:accent4>
      <a:accent5>
        <a:srgbClr val="CEDEEA"/>
      </a:accent5>
      <a:accent6>
        <a:srgbClr val="FFFFFF"/>
      </a:accent6>
      <a:hlink>
        <a:srgbClr val="B1BCC4"/>
      </a:hlink>
      <a:folHlink>
        <a:srgbClr val="6D8EB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Custom 24">
      <a:dk1>
        <a:srgbClr val="6D8EBA"/>
      </a:dk1>
      <a:lt1>
        <a:srgbClr val="FFFFFF"/>
      </a:lt1>
      <a:dk2>
        <a:srgbClr val="15264B"/>
      </a:dk2>
      <a:lt2>
        <a:srgbClr val="FFFFFF"/>
      </a:lt2>
      <a:accent1>
        <a:srgbClr val="6D8EBA"/>
      </a:accent1>
      <a:accent2>
        <a:srgbClr val="15264B"/>
      </a:accent2>
      <a:accent3>
        <a:srgbClr val="E1AA61"/>
      </a:accent3>
      <a:accent4>
        <a:srgbClr val="B1BCC4"/>
      </a:accent4>
      <a:accent5>
        <a:srgbClr val="CEDEEA"/>
      </a:accent5>
      <a:accent6>
        <a:srgbClr val="FFFFFF"/>
      </a:accent6>
      <a:hlink>
        <a:srgbClr val="B1BCC4"/>
      </a:hlink>
      <a:folHlink>
        <a:srgbClr val="6D8EB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Custom 24">
      <a:dk1>
        <a:srgbClr val="6D8EBA"/>
      </a:dk1>
      <a:lt1>
        <a:srgbClr val="FFFFFF"/>
      </a:lt1>
      <a:dk2>
        <a:srgbClr val="15264B"/>
      </a:dk2>
      <a:lt2>
        <a:srgbClr val="FFFFFF"/>
      </a:lt2>
      <a:accent1>
        <a:srgbClr val="6D8EBA"/>
      </a:accent1>
      <a:accent2>
        <a:srgbClr val="15264B"/>
      </a:accent2>
      <a:accent3>
        <a:srgbClr val="E1AA61"/>
      </a:accent3>
      <a:accent4>
        <a:srgbClr val="B1BCC4"/>
      </a:accent4>
      <a:accent5>
        <a:srgbClr val="CEDEEA"/>
      </a:accent5>
      <a:accent6>
        <a:srgbClr val="FFFFFF"/>
      </a:accent6>
      <a:hlink>
        <a:srgbClr val="B1BCC4"/>
      </a:hlink>
      <a:folHlink>
        <a:srgbClr val="6D8EB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Blank">
  <a:themeElements>
    <a:clrScheme name="Standard colors 1">
      <a:dk1>
        <a:srgbClr val="000000"/>
      </a:dk1>
      <a:lt1>
        <a:srgbClr val="FFFFFF"/>
      </a:lt1>
      <a:dk2>
        <a:srgbClr val="177B57"/>
      </a:dk2>
      <a:lt2>
        <a:srgbClr val="808080"/>
      </a:lt2>
      <a:accent1>
        <a:srgbClr val="E2E2E2"/>
      </a:accent1>
      <a:accent2>
        <a:srgbClr val="BCDEC2"/>
      </a:accent2>
      <a:accent3>
        <a:srgbClr val="B2B2B2"/>
      </a:accent3>
      <a:accent4>
        <a:srgbClr val="4D4D4D"/>
      </a:accent4>
      <a:accent5>
        <a:srgbClr val="D2E0E6"/>
      </a:accent5>
      <a:accent6>
        <a:srgbClr val="79A2B3"/>
      </a:accent6>
      <a:hlink>
        <a:srgbClr val="5BAD82"/>
      </a:hlink>
      <a:folHlink>
        <a:srgbClr val="8EC6A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TotalTime>
  <Words>414</Words>
  <Application>Microsoft Office PowerPoint</Application>
  <PresentationFormat>Apresentação na tela (4:3)</PresentationFormat>
  <Paragraphs>57</Paragraphs>
  <Slides>13</Slides>
  <Notes>2</Notes>
  <HiddenSlides>0</HiddenSlides>
  <MMClips>0</MMClips>
  <ScaleCrop>false</ScaleCrop>
  <HeadingPairs>
    <vt:vector size="6" baseType="variant">
      <vt:variant>
        <vt:lpstr>Fontes usadas</vt:lpstr>
      </vt:variant>
      <vt:variant>
        <vt:i4>7</vt:i4>
      </vt:variant>
      <vt:variant>
        <vt:lpstr>Tema</vt:lpstr>
      </vt:variant>
      <vt:variant>
        <vt:i4>4</vt:i4>
      </vt:variant>
      <vt:variant>
        <vt:lpstr>Títulos de slides</vt:lpstr>
      </vt:variant>
      <vt:variant>
        <vt:i4>13</vt:i4>
      </vt:variant>
    </vt:vector>
  </HeadingPairs>
  <TitlesOfParts>
    <vt:vector size="24" baseType="lpstr">
      <vt:lpstr>Arial Narrow</vt:lpstr>
      <vt:lpstr>Wingdings</vt:lpstr>
      <vt:lpstr>Arial</vt:lpstr>
      <vt:lpstr>Helvetica Light</vt:lpstr>
      <vt:lpstr>American Typewriter</vt:lpstr>
      <vt:lpstr>KufiStandardGK</vt:lpstr>
      <vt:lpstr>Calibri</vt:lpstr>
      <vt:lpstr>2_Office Theme</vt:lpstr>
      <vt:lpstr>3_Office Theme</vt:lpstr>
      <vt:lpstr>1_Office Theme</vt:lpstr>
      <vt:lpstr>Blank</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Thais Alves Soares</dc:creator>
  <cp:lastModifiedBy>Jessyca Fernanda Martins Abud</cp:lastModifiedBy>
  <cp:revision>20</cp:revision>
  <cp:lastPrinted>2016-11-08T16:37:24Z</cp:lastPrinted>
  <dcterms:modified xsi:type="dcterms:W3CDTF">2016-11-08T17:19:39Z</dcterms:modified>
</cp:coreProperties>
</file>