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5" r:id="rId1"/>
    <p:sldMasterId id="2147483666" r:id="rId2"/>
    <p:sldMasterId id="2147483667" r:id="rId3"/>
    <p:sldMasterId id="2147483668" r:id="rId4"/>
  </p:sldMasterIdLst>
  <p:notesMasterIdLst>
    <p:notesMasterId r:id="rId18"/>
  </p:notesMasterIdLst>
  <p:sldIdLst>
    <p:sldId id="260" r:id="rId5"/>
    <p:sldId id="263" r:id="rId6"/>
    <p:sldId id="284" r:id="rId7"/>
    <p:sldId id="265" r:id="rId8"/>
    <p:sldId id="266" r:id="rId9"/>
    <p:sldId id="268" r:id="rId10"/>
    <p:sldId id="270" r:id="rId11"/>
    <p:sldId id="276" r:id="rId12"/>
    <p:sldId id="278" r:id="rId13"/>
    <p:sldId id="279" r:id="rId14"/>
    <p:sldId id="280" r:id="rId15"/>
    <p:sldId id="282" r:id="rId16"/>
    <p:sldId id="283" r:id="rId17"/>
  </p:sldIdLst>
  <p:sldSz cx="9144000" cy="6858000" type="screen4x3"/>
  <p:notesSz cx="7099300" cy="10234613"/>
  <p:embeddedFontLst>
    <p:embeddedFont>
      <p:font typeface="Arial Narrow" panose="020B0606020202030204" pitchFamily="34" charset="0"/>
      <p:regular r:id="rId19"/>
      <p:bold r:id="rId20"/>
      <p:italic r:id="rId21"/>
      <p:boldItalic r:id="rId22"/>
    </p:embeddedFont>
    <p:embeddedFont>
      <p:font typeface="Calibri" panose="020F0502020204030204"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3434"/>
    <a:srgbClr val="0D0D0D"/>
    <a:srgbClr val="434343"/>
    <a:srgbClr val="4141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87" d="100"/>
          <a:sy n="87" d="100"/>
        </p:scale>
        <p:origin x="150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Master" Target="slideMasters/slideMaster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7.fntdata"/><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6.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5.fntdata"/><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1" y="0"/>
            <a:ext cx="3076362" cy="511731"/>
          </a:xfrm>
          <a:prstGeom prst="rect">
            <a:avLst/>
          </a:prstGeom>
          <a:noFill/>
          <a:ln>
            <a:noFill/>
          </a:ln>
        </p:spPr>
        <p:txBody>
          <a:bodyPr lIns="99032" tIns="99032" rIns="99032" bIns="99032" anchor="t" anchorCtr="0"/>
          <a:lstStyle>
            <a:lvl1pPr marL="0" marR="0" lvl="0" indent="0" algn="l" rtl="0">
              <a:spcBef>
                <a:spcPts val="0"/>
              </a:spcBef>
              <a:buNone/>
              <a:defRPr sz="1300" b="0" i="0" u="none" strike="noStrike" cap="none">
                <a:solidFill>
                  <a:schemeClr val="dk1"/>
                </a:solidFill>
                <a:latin typeface="Calibri"/>
                <a:ea typeface="Calibri"/>
                <a:cs typeface="Calibri"/>
                <a:sym typeface="Calibri"/>
              </a:defRPr>
            </a:lvl1pPr>
            <a:lvl2pPr marL="495239" marR="0" lvl="1" indent="0" algn="l" rtl="0">
              <a:spcBef>
                <a:spcPts val="0"/>
              </a:spcBef>
              <a:buNone/>
              <a:defRPr sz="1900" b="0" i="0" u="none" strike="noStrike" cap="none">
                <a:solidFill>
                  <a:schemeClr val="dk1"/>
                </a:solidFill>
                <a:latin typeface="Calibri"/>
                <a:ea typeface="Calibri"/>
                <a:cs typeface="Calibri"/>
                <a:sym typeface="Calibri"/>
              </a:defRPr>
            </a:lvl2pPr>
            <a:lvl3pPr marL="990478" marR="0" lvl="2" indent="0" algn="l" rtl="0">
              <a:spcBef>
                <a:spcPts val="0"/>
              </a:spcBef>
              <a:buNone/>
              <a:defRPr sz="1900" b="0" i="0" u="none" strike="noStrike" cap="none">
                <a:solidFill>
                  <a:schemeClr val="dk1"/>
                </a:solidFill>
                <a:latin typeface="Calibri"/>
                <a:ea typeface="Calibri"/>
                <a:cs typeface="Calibri"/>
                <a:sym typeface="Calibri"/>
              </a:defRPr>
            </a:lvl3pPr>
            <a:lvl4pPr marL="1485717" marR="0" lvl="3" indent="0" algn="l" rtl="0">
              <a:spcBef>
                <a:spcPts val="0"/>
              </a:spcBef>
              <a:buNone/>
              <a:defRPr sz="1900" b="0" i="0" u="none" strike="noStrike" cap="none">
                <a:solidFill>
                  <a:schemeClr val="dk1"/>
                </a:solidFill>
                <a:latin typeface="Calibri"/>
                <a:ea typeface="Calibri"/>
                <a:cs typeface="Calibri"/>
                <a:sym typeface="Calibri"/>
              </a:defRPr>
            </a:lvl4pPr>
            <a:lvl5pPr marL="1980956" marR="0" lvl="4" indent="0" algn="l" rtl="0">
              <a:spcBef>
                <a:spcPts val="0"/>
              </a:spcBef>
              <a:buNone/>
              <a:defRPr sz="1900" b="0" i="0" u="none" strike="noStrike" cap="none">
                <a:solidFill>
                  <a:schemeClr val="dk1"/>
                </a:solidFill>
                <a:latin typeface="Calibri"/>
                <a:ea typeface="Calibri"/>
                <a:cs typeface="Calibri"/>
                <a:sym typeface="Calibri"/>
              </a:defRPr>
            </a:lvl5pPr>
            <a:lvl6pPr marL="2476195" marR="0" lvl="5" indent="0" algn="l" rtl="0">
              <a:spcBef>
                <a:spcPts val="0"/>
              </a:spcBef>
              <a:buNone/>
              <a:defRPr sz="1900" b="0" i="0" u="none" strike="noStrike" cap="none">
                <a:solidFill>
                  <a:schemeClr val="dk1"/>
                </a:solidFill>
                <a:latin typeface="Calibri"/>
                <a:ea typeface="Calibri"/>
                <a:cs typeface="Calibri"/>
                <a:sym typeface="Calibri"/>
              </a:defRPr>
            </a:lvl6pPr>
            <a:lvl7pPr marL="2971434" marR="0" lvl="6" indent="0" algn="l" rtl="0">
              <a:spcBef>
                <a:spcPts val="0"/>
              </a:spcBef>
              <a:buNone/>
              <a:defRPr sz="1900" b="0" i="0" u="none" strike="noStrike" cap="none">
                <a:solidFill>
                  <a:schemeClr val="dk1"/>
                </a:solidFill>
                <a:latin typeface="Calibri"/>
                <a:ea typeface="Calibri"/>
                <a:cs typeface="Calibri"/>
                <a:sym typeface="Calibri"/>
              </a:defRPr>
            </a:lvl7pPr>
            <a:lvl8pPr marL="3466673" marR="0" lvl="7" indent="0" algn="l" rtl="0">
              <a:spcBef>
                <a:spcPts val="0"/>
              </a:spcBef>
              <a:buNone/>
              <a:defRPr sz="1900" b="0" i="0" u="none" strike="noStrike" cap="none">
                <a:solidFill>
                  <a:schemeClr val="dk1"/>
                </a:solidFill>
                <a:latin typeface="Calibri"/>
                <a:ea typeface="Calibri"/>
                <a:cs typeface="Calibri"/>
                <a:sym typeface="Calibri"/>
              </a:defRPr>
            </a:lvl8pPr>
            <a:lvl9pPr marL="3961912" marR="0" lvl="8" indent="0" algn="l" rtl="0">
              <a:spcBef>
                <a:spcPts val="0"/>
              </a:spcBef>
              <a:buNone/>
              <a:defRPr sz="19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4021293" y="0"/>
            <a:ext cx="3076362" cy="511731"/>
          </a:xfrm>
          <a:prstGeom prst="rect">
            <a:avLst/>
          </a:prstGeom>
          <a:noFill/>
          <a:ln>
            <a:noFill/>
          </a:ln>
        </p:spPr>
        <p:txBody>
          <a:bodyPr lIns="99032" tIns="99032" rIns="99032" bIns="99032" anchor="t" anchorCtr="0"/>
          <a:lstStyle>
            <a:lvl1pPr marL="0" marR="0" lvl="0" indent="0" algn="r" rtl="0">
              <a:spcBef>
                <a:spcPts val="0"/>
              </a:spcBef>
              <a:buNone/>
              <a:defRPr sz="1300" b="0" i="0" u="none" strike="noStrike" cap="none">
                <a:solidFill>
                  <a:schemeClr val="dk1"/>
                </a:solidFill>
                <a:latin typeface="Calibri"/>
                <a:ea typeface="Calibri"/>
                <a:cs typeface="Calibri"/>
                <a:sym typeface="Calibri"/>
              </a:defRPr>
            </a:lvl1pPr>
            <a:lvl2pPr marL="495239" marR="0" lvl="1" indent="0" algn="l" rtl="0">
              <a:spcBef>
                <a:spcPts val="0"/>
              </a:spcBef>
              <a:buNone/>
              <a:defRPr sz="1900" b="0" i="0" u="none" strike="noStrike" cap="none">
                <a:solidFill>
                  <a:schemeClr val="dk1"/>
                </a:solidFill>
                <a:latin typeface="Calibri"/>
                <a:ea typeface="Calibri"/>
                <a:cs typeface="Calibri"/>
                <a:sym typeface="Calibri"/>
              </a:defRPr>
            </a:lvl2pPr>
            <a:lvl3pPr marL="990478" marR="0" lvl="2" indent="0" algn="l" rtl="0">
              <a:spcBef>
                <a:spcPts val="0"/>
              </a:spcBef>
              <a:buNone/>
              <a:defRPr sz="1900" b="0" i="0" u="none" strike="noStrike" cap="none">
                <a:solidFill>
                  <a:schemeClr val="dk1"/>
                </a:solidFill>
                <a:latin typeface="Calibri"/>
                <a:ea typeface="Calibri"/>
                <a:cs typeface="Calibri"/>
                <a:sym typeface="Calibri"/>
              </a:defRPr>
            </a:lvl3pPr>
            <a:lvl4pPr marL="1485717" marR="0" lvl="3" indent="0" algn="l" rtl="0">
              <a:spcBef>
                <a:spcPts val="0"/>
              </a:spcBef>
              <a:buNone/>
              <a:defRPr sz="1900" b="0" i="0" u="none" strike="noStrike" cap="none">
                <a:solidFill>
                  <a:schemeClr val="dk1"/>
                </a:solidFill>
                <a:latin typeface="Calibri"/>
                <a:ea typeface="Calibri"/>
                <a:cs typeface="Calibri"/>
                <a:sym typeface="Calibri"/>
              </a:defRPr>
            </a:lvl4pPr>
            <a:lvl5pPr marL="1980956" marR="0" lvl="4" indent="0" algn="l" rtl="0">
              <a:spcBef>
                <a:spcPts val="0"/>
              </a:spcBef>
              <a:buNone/>
              <a:defRPr sz="1900" b="0" i="0" u="none" strike="noStrike" cap="none">
                <a:solidFill>
                  <a:schemeClr val="dk1"/>
                </a:solidFill>
                <a:latin typeface="Calibri"/>
                <a:ea typeface="Calibri"/>
                <a:cs typeface="Calibri"/>
                <a:sym typeface="Calibri"/>
              </a:defRPr>
            </a:lvl5pPr>
            <a:lvl6pPr marL="2476195" marR="0" lvl="5" indent="0" algn="l" rtl="0">
              <a:spcBef>
                <a:spcPts val="0"/>
              </a:spcBef>
              <a:buNone/>
              <a:defRPr sz="1900" b="0" i="0" u="none" strike="noStrike" cap="none">
                <a:solidFill>
                  <a:schemeClr val="dk1"/>
                </a:solidFill>
                <a:latin typeface="Calibri"/>
                <a:ea typeface="Calibri"/>
                <a:cs typeface="Calibri"/>
                <a:sym typeface="Calibri"/>
              </a:defRPr>
            </a:lvl6pPr>
            <a:lvl7pPr marL="2971434" marR="0" lvl="6" indent="0" algn="l" rtl="0">
              <a:spcBef>
                <a:spcPts val="0"/>
              </a:spcBef>
              <a:buNone/>
              <a:defRPr sz="1900" b="0" i="0" u="none" strike="noStrike" cap="none">
                <a:solidFill>
                  <a:schemeClr val="dk1"/>
                </a:solidFill>
                <a:latin typeface="Calibri"/>
                <a:ea typeface="Calibri"/>
                <a:cs typeface="Calibri"/>
                <a:sym typeface="Calibri"/>
              </a:defRPr>
            </a:lvl7pPr>
            <a:lvl8pPr marL="3466673" marR="0" lvl="7" indent="0" algn="l" rtl="0">
              <a:spcBef>
                <a:spcPts val="0"/>
              </a:spcBef>
              <a:buNone/>
              <a:defRPr sz="1900" b="0" i="0" u="none" strike="noStrike" cap="none">
                <a:solidFill>
                  <a:schemeClr val="dk1"/>
                </a:solidFill>
                <a:latin typeface="Calibri"/>
                <a:ea typeface="Calibri"/>
                <a:cs typeface="Calibri"/>
                <a:sym typeface="Calibri"/>
              </a:defRPr>
            </a:lvl8pPr>
            <a:lvl9pPr marL="3961912" marR="0" lvl="8" indent="0" algn="l" rtl="0">
              <a:spcBef>
                <a:spcPts val="0"/>
              </a:spcBef>
              <a:buNone/>
              <a:defRPr sz="19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709931" y="4861441"/>
            <a:ext cx="5679439" cy="4605576"/>
          </a:xfrm>
          <a:prstGeom prst="rect">
            <a:avLst/>
          </a:prstGeom>
          <a:noFill/>
          <a:ln>
            <a:noFill/>
          </a:ln>
        </p:spPr>
        <p:txBody>
          <a:bodyPr lIns="99032" tIns="99032" rIns="99032" bIns="99032"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1" y="9721106"/>
            <a:ext cx="3076362" cy="511731"/>
          </a:xfrm>
          <a:prstGeom prst="rect">
            <a:avLst/>
          </a:prstGeom>
          <a:noFill/>
          <a:ln>
            <a:noFill/>
          </a:ln>
        </p:spPr>
        <p:txBody>
          <a:bodyPr lIns="99032" tIns="99032" rIns="99032" bIns="99032" anchor="b" anchorCtr="0"/>
          <a:lstStyle>
            <a:lvl1pPr marL="0" marR="0" lvl="0" indent="0" algn="l" rtl="0">
              <a:spcBef>
                <a:spcPts val="0"/>
              </a:spcBef>
              <a:buNone/>
              <a:defRPr sz="1300" b="0" i="0" u="none" strike="noStrike" cap="none">
                <a:solidFill>
                  <a:schemeClr val="dk1"/>
                </a:solidFill>
                <a:latin typeface="Calibri"/>
                <a:ea typeface="Calibri"/>
                <a:cs typeface="Calibri"/>
                <a:sym typeface="Calibri"/>
              </a:defRPr>
            </a:lvl1pPr>
            <a:lvl2pPr marL="495239" marR="0" lvl="1" indent="0" algn="l" rtl="0">
              <a:spcBef>
                <a:spcPts val="0"/>
              </a:spcBef>
              <a:buNone/>
              <a:defRPr sz="1900" b="0" i="0" u="none" strike="noStrike" cap="none">
                <a:solidFill>
                  <a:schemeClr val="dk1"/>
                </a:solidFill>
                <a:latin typeface="Calibri"/>
                <a:ea typeface="Calibri"/>
                <a:cs typeface="Calibri"/>
                <a:sym typeface="Calibri"/>
              </a:defRPr>
            </a:lvl2pPr>
            <a:lvl3pPr marL="990478" marR="0" lvl="2" indent="0" algn="l" rtl="0">
              <a:spcBef>
                <a:spcPts val="0"/>
              </a:spcBef>
              <a:buNone/>
              <a:defRPr sz="1900" b="0" i="0" u="none" strike="noStrike" cap="none">
                <a:solidFill>
                  <a:schemeClr val="dk1"/>
                </a:solidFill>
                <a:latin typeface="Calibri"/>
                <a:ea typeface="Calibri"/>
                <a:cs typeface="Calibri"/>
                <a:sym typeface="Calibri"/>
              </a:defRPr>
            </a:lvl3pPr>
            <a:lvl4pPr marL="1485717" marR="0" lvl="3" indent="0" algn="l" rtl="0">
              <a:spcBef>
                <a:spcPts val="0"/>
              </a:spcBef>
              <a:buNone/>
              <a:defRPr sz="1900" b="0" i="0" u="none" strike="noStrike" cap="none">
                <a:solidFill>
                  <a:schemeClr val="dk1"/>
                </a:solidFill>
                <a:latin typeface="Calibri"/>
                <a:ea typeface="Calibri"/>
                <a:cs typeface="Calibri"/>
                <a:sym typeface="Calibri"/>
              </a:defRPr>
            </a:lvl4pPr>
            <a:lvl5pPr marL="1980956" marR="0" lvl="4" indent="0" algn="l" rtl="0">
              <a:spcBef>
                <a:spcPts val="0"/>
              </a:spcBef>
              <a:buNone/>
              <a:defRPr sz="1900" b="0" i="0" u="none" strike="noStrike" cap="none">
                <a:solidFill>
                  <a:schemeClr val="dk1"/>
                </a:solidFill>
                <a:latin typeface="Calibri"/>
                <a:ea typeface="Calibri"/>
                <a:cs typeface="Calibri"/>
                <a:sym typeface="Calibri"/>
              </a:defRPr>
            </a:lvl5pPr>
            <a:lvl6pPr marL="2476195" marR="0" lvl="5" indent="0" algn="l" rtl="0">
              <a:spcBef>
                <a:spcPts val="0"/>
              </a:spcBef>
              <a:buNone/>
              <a:defRPr sz="1900" b="0" i="0" u="none" strike="noStrike" cap="none">
                <a:solidFill>
                  <a:schemeClr val="dk1"/>
                </a:solidFill>
                <a:latin typeface="Calibri"/>
                <a:ea typeface="Calibri"/>
                <a:cs typeface="Calibri"/>
                <a:sym typeface="Calibri"/>
              </a:defRPr>
            </a:lvl6pPr>
            <a:lvl7pPr marL="2971434" marR="0" lvl="6" indent="0" algn="l" rtl="0">
              <a:spcBef>
                <a:spcPts val="0"/>
              </a:spcBef>
              <a:buNone/>
              <a:defRPr sz="1900" b="0" i="0" u="none" strike="noStrike" cap="none">
                <a:solidFill>
                  <a:schemeClr val="dk1"/>
                </a:solidFill>
                <a:latin typeface="Calibri"/>
                <a:ea typeface="Calibri"/>
                <a:cs typeface="Calibri"/>
                <a:sym typeface="Calibri"/>
              </a:defRPr>
            </a:lvl7pPr>
            <a:lvl8pPr marL="3466673" marR="0" lvl="7" indent="0" algn="l" rtl="0">
              <a:spcBef>
                <a:spcPts val="0"/>
              </a:spcBef>
              <a:buNone/>
              <a:defRPr sz="1900" b="0" i="0" u="none" strike="noStrike" cap="none">
                <a:solidFill>
                  <a:schemeClr val="dk1"/>
                </a:solidFill>
                <a:latin typeface="Calibri"/>
                <a:ea typeface="Calibri"/>
                <a:cs typeface="Calibri"/>
                <a:sym typeface="Calibri"/>
              </a:defRPr>
            </a:lvl8pPr>
            <a:lvl9pPr marL="3961912" marR="0" lvl="8" indent="0" algn="l" rtl="0">
              <a:spcBef>
                <a:spcPts val="0"/>
              </a:spcBef>
              <a:buNone/>
              <a:defRPr sz="19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4021293" y="9721106"/>
            <a:ext cx="3076362" cy="511731"/>
          </a:xfrm>
          <a:prstGeom prst="rect">
            <a:avLst/>
          </a:prstGeom>
          <a:noFill/>
          <a:ln>
            <a:noFill/>
          </a:ln>
        </p:spPr>
        <p:txBody>
          <a:bodyPr lIns="99032" tIns="49502" rIns="99032" bIns="49502" anchor="b" anchorCtr="0">
            <a:noAutofit/>
          </a:bodyPr>
          <a:lstStyle/>
          <a:p>
            <a:pPr algn="r">
              <a:buSzPct val="25000"/>
            </a:pPr>
            <a:fld id="{00000000-1234-1234-1234-123412341234}" type="slidenum">
              <a:rPr lang="pt-BR" sz="1300" smtClean="0">
                <a:solidFill>
                  <a:schemeClr val="dk1"/>
                </a:solidFill>
                <a:latin typeface="Calibri"/>
                <a:ea typeface="Calibri"/>
                <a:cs typeface="Calibri"/>
                <a:sym typeface="Calibri"/>
              </a:rPr>
              <a:pPr algn="r">
                <a:buSzPct val="25000"/>
              </a:pPr>
              <a:t>‹nº›</a:t>
            </a:fld>
            <a:endParaRPr lang="pt-B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0252539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55" name="Shape 155"/>
          <p:cNvSpPr txBox="1">
            <a:spLocks noGrp="1"/>
          </p:cNvSpPr>
          <p:nvPr>
            <p:ph type="body" idx="1"/>
          </p:nvPr>
        </p:nvSpPr>
        <p:spPr>
          <a:xfrm>
            <a:off x="709931" y="4861441"/>
            <a:ext cx="5679439" cy="4605576"/>
          </a:xfrm>
          <a:prstGeom prst="rect">
            <a:avLst/>
          </a:prstGeom>
          <a:noFill/>
          <a:ln>
            <a:noFill/>
          </a:ln>
        </p:spPr>
        <p:txBody>
          <a:bodyPr lIns="99032" tIns="49502" rIns="99032" bIns="49502" anchor="t" anchorCtr="0">
            <a:noAutofit/>
          </a:bodyPr>
          <a:lstStyle/>
          <a:p>
            <a:pPr>
              <a:buSzPct val="25000"/>
            </a:pPr>
            <a:endParaRPr sz="1300"/>
          </a:p>
        </p:txBody>
      </p:sp>
      <p:sp>
        <p:nvSpPr>
          <p:cNvPr id="156" name="Shape 156"/>
          <p:cNvSpPr txBox="1">
            <a:spLocks noGrp="1"/>
          </p:cNvSpPr>
          <p:nvPr>
            <p:ph type="sldNum" idx="12"/>
          </p:nvPr>
        </p:nvSpPr>
        <p:spPr>
          <a:xfrm>
            <a:off x="4021293" y="9721106"/>
            <a:ext cx="3076362" cy="511731"/>
          </a:xfrm>
          <a:prstGeom prst="rect">
            <a:avLst/>
          </a:prstGeom>
          <a:noFill/>
          <a:ln>
            <a:noFill/>
          </a:ln>
        </p:spPr>
        <p:txBody>
          <a:bodyPr lIns="99032" tIns="49502" rIns="99032" bIns="49502" anchor="b" anchorCtr="0">
            <a:noAutofit/>
          </a:bodyPr>
          <a:lstStyle/>
          <a:p>
            <a:pPr algn="r">
              <a:buSzPct val="25000"/>
            </a:pPr>
            <a:fld id="{00000000-1234-1234-1234-123412341234}" type="slidenum">
              <a:rPr lang="pt-BR" sz="1300">
                <a:latin typeface="Calibri"/>
                <a:ea typeface="Calibri"/>
                <a:cs typeface="Calibri"/>
                <a:sym typeface="Calibri"/>
              </a:rPr>
              <a:pPr algn="r">
                <a:buSzPct val="25000"/>
              </a:pPr>
              <a:t>1</a:t>
            </a:fld>
            <a:endParaRPr lang="pt-BR" sz="1300">
              <a:latin typeface="Calibri"/>
              <a:ea typeface="Calibri"/>
              <a:cs typeface="Calibri"/>
              <a:sym typeface="Calibri"/>
            </a:endParaRPr>
          </a:p>
        </p:txBody>
      </p:sp>
    </p:spTree>
    <p:extLst>
      <p:ext uri="{BB962C8B-B14F-4D97-AF65-F5344CB8AC3E}">
        <p14:creationId xmlns:p14="http://schemas.microsoft.com/office/powerpoint/2010/main" val="3467336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Shape 154"/>
          <p:cNvSpPr>
            <a:spLocks noGrp="1" noRot="1" noChangeAspect="1"/>
          </p:cNvSpPr>
          <p:nvPr>
            <p:ph type="sldImg" idx="2"/>
          </p:nvPr>
        </p:nvSpPr>
        <p:spPr>
          <a:xfrm>
            <a:off x="992188" y="768350"/>
            <a:ext cx="5114925" cy="383698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55" name="Shape 155"/>
          <p:cNvSpPr txBox="1">
            <a:spLocks noGrp="1"/>
          </p:cNvSpPr>
          <p:nvPr>
            <p:ph type="body" idx="1"/>
          </p:nvPr>
        </p:nvSpPr>
        <p:spPr>
          <a:xfrm>
            <a:off x="709931" y="4861441"/>
            <a:ext cx="5679439" cy="4605576"/>
          </a:xfrm>
          <a:prstGeom prst="rect">
            <a:avLst/>
          </a:prstGeom>
          <a:noFill/>
          <a:ln>
            <a:noFill/>
          </a:ln>
        </p:spPr>
        <p:txBody>
          <a:bodyPr lIns="99032" tIns="49502" rIns="99032" bIns="49502" anchor="t" anchorCtr="0">
            <a:noAutofit/>
          </a:bodyPr>
          <a:lstStyle/>
          <a:p>
            <a:pPr>
              <a:buSzPct val="25000"/>
            </a:pPr>
            <a:endParaRPr sz="1300"/>
          </a:p>
        </p:txBody>
      </p:sp>
      <p:sp>
        <p:nvSpPr>
          <p:cNvPr id="156" name="Shape 156"/>
          <p:cNvSpPr txBox="1">
            <a:spLocks noGrp="1"/>
          </p:cNvSpPr>
          <p:nvPr>
            <p:ph type="sldNum" idx="12"/>
          </p:nvPr>
        </p:nvSpPr>
        <p:spPr>
          <a:xfrm>
            <a:off x="4021293" y="9721106"/>
            <a:ext cx="3076362" cy="511731"/>
          </a:xfrm>
          <a:prstGeom prst="rect">
            <a:avLst/>
          </a:prstGeom>
          <a:noFill/>
          <a:ln>
            <a:noFill/>
          </a:ln>
        </p:spPr>
        <p:txBody>
          <a:bodyPr lIns="99032" tIns="49502" rIns="99032" bIns="49502" anchor="b" anchorCtr="0">
            <a:noAutofit/>
          </a:bodyPr>
          <a:lstStyle/>
          <a:p>
            <a:pPr algn="r">
              <a:buSzPct val="25000"/>
            </a:pPr>
            <a:fld id="{00000000-1234-1234-1234-123412341234}" type="slidenum">
              <a:rPr lang="pt-BR" sz="1300">
                <a:latin typeface="Calibri"/>
                <a:ea typeface="Calibri"/>
                <a:cs typeface="Calibri"/>
                <a:sym typeface="Calibri"/>
              </a:rPr>
              <a:pPr algn="r">
                <a:buSzPct val="25000"/>
              </a:pPr>
              <a:t>13</a:t>
            </a:fld>
            <a:endParaRPr lang="pt-BR" sz="1300">
              <a:latin typeface="Calibri"/>
              <a:ea typeface="Calibri"/>
              <a:cs typeface="Calibri"/>
              <a:sym typeface="Calibri"/>
            </a:endParaRPr>
          </a:p>
        </p:txBody>
      </p:sp>
    </p:spTree>
    <p:extLst>
      <p:ext uri="{BB962C8B-B14F-4D97-AF65-F5344CB8AC3E}">
        <p14:creationId xmlns:p14="http://schemas.microsoft.com/office/powerpoint/2010/main" val="1709833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Slide de título">
    <p:spTree>
      <p:nvGrpSpPr>
        <p:cNvPr id="1" name="Shape 13"/>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 Slide">
    <p:spTree>
      <p:nvGrpSpPr>
        <p:cNvPr id="1" name="Shape 57"/>
        <p:cNvGrpSpPr/>
        <p:nvPr/>
      </p:nvGrpSpPr>
      <p:grpSpPr>
        <a:xfrm>
          <a:off x="0" y="0"/>
          <a:ext cx="0" cy="0"/>
          <a:chOff x="0" y="0"/>
          <a:chExt cx="0" cy="0"/>
        </a:xfrm>
      </p:grpSpPr>
      <p:sp>
        <p:nvSpPr>
          <p:cNvPr id="58" name="Shape 58"/>
          <p:cNvSpPr/>
          <p:nvPr/>
        </p:nvSpPr>
        <p:spPr>
          <a:xfrm>
            <a:off x="0" y="5060951"/>
            <a:ext cx="9142488" cy="1800225"/>
          </a:xfrm>
          <a:prstGeom prst="rect">
            <a:avLst/>
          </a:prstGeom>
          <a:solidFill>
            <a:srgbClr val="177B57"/>
          </a:solidFill>
          <a:ln>
            <a:noFill/>
          </a:ln>
        </p:spPr>
        <p:txBody>
          <a:bodyPr lIns="91425" tIns="45700" rIns="91425" bIns="45700" anchor="ctr" anchorCtr="0">
            <a:noAutofit/>
          </a:bodyPr>
          <a:lstStyle/>
          <a:p>
            <a:pPr marL="0" marR="0" lvl="0" indent="0" algn="l" rtl="0">
              <a:spcBef>
                <a:spcPts val="0"/>
              </a:spcBef>
              <a:buNone/>
            </a:pPr>
            <a:endParaRPr sz="1714">
              <a:solidFill>
                <a:srgbClr val="000000"/>
              </a:solidFill>
              <a:latin typeface="Arial"/>
              <a:ea typeface="Arial"/>
              <a:cs typeface="Arial"/>
              <a:sym typeface="Arial"/>
            </a:endParaRPr>
          </a:p>
        </p:txBody>
      </p:sp>
      <p:pic>
        <p:nvPicPr>
          <p:cNvPr id="59" name="Shape 59" descr="BCG_Monogram_RGB"/>
          <p:cNvPicPr preferRelativeResize="0"/>
          <p:nvPr/>
        </p:nvPicPr>
        <p:blipFill rotWithShape="1">
          <a:blip r:embed="rId2">
            <a:alphaModFix/>
          </a:blip>
          <a:srcRect/>
          <a:stretch/>
        </p:blipFill>
        <p:spPr>
          <a:xfrm>
            <a:off x="604662" y="644525"/>
            <a:ext cx="1541888" cy="673099"/>
          </a:xfrm>
          <a:prstGeom prst="rect">
            <a:avLst/>
          </a:prstGeom>
          <a:noFill/>
          <a:ln>
            <a:noFill/>
          </a:ln>
        </p:spPr>
      </p:pic>
      <p:sp>
        <p:nvSpPr>
          <p:cNvPr id="60" name="Shape 60"/>
          <p:cNvSpPr txBox="1">
            <a:spLocks noGrp="1"/>
          </p:cNvSpPr>
          <p:nvPr>
            <p:ph type="body" idx="1"/>
          </p:nvPr>
        </p:nvSpPr>
        <p:spPr>
          <a:xfrm>
            <a:off x="7017947" y="658800"/>
            <a:ext cx="1541162" cy="667512"/>
          </a:xfrm>
          <a:prstGeom prst="rect">
            <a:avLst/>
          </a:prstGeom>
          <a:noFill/>
          <a:ln>
            <a:noFill/>
          </a:ln>
        </p:spPr>
        <p:txBody>
          <a:bodyPr lIns="91425" tIns="91425" rIns="91425" bIns="91425" anchor="ctr" anchorCtr="0"/>
          <a:lstStyle>
            <a:lvl1pPr marL="0" marR="0" lvl="0" indent="0" algn="ctr" rtl="0">
              <a:spcBef>
                <a:spcPts val="366"/>
              </a:spcBef>
              <a:buClr>
                <a:srgbClr val="808080"/>
              </a:buClr>
              <a:buFont typeface="Arial"/>
              <a:buNone/>
              <a:defRPr sz="1333" b="0" i="0" u="none" strike="noStrike" cap="none">
                <a:solidFill>
                  <a:srgbClr val="808080"/>
                </a:solidFill>
                <a:latin typeface="Arial"/>
                <a:ea typeface="Arial"/>
                <a:cs typeface="Arial"/>
                <a:sym typeface="Arial"/>
              </a:defRPr>
            </a:lvl1pPr>
            <a:lvl2pPr marL="435346" marR="0" lvl="1" indent="-122672"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2pPr>
            <a:lvl3pPr marL="870692" marR="0" lvl="2" indent="-126218"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3pPr>
            <a:lvl4pPr marL="1309465" marR="0" lvl="3" indent="-133191"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4pPr>
            <a:lvl5pPr marL="1960770" marR="0" lvl="4" indent="-124096"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5pPr>
            <a:lvl6pPr marL="2394402" marR="0" lvl="5" indent="-101797"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6pPr>
            <a:lvl7pPr marL="2829748" marR="0" lvl="6" indent="-105343"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7pPr>
            <a:lvl8pPr marL="3265094" marR="0" lvl="7" indent="-108890"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8pPr>
            <a:lvl9pPr marL="3700440" marR="0" lvl="8" indent="-99736"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9pPr>
          </a:lstStyle>
          <a:p>
            <a:endParaRPr/>
          </a:p>
        </p:txBody>
      </p:sp>
      <p:pic>
        <p:nvPicPr>
          <p:cNvPr id="61" name="Shape 61"/>
          <p:cNvPicPr preferRelativeResize="0"/>
          <p:nvPr/>
        </p:nvPicPr>
        <p:blipFill rotWithShape="1">
          <a:blip r:embed="rId2">
            <a:alphaModFix/>
          </a:blip>
          <a:srcRect/>
          <a:stretch/>
        </p:blipFill>
        <p:spPr>
          <a:xfrm>
            <a:off x="2569436" y="5819776"/>
            <a:ext cx="4039141" cy="258763"/>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and Text">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435356" y="162000"/>
            <a:ext cx="8275202" cy="831600"/>
          </a:xfrm>
          <a:prstGeom prst="rect">
            <a:avLst/>
          </a:prstGeom>
          <a:noFill/>
          <a:ln>
            <a:noFill/>
          </a:ln>
        </p:spPr>
        <p:txBody>
          <a:bodyPr lIns="91425" tIns="91425" rIns="91425" bIns="91425" anchor="b" anchorCtr="0"/>
          <a:lstStyle>
            <a:lvl1pPr marL="0" marR="0" lvl="0" indent="0" algn="l" rtl="0">
              <a:spcBef>
                <a:spcPts val="0"/>
              </a:spcBef>
              <a:buClr>
                <a:schemeClr val="dk2"/>
              </a:buClr>
              <a:buFont typeface="Arial"/>
              <a:buNone/>
              <a:defRPr sz="2285" b="1"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4" name="Shape 64"/>
          <p:cNvSpPr txBox="1">
            <a:spLocks noGrp="1"/>
          </p:cNvSpPr>
          <p:nvPr>
            <p:ph type="body" idx="1"/>
          </p:nvPr>
        </p:nvSpPr>
        <p:spPr>
          <a:xfrm>
            <a:off x="435356" y="1508759"/>
            <a:ext cx="8271775" cy="4617720"/>
          </a:xfrm>
          <a:prstGeom prst="rect">
            <a:avLst/>
          </a:prstGeom>
          <a:noFill/>
          <a:ln>
            <a:noFill/>
          </a:ln>
        </p:spPr>
        <p:txBody>
          <a:bodyPr lIns="91425" tIns="91425" rIns="91425" bIns="91425" anchor="t" anchorCtr="0"/>
          <a:lstStyle>
            <a:lvl1pPr marL="0" marR="0" lvl="0" indent="0" algn="l" rtl="0">
              <a:spcBef>
                <a:spcPts val="366"/>
              </a:spcBef>
              <a:buClr>
                <a:schemeClr val="dk1"/>
              </a:buClr>
              <a:buFont typeface="Arial"/>
              <a:buNone/>
              <a:defRPr sz="1524" b="1" i="0" u="none" strike="noStrike" cap="none">
                <a:solidFill>
                  <a:schemeClr val="dk1"/>
                </a:solidFill>
                <a:latin typeface="Arial"/>
                <a:ea typeface="Arial"/>
                <a:cs typeface="Arial"/>
                <a:sym typeface="Arial"/>
              </a:defRPr>
            </a:lvl1pPr>
            <a:lvl2pPr marL="435346" marR="0" lvl="1" indent="-122672"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2pPr>
            <a:lvl3pPr marL="870692" marR="0" lvl="2" indent="-126218"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3pPr>
            <a:lvl4pPr marL="1309465" marR="0" lvl="3" indent="-133191"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4pPr>
            <a:lvl5pPr marL="1960770" marR="0" lvl="4" indent="-124096"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5pPr>
            <a:lvl6pPr marL="2394402" marR="0" lvl="5" indent="-101797"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6pPr>
            <a:lvl7pPr marL="2829748" marR="0" lvl="6" indent="-105343"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7pPr>
            <a:lvl8pPr marL="3265094" marR="0" lvl="7" indent="-108890"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8pPr>
            <a:lvl9pPr marL="3700440" marR="0" lvl="8" indent="-99736"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ext with bullets">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35356" y="162000"/>
            <a:ext cx="8275202" cy="831600"/>
          </a:xfrm>
          <a:prstGeom prst="rect">
            <a:avLst/>
          </a:prstGeom>
          <a:noFill/>
          <a:ln>
            <a:noFill/>
          </a:ln>
        </p:spPr>
        <p:txBody>
          <a:bodyPr lIns="91425" tIns="91425" rIns="91425" bIns="91425" anchor="b" anchorCtr="0"/>
          <a:lstStyle>
            <a:lvl1pPr marL="0" marR="0" lvl="0" indent="0" algn="l" rtl="0">
              <a:spcBef>
                <a:spcPts val="0"/>
              </a:spcBef>
              <a:buClr>
                <a:schemeClr val="dk2"/>
              </a:buClr>
              <a:buFont typeface="Arial"/>
              <a:buNone/>
              <a:defRPr sz="2285" b="1"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7" name="Shape 67"/>
          <p:cNvSpPr txBox="1">
            <a:spLocks noGrp="1"/>
          </p:cNvSpPr>
          <p:nvPr>
            <p:ph type="body" idx="1"/>
          </p:nvPr>
        </p:nvSpPr>
        <p:spPr>
          <a:xfrm>
            <a:off x="435356" y="1508759"/>
            <a:ext cx="8271775" cy="4617720"/>
          </a:xfrm>
          <a:prstGeom prst="rect">
            <a:avLst/>
          </a:prstGeom>
          <a:noFill/>
          <a:ln>
            <a:noFill/>
          </a:ln>
        </p:spPr>
        <p:txBody>
          <a:bodyPr lIns="91425" tIns="91425" rIns="91425" bIns="91425" anchor="t" anchorCtr="0"/>
          <a:lstStyle>
            <a:lvl1pPr marL="163255" marR="0" lvl="0" indent="-66481"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1pPr>
            <a:lvl2pPr marL="593030" marR="0" lvl="1" indent="-115256"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2pPr>
            <a:lvl3pPr marL="1028376" marR="0" lvl="2" indent="-131501"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3pPr>
            <a:lvl4pPr marL="1470578" marR="0" lvl="3" indent="-129203"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4pPr>
            <a:lvl5pPr marL="1960770" marR="0" lvl="4" indent="-124096"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5pPr>
            <a:lvl6pPr marL="2394402" marR="0" lvl="5" indent="-101797"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6pPr>
            <a:lvl7pPr marL="2829748" marR="0" lvl="6" indent="-105343"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7pPr>
            <a:lvl8pPr marL="3265094" marR="0" lvl="7" indent="-108890"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8pPr>
            <a:lvl9pPr marL="3700440" marR="0" lvl="8" indent="-99736"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Only">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435356" y="162000"/>
            <a:ext cx="8275202" cy="831600"/>
          </a:xfrm>
          <a:prstGeom prst="rect">
            <a:avLst/>
          </a:prstGeom>
          <a:noFill/>
          <a:ln>
            <a:noFill/>
          </a:ln>
        </p:spPr>
        <p:txBody>
          <a:bodyPr lIns="91425" tIns="91425" rIns="91425" bIns="91425" anchor="b" anchorCtr="0"/>
          <a:lstStyle>
            <a:lvl1pPr marL="0" marR="0" lvl="0" indent="0" algn="l" rtl="0">
              <a:spcBef>
                <a:spcPts val="0"/>
              </a:spcBef>
              <a:buClr>
                <a:schemeClr val="dk2"/>
              </a:buClr>
              <a:buFont typeface="Arial"/>
              <a:buNone/>
              <a:defRPr sz="2285" b="1"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70"/>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Disclaimer">
    <p:spTree>
      <p:nvGrpSpPr>
        <p:cNvPr id="1" name="Shape 71"/>
        <p:cNvGrpSpPr/>
        <p:nvPr/>
      </p:nvGrpSpPr>
      <p:grpSpPr>
        <a:xfrm>
          <a:off x="0" y="0"/>
          <a:ext cx="0" cy="0"/>
          <a:chOff x="0" y="0"/>
          <a:chExt cx="0" cy="0"/>
        </a:xfrm>
      </p:grpSpPr>
      <p:sp>
        <p:nvSpPr>
          <p:cNvPr id="72" name="Shape 72"/>
          <p:cNvSpPr txBox="1"/>
          <p:nvPr/>
        </p:nvSpPr>
        <p:spPr>
          <a:xfrm>
            <a:off x="422031" y="1508400"/>
            <a:ext cx="8304368" cy="3869392"/>
          </a:xfrm>
          <a:prstGeom prst="rect">
            <a:avLst/>
          </a:prstGeom>
          <a:noFill/>
          <a:ln>
            <a:noFill/>
          </a:ln>
        </p:spPr>
        <p:txBody>
          <a:bodyPr lIns="0" tIns="0" rIns="0" bIns="0" anchor="t" anchorCtr="0">
            <a:noAutofit/>
          </a:bodyPr>
          <a:lstStyle/>
          <a:p>
            <a:pPr marL="0" marR="0" lvl="0" indent="0" algn="l" rtl="0">
              <a:spcBef>
                <a:spcPts val="0"/>
              </a:spcBef>
              <a:buSzPct val="25000"/>
              <a:buNone/>
            </a:pPr>
            <a:r>
              <a:rPr lang="pt-BR" sz="1143">
                <a:solidFill>
                  <a:srgbClr val="000000"/>
                </a:solidFill>
                <a:latin typeface="Arial"/>
                <a:ea typeface="Arial"/>
                <a:cs typeface="Arial"/>
                <a:sym typeface="Arial"/>
              </a:rPr>
              <a:t>The services and materials provided by The Boston Consulting Group (BCG) are subject to BCG's Standard Terms </a:t>
            </a:r>
            <a:br>
              <a:rPr lang="pt-BR" sz="1143">
                <a:solidFill>
                  <a:srgbClr val="000000"/>
                </a:solidFill>
                <a:latin typeface="Arial"/>
                <a:ea typeface="Arial"/>
                <a:cs typeface="Arial"/>
                <a:sym typeface="Arial"/>
              </a:rPr>
            </a:br>
            <a:r>
              <a:rPr lang="pt-BR" sz="1143">
                <a:solidFill>
                  <a:srgbClr val="000000"/>
                </a:solidFill>
                <a:latin typeface="Arial"/>
                <a:ea typeface="Arial"/>
                <a:cs typeface="Arial"/>
                <a:sym typeface="Arial"/>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to update these materials after the date hereof, notwithstanding that such information may become outdated or inaccurate.</a:t>
            </a:r>
          </a:p>
          <a:p>
            <a:pPr marL="0" marR="0" lvl="0" indent="0" algn="l" rtl="0">
              <a:spcBef>
                <a:spcPts val="0"/>
              </a:spcBef>
              <a:buSzPct val="25000"/>
              <a:buNone/>
            </a:pPr>
            <a:r>
              <a:rPr lang="pt-BR" sz="1143">
                <a:solidFill>
                  <a:srgbClr val="000000"/>
                </a:solidFill>
                <a:latin typeface="Arial"/>
                <a:ea typeface="Arial"/>
                <a:cs typeface="Arial"/>
                <a:sym typeface="Arial"/>
              </a:rPr>
              <a:t> </a:t>
            </a:r>
          </a:p>
          <a:p>
            <a:pPr marL="0" marR="0" lvl="0" indent="0" algn="l" rtl="0">
              <a:spcBef>
                <a:spcPts val="0"/>
              </a:spcBef>
              <a:buSzPct val="25000"/>
              <a:buNone/>
            </a:pPr>
            <a:r>
              <a:rPr lang="pt-BR" sz="1143">
                <a:solidFill>
                  <a:srgbClr val="000000"/>
                </a:solidFill>
                <a:latin typeface="Arial"/>
                <a:ea typeface="Arial"/>
                <a:cs typeface="Arial"/>
                <a:sym typeface="Arial"/>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of this document shall be deemed agreement with and consideration for the foregoing.</a:t>
            </a:r>
          </a:p>
          <a:p>
            <a:pPr marL="0" marR="0" lvl="0" indent="0" algn="l" rtl="0">
              <a:spcBef>
                <a:spcPts val="0"/>
              </a:spcBef>
              <a:buSzPct val="25000"/>
              <a:buNone/>
            </a:pPr>
            <a:r>
              <a:rPr lang="pt-BR" sz="1143">
                <a:solidFill>
                  <a:srgbClr val="000000"/>
                </a:solidFill>
                <a:latin typeface="Arial"/>
                <a:ea typeface="Arial"/>
                <a:cs typeface="Arial"/>
                <a:sym typeface="Arial"/>
              </a:rPr>
              <a:t> </a:t>
            </a:r>
          </a:p>
          <a:p>
            <a:pPr marL="0" marR="0" lvl="0" indent="0" algn="l" rtl="0">
              <a:spcBef>
                <a:spcPts val="0"/>
              </a:spcBef>
              <a:buSzPct val="25000"/>
              <a:buNone/>
            </a:pPr>
            <a:r>
              <a:rPr lang="pt-BR" sz="1143">
                <a:solidFill>
                  <a:srgbClr val="000000"/>
                </a:solidFill>
                <a:latin typeface="Arial"/>
                <a:ea typeface="Arial"/>
                <a:cs typeface="Arial"/>
                <a:sym typeface="Arial"/>
              </a:rPr>
              <a:t>BCG does not provide fairness opinions or valuations of market transactions, and these materials should not be relied 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or operating assumptions will clearly impact the analyses and conclusions.</a:t>
            </a:r>
          </a:p>
        </p:txBody>
      </p:sp>
      <p:cxnSp>
        <p:nvCxnSpPr>
          <p:cNvPr id="73" name="Shape 73"/>
          <p:cNvCxnSpPr/>
          <p:nvPr/>
        </p:nvCxnSpPr>
        <p:spPr>
          <a:xfrm rot="10800000">
            <a:off x="0" y="1003300"/>
            <a:ext cx="9144000" cy="0"/>
          </a:xfrm>
          <a:prstGeom prst="straightConnector1">
            <a:avLst/>
          </a:prstGeom>
          <a:noFill/>
          <a:ln w="28575" cap="flat" cmpd="sng">
            <a:solidFill>
              <a:schemeClr val="dk2"/>
            </a:solidFill>
            <a:prstDash val="solid"/>
            <a:round/>
            <a:headEnd type="none" w="med" len="med"/>
            <a:tailEnd type="none" w="med" len="med"/>
          </a:ln>
          <a:effectLst>
            <a:outerShdw dist="25400" dir="5400000" algn="ctr" rotWithShape="0">
              <a:schemeClr val="folHlink"/>
            </a:outerShdw>
          </a:effectLst>
        </p:spPr>
      </p:cxnSp>
      <p:sp>
        <p:nvSpPr>
          <p:cNvPr id="74" name="Shape 74"/>
          <p:cNvSpPr txBox="1"/>
          <p:nvPr/>
        </p:nvSpPr>
        <p:spPr>
          <a:xfrm>
            <a:off x="422031" y="551966"/>
            <a:ext cx="8300768" cy="441633"/>
          </a:xfrm>
          <a:prstGeom prst="rect">
            <a:avLst/>
          </a:prstGeom>
          <a:noFill/>
          <a:ln>
            <a:noFill/>
          </a:ln>
        </p:spPr>
        <p:txBody>
          <a:bodyPr lIns="0" tIns="44550" rIns="0" bIns="44550" anchor="b" anchorCtr="0">
            <a:noAutofit/>
          </a:bodyPr>
          <a:lstStyle/>
          <a:p>
            <a:pPr marL="0" marR="0" lvl="0" indent="0" algn="l" rtl="0">
              <a:spcBef>
                <a:spcPts val="0"/>
              </a:spcBef>
              <a:buSzPct val="25000"/>
              <a:buNone/>
            </a:pPr>
            <a:r>
              <a:rPr lang="pt-BR" sz="2285" b="1">
                <a:solidFill>
                  <a:srgbClr val="177B57"/>
                </a:solidFill>
                <a:latin typeface="Arial"/>
                <a:ea typeface="Arial"/>
                <a:cs typeface="Arial"/>
                <a:sym typeface="Arial"/>
              </a:rPr>
              <a:t>Disclaimer</a:t>
            </a:r>
          </a:p>
        </p:txBody>
      </p:sp>
      <p:sp>
        <p:nvSpPr>
          <p:cNvPr id="75" name="Shape 75"/>
          <p:cNvSpPr/>
          <p:nvPr/>
        </p:nvSpPr>
        <p:spPr>
          <a:xfrm>
            <a:off x="6072553" y="6630988"/>
            <a:ext cx="2004647" cy="182561"/>
          </a:xfrm>
          <a:prstGeom prst="rect">
            <a:avLst/>
          </a:prstGeom>
          <a:solidFill>
            <a:srgbClr val="FFFFFF"/>
          </a:solidFill>
          <a:ln w="9525" cap="flat" cmpd="sng">
            <a:solidFill>
              <a:srgbClr val="FFFFFF"/>
            </a:solidFill>
            <a:prstDash val="solid"/>
            <a:round/>
            <a:headEnd type="none" w="med" len="med"/>
            <a:tailEnd type="none" w="med" len="med"/>
          </a:ln>
        </p:spPr>
        <p:txBody>
          <a:bodyPr lIns="91425" tIns="85700" rIns="91425" bIns="85700" anchor="ctr" anchorCtr="0">
            <a:noAutofit/>
          </a:bodyPr>
          <a:lstStyle/>
          <a:p>
            <a:pPr marL="0" marR="0" lvl="0" indent="0" algn="ctr" rtl="0">
              <a:spcBef>
                <a:spcPts val="0"/>
              </a:spcBef>
              <a:buNone/>
            </a:pPr>
            <a:endParaRPr sz="1333">
              <a:solidFill>
                <a:srgbClr val="000000"/>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Thank You">
    <p:spTree>
      <p:nvGrpSpPr>
        <p:cNvPr id="1" name="Shape 76"/>
        <p:cNvGrpSpPr/>
        <p:nvPr/>
      </p:nvGrpSpPr>
      <p:grpSpPr>
        <a:xfrm>
          <a:off x="0" y="0"/>
          <a:ext cx="0" cy="0"/>
          <a:chOff x="0" y="0"/>
          <a:chExt cx="0" cy="0"/>
        </a:xfrm>
      </p:grpSpPr>
      <p:pic>
        <p:nvPicPr>
          <p:cNvPr id="77" name="Shape 77"/>
          <p:cNvPicPr preferRelativeResize="0"/>
          <p:nvPr/>
        </p:nvPicPr>
        <p:blipFill/>
        <p:spPr>
          <a:xfrm>
            <a:off x="1511" y="1589"/>
            <a:ext cx="1510" cy="1587"/>
          </a:xfrm>
          <a:prstGeom prst="rect">
            <a:avLst/>
          </a:prstGeom>
          <a:solidFill>
            <a:srgbClr val="FFFFFF"/>
          </a:solidFill>
          <a:ln>
            <a:noFill/>
          </a:ln>
        </p:spPr>
      </p:pic>
      <p:sp>
        <p:nvSpPr>
          <p:cNvPr id="78" name="Shape 78"/>
          <p:cNvSpPr/>
          <p:nvPr/>
        </p:nvSpPr>
        <p:spPr>
          <a:xfrm>
            <a:off x="0" y="0"/>
            <a:ext cx="9144000" cy="6858000"/>
          </a:xfrm>
          <a:prstGeom prst="rect">
            <a:avLst/>
          </a:prstGeom>
          <a:solidFill>
            <a:srgbClr val="177B57"/>
          </a:solidFill>
          <a:ln w="9525" cap="flat" cmpd="sng">
            <a:solidFill>
              <a:srgbClr val="177B57"/>
            </a:solidFill>
            <a:prstDash val="solid"/>
            <a:round/>
            <a:headEnd type="none" w="med" len="med"/>
            <a:tailEnd type="none" w="med" len="med"/>
          </a:ln>
        </p:spPr>
        <p:txBody>
          <a:bodyPr lIns="91425" tIns="85700" rIns="91425" bIns="85700" anchor="ctr" anchorCtr="0">
            <a:noAutofit/>
          </a:bodyPr>
          <a:lstStyle/>
          <a:p>
            <a:pPr marL="0" marR="0" lvl="0" indent="0" algn="ctr" rtl="0">
              <a:spcBef>
                <a:spcPts val="0"/>
              </a:spcBef>
              <a:buNone/>
            </a:pPr>
            <a:endParaRPr sz="1333">
              <a:solidFill>
                <a:srgbClr val="000000"/>
              </a:solidFill>
              <a:latin typeface="Arial"/>
              <a:ea typeface="Arial"/>
              <a:cs typeface="Arial"/>
              <a:sym typeface="Arial"/>
            </a:endParaRPr>
          </a:p>
        </p:txBody>
      </p:sp>
      <p:pic>
        <p:nvPicPr>
          <p:cNvPr id="79" name="Shape 79"/>
          <p:cNvPicPr preferRelativeResize="0"/>
          <p:nvPr/>
        </p:nvPicPr>
        <p:blipFill rotWithShape="1">
          <a:blip r:embed="rId2">
            <a:alphaModFix/>
          </a:blip>
          <a:srcRect/>
          <a:stretch/>
        </p:blipFill>
        <p:spPr>
          <a:xfrm>
            <a:off x="1802649" y="1738314"/>
            <a:ext cx="5538702" cy="2947986"/>
          </a:xfrm>
          <a:prstGeom prst="rect">
            <a:avLst/>
          </a:prstGeom>
          <a:noFill/>
          <a:ln>
            <a:noFill/>
          </a:ln>
        </p:spPr>
      </p:pic>
      <p:pic>
        <p:nvPicPr>
          <p:cNvPr id="80" name="Shape 80"/>
          <p:cNvPicPr preferRelativeResize="0"/>
          <p:nvPr/>
        </p:nvPicPr>
        <p:blipFill rotWithShape="1">
          <a:blip r:embed="rId2">
            <a:alphaModFix/>
          </a:blip>
          <a:srcRect/>
          <a:stretch/>
        </p:blipFill>
        <p:spPr>
          <a:xfrm>
            <a:off x="3935910" y="2957694"/>
            <a:ext cx="2667415" cy="866249"/>
          </a:xfrm>
          <a:prstGeom prst="rect">
            <a:avLst/>
          </a:prstGeom>
          <a:noFill/>
          <a:ln>
            <a:noFill/>
          </a:ln>
        </p:spPr>
      </p:pic>
      <p:sp>
        <p:nvSpPr>
          <p:cNvPr id="81" name="Shape 81"/>
          <p:cNvSpPr txBox="1"/>
          <p:nvPr/>
        </p:nvSpPr>
        <p:spPr>
          <a:xfrm>
            <a:off x="3739080" y="5078639"/>
            <a:ext cx="1665840" cy="554075"/>
          </a:xfrm>
          <a:prstGeom prst="rect">
            <a:avLst/>
          </a:prstGeom>
          <a:noFill/>
          <a:ln>
            <a:noFill/>
          </a:ln>
        </p:spPr>
        <p:txBody>
          <a:bodyPr lIns="91425" tIns="85700" rIns="91425" bIns="85700" anchor="t" anchorCtr="0">
            <a:noAutofit/>
          </a:bodyPr>
          <a:lstStyle/>
          <a:p>
            <a:pPr marL="0" marR="0" lvl="0" indent="0" algn="ctr" rtl="0">
              <a:spcBef>
                <a:spcPts val="0"/>
              </a:spcBef>
              <a:buSzPct val="25000"/>
              <a:buNone/>
            </a:pPr>
            <a:r>
              <a:rPr lang="pt-BR" sz="2476">
                <a:solidFill>
                  <a:srgbClr val="FFFFFF"/>
                </a:solidFill>
                <a:latin typeface="Arial"/>
                <a:ea typeface="Arial"/>
                <a:cs typeface="Arial"/>
                <a:sym typeface="Arial"/>
              </a:rPr>
              <a:t>Thank you</a:t>
            </a:r>
          </a:p>
        </p:txBody>
      </p:sp>
      <p:sp>
        <p:nvSpPr>
          <p:cNvPr id="82" name="Shape 82"/>
          <p:cNvSpPr txBox="1"/>
          <p:nvPr/>
        </p:nvSpPr>
        <p:spPr>
          <a:xfrm>
            <a:off x="3630876" y="6062516"/>
            <a:ext cx="1882246" cy="319589"/>
          </a:xfrm>
          <a:prstGeom prst="rect">
            <a:avLst/>
          </a:prstGeom>
          <a:noFill/>
          <a:ln>
            <a:noFill/>
          </a:ln>
        </p:spPr>
        <p:txBody>
          <a:bodyPr lIns="91425" tIns="85700" rIns="91425" bIns="85700" anchor="t" anchorCtr="0">
            <a:noAutofit/>
          </a:bodyPr>
          <a:lstStyle/>
          <a:p>
            <a:pPr marL="0" marR="0" lvl="0" indent="0" algn="ctr" rtl="0">
              <a:spcBef>
                <a:spcPts val="0"/>
              </a:spcBef>
              <a:buSzPct val="25000"/>
              <a:buNone/>
            </a:pPr>
            <a:r>
              <a:rPr lang="pt-BR" sz="952">
                <a:solidFill>
                  <a:srgbClr val="FFFFFF"/>
                </a:solidFill>
                <a:latin typeface="Arial"/>
                <a:ea typeface="Arial"/>
                <a:cs typeface="Arial"/>
                <a:sym typeface="Arial"/>
              </a:rPr>
              <a:t>bcg.com | bcgperspectives.com</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83"/>
        <p:cNvGrpSpPr/>
        <p:nvPr/>
      </p:nvGrpSpPr>
      <p:grpSpPr>
        <a:xfrm>
          <a:off x="0" y="0"/>
          <a:ext cx="0" cy="0"/>
          <a:chOff x="0" y="0"/>
          <a:chExt cx="0" cy="0"/>
        </a:xfrm>
      </p:grpSpPr>
      <p:pic>
        <p:nvPicPr>
          <p:cNvPr id="84" name="Shape 84"/>
          <p:cNvPicPr preferRelativeResize="0"/>
          <p:nvPr/>
        </p:nvPicPr>
        <p:blipFill/>
        <p:spPr>
          <a:xfrm>
            <a:off x="1511" y="1590"/>
            <a:ext cx="1510" cy="1587"/>
          </a:xfrm>
          <a:prstGeom prst="rect">
            <a:avLst/>
          </a:prstGeom>
          <a:solidFill>
            <a:srgbClr val="FFFFFF"/>
          </a:solidFill>
          <a:ln>
            <a:noFill/>
          </a:ln>
        </p:spPr>
      </p:pic>
      <p:sp>
        <p:nvSpPr>
          <p:cNvPr id="85" name="Shape 85"/>
          <p:cNvSpPr txBox="1">
            <a:spLocks noGrp="1"/>
          </p:cNvSpPr>
          <p:nvPr>
            <p:ph type="title"/>
          </p:nvPr>
        </p:nvSpPr>
        <p:spPr>
          <a:xfrm>
            <a:off x="435356" y="162000"/>
            <a:ext cx="8275202" cy="831600"/>
          </a:xfrm>
          <a:prstGeom prst="rect">
            <a:avLst/>
          </a:prstGeom>
          <a:noFill/>
          <a:ln>
            <a:noFill/>
          </a:ln>
        </p:spPr>
        <p:txBody>
          <a:bodyPr lIns="91425" tIns="91425" rIns="91425" bIns="91425" anchor="b" anchorCtr="0"/>
          <a:lstStyle>
            <a:lvl1pPr marL="0" marR="0" lvl="0" indent="0" algn="l" rtl="0">
              <a:spcBef>
                <a:spcPts val="0"/>
              </a:spcBef>
              <a:buClr>
                <a:schemeClr val="dk2"/>
              </a:buClr>
              <a:buFont typeface="Arial"/>
              <a:buNone/>
              <a:defRPr sz="2285" b="1"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6" name="Shape 86"/>
          <p:cNvSpPr txBox="1">
            <a:spLocks noGrp="1"/>
          </p:cNvSpPr>
          <p:nvPr>
            <p:ph type="body" idx="1"/>
          </p:nvPr>
        </p:nvSpPr>
        <p:spPr>
          <a:xfrm>
            <a:off x="435429" y="1508125"/>
            <a:ext cx="8273142" cy="4610100"/>
          </a:xfrm>
          <a:prstGeom prst="rect">
            <a:avLst/>
          </a:prstGeom>
          <a:noFill/>
          <a:ln>
            <a:noFill/>
          </a:ln>
        </p:spPr>
        <p:txBody>
          <a:bodyPr lIns="91425" tIns="91425" rIns="91425" bIns="91425" anchor="t" anchorCtr="0"/>
          <a:lstStyle>
            <a:lvl1pPr marL="0" marR="0" lvl="0" indent="0" algn="l" rtl="0">
              <a:spcBef>
                <a:spcPts val="366"/>
              </a:spcBef>
              <a:buClr>
                <a:schemeClr val="dk1"/>
              </a:buClr>
              <a:buFont typeface="Arial"/>
              <a:buNone/>
              <a:defRPr sz="1714" b="1" i="0" u="none" strike="noStrike" cap="none">
                <a:solidFill>
                  <a:schemeClr val="dk1"/>
                </a:solidFill>
                <a:latin typeface="Arial"/>
                <a:ea typeface="Arial"/>
                <a:cs typeface="Arial"/>
                <a:sym typeface="Arial"/>
              </a:defRPr>
            </a:lvl1pPr>
            <a:lvl2pPr marL="435346" marR="0" lvl="1" indent="-110607" algn="l" rtl="0">
              <a:spcBef>
                <a:spcPts val="366"/>
              </a:spcBef>
              <a:buClr>
                <a:schemeClr val="dk2"/>
              </a:buClr>
              <a:buSzPct val="100823"/>
              <a:buFont typeface="Arial"/>
              <a:buChar char="•"/>
              <a:defRPr sz="1714" b="0" i="0" u="none" strike="noStrike" cap="none">
                <a:solidFill>
                  <a:schemeClr val="dk1"/>
                </a:solidFill>
                <a:latin typeface="Arial"/>
                <a:ea typeface="Arial"/>
                <a:cs typeface="Arial"/>
                <a:sym typeface="Arial"/>
              </a:defRPr>
            </a:lvl2pPr>
            <a:lvl3pPr marL="870692" marR="0" lvl="2" indent="-114153" algn="l" rtl="0">
              <a:spcBef>
                <a:spcPts val="366"/>
              </a:spcBef>
              <a:buClr>
                <a:schemeClr val="dk2"/>
              </a:buClr>
              <a:buSzPct val="100823"/>
              <a:buFont typeface="Arial"/>
              <a:buChar char="–"/>
              <a:defRPr sz="1714" b="0" i="0" u="none" strike="noStrike" cap="none">
                <a:solidFill>
                  <a:schemeClr val="dk1"/>
                </a:solidFill>
                <a:latin typeface="Arial"/>
                <a:ea typeface="Arial"/>
                <a:cs typeface="Arial"/>
                <a:sym typeface="Arial"/>
              </a:defRPr>
            </a:lvl3pPr>
            <a:lvl4pPr marL="1309465" marR="0" lvl="3" indent="-121126" algn="l" rtl="0">
              <a:spcBef>
                <a:spcPts val="366"/>
              </a:spcBef>
              <a:buClr>
                <a:schemeClr val="dk2"/>
              </a:buClr>
              <a:buSzPct val="100823"/>
              <a:buFont typeface="Arial"/>
              <a:buChar char="–"/>
              <a:defRPr sz="1714" b="0" i="0" u="none" strike="noStrike" cap="none">
                <a:solidFill>
                  <a:schemeClr val="dk1"/>
                </a:solidFill>
                <a:latin typeface="Arial"/>
                <a:ea typeface="Arial"/>
                <a:cs typeface="Arial"/>
                <a:sym typeface="Arial"/>
              </a:defRPr>
            </a:lvl4pPr>
            <a:lvl5pPr marL="1960770" marR="0" lvl="4" indent="-112030" algn="l" rtl="0">
              <a:spcBef>
                <a:spcPts val="366"/>
              </a:spcBef>
              <a:buClr>
                <a:schemeClr val="dk2"/>
              </a:buClr>
              <a:buSzPct val="100823"/>
              <a:buFont typeface="Arial"/>
              <a:buChar char="–"/>
              <a:defRPr sz="1714" b="0" i="0" u="none" strike="noStrike" cap="none">
                <a:solidFill>
                  <a:schemeClr val="dk1"/>
                </a:solidFill>
                <a:latin typeface="Arial"/>
                <a:ea typeface="Arial"/>
                <a:cs typeface="Arial"/>
                <a:sym typeface="Arial"/>
              </a:defRPr>
            </a:lvl5pPr>
            <a:lvl6pPr marL="2394402" marR="0" lvl="5" indent="-101797"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6pPr>
            <a:lvl7pPr marL="2829748" marR="0" lvl="6" indent="-105343"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7pPr>
            <a:lvl8pPr marL="3265094" marR="0" lvl="7" indent="-108890"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8pPr>
            <a:lvl9pPr marL="3700440" marR="0" lvl="8" indent="-99736"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18"/>
        <p:cNvGrpSpPr/>
        <p:nvPr/>
      </p:nvGrpSpPr>
      <p:grpSpPr>
        <a:xfrm>
          <a:off x="0" y="0"/>
          <a:ext cx="0" cy="0"/>
          <a:chOff x="0" y="0"/>
          <a:chExt cx="0" cy="0"/>
        </a:xfrm>
      </p:grpSpPr>
      <p:sp>
        <p:nvSpPr>
          <p:cNvPr id="19" name="Shape 19"/>
          <p:cNvSpPr txBox="1">
            <a:spLocks noGrp="1"/>
          </p:cNvSpPr>
          <p:nvPr>
            <p:ph type="body" idx="1"/>
          </p:nvPr>
        </p:nvSpPr>
        <p:spPr>
          <a:xfrm>
            <a:off x="467543" y="1556791"/>
            <a:ext cx="8208912" cy="4608512"/>
          </a:xfrm>
          <a:prstGeom prst="rect">
            <a:avLst/>
          </a:prstGeom>
          <a:noFill/>
          <a:ln>
            <a:noFill/>
          </a:ln>
        </p:spPr>
        <p:txBody>
          <a:bodyPr lIns="91425" tIns="91425" rIns="91425" bIns="91425" anchor="t" anchorCtr="0"/>
          <a:lstStyle>
            <a:lvl1pPr marL="0" marR="0" lvl="0" indent="0" algn="l" rtl="0">
              <a:spcBef>
                <a:spcPts val="280"/>
              </a:spcBef>
              <a:buClr>
                <a:srgbClr val="7F7F7F"/>
              </a:buClr>
              <a:buFont typeface="Arial"/>
              <a:buNone/>
              <a:defRPr sz="1400" b="0" i="0" u="none" strike="noStrike" cap="none">
                <a:solidFill>
                  <a:srgbClr val="7F7F7F"/>
                </a:solidFill>
                <a:latin typeface="Arial"/>
                <a:ea typeface="Arial"/>
                <a:cs typeface="Arial"/>
                <a:sym typeface="Arial"/>
              </a:defRPr>
            </a:lvl1pPr>
            <a:lvl2pPr marL="457200" marR="0" lvl="1" indent="0" algn="l" rtl="0">
              <a:spcBef>
                <a:spcPts val="240"/>
              </a:spcBef>
              <a:buClr>
                <a:srgbClr val="7F7F7F"/>
              </a:buClr>
              <a:buFont typeface="Arial"/>
              <a:buNone/>
              <a:defRPr sz="1200" b="0" i="0" u="none" strike="noStrike" cap="none">
                <a:solidFill>
                  <a:srgbClr val="7F7F7F"/>
                </a:solidFill>
                <a:latin typeface="Arial"/>
                <a:ea typeface="Arial"/>
                <a:cs typeface="Arial"/>
                <a:sym typeface="Arial"/>
              </a:defRPr>
            </a:lvl2pPr>
            <a:lvl3pPr marL="914400" marR="0" lvl="2" indent="0" algn="l" rtl="0">
              <a:spcBef>
                <a:spcPts val="220"/>
              </a:spcBef>
              <a:buClr>
                <a:srgbClr val="7F7F7F"/>
              </a:buClr>
              <a:buFont typeface="Arial"/>
              <a:buNone/>
              <a:defRPr sz="1100" b="0" i="0" u="none" strike="noStrike" cap="none">
                <a:solidFill>
                  <a:srgbClr val="7F7F7F"/>
                </a:solidFill>
                <a:latin typeface="Arial"/>
                <a:ea typeface="Arial"/>
                <a:cs typeface="Arial"/>
                <a:sym typeface="Arial"/>
              </a:defRPr>
            </a:lvl3pPr>
            <a:lvl4pPr marL="1371600" marR="0" lvl="3" indent="0" algn="l" rtl="0">
              <a:spcBef>
                <a:spcPts val="210"/>
              </a:spcBef>
              <a:buClr>
                <a:srgbClr val="7F7F7F"/>
              </a:buClr>
              <a:buFont typeface="Arial"/>
              <a:buNone/>
              <a:defRPr sz="1050" b="0" i="0" u="none" strike="noStrike" cap="none">
                <a:solidFill>
                  <a:srgbClr val="7F7F7F"/>
                </a:solidFill>
                <a:latin typeface="Arial"/>
                <a:ea typeface="Arial"/>
                <a:cs typeface="Arial"/>
                <a:sym typeface="Arial"/>
              </a:defRPr>
            </a:lvl4pPr>
            <a:lvl5pPr marL="1828800" marR="0" lvl="4" indent="0" algn="l" rtl="0">
              <a:spcBef>
                <a:spcPts val="210"/>
              </a:spcBef>
              <a:buClr>
                <a:srgbClr val="7F7F7F"/>
              </a:buClr>
              <a:buFont typeface="Arial"/>
              <a:buNone/>
              <a:defRPr sz="1050" b="0" i="0" u="none" strike="noStrike" cap="none">
                <a:solidFill>
                  <a:srgbClr val="7F7F7F"/>
                </a:solidFill>
                <a:latin typeface="Arial"/>
                <a:ea typeface="Arial"/>
                <a:cs typeface="Arial"/>
                <a:sym typeface="Arial"/>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body" idx="2"/>
          </p:nvPr>
        </p:nvSpPr>
        <p:spPr>
          <a:xfrm>
            <a:off x="467543" y="979958"/>
            <a:ext cx="6912769" cy="432816"/>
          </a:xfrm>
          <a:prstGeom prst="rect">
            <a:avLst/>
          </a:prstGeom>
          <a:noFill/>
          <a:ln>
            <a:noFill/>
          </a:ln>
        </p:spPr>
        <p:txBody>
          <a:bodyPr lIns="91425" tIns="91425" rIns="91425" bIns="91425" anchor="t" anchorCtr="0"/>
          <a:lstStyle>
            <a:lvl1pPr marL="0" marR="0" lvl="0" indent="0" algn="l" rtl="0">
              <a:spcBef>
                <a:spcPts val="360"/>
              </a:spcBef>
              <a:buClr>
                <a:srgbClr val="7F7F7F"/>
              </a:buClr>
              <a:buFont typeface="Arial"/>
              <a:buNone/>
              <a:defRPr sz="1800" b="0" i="0" u="none" strike="noStrike" cap="none">
                <a:solidFill>
                  <a:srgbClr val="7F7F7F"/>
                </a:solidFill>
                <a:latin typeface="Arial"/>
                <a:ea typeface="Arial"/>
                <a:cs typeface="Arial"/>
                <a:sym typeface="Arial"/>
              </a:defRPr>
            </a:lvl1pPr>
            <a:lvl2pPr marL="457200" marR="0" lvl="1" indent="0" algn="l" rtl="0">
              <a:spcBef>
                <a:spcPts val="240"/>
              </a:spcBef>
              <a:buClr>
                <a:srgbClr val="7F7F7F"/>
              </a:buClr>
              <a:buFont typeface="Arial"/>
              <a:buNone/>
              <a:defRPr sz="1200" b="0" i="0" u="none" strike="noStrike" cap="none">
                <a:solidFill>
                  <a:srgbClr val="7F7F7F"/>
                </a:solidFill>
                <a:latin typeface="Calibri"/>
                <a:ea typeface="Calibri"/>
                <a:cs typeface="Calibri"/>
                <a:sym typeface="Calibri"/>
              </a:defRPr>
            </a:lvl2pPr>
            <a:lvl3pPr marL="914400" marR="0" lvl="2" indent="0" algn="l" rtl="0">
              <a:spcBef>
                <a:spcPts val="240"/>
              </a:spcBef>
              <a:buClr>
                <a:srgbClr val="7F7F7F"/>
              </a:buClr>
              <a:buFont typeface="Arial"/>
              <a:buNone/>
              <a:defRPr sz="1200" b="0" i="0" u="none" strike="noStrike" cap="none">
                <a:solidFill>
                  <a:srgbClr val="7F7F7F"/>
                </a:solidFill>
                <a:latin typeface="Calibri"/>
                <a:ea typeface="Calibri"/>
                <a:cs typeface="Calibri"/>
                <a:sym typeface="Calibri"/>
              </a:defRPr>
            </a:lvl3pPr>
            <a:lvl4pPr marL="1371600" marR="0" lvl="3" indent="0" algn="l" rtl="0">
              <a:spcBef>
                <a:spcPts val="220"/>
              </a:spcBef>
              <a:buClr>
                <a:srgbClr val="7F7F7F"/>
              </a:buClr>
              <a:buFont typeface="Arial"/>
              <a:buNone/>
              <a:defRPr sz="1100" b="0" i="0" u="none" strike="noStrike" cap="none">
                <a:solidFill>
                  <a:srgbClr val="7F7F7F"/>
                </a:solidFill>
                <a:latin typeface="Calibri"/>
                <a:ea typeface="Calibri"/>
                <a:cs typeface="Calibri"/>
                <a:sym typeface="Calibri"/>
              </a:defRPr>
            </a:lvl4pPr>
            <a:lvl5pPr marL="1828800" marR="0" lvl="4" indent="0" algn="l" rtl="0">
              <a:spcBef>
                <a:spcPts val="220"/>
              </a:spcBef>
              <a:buClr>
                <a:srgbClr val="7F7F7F"/>
              </a:buClr>
              <a:buFont typeface="Arial"/>
              <a:buNone/>
              <a:defRPr sz="1100" b="0" i="0" u="none" strike="noStrike" cap="none">
                <a:solidFill>
                  <a:srgbClr val="7F7F7F"/>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ftr" idx="11"/>
          </p:nvPr>
        </p:nvSpPr>
        <p:spPr>
          <a:xfrm>
            <a:off x="899591" y="6419850"/>
            <a:ext cx="5616623" cy="438150"/>
          </a:xfrm>
          <a:prstGeom prst="rect">
            <a:avLst/>
          </a:prstGeom>
          <a:noFill/>
          <a:ln>
            <a:noFill/>
          </a:ln>
        </p:spPr>
        <p:txBody>
          <a:bodyPr lIns="91425" tIns="91425" rIns="91425" bIns="91425" anchor="t" anchorCtr="0"/>
          <a:lstStyle>
            <a:lvl1pPr marL="0" marR="0" lvl="0" indent="0" algn="l" rtl="0">
              <a:spcBef>
                <a:spcPts val="0"/>
              </a:spcBef>
              <a:buNone/>
              <a:defRPr sz="800" baseline="-25000">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9"/>
        <p:cNvGrpSpPr/>
        <p:nvPr/>
      </p:nvGrpSpPr>
      <p:grpSpPr>
        <a:xfrm>
          <a:off x="0" y="0"/>
          <a:ext cx="0" cy="0"/>
          <a:chOff x="0" y="0"/>
          <a:chExt cx="0" cy="0"/>
        </a:xfrm>
      </p:grpSpPr>
      <p:sp>
        <p:nvSpPr>
          <p:cNvPr id="30" name="Shape 30"/>
          <p:cNvSpPr txBox="1">
            <a:spLocks noGrp="1"/>
          </p:cNvSpPr>
          <p:nvPr>
            <p:ph type="ctrTitle"/>
          </p:nvPr>
        </p:nvSpPr>
        <p:spPr>
          <a:xfrm>
            <a:off x="685800" y="1196751"/>
            <a:ext cx="7772400" cy="1470024"/>
          </a:xfrm>
          <a:prstGeom prst="rect">
            <a:avLst/>
          </a:prstGeom>
          <a:noFill/>
          <a:ln>
            <a:noFill/>
          </a:ln>
        </p:spPr>
        <p:txBody>
          <a:bodyPr lIns="91425" tIns="91425" rIns="91425" bIns="91425" anchor="t" anchorCtr="0"/>
          <a:lstStyle>
            <a:lvl1pPr marL="0" marR="0" lvl="0" indent="0" algn="l" rtl="0">
              <a:spcBef>
                <a:spcPts val="0"/>
              </a:spcBef>
              <a:buClr>
                <a:srgbClr val="7F7F7F"/>
              </a:buClr>
              <a:buFont typeface="Arial"/>
              <a:buNone/>
              <a:defRPr sz="2200" b="0" i="0" u="none" strike="noStrike" cap="none">
                <a:solidFill>
                  <a:srgbClr val="7F7F7F"/>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1" name="Shape 31"/>
          <p:cNvSpPr txBox="1">
            <a:spLocks noGrp="1"/>
          </p:cNvSpPr>
          <p:nvPr>
            <p:ph type="subTitle" idx="1"/>
          </p:nvPr>
        </p:nvSpPr>
        <p:spPr>
          <a:xfrm>
            <a:off x="1371600" y="2708919"/>
            <a:ext cx="6400799" cy="1752600"/>
          </a:xfrm>
          <a:prstGeom prst="rect">
            <a:avLst/>
          </a:prstGeom>
          <a:noFill/>
          <a:ln>
            <a:noFill/>
          </a:ln>
        </p:spPr>
        <p:txBody>
          <a:bodyPr lIns="91425" tIns="91425" rIns="91425" bIns="91425" anchor="t" anchorCtr="0"/>
          <a:lstStyle>
            <a:lvl1pPr marL="0" marR="0" lvl="0" indent="0" algn="ctr" rtl="0">
              <a:spcBef>
                <a:spcPts val="360"/>
              </a:spcBef>
              <a:buClr>
                <a:srgbClr val="A1B3CE"/>
              </a:buClr>
              <a:buFont typeface="Arial"/>
              <a:buNone/>
              <a:defRPr sz="1800" b="0" i="0" u="none" strike="noStrike" cap="none">
                <a:solidFill>
                  <a:srgbClr val="A1B3CE"/>
                </a:solidFill>
                <a:latin typeface="Calibri"/>
                <a:ea typeface="Calibri"/>
                <a:cs typeface="Calibri"/>
                <a:sym typeface="Calibri"/>
              </a:defRPr>
            </a:lvl1pPr>
            <a:lvl2pPr marL="457200" marR="0" lvl="1" indent="0" algn="ctr" rtl="0">
              <a:spcBef>
                <a:spcPts val="280"/>
              </a:spcBef>
              <a:buClr>
                <a:srgbClr val="A1B3CE"/>
              </a:buClr>
              <a:buFont typeface="Arial"/>
              <a:buNone/>
              <a:defRPr sz="1400" b="0" i="0" u="none" strike="noStrike" cap="none">
                <a:solidFill>
                  <a:srgbClr val="A1B3CE"/>
                </a:solidFill>
                <a:latin typeface="Calibri"/>
                <a:ea typeface="Calibri"/>
                <a:cs typeface="Calibri"/>
                <a:sym typeface="Calibri"/>
              </a:defRPr>
            </a:lvl2pPr>
            <a:lvl3pPr marL="914400" marR="0" lvl="2" indent="0" algn="ctr" rtl="0">
              <a:spcBef>
                <a:spcPts val="240"/>
              </a:spcBef>
              <a:buClr>
                <a:srgbClr val="A1B3CE"/>
              </a:buClr>
              <a:buFont typeface="Arial"/>
              <a:buNone/>
              <a:defRPr sz="1200" b="0" i="0" u="none" strike="noStrike" cap="none">
                <a:solidFill>
                  <a:srgbClr val="A1B3CE"/>
                </a:solidFill>
                <a:latin typeface="Calibri"/>
                <a:ea typeface="Calibri"/>
                <a:cs typeface="Calibri"/>
                <a:sym typeface="Calibri"/>
              </a:defRPr>
            </a:lvl3pPr>
            <a:lvl4pPr marL="1371600" marR="0" lvl="3" indent="0" algn="ctr" rtl="0">
              <a:spcBef>
                <a:spcPts val="220"/>
              </a:spcBef>
              <a:buClr>
                <a:srgbClr val="A1B3CE"/>
              </a:buClr>
              <a:buFont typeface="Arial"/>
              <a:buNone/>
              <a:defRPr sz="1100" b="0" i="0" u="none" strike="noStrike" cap="none">
                <a:solidFill>
                  <a:srgbClr val="A1B3CE"/>
                </a:solidFill>
                <a:latin typeface="Calibri"/>
                <a:ea typeface="Calibri"/>
                <a:cs typeface="Calibri"/>
                <a:sym typeface="Calibri"/>
              </a:defRPr>
            </a:lvl4pPr>
            <a:lvl5pPr marL="1828800" marR="0" lvl="4" indent="0" algn="ctr" rtl="0">
              <a:spcBef>
                <a:spcPts val="220"/>
              </a:spcBef>
              <a:buClr>
                <a:srgbClr val="A1B3CE"/>
              </a:buClr>
              <a:buFont typeface="Arial"/>
              <a:buNone/>
              <a:defRPr sz="1100" b="0" i="0" u="none" strike="noStrike" cap="none">
                <a:solidFill>
                  <a:srgbClr val="A1B3CE"/>
                </a:solidFill>
                <a:latin typeface="Calibri"/>
                <a:ea typeface="Calibri"/>
                <a:cs typeface="Calibri"/>
                <a:sym typeface="Calibri"/>
              </a:defRPr>
            </a:lvl5pPr>
            <a:lvl6pPr marL="2286000" marR="0" lvl="5" indent="0" algn="ctr" rtl="0">
              <a:spcBef>
                <a:spcPts val="400"/>
              </a:spcBef>
              <a:buClr>
                <a:srgbClr val="A1B3CE"/>
              </a:buClr>
              <a:buFont typeface="Arial"/>
              <a:buNone/>
              <a:defRPr sz="2000" b="0" i="0" u="none" strike="noStrike" cap="none">
                <a:solidFill>
                  <a:srgbClr val="A1B3CE"/>
                </a:solidFill>
                <a:latin typeface="Calibri"/>
                <a:ea typeface="Calibri"/>
                <a:cs typeface="Calibri"/>
                <a:sym typeface="Calibri"/>
              </a:defRPr>
            </a:lvl6pPr>
            <a:lvl7pPr marL="2743200" marR="0" lvl="6" indent="0" algn="ctr" rtl="0">
              <a:spcBef>
                <a:spcPts val="400"/>
              </a:spcBef>
              <a:buClr>
                <a:srgbClr val="A1B3CE"/>
              </a:buClr>
              <a:buFont typeface="Arial"/>
              <a:buNone/>
              <a:defRPr sz="2000" b="0" i="0" u="none" strike="noStrike" cap="none">
                <a:solidFill>
                  <a:srgbClr val="A1B3CE"/>
                </a:solidFill>
                <a:latin typeface="Calibri"/>
                <a:ea typeface="Calibri"/>
                <a:cs typeface="Calibri"/>
                <a:sym typeface="Calibri"/>
              </a:defRPr>
            </a:lvl7pPr>
            <a:lvl8pPr marL="3200400" marR="0" lvl="7" indent="0" algn="ctr" rtl="0">
              <a:spcBef>
                <a:spcPts val="400"/>
              </a:spcBef>
              <a:buClr>
                <a:srgbClr val="A1B3CE"/>
              </a:buClr>
              <a:buFont typeface="Arial"/>
              <a:buNone/>
              <a:defRPr sz="2000" b="0" i="0" u="none" strike="noStrike" cap="none">
                <a:solidFill>
                  <a:srgbClr val="A1B3CE"/>
                </a:solidFill>
                <a:latin typeface="Calibri"/>
                <a:ea typeface="Calibri"/>
                <a:cs typeface="Calibri"/>
                <a:sym typeface="Calibri"/>
              </a:defRPr>
            </a:lvl8pPr>
            <a:lvl9pPr marL="3657600" marR="0" lvl="8" indent="0" algn="ctr" rtl="0">
              <a:spcBef>
                <a:spcPts val="400"/>
              </a:spcBef>
              <a:buClr>
                <a:srgbClr val="A1B3CE"/>
              </a:buClr>
              <a:buFont typeface="Arial"/>
              <a:buNone/>
              <a:defRPr sz="2000" b="0" i="0" u="none" strike="noStrike" cap="none">
                <a:solidFill>
                  <a:srgbClr val="A1B3CE"/>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899591" y="6419850"/>
            <a:ext cx="5616623" cy="438150"/>
          </a:xfrm>
          <a:prstGeom prst="rect">
            <a:avLst/>
          </a:prstGeom>
          <a:noFill/>
          <a:ln>
            <a:noFill/>
          </a:ln>
        </p:spPr>
        <p:txBody>
          <a:bodyPr lIns="91425" tIns="91425" rIns="91425" bIns="91425" anchor="t" anchorCtr="0"/>
          <a:lstStyle>
            <a:lvl1pPr marL="0" marR="0" lvl="0" indent="0" algn="l" rtl="0">
              <a:spcBef>
                <a:spcPts val="0"/>
              </a:spcBef>
              <a:buNone/>
              <a:defRPr sz="800" baseline="-25000">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33"/>
        <p:cNvGrpSpPr/>
        <p:nvPr/>
      </p:nvGrpSpPr>
      <p:grpSpPr>
        <a:xfrm>
          <a:off x="0" y="0"/>
          <a:ext cx="0" cy="0"/>
          <a:chOff x="0" y="0"/>
          <a:chExt cx="0" cy="0"/>
        </a:xfrm>
      </p:grpSpPr>
      <p:sp>
        <p:nvSpPr>
          <p:cNvPr id="34" name="Shape 34"/>
          <p:cNvSpPr txBox="1">
            <a:spLocks noGrp="1"/>
          </p:cNvSpPr>
          <p:nvPr>
            <p:ph type="body" idx="1"/>
          </p:nvPr>
        </p:nvSpPr>
        <p:spPr>
          <a:xfrm>
            <a:off x="467543" y="1556791"/>
            <a:ext cx="8208912" cy="4608512"/>
          </a:xfrm>
          <a:prstGeom prst="rect">
            <a:avLst/>
          </a:prstGeom>
          <a:noFill/>
          <a:ln>
            <a:noFill/>
          </a:ln>
        </p:spPr>
        <p:txBody>
          <a:bodyPr lIns="91425" tIns="91425" rIns="91425" bIns="91425" anchor="t" anchorCtr="0"/>
          <a:lstStyle>
            <a:lvl1pPr marL="0" marR="0" lvl="0" indent="0" algn="l" rtl="0">
              <a:spcBef>
                <a:spcPts val="280"/>
              </a:spcBef>
              <a:buClr>
                <a:srgbClr val="7F7F7F"/>
              </a:buClr>
              <a:buFont typeface="Arial"/>
              <a:buNone/>
              <a:defRPr sz="1400" b="0" i="0" u="none" strike="noStrike" cap="none">
                <a:solidFill>
                  <a:srgbClr val="7F7F7F"/>
                </a:solidFill>
                <a:latin typeface="Arial"/>
                <a:ea typeface="Arial"/>
                <a:cs typeface="Arial"/>
                <a:sym typeface="Arial"/>
              </a:defRPr>
            </a:lvl1pPr>
            <a:lvl2pPr marL="457200" marR="0" lvl="1" indent="0" algn="l" rtl="0">
              <a:spcBef>
                <a:spcPts val="240"/>
              </a:spcBef>
              <a:buClr>
                <a:srgbClr val="7F7F7F"/>
              </a:buClr>
              <a:buFont typeface="Arial"/>
              <a:buNone/>
              <a:defRPr sz="1200" b="0" i="0" u="none" strike="noStrike" cap="none">
                <a:solidFill>
                  <a:srgbClr val="7F7F7F"/>
                </a:solidFill>
                <a:latin typeface="Arial"/>
                <a:ea typeface="Arial"/>
                <a:cs typeface="Arial"/>
                <a:sym typeface="Arial"/>
              </a:defRPr>
            </a:lvl2pPr>
            <a:lvl3pPr marL="914400" marR="0" lvl="2" indent="0" algn="l" rtl="0">
              <a:spcBef>
                <a:spcPts val="220"/>
              </a:spcBef>
              <a:buClr>
                <a:srgbClr val="7F7F7F"/>
              </a:buClr>
              <a:buFont typeface="Arial"/>
              <a:buNone/>
              <a:defRPr sz="1100" b="0" i="0" u="none" strike="noStrike" cap="none">
                <a:solidFill>
                  <a:srgbClr val="7F7F7F"/>
                </a:solidFill>
                <a:latin typeface="Arial"/>
                <a:ea typeface="Arial"/>
                <a:cs typeface="Arial"/>
                <a:sym typeface="Arial"/>
              </a:defRPr>
            </a:lvl3pPr>
            <a:lvl4pPr marL="1371600" marR="0" lvl="3" indent="0" algn="l" rtl="0">
              <a:spcBef>
                <a:spcPts val="210"/>
              </a:spcBef>
              <a:buClr>
                <a:srgbClr val="7F7F7F"/>
              </a:buClr>
              <a:buFont typeface="Arial"/>
              <a:buNone/>
              <a:defRPr sz="1050" b="0" i="0" u="none" strike="noStrike" cap="none">
                <a:solidFill>
                  <a:srgbClr val="7F7F7F"/>
                </a:solidFill>
                <a:latin typeface="Arial"/>
                <a:ea typeface="Arial"/>
                <a:cs typeface="Arial"/>
                <a:sym typeface="Arial"/>
              </a:defRPr>
            </a:lvl4pPr>
            <a:lvl5pPr marL="1828800" marR="0" lvl="4" indent="0" algn="l" rtl="0">
              <a:spcBef>
                <a:spcPts val="210"/>
              </a:spcBef>
              <a:buClr>
                <a:srgbClr val="7F7F7F"/>
              </a:buClr>
              <a:buFont typeface="Arial"/>
              <a:buNone/>
              <a:defRPr sz="1050" b="0" i="0" u="none" strike="noStrike" cap="none">
                <a:solidFill>
                  <a:srgbClr val="7F7F7F"/>
                </a:solidFill>
                <a:latin typeface="Arial"/>
                <a:ea typeface="Arial"/>
                <a:cs typeface="Arial"/>
                <a:sym typeface="Arial"/>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body" idx="2"/>
          </p:nvPr>
        </p:nvSpPr>
        <p:spPr>
          <a:xfrm>
            <a:off x="467543" y="979958"/>
            <a:ext cx="6912769" cy="432816"/>
          </a:xfrm>
          <a:prstGeom prst="rect">
            <a:avLst/>
          </a:prstGeom>
          <a:noFill/>
          <a:ln>
            <a:noFill/>
          </a:ln>
        </p:spPr>
        <p:txBody>
          <a:bodyPr lIns="91425" tIns="91425" rIns="91425" bIns="91425" anchor="t" anchorCtr="0"/>
          <a:lstStyle>
            <a:lvl1pPr marL="0" marR="0" lvl="0" indent="0" algn="l" rtl="0">
              <a:spcBef>
                <a:spcPts val="360"/>
              </a:spcBef>
              <a:buClr>
                <a:srgbClr val="7F7F7F"/>
              </a:buClr>
              <a:buFont typeface="Arial"/>
              <a:buNone/>
              <a:defRPr sz="1800" b="0" i="0" u="none" strike="noStrike" cap="none">
                <a:solidFill>
                  <a:srgbClr val="7F7F7F"/>
                </a:solidFill>
                <a:latin typeface="Arial"/>
                <a:ea typeface="Arial"/>
                <a:cs typeface="Arial"/>
                <a:sym typeface="Arial"/>
              </a:defRPr>
            </a:lvl1pPr>
            <a:lvl2pPr marL="457200" marR="0" lvl="1" indent="0" algn="l" rtl="0">
              <a:spcBef>
                <a:spcPts val="240"/>
              </a:spcBef>
              <a:buClr>
                <a:srgbClr val="7F7F7F"/>
              </a:buClr>
              <a:buFont typeface="Arial"/>
              <a:buNone/>
              <a:defRPr sz="1200" b="0" i="0" u="none" strike="noStrike" cap="none">
                <a:solidFill>
                  <a:srgbClr val="7F7F7F"/>
                </a:solidFill>
                <a:latin typeface="Calibri"/>
                <a:ea typeface="Calibri"/>
                <a:cs typeface="Calibri"/>
                <a:sym typeface="Calibri"/>
              </a:defRPr>
            </a:lvl2pPr>
            <a:lvl3pPr marL="914400" marR="0" lvl="2" indent="0" algn="l" rtl="0">
              <a:spcBef>
                <a:spcPts val="240"/>
              </a:spcBef>
              <a:buClr>
                <a:srgbClr val="7F7F7F"/>
              </a:buClr>
              <a:buFont typeface="Arial"/>
              <a:buNone/>
              <a:defRPr sz="1200" b="0" i="0" u="none" strike="noStrike" cap="none">
                <a:solidFill>
                  <a:srgbClr val="7F7F7F"/>
                </a:solidFill>
                <a:latin typeface="Calibri"/>
                <a:ea typeface="Calibri"/>
                <a:cs typeface="Calibri"/>
                <a:sym typeface="Calibri"/>
              </a:defRPr>
            </a:lvl3pPr>
            <a:lvl4pPr marL="1371600" marR="0" lvl="3" indent="0" algn="l" rtl="0">
              <a:spcBef>
                <a:spcPts val="220"/>
              </a:spcBef>
              <a:buClr>
                <a:srgbClr val="7F7F7F"/>
              </a:buClr>
              <a:buFont typeface="Arial"/>
              <a:buNone/>
              <a:defRPr sz="1100" b="0" i="0" u="none" strike="noStrike" cap="none">
                <a:solidFill>
                  <a:srgbClr val="7F7F7F"/>
                </a:solidFill>
                <a:latin typeface="Calibri"/>
                <a:ea typeface="Calibri"/>
                <a:cs typeface="Calibri"/>
                <a:sym typeface="Calibri"/>
              </a:defRPr>
            </a:lvl4pPr>
            <a:lvl5pPr marL="1828800" marR="0" lvl="4" indent="0" algn="l" rtl="0">
              <a:spcBef>
                <a:spcPts val="220"/>
              </a:spcBef>
              <a:buClr>
                <a:srgbClr val="7F7F7F"/>
              </a:buClr>
              <a:buFont typeface="Arial"/>
              <a:buNone/>
              <a:defRPr sz="1100" b="0" i="0" u="none" strike="noStrike" cap="none">
                <a:solidFill>
                  <a:srgbClr val="7F7F7F"/>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899591" y="6419850"/>
            <a:ext cx="5616623" cy="438150"/>
          </a:xfrm>
          <a:prstGeom prst="rect">
            <a:avLst/>
          </a:prstGeom>
          <a:noFill/>
          <a:ln>
            <a:noFill/>
          </a:ln>
        </p:spPr>
        <p:txBody>
          <a:bodyPr lIns="91425" tIns="91425" rIns="91425" bIns="91425" anchor="t" anchorCtr="0"/>
          <a:lstStyle>
            <a:lvl1pPr marL="0" marR="0" lvl="0" indent="0" algn="l" rtl="0">
              <a:spcBef>
                <a:spcPts val="0"/>
              </a:spcBef>
              <a:buNone/>
              <a:defRPr sz="800" baseline="-25000">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669727" y="312539"/>
            <a:ext cx="7804547" cy="1518047"/>
          </a:xfrm>
          <a:prstGeom prst="rect">
            <a:avLst/>
          </a:prstGeom>
        </p:spPr>
        <p:txBody>
          <a:bodyPr/>
          <a:lstStyle/>
          <a:p>
            <a:r>
              <a:rPr lang="en-US" smtClean="0"/>
              <a:t>Clique para editar estilo do título mestre</a:t>
            </a:r>
            <a:endParaRPr lang="pt-BR"/>
          </a:p>
        </p:txBody>
      </p:sp>
      <p:sp>
        <p:nvSpPr>
          <p:cNvPr id="3" name="Espaço Reservado para Conteúdo 2"/>
          <p:cNvSpPr>
            <a:spLocks noGrp="1"/>
          </p:cNvSpPr>
          <p:nvPr>
            <p:ph idx="1"/>
          </p:nvPr>
        </p:nvSpPr>
        <p:spPr>
          <a:xfrm>
            <a:off x="669727" y="1830586"/>
            <a:ext cx="7804547" cy="4420195"/>
          </a:xfrm>
          <a:prstGeom prst="rect">
            <a:avLst/>
          </a:prstGeom>
        </p:spPr>
        <p:txBody>
          <a:bodyPr/>
          <a:lstStyle/>
          <a:p>
            <a:pPr lvl="0"/>
            <a:r>
              <a:rPr lang="en-US" smtClean="0"/>
              <a:t>Clique para editar os estilos de texto mestres</a:t>
            </a:r>
          </a:p>
          <a:p>
            <a:pPr lvl="1"/>
            <a:r>
              <a:rPr lang="en-US" smtClean="0"/>
              <a:t>Segundo nível</a:t>
            </a:r>
          </a:p>
          <a:p>
            <a:pPr lvl="2"/>
            <a:r>
              <a:rPr lang="en-US" smtClean="0"/>
              <a:t>Terceiro nível</a:t>
            </a:r>
          </a:p>
          <a:p>
            <a:pPr lvl="3"/>
            <a:r>
              <a:rPr lang="en-US" smtClean="0"/>
              <a:t>Quarto nível</a:t>
            </a:r>
          </a:p>
          <a:p>
            <a:pPr lvl="4"/>
            <a:r>
              <a:rPr lang="en-US" smtClean="0"/>
              <a:t>Quinto nível</a:t>
            </a:r>
            <a:endParaRPr lang="pt-BR"/>
          </a:p>
        </p:txBody>
      </p:sp>
      <p:sp>
        <p:nvSpPr>
          <p:cNvPr id="4" name="Retângulo 3"/>
          <p:cNvSpPr/>
          <p:nvPr userDrawn="1"/>
        </p:nvSpPr>
        <p:spPr>
          <a:xfrm>
            <a:off x="7884368" y="0"/>
            <a:ext cx="1259632" cy="548680"/>
          </a:xfrm>
          <a:prstGeom prst="rect">
            <a:avLst/>
          </a:prstGeom>
          <a:solidFill>
            <a:schemeClr val="bg1"/>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pt-BR">
              <a:ln>
                <a:noFill/>
              </a:ln>
              <a:solidFill>
                <a:schemeClr val="bg1"/>
              </a:solidFill>
            </a:endParaRPr>
          </a:p>
        </p:txBody>
      </p:sp>
      <p:pic>
        <p:nvPicPr>
          <p:cNvPr id="5" name="Picture 6" descr="http://www.unisite.ms.gov.br/unisite/sites/sed/recursos/102713_consed_logo_12.jpg"/>
          <p:cNvPicPr>
            <a:picLocks noChangeAspect="1" noChangeArrowheads="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100392" y="33139"/>
            <a:ext cx="957064" cy="471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8733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Slide de título">
    <p:spTree>
      <p:nvGrpSpPr>
        <p:cNvPr id="1" name="Shape 13"/>
        <p:cNvGrpSpPr/>
        <p:nvPr/>
      </p:nvGrpSpPr>
      <p:grpSpPr>
        <a:xfrm>
          <a:off x="0" y="0"/>
          <a:ext cx="0" cy="0"/>
          <a:chOff x="0" y="0"/>
          <a:chExt cx="0" cy="0"/>
        </a:xfrm>
      </p:grpSpPr>
    </p:spTree>
    <p:extLst>
      <p:ext uri="{BB962C8B-B14F-4D97-AF65-F5344CB8AC3E}">
        <p14:creationId xmlns:p14="http://schemas.microsoft.com/office/powerpoint/2010/main" val="117851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38"/>
        <p:cNvGrpSpPr/>
        <p:nvPr/>
      </p:nvGrpSpPr>
      <p:grpSpPr>
        <a:xfrm>
          <a:off x="0" y="0"/>
          <a:ext cx="0" cy="0"/>
          <a:chOff x="0" y="0"/>
          <a:chExt cx="0" cy="0"/>
        </a:xfrm>
      </p:grpSpPr>
      <p:sp>
        <p:nvSpPr>
          <p:cNvPr id="39" name="Shape 39"/>
          <p:cNvSpPr txBox="1">
            <a:spLocks noGrp="1"/>
          </p:cNvSpPr>
          <p:nvPr>
            <p:ph type="ctrTitle"/>
          </p:nvPr>
        </p:nvSpPr>
        <p:spPr>
          <a:xfrm>
            <a:off x="685800" y="1196751"/>
            <a:ext cx="7772400" cy="1470024"/>
          </a:xfrm>
          <a:prstGeom prst="rect">
            <a:avLst/>
          </a:prstGeom>
          <a:noFill/>
          <a:ln>
            <a:noFill/>
          </a:ln>
        </p:spPr>
        <p:txBody>
          <a:bodyPr lIns="91425" tIns="91425" rIns="91425" bIns="91425" anchor="t" anchorCtr="0"/>
          <a:lstStyle>
            <a:lvl1pPr marL="0" marR="0" lvl="0" indent="0" algn="l" rtl="0">
              <a:spcBef>
                <a:spcPts val="0"/>
              </a:spcBef>
              <a:buClr>
                <a:srgbClr val="7F7F7F"/>
              </a:buClr>
              <a:buFont typeface="Arial"/>
              <a:buNone/>
              <a:defRPr sz="2200" b="0" i="0" u="none" strike="noStrike" cap="none">
                <a:solidFill>
                  <a:srgbClr val="7F7F7F"/>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0" name="Shape 40"/>
          <p:cNvSpPr txBox="1">
            <a:spLocks noGrp="1"/>
          </p:cNvSpPr>
          <p:nvPr>
            <p:ph type="subTitle" idx="1"/>
          </p:nvPr>
        </p:nvSpPr>
        <p:spPr>
          <a:xfrm>
            <a:off x="1371600" y="2708919"/>
            <a:ext cx="6400799" cy="1752600"/>
          </a:xfrm>
          <a:prstGeom prst="rect">
            <a:avLst/>
          </a:prstGeom>
          <a:noFill/>
          <a:ln>
            <a:noFill/>
          </a:ln>
        </p:spPr>
        <p:txBody>
          <a:bodyPr lIns="91425" tIns="91425" rIns="91425" bIns="91425" anchor="t" anchorCtr="0"/>
          <a:lstStyle>
            <a:lvl1pPr marL="0" marR="0" lvl="0" indent="0" algn="ctr" rtl="0">
              <a:spcBef>
                <a:spcPts val="360"/>
              </a:spcBef>
              <a:buClr>
                <a:srgbClr val="A1B3CE"/>
              </a:buClr>
              <a:buFont typeface="Arial"/>
              <a:buNone/>
              <a:defRPr sz="1800" b="0" i="0" u="none" strike="noStrike" cap="none">
                <a:solidFill>
                  <a:srgbClr val="A1B3CE"/>
                </a:solidFill>
                <a:latin typeface="Calibri"/>
                <a:ea typeface="Calibri"/>
                <a:cs typeface="Calibri"/>
                <a:sym typeface="Calibri"/>
              </a:defRPr>
            </a:lvl1pPr>
            <a:lvl2pPr marL="457200" marR="0" lvl="1" indent="0" algn="ctr" rtl="0">
              <a:spcBef>
                <a:spcPts val="280"/>
              </a:spcBef>
              <a:buClr>
                <a:srgbClr val="A1B3CE"/>
              </a:buClr>
              <a:buFont typeface="Arial"/>
              <a:buNone/>
              <a:defRPr sz="1400" b="0" i="0" u="none" strike="noStrike" cap="none">
                <a:solidFill>
                  <a:srgbClr val="A1B3CE"/>
                </a:solidFill>
                <a:latin typeface="Calibri"/>
                <a:ea typeface="Calibri"/>
                <a:cs typeface="Calibri"/>
                <a:sym typeface="Calibri"/>
              </a:defRPr>
            </a:lvl2pPr>
            <a:lvl3pPr marL="914400" marR="0" lvl="2" indent="0" algn="ctr" rtl="0">
              <a:spcBef>
                <a:spcPts val="240"/>
              </a:spcBef>
              <a:buClr>
                <a:srgbClr val="A1B3CE"/>
              </a:buClr>
              <a:buFont typeface="Arial"/>
              <a:buNone/>
              <a:defRPr sz="1200" b="0" i="0" u="none" strike="noStrike" cap="none">
                <a:solidFill>
                  <a:srgbClr val="A1B3CE"/>
                </a:solidFill>
                <a:latin typeface="Calibri"/>
                <a:ea typeface="Calibri"/>
                <a:cs typeface="Calibri"/>
                <a:sym typeface="Calibri"/>
              </a:defRPr>
            </a:lvl3pPr>
            <a:lvl4pPr marL="1371600" marR="0" lvl="3" indent="0" algn="ctr" rtl="0">
              <a:spcBef>
                <a:spcPts val="220"/>
              </a:spcBef>
              <a:buClr>
                <a:srgbClr val="A1B3CE"/>
              </a:buClr>
              <a:buFont typeface="Arial"/>
              <a:buNone/>
              <a:defRPr sz="1100" b="0" i="0" u="none" strike="noStrike" cap="none">
                <a:solidFill>
                  <a:srgbClr val="A1B3CE"/>
                </a:solidFill>
                <a:latin typeface="Calibri"/>
                <a:ea typeface="Calibri"/>
                <a:cs typeface="Calibri"/>
                <a:sym typeface="Calibri"/>
              </a:defRPr>
            </a:lvl4pPr>
            <a:lvl5pPr marL="1828800" marR="0" lvl="4" indent="0" algn="ctr" rtl="0">
              <a:spcBef>
                <a:spcPts val="220"/>
              </a:spcBef>
              <a:buClr>
                <a:srgbClr val="A1B3CE"/>
              </a:buClr>
              <a:buFont typeface="Arial"/>
              <a:buNone/>
              <a:defRPr sz="1100" b="0" i="0" u="none" strike="noStrike" cap="none">
                <a:solidFill>
                  <a:srgbClr val="A1B3CE"/>
                </a:solidFill>
                <a:latin typeface="Calibri"/>
                <a:ea typeface="Calibri"/>
                <a:cs typeface="Calibri"/>
                <a:sym typeface="Calibri"/>
              </a:defRPr>
            </a:lvl5pPr>
            <a:lvl6pPr marL="2286000" marR="0" lvl="5" indent="0" algn="ctr" rtl="0">
              <a:spcBef>
                <a:spcPts val="400"/>
              </a:spcBef>
              <a:buClr>
                <a:srgbClr val="A1B3CE"/>
              </a:buClr>
              <a:buFont typeface="Arial"/>
              <a:buNone/>
              <a:defRPr sz="2000" b="0" i="0" u="none" strike="noStrike" cap="none">
                <a:solidFill>
                  <a:srgbClr val="A1B3CE"/>
                </a:solidFill>
                <a:latin typeface="Calibri"/>
                <a:ea typeface="Calibri"/>
                <a:cs typeface="Calibri"/>
                <a:sym typeface="Calibri"/>
              </a:defRPr>
            </a:lvl6pPr>
            <a:lvl7pPr marL="2743200" marR="0" lvl="6" indent="0" algn="ctr" rtl="0">
              <a:spcBef>
                <a:spcPts val="400"/>
              </a:spcBef>
              <a:buClr>
                <a:srgbClr val="A1B3CE"/>
              </a:buClr>
              <a:buFont typeface="Arial"/>
              <a:buNone/>
              <a:defRPr sz="2000" b="0" i="0" u="none" strike="noStrike" cap="none">
                <a:solidFill>
                  <a:srgbClr val="A1B3CE"/>
                </a:solidFill>
                <a:latin typeface="Calibri"/>
                <a:ea typeface="Calibri"/>
                <a:cs typeface="Calibri"/>
                <a:sym typeface="Calibri"/>
              </a:defRPr>
            </a:lvl7pPr>
            <a:lvl8pPr marL="3200400" marR="0" lvl="7" indent="0" algn="ctr" rtl="0">
              <a:spcBef>
                <a:spcPts val="400"/>
              </a:spcBef>
              <a:buClr>
                <a:srgbClr val="A1B3CE"/>
              </a:buClr>
              <a:buFont typeface="Arial"/>
              <a:buNone/>
              <a:defRPr sz="2000" b="0" i="0" u="none" strike="noStrike" cap="none">
                <a:solidFill>
                  <a:srgbClr val="A1B3CE"/>
                </a:solidFill>
                <a:latin typeface="Calibri"/>
                <a:ea typeface="Calibri"/>
                <a:cs typeface="Calibri"/>
                <a:sym typeface="Calibri"/>
              </a:defRPr>
            </a:lvl8pPr>
            <a:lvl9pPr marL="3657600" marR="0" lvl="8" indent="0" algn="ctr" rtl="0">
              <a:spcBef>
                <a:spcPts val="400"/>
              </a:spcBef>
              <a:buClr>
                <a:srgbClr val="A1B3CE"/>
              </a:buClr>
              <a:buFont typeface="Arial"/>
              <a:buNone/>
              <a:defRPr sz="2000" b="0" i="0" u="none" strike="noStrike" cap="none">
                <a:solidFill>
                  <a:srgbClr val="A1B3CE"/>
                </a:solidFill>
                <a:latin typeface="Calibri"/>
                <a:ea typeface="Calibri"/>
                <a:cs typeface="Calibri"/>
                <a:sym typeface="Calibri"/>
              </a:defRPr>
            </a:lvl9pPr>
          </a:lstStyle>
          <a:p>
            <a:endParaRPr/>
          </a:p>
        </p:txBody>
      </p:sp>
      <p:sp>
        <p:nvSpPr>
          <p:cNvPr id="41" name="Shape 41"/>
          <p:cNvSpPr txBox="1">
            <a:spLocks noGrp="1"/>
          </p:cNvSpPr>
          <p:nvPr>
            <p:ph type="ftr" idx="11"/>
          </p:nvPr>
        </p:nvSpPr>
        <p:spPr>
          <a:xfrm>
            <a:off x="899591" y="6419850"/>
            <a:ext cx="5616623" cy="438150"/>
          </a:xfrm>
          <a:prstGeom prst="rect">
            <a:avLst/>
          </a:prstGeom>
          <a:noFill/>
          <a:ln>
            <a:noFill/>
          </a:ln>
        </p:spPr>
        <p:txBody>
          <a:bodyPr lIns="91425" tIns="91425" rIns="91425" bIns="91425" anchor="t" anchorCtr="0"/>
          <a:lstStyle>
            <a:lvl1pPr marL="0" marR="0" lvl="0" indent="0" algn="l" rtl="0">
              <a:spcBef>
                <a:spcPts val="0"/>
              </a:spcBef>
              <a:buNone/>
              <a:defRPr sz="800" baseline="-25000">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42"/>
        <p:cNvGrpSpPr/>
        <p:nvPr/>
      </p:nvGrpSpPr>
      <p:grpSpPr>
        <a:xfrm>
          <a:off x="0" y="0"/>
          <a:ext cx="0" cy="0"/>
          <a:chOff x="0" y="0"/>
          <a:chExt cx="0" cy="0"/>
        </a:xfrm>
      </p:grpSpPr>
      <p:sp>
        <p:nvSpPr>
          <p:cNvPr id="43" name="Shape 43"/>
          <p:cNvSpPr txBox="1">
            <a:spLocks noGrp="1"/>
          </p:cNvSpPr>
          <p:nvPr>
            <p:ph type="body" idx="1"/>
          </p:nvPr>
        </p:nvSpPr>
        <p:spPr>
          <a:xfrm>
            <a:off x="467543" y="1556791"/>
            <a:ext cx="8208912" cy="4608512"/>
          </a:xfrm>
          <a:prstGeom prst="rect">
            <a:avLst/>
          </a:prstGeom>
          <a:noFill/>
          <a:ln>
            <a:noFill/>
          </a:ln>
        </p:spPr>
        <p:txBody>
          <a:bodyPr lIns="91425" tIns="91425" rIns="91425" bIns="91425" anchor="t" anchorCtr="0"/>
          <a:lstStyle>
            <a:lvl1pPr marL="0" marR="0" lvl="0" indent="0" algn="l" rtl="0">
              <a:spcBef>
                <a:spcPts val="280"/>
              </a:spcBef>
              <a:buClr>
                <a:srgbClr val="7F7F7F"/>
              </a:buClr>
              <a:buFont typeface="Arial"/>
              <a:buNone/>
              <a:defRPr sz="1400" b="0" i="0" u="none" strike="noStrike" cap="none">
                <a:solidFill>
                  <a:srgbClr val="7F7F7F"/>
                </a:solidFill>
                <a:latin typeface="Arial"/>
                <a:ea typeface="Arial"/>
                <a:cs typeface="Arial"/>
                <a:sym typeface="Arial"/>
              </a:defRPr>
            </a:lvl1pPr>
            <a:lvl2pPr marL="457200" marR="0" lvl="1" indent="0" algn="l" rtl="0">
              <a:spcBef>
                <a:spcPts val="240"/>
              </a:spcBef>
              <a:buClr>
                <a:srgbClr val="7F7F7F"/>
              </a:buClr>
              <a:buFont typeface="Arial"/>
              <a:buNone/>
              <a:defRPr sz="1200" b="0" i="0" u="none" strike="noStrike" cap="none">
                <a:solidFill>
                  <a:srgbClr val="7F7F7F"/>
                </a:solidFill>
                <a:latin typeface="Arial"/>
                <a:ea typeface="Arial"/>
                <a:cs typeface="Arial"/>
                <a:sym typeface="Arial"/>
              </a:defRPr>
            </a:lvl2pPr>
            <a:lvl3pPr marL="914400" marR="0" lvl="2" indent="0" algn="l" rtl="0">
              <a:spcBef>
                <a:spcPts val="220"/>
              </a:spcBef>
              <a:buClr>
                <a:srgbClr val="7F7F7F"/>
              </a:buClr>
              <a:buFont typeface="Arial"/>
              <a:buNone/>
              <a:defRPr sz="1100" b="0" i="0" u="none" strike="noStrike" cap="none">
                <a:solidFill>
                  <a:srgbClr val="7F7F7F"/>
                </a:solidFill>
                <a:latin typeface="Arial"/>
                <a:ea typeface="Arial"/>
                <a:cs typeface="Arial"/>
                <a:sym typeface="Arial"/>
              </a:defRPr>
            </a:lvl3pPr>
            <a:lvl4pPr marL="1371600" marR="0" lvl="3" indent="0" algn="l" rtl="0">
              <a:spcBef>
                <a:spcPts val="210"/>
              </a:spcBef>
              <a:buClr>
                <a:srgbClr val="7F7F7F"/>
              </a:buClr>
              <a:buFont typeface="Arial"/>
              <a:buNone/>
              <a:defRPr sz="1050" b="0" i="0" u="none" strike="noStrike" cap="none">
                <a:solidFill>
                  <a:srgbClr val="7F7F7F"/>
                </a:solidFill>
                <a:latin typeface="Arial"/>
                <a:ea typeface="Arial"/>
                <a:cs typeface="Arial"/>
                <a:sym typeface="Arial"/>
              </a:defRPr>
            </a:lvl4pPr>
            <a:lvl5pPr marL="1828800" marR="0" lvl="4" indent="0" algn="l" rtl="0">
              <a:spcBef>
                <a:spcPts val="210"/>
              </a:spcBef>
              <a:buClr>
                <a:srgbClr val="7F7F7F"/>
              </a:buClr>
              <a:buFont typeface="Arial"/>
              <a:buNone/>
              <a:defRPr sz="1050" b="0" i="0" u="none" strike="noStrike" cap="none">
                <a:solidFill>
                  <a:srgbClr val="7F7F7F"/>
                </a:solidFill>
                <a:latin typeface="Arial"/>
                <a:ea typeface="Arial"/>
                <a:cs typeface="Arial"/>
                <a:sym typeface="Arial"/>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2"/>
          </p:nvPr>
        </p:nvSpPr>
        <p:spPr>
          <a:xfrm>
            <a:off x="467543" y="979958"/>
            <a:ext cx="6912769" cy="432816"/>
          </a:xfrm>
          <a:prstGeom prst="rect">
            <a:avLst/>
          </a:prstGeom>
          <a:noFill/>
          <a:ln>
            <a:noFill/>
          </a:ln>
        </p:spPr>
        <p:txBody>
          <a:bodyPr lIns="91425" tIns="91425" rIns="91425" bIns="91425" anchor="t" anchorCtr="0"/>
          <a:lstStyle>
            <a:lvl1pPr marL="0" marR="0" lvl="0" indent="0" algn="l" rtl="0">
              <a:spcBef>
                <a:spcPts val="360"/>
              </a:spcBef>
              <a:buClr>
                <a:srgbClr val="7F7F7F"/>
              </a:buClr>
              <a:buFont typeface="Arial"/>
              <a:buNone/>
              <a:defRPr sz="1800" b="0" i="0" u="none" strike="noStrike" cap="none">
                <a:solidFill>
                  <a:srgbClr val="7F7F7F"/>
                </a:solidFill>
                <a:latin typeface="Arial"/>
                <a:ea typeface="Arial"/>
                <a:cs typeface="Arial"/>
                <a:sym typeface="Arial"/>
              </a:defRPr>
            </a:lvl1pPr>
            <a:lvl2pPr marL="457200" marR="0" lvl="1" indent="0" algn="l" rtl="0">
              <a:spcBef>
                <a:spcPts val="240"/>
              </a:spcBef>
              <a:buClr>
                <a:srgbClr val="7F7F7F"/>
              </a:buClr>
              <a:buFont typeface="Arial"/>
              <a:buNone/>
              <a:defRPr sz="1200" b="0" i="0" u="none" strike="noStrike" cap="none">
                <a:solidFill>
                  <a:srgbClr val="7F7F7F"/>
                </a:solidFill>
                <a:latin typeface="Calibri"/>
                <a:ea typeface="Calibri"/>
                <a:cs typeface="Calibri"/>
                <a:sym typeface="Calibri"/>
              </a:defRPr>
            </a:lvl2pPr>
            <a:lvl3pPr marL="914400" marR="0" lvl="2" indent="0" algn="l" rtl="0">
              <a:spcBef>
                <a:spcPts val="240"/>
              </a:spcBef>
              <a:buClr>
                <a:srgbClr val="7F7F7F"/>
              </a:buClr>
              <a:buFont typeface="Arial"/>
              <a:buNone/>
              <a:defRPr sz="1200" b="0" i="0" u="none" strike="noStrike" cap="none">
                <a:solidFill>
                  <a:srgbClr val="7F7F7F"/>
                </a:solidFill>
                <a:latin typeface="Calibri"/>
                <a:ea typeface="Calibri"/>
                <a:cs typeface="Calibri"/>
                <a:sym typeface="Calibri"/>
              </a:defRPr>
            </a:lvl3pPr>
            <a:lvl4pPr marL="1371600" marR="0" lvl="3" indent="0" algn="l" rtl="0">
              <a:spcBef>
                <a:spcPts val="220"/>
              </a:spcBef>
              <a:buClr>
                <a:srgbClr val="7F7F7F"/>
              </a:buClr>
              <a:buFont typeface="Arial"/>
              <a:buNone/>
              <a:defRPr sz="1100" b="0" i="0" u="none" strike="noStrike" cap="none">
                <a:solidFill>
                  <a:srgbClr val="7F7F7F"/>
                </a:solidFill>
                <a:latin typeface="Calibri"/>
                <a:ea typeface="Calibri"/>
                <a:cs typeface="Calibri"/>
                <a:sym typeface="Calibri"/>
              </a:defRPr>
            </a:lvl4pPr>
            <a:lvl5pPr marL="1828800" marR="0" lvl="4" indent="0" algn="l" rtl="0">
              <a:spcBef>
                <a:spcPts val="220"/>
              </a:spcBef>
              <a:buClr>
                <a:srgbClr val="7F7F7F"/>
              </a:buClr>
              <a:buFont typeface="Arial"/>
              <a:buNone/>
              <a:defRPr sz="1100" b="0" i="0" u="none" strike="noStrike" cap="none">
                <a:solidFill>
                  <a:srgbClr val="7F7F7F"/>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ftr" idx="11"/>
          </p:nvPr>
        </p:nvSpPr>
        <p:spPr>
          <a:xfrm>
            <a:off x="899591" y="6419850"/>
            <a:ext cx="5616623" cy="438150"/>
          </a:xfrm>
          <a:prstGeom prst="rect">
            <a:avLst/>
          </a:prstGeom>
          <a:noFill/>
          <a:ln>
            <a:noFill/>
          </a:ln>
        </p:spPr>
        <p:txBody>
          <a:bodyPr lIns="91425" tIns="91425" rIns="91425" bIns="91425" anchor="t" anchorCtr="0"/>
          <a:lstStyle>
            <a:lvl1pPr marL="0" marR="0" lvl="0" indent="0" algn="l" rtl="0">
              <a:spcBef>
                <a:spcPts val="0"/>
              </a:spcBef>
              <a:buNone/>
              <a:defRPr sz="800" baseline="-25000">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Slide de título">
    <p:spTree>
      <p:nvGrpSpPr>
        <p:cNvPr id="1" name="Shape 4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NUL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NULL"/><Relationship Id="rId5" Type="http://schemas.openxmlformats.org/officeDocument/2006/relationships/theme" Target="../theme/theme2.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image" Target="NULL"/><Relationship Id="rId4" Type="http://schemas.openxmlformats.org/officeDocument/2006/relationships/slideLayout" Target="../slideLayouts/slideLayout13.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p:nvPr/>
        </p:nvSpPr>
        <p:spPr>
          <a:xfrm>
            <a:off x="1162050" y="254000"/>
            <a:ext cx="914400" cy="914400"/>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a:solidFill>
                <a:srgbClr val="700038"/>
              </a:solidFill>
              <a:latin typeface="Calibri"/>
              <a:ea typeface="Calibri"/>
              <a:cs typeface="Calibri"/>
              <a:sym typeface="Calibri"/>
            </a:endParaRPr>
          </a:p>
        </p:txBody>
      </p:sp>
      <p:sp>
        <p:nvSpPr>
          <p:cNvPr id="11" name="Shape 11"/>
          <p:cNvSpPr/>
          <p:nvPr/>
        </p:nvSpPr>
        <p:spPr>
          <a:xfrm>
            <a:off x="0" y="0"/>
            <a:ext cx="7811480" cy="548680"/>
          </a:xfrm>
          <a:prstGeom prst="rect">
            <a:avLst/>
          </a:prstGeom>
          <a:solidFill>
            <a:srgbClr val="F2F2F2"/>
          </a:solidFill>
          <a:ln>
            <a:noFill/>
          </a:ln>
        </p:spPr>
        <p:txBody>
          <a:bodyPr lIns="91425" tIns="45700" rIns="91425" bIns="45700" anchor="ctr" anchorCtr="0">
            <a:noAutofit/>
          </a:bodyPr>
          <a:lstStyle/>
          <a:p>
            <a:pPr marL="0" marR="0" lvl="0" indent="0" algn="ctr" rtl="0">
              <a:spcBef>
                <a:spcPts val="0"/>
              </a:spcBef>
              <a:buNone/>
            </a:pPr>
            <a:endParaRPr sz="1800">
              <a:solidFill>
                <a:srgbClr val="FFFFFF"/>
              </a:solidFill>
              <a:latin typeface="Arial Narrow"/>
              <a:ea typeface="Arial Narrow"/>
              <a:cs typeface="Arial Narrow"/>
              <a:sym typeface="Arial Narrow"/>
            </a:endParaRPr>
          </a:p>
        </p:txBody>
      </p:sp>
      <p:pic>
        <p:nvPicPr>
          <p:cNvPr id="12" name="Shape 12" descr="http://www.unisite.ms.gov.br/unisite/sites/sed/recursos/102713_consed_logo_12.jpg"/>
          <p:cNvPicPr preferRelativeResize="0"/>
          <p:nvPr/>
        </p:nvPicPr>
        <p:blipFill rotWithShape="1">
          <a:blip r:embed="rId4">
            <a:alphaModFix/>
          </a:blip>
          <a:srcRect/>
          <a:stretch/>
        </p:blipFill>
        <p:spPr>
          <a:xfrm>
            <a:off x="7967935" y="3070"/>
            <a:ext cx="1139551" cy="56287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2"/>
        <p:cNvGrpSpPr/>
        <p:nvPr/>
      </p:nvGrpSpPr>
      <p:grpSpPr>
        <a:xfrm>
          <a:off x="0" y="0"/>
          <a:ext cx="0" cy="0"/>
          <a:chOff x="0" y="0"/>
          <a:chExt cx="0" cy="0"/>
        </a:xfrm>
      </p:grpSpPr>
      <p:sp>
        <p:nvSpPr>
          <p:cNvPr id="23" name="Shape 23"/>
          <p:cNvSpPr txBox="1"/>
          <p:nvPr/>
        </p:nvSpPr>
        <p:spPr>
          <a:xfrm>
            <a:off x="1162050" y="254000"/>
            <a:ext cx="914400" cy="914400"/>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a:solidFill>
                <a:srgbClr val="700038"/>
              </a:solidFill>
              <a:latin typeface="Calibri"/>
              <a:ea typeface="Calibri"/>
              <a:cs typeface="Calibri"/>
              <a:sym typeface="Calibri"/>
            </a:endParaRPr>
          </a:p>
        </p:txBody>
      </p:sp>
      <p:sp>
        <p:nvSpPr>
          <p:cNvPr id="24" name="Shape 24"/>
          <p:cNvSpPr/>
          <p:nvPr/>
        </p:nvSpPr>
        <p:spPr>
          <a:xfrm>
            <a:off x="0" y="6542300"/>
            <a:ext cx="9144000" cy="315700"/>
          </a:xfrm>
          <a:prstGeom prst="rect">
            <a:avLst/>
          </a:prstGeom>
          <a:solidFill>
            <a:srgbClr val="7F7F7F"/>
          </a:solidFill>
          <a:ln>
            <a:noFill/>
          </a:ln>
        </p:spPr>
        <p:txBody>
          <a:bodyPr lIns="91425" tIns="45700" rIns="91425" bIns="45700" anchor="ctr" anchorCtr="0">
            <a:noAutofit/>
          </a:bodyPr>
          <a:lstStyle/>
          <a:p>
            <a:pPr marL="0" marR="0" lvl="0" indent="0" algn="l" rtl="0">
              <a:spcBef>
                <a:spcPts val="0"/>
              </a:spcBef>
              <a:buNone/>
            </a:pPr>
            <a:endParaRPr sz="1800">
              <a:solidFill>
                <a:srgbClr val="FFFFFF"/>
              </a:solidFill>
              <a:latin typeface="Calibri"/>
              <a:ea typeface="Calibri"/>
              <a:cs typeface="Calibri"/>
              <a:sym typeface="Calibri"/>
            </a:endParaRPr>
          </a:p>
        </p:txBody>
      </p:sp>
      <p:sp>
        <p:nvSpPr>
          <p:cNvPr id="25" name="Shape 25"/>
          <p:cNvSpPr txBox="1"/>
          <p:nvPr/>
        </p:nvSpPr>
        <p:spPr>
          <a:xfrm>
            <a:off x="4242955" y="6597352"/>
            <a:ext cx="658090" cy="268964"/>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fld id="{00000000-1234-1234-1234-123412341234}" type="slidenum">
              <a:rPr lang="pt-BR" sz="1100" b="1">
                <a:solidFill>
                  <a:srgbClr val="FFFFFF"/>
                </a:solidFill>
                <a:latin typeface="Calibri"/>
                <a:ea typeface="Calibri"/>
                <a:cs typeface="Calibri"/>
                <a:sym typeface="Calibri"/>
              </a:rPr>
              <a:pPr marL="0" marR="0" lvl="0" indent="0" algn="ctr" rtl="0">
                <a:spcBef>
                  <a:spcPts val="0"/>
                </a:spcBef>
                <a:buSzPct val="25000"/>
                <a:buNone/>
              </a:pPr>
              <a:t>‹nº›</a:t>
            </a:fld>
            <a:endParaRPr lang="pt-BR" sz="1100" b="1">
              <a:solidFill>
                <a:srgbClr val="FFFFFF"/>
              </a:solidFill>
              <a:latin typeface="Calibri"/>
              <a:ea typeface="Calibri"/>
              <a:cs typeface="Calibri"/>
              <a:sym typeface="Calibri"/>
            </a:endParaRPr>
          </a:p>
        </p:txBody>
      </p:sp>
      <p:sp>
        <p:nvSpPr>
          <p:cNvPr id="26" name="Shape 26"/>
          <p:cNvSpPr/>
          <p:nvPr/>
        </p:nvSpPr>
        <p:spPr>
          <a:xfrm>
            <a:off x="0" y="0"/>
            <a:ext cx="7811480" cy="548680"/>
          </a:xfrm>
          <a:prstGeom prst="rect">
            <a:avLst/>
          </a:prstGeom>
          <a:solidFill>
            <a:srgbClr val="F2F2F2"/>
          </a:solidFill>
          <a:ln>
            <a:noFill/>
          </a:ln>
        </p:spPr>
        <p:txBody>
          <a:bodyPr lIns="91425" tIns="45700" rIns="91425" bIns="45700" anchor="ctr" anchorCtr="0">
            <a:noAutofit/>
          </a:bodyPr>
          <a:lstStyle/>
          <a:p>
            <a:pPr marL="0" marR="0" lvl="0" indent="0" algn="ctr" rtl="0">
              <a:spcBef>
                <a:spcPts val="0"/>
              </a:spcBef>
              <a:buNone/>
            </a:pPr>
            <a:endParaRPr sz="1800">
              <a:solidFill>
                <a:srgbClr val="FFFFFF"/>
              </a:solidFill>
              <a:latin typeface="Arial Narrow"/>
              <a:ea typeface="Arial Narrow"/>
              <a:cs typeface="Arial Narrow"/>
              <a:sym typeface="Arial Narrow"/>
            </a:endParaRPr>
          </a:p>
        </p:txBody>
      </p:sp>
      <p:pic>
        <p:nvPicPr>
          <p:cNvPr id="27" name="Shape 27" descr="http://www.unisite.ms.gov.br/unisite/sites/sed/recursos/102713_consed_logo_12.jpg"/>
          <p:cNvPicPr preferRelativeResize="0"/>
          <p:nvPr/>
        </p:nvPicPr>
        <p:blipFill rotWithShape="1">
          <a:blip r:embed="rId6">
            <a:alphaModFix/>
          </a:blip>
          <a:srcRect/>
          <a:stretch/>
        </p:blipFill>
        <p:spPr>
          <a:xfrm>
            <a:off x="7967935" y="3070"/>
            <a:ext cx="1139551" cy="56287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2" r:id="rId1"/>
    <p:sldLayoutId id="2147483653" r:id="rId2"/>
    <p:sldLayoutId id="2147483670" r:id="rId3"/>
    <p:sldLayoutId id="2147483672" r:id="rId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7"/>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7"/>
        <p:cNvGrpSpPr/>
        <p:nvPr/>
      </p:nvGrpSpPr>
      <p:grpSpPr>
        <a:xfrm>
          <a:off x="0" y="0"/>
          <a:ext cx="0" cy="0"/>
          <a:chOff x="0" y="0"/>
          <a:chExt cx="0" cy="0"/>
        </a:xfrm>
      </p:grpSpPr>
      <p:pic>
        <p:nvPicPr>
          <p:cNvPr id="48" name="Shape 48"/>
          <p:cNvPicPr preferRelativeResize="0"/>
          <p:nvPr/>
        </p:nvPicPr>
        <p:blipFill/>
        <p:spPr>
          <a:xfrm>
            <a:off x="1511" y="1589"/>
            <a:ext cx="1510" cy="1587"/>
          </a:xfrm>
          <a:prstGeom prst="rect">
            <a:avLst/>
          </a:prstGeom>
          <a:solidFill>
            <a:srgbClr val="FFFFFF"/>
          </a:solidFill>
          <a:ln>
            <a:noFill/>
          </a:ln>
        </p:spPr>
      </p:pic>
      <p:sp>
        <p:nvSpPr>
          <p:cNvPr id="49" name="Shape 49"/>
          <p:cNvSpPr txBox="1">
            <a:spLocks noGrp="1"/>
          </p:cNvSpPr>
          <p:nvPr>
            <p:ph type="title"/>
          </p:nvPr>
        </p:nvSpPr>
        <p:spPr>
          <a:xfrm>
            <a:off x="435356" y="162000"/>
            <a:ext cx="8275202" cy="831600"/>
          </a:xfrm>
          <a:prstGeom prst="rect">
            <a:avLst/>
          </a:prstGeom>
          <a:noFill/>
          <a:ln>
            <a:noFill/>
          </a:ln>
        </p:spPr>
        <p:txBody>
          <a:bodyPr lIns="91425" tIns="91425" rIns="91425" bIns="91425" anchor="b" anchorCtr="0"/>
          <a:lstStyle>
            <a:lvl1pPr marL="0" marR="0" lvl="0" indent="0" algn="l" rtl="0">
              <a:spcBef>
                <a:spcPts val="0"/>
              </a:spcBef>
              <a:buClr>
                <a:schemeClr val="dk2"/>
              </a:buClr>
              <a:buFont typeface="Arial"/>
              <a:buNone/>
              <a:defRPr sz="2285" b="1"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0" name="Shape 50"/>
          <p:cNvSpPr txBox="1">
            <a:spLocks noGrp="1"/>
          </p:cNvSpPr>
          <p:nvPr>
            <p:ph type="body" idx="1"/>
          </p:nvPr>
        </p:nvSpPr>
        <p:spPr>
          <a:xfrm>
            <a:off x="435356" y="1508400"/>
            <a:ext cx="8275202" cy="4615200"/>
          </a:xfrm>
          <a:prstGeom prst="rect">
            <a:avLst/>
          </a:prstGeom>
          <a:noFill/>
          <a:ln>
            <a:noFill/>
          </a:ln>
        </p:spPr>
        <p:txBody>
          <a:bodyPr lIns="91425" tIns="91425" rIns="91425" bIns="91425" anchor="t" anchorCtr="0"/>
          <a:lstStyle>
            <a:lvl1pPr marL="0" marR="0" lvl="0" indent="0" algn="l" rtl="0">
              <a:spcBef>
                <a:spcPts val="366"/>
              </a:spcBef>
              <a:buClr>
                <a:schemeClr val="dk1"/>
              </a:buClr>
              <a:buFont typeface="Arial"/>
              <a:buNone/>
              <a:defRPr sz="1524" b="1" i="0" u="none" strike="noStrike" cap="none">
                <a:solidFill>
                  <a:schemeClr val="dk1"/>
                </a:solidFill>
                <a:latin typeface="Arial"/>
                <a:ea typeface="Arial"/>
                <a:cs typeface="Arial"/>
                <a:sym typeface="Arial"/>
              </a:defRPr>
            </a:lvl1pPr>
            <a:lvl2pPr marL="435346" marR="0" lvl="1" indent="-122672"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2pPr>
            <a:lvl3pPr marL="870692" marR="0" lvl="2" indent="-126218"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3pPr>
            <a:lvl4pPr marL="1309465" marR="0" lvl="3" indent="-133191"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4pPr>
            <a:lvl5pPr marL="1960770" marR="0" lvl="4" indent="-124096" algn="l" rtl="0">
              <a:spcBef>
                <a:spcPts val="366"/>
              </a:spcBef>
              <a:buClr>
                <a:schemeClr val="dk2"/>
              </a:buClr>
              <a:buSzPct val="101600"/>
              <a:buFont typeface="Arial"/>
              <a:buChar char="–"/>
              <a:defRPr sz="1524" b="0" i="0" u="none" strike="noStrike" cap="none">
                <a:solidFill>
                  <a:schemeClr val="dk1"/>
                </a:solidFill>
                <a:latin typeface="Arial"/>
                <a:ea typeface="Arial"/>
                <a:cs typeface="Arial"/>
                <a:sym typeface="Arial"/>
              </a:defRPr>
            </a:lvl5pPr>
            <a:lvl6pPr marL="2394402" marR="0" lvl="5" indent="-101797"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6pPr>
            <a:lvl7pPr marL="2829748" marR="0" lvl="6" indent="-105343"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7pPr>
            <a:lvl8pPr marL="3265094" marR="0" lvl="7" indent="-108890"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8pPr>
            <a:lvl9pPr marL="3700440" marR="0" lvl="8" indent="-99736" algn="l" rtl="0">
              <a:spcBef>
                <a:spcPts val="381"/>
              </a:spcBef>
              <a:buClr>
                <a:schemeClr val="dk1"/>
              </a:buClr>
              <a:buSzPct val="100210"/>
              <a:buFont typeface="Arial"/>
              <a:buChar char="•"/>
              <a:defRPr sz="1904" b="0" i="0" u="none" strike="noStrike" cap="none">
                <a:solidFill>
                  <a:schemeClr val="dk1"/>
                </a:solidFill>
                <a:latin typeface="Arial"/>
                <a:ea typeface="Arial"/>
                <a:cs typeface="Arial"/>
                <a:sym typeface="Arial"/>
              </a:defRPr>
            </a:lvl9pPr>
          </a:lstStyle>
          <a:p>
            <a:endParaRPr/>
          </a:p>
        </p:txBody>
      </p:sp>
      <p:cxnSp>
        <p:nvCxnSpPr>
          <p:cNvPr id="51" name="Shape 51"/>
          <p:cNvCxnSpPr/>
          <p:nvPr/>
        </p:nvCxnSpPr>
        <p:spPr>
          <a:xfrm rot="10800000">
            <a:off x="0" y="1003300"/>
            <a:ext cx="9142488" cy="0"/>
          </a:xfrm>
          <a:prstGeom prst="straightConnector1">
            <a:avLst/>
          </a:prstGeom>
          <a:noFill/>
          <a:ln w="28575" cap="flat" cmpd="sng">
            <a:solidFill>
              <a:schemeClr val="dk2"/>
            </a:solidFill>
            <a:prstDash val="solid"/>
            <a:round/>
            <a:headEnd type="none" w="med" len="med"/>
            <a:tailEnd type="none" w="med" len="med"/>
          </a:ln>
          <a:effectLst>
            <a:outerShdw dist="25400" dir="5400000" algn="ctr" rotWithShape="0">
              <a:schemeClr val="folHlink"/>
            </a:outerShdw>
          </a:effectLst>
        </p:spPr>
      </p:cxnSp>
      <p:sp>
        <p:nvSpPr>
          <p:cNvPr id="52" name="Shape 52"/>
          <p:cNvSpPr/>
          <p:nvPr/>
        </p:nvSpPr>
        <p:spPr>
          <a:xfrm>
            <a:off x="435356" y="6699600"/>
            <a:ext cx="613612" cy="107999"/>
          </a:xfrm>
          <a:prstGeom prst="rect">
            <a:avLst/>
          </a:prstGeom>
          <a:noFill/>
          <a:ln>
            <a:noFill/>
          </a:ln>
        </p:spPr>
        <p:txBody>
          <a:bodyPr lIns="0" tIns="0" rIns="0" bIns="0" anchor="ctr" anchorCtr="0">
            <a:noAutofit/>
          </a:bodyPr>
          <a:lstStyle/>
          <a:p>
            <a:pPr marL="0" marR="0" lvl="0" indent="0" algn="l" rtl="0">
              <a:spcBef>
                <a:spcPts val="0"/>
              </a:spcBef>
              <a:buSzPct val="25000"/>
              <a:buNone/>
            </a:pPr>
            <a:r>
              <a:rPr lang="pt-BR" sz="667">
                <a:solidFill>
                  <a:srgbClr val="808080"/>
                </a:solidFill>
                <a:latin typeface="Arial"/>
                <a:ea typeface="Arial"/>
                <a:cs typeface="Arial"/>
                <a:sym typeface="Arial"/>
              </a:rPr>
              <a:t>209260-65-Iniciativas Estratégicas CONSED Fichas_v01.pptx</a:t>
            </a:r>
          </a:p>
        </p:txBody>
      </p:sp>
      <p:sp>
        <p:nvSpPr>
          <p:cNvPr id="53" name="Shape 53"/>
          <p:cNvSpPr txBox="1"/>
          <p:nvPr/>
        </p:nvSpPr>
        <p:spPr>
          <a:xfrm>
            <a:off x="8514395" y="6675838"/>
            <a:ext cx="199592" cy="127000"/>
          </a:xfrm>
          <a:prstGeom prst="rect">
            <a:avLst/>
          </a:prstGeom>
          <a:noFill/>
          <a:ln>
            <a:noFill/>
          </a:ln>
        </p:spPr>
        <p:txBody>
          <a:bodyPr lIns="0" tIns="0" rIns="0" bIns="0" anchor="t" anchorCtr="0">
            <a:noAutofit/>
          </a:bodyPr>
          <a:lstStyle/>
          <a:p>
            <a:pPr marL="0" marR="0" lvl="0" indent="0" algn="r" rtl="0">
              <a:spcBef>
                <a:spcPts val="0"/>
              </a:spcBef>
              <a:buSzPct val="25000"/>
              <a:buNone/>
            </a:pPr>
            <a:fld id="{00000000-1234-1234-1234-123412341234}" type="slidenum">
              <a:rPr lang="pt-BR" sz="857">
                <a:solidFill>
                  <a:srgbClr val="000000"/>
                </a:solidFill>
                <a:latin typeface="Arial"/>
                <a:ea typeface="Arial"/>
                <a:cs typeface="Arial"/>
                <a:sym typeface="Arial"/>
              </a:rPr>
              <a:pPr marL="0" marR="0" lvl="0" indent="0" algn="r" rtl="0">
                <a:spcBef>
                  <a:spcPts val="0"/>
                </a:spcBef>
                <a:buSzPct val="25000"/>
                <a:buNone/>
              </a:pPr>
              <a:t>‹nº›</a:t>
            </a:fld>
            <a:endParaRPr lang="pt-BR" sz="857">
              <a:solidFill>
                <a:srgbClr val="000000"/>
              </a:solidFill>
              <a:latin typeface="Arial"/>
              <a:ea typeface="Arial"/>
              <a:cs typeface="Arial"/>
              <a:sym typeface="Arial"/>
            </a:endParaRPr>
          </a:p>
          <a:p>
            <a:pPr marL="0" marR="0" lvl="0" indent="0" algn="l" rtl="0">
              <a:spcBef>
                <a:spcPts val="0"/>
              </a:spcBef>
              <a:buNone/>
            </a:pPr>
            <a:endParaRPr sz="857">
              <a:solidFill>
                <a:srgbClr val="000000"/>
              </a:solidFill>
              <a:latin typeface="Arial"/>
              <a:ea typeface="Arial"/>
              <a:cs typeface="Arial"/>
              <a:sym typeface="Arial"/>
            </a:endParaRPr>
          </a:p>
        </p:txBody>
      </p:sp>
      <p:sp>
        <p:nvSpPr>
          <p:cNvPr id="54" name="Shape 54"/>
          <p:cNvSpPr/>
          <p:nvPr/>
        </p:nvSpPr>
        <p:spPr>
          <a:xfrm>
            <a:off x="6120664" y="6631200"/>
            <a:ext cx="1830628" cy="175882"/>
          </a:xfrm>
          <a:prstGeom prst="rect">
            <a:avLst/>
          </a:prstGeom>
          <a:noFill/>
          <a:ln>
            <a:noFill/>
          </a:ln>
        </p:spPr>
        <p:txBody>
          <a:bodyPr lIns="0" tIns="0" rIns="0" bIns="0" anchor="t" anchorCtr="0">
            <a:noAutofit/>
          </a:bodyPr>
          <a:lstStyle/>
          <a:p>
            <a:pPr marL="0" marR="0" lvl="0" indent="0" algn="ctr" rtl="0">
              <a:spcBef>
                <a:spcPts val="0"/>
              </a:spcBef>
              <a:spcAft>
                <a:spcPts val="0"/>
              </a:spcAft>
              <a:buSzPct val="25000"/>
              <a:buNone/>
            </a:pPr>
            <a:r>
              <a:rPr lang="pt-BR" sz="1143" b="1">
                <a:solidFill>
                  <a:srgbClr val="C00000"/>
                </a:solidFill>
                <a:latin typeface="Arial"/>
                <a:ea typeface="Arial"/>
                <a:cs typeface="Arial"/>
                <a:sym typeface="Arial"/>
              </a:rPr>
              <a:t>Draft—for discussion only</a:t>
            </a:r>
          </a:p>
        </p:txBody>
      </p:sp>
      <p:sp>
        <p:nvSpPr>
          <p:cNvPr id="55" name="Shape 55"/>
          <p:cNvSpPr txBox="1"/>
          <p:nvPr/>
        </p:nvSpPr>
        <p:spPr>
          <a:xfrm rot="-5400000">
            <a:off x="6724500" y="4261251"/>
            <a:ext cx="4559300" cy="188988"/>
          </a:xfrm>
          <a:prstGeom prst="rect">
            <a:avLst/>
          </a:prstGeom>
          <a:noFill/>
          <a:ln>
            <a:noFill/>
          </a:ln>
        </p:spPr>
        <p:txBody>
          <a:bodyPr lIns="91425" tIns="45700" rIns="91425" bIns="45700" anchor="b" anchorCtr="0">
            <a:noAutofit/>
          </a:bodyPr>
          <a:lstStyle/>
          <a:p>
            <a:pPr marL="0" marR="0" lvl="0" indent="0" algn="l" rtl="0">
              <a:spcBef>
                <a:spcPts val="0"/>
              </a:spcBef>
              <a:spcAft>
                <a:spcPts val="0"/>
              </a:spcAft>
              <a:buSzPct val="25000"/>
              <a:buNone/>
            </a:pPr>
            <a:r>
              <a:rPr lang="pt-BR" sz="667">
                <a:solidFill>
                  <a:srgbClr val="808080"/>
                </a:solidFill>
                <a:latin typeface="Arial"/>
                <a:ea typeface="Arial"/>
                <a:cs typeface="Arial"/>
                <a:sym typeface="Arial"/>
              </a:rPr>
              <a:t>Copyright © 2015 by The Boston Consulting Group, Inc. All rights reserved.</a:t>
            </a:r>
          </a:p>
        </p:txBody>
      </p:sp>
      <p:pic>
        <p:nvPicPr>
          <p:cNvPr id="56" name="Shape 56"/>
          <p:cNvPicPr preferRelativeResize="0"/>
          <p:nvPr/>
        </p:nvPicPr>
        <p:blipFill rotWithShape="1">
          <a:blip r:embed="rId10">
            <a:alphaModFix/>
          </a:blip>
          <a:srcRect/>
          <a:stretch/>
        </p:blipFill>
        <p:spPr>
          <a:xfrm>
            <a:off x="3592844" y="6656659"/>
            <a:ext cx="1966817" cy="1275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p:nvPr/>
        </p:nvSpPr>
        <p:spPr>
          <a:xfrm>
            <a:off x="0" y="-6399"/>
            <a:ext cx="9143998" cy="6837505"/>
          </a:xfrm>
          <a:prstGeom prst="rect">
            <a:avLst/>
          </a:prstGeom>
          <a:solidFill>
            <a:srgbClr val="CCCCCC"/>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dirty="0">
              <a:solidFill>
                <a:srgbClr val="FFFFFF"/>
              </a:solidFill>
              <a:latin typeface="Arial Narrow"/>
              <a:ea typeface="Arial Narrow"/>
              <a:cs typeface="Arial Narrow"/>
              <a:sym typeface="Arial Narrow"/>
            </a:endParaRPr>
          </a:p>
        </p:txBody>
      </p:sp>
      <p:sp>
        <p:nvSpPr>
          <p:cNvPr id="160" name="Shape 160"/>
          <p:cNvSpPr txBox="1"/>
          <p:nvPr/>
        </p:nvSpPr>
        <p:spPr>
          <a:xfrm>
            <a:off x="323528" y="3567708"/>
            <a:ext cx="8640960" cy="52321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pt-BR" sz="2800" b="1" cap="small" dirty="0" smtClean="0">
                <a:solidFill>
                  <a:srgbClr val="2C2C2C"/>
                </a:solidFill>
                <a:latin typeface="Calibri"/>
                <a:ea typeface="Calibri"/>
                <a:cs typeface="Calibri"/>
                <a:sym typeface="Calibri"/>
              </a:rPr>
              <a:t>NOVO ENSINO MÉDIO</a:t>
            </a:r>
            <a:endParaRPr lang="pt-BR" sz="2800" b="1" cap="small" dirty="0">
              <a:solidFill>
                <a:srgbClr val="2C2C2C"/>
              </a:solidFill>
              <a:latin typeface="Calibri"/>
              <a:ea typeface="Calibri"/>
              <a:cs typeface="Calibri"/>
              <a:sym typeface="Calibri"/>
            </a:endParaRPr>
          </a:p>
        </p:txBody>
      </p:sp>
      <p:sp>
        <p:nvSpPr>
          <p:cNvPr id="161" name="Shape 161"/>
          <p:cNvSpPr txBox="1"/>
          <p:nvPr/>
        </p:nvSpPr>
        <p:spPr>
          <a:xfrm>
            <a:off x="7236296" y="5084023"/>
            <a:ext cx="1656183" cy="33855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pt-BR" sz="1600" dirty="0" smtClean="0">
                <a:solidFill>
                  <a:srgbClr val="3C3C3B"/>
                </a:solidFill>
                <a:latin typeface="Calibri"/>
                <a:ea typeface="Calibri"/>
                <a:cs typeface="Calibri"/>
                <a:sym typeface="Calibri"/>
              </a:rPr>
              <a:t>Novembro 2016</a:t>
            </a:r>
            <a:endParaRPr lang="pt-BR" sz="1600" dirty="0">
              <a:solidFill>
                <a:srgbClr val="3C3C3B"/>
              </a:solidFill>
              <a:latin typeface="Calibri"/>
              <a:ea typeface="Calibri"/>
              <a:cs typeface="Calibri"/>
              <a:sym typeface="Calibri"/>
            </a:endParaRPr>
          </a:p>
        </p:txBody>
      </p:sp>
      <p:cxnSp>
        <p:nvCxnSpPr>
          <p:cNvPr id="162" name="Shape 162"/>
          <p:cNvCxnSpPr/>
          <p:nvPr/>
        </p:nvCxnSpPr>
        <p:spPr>
          <a:xfrm rot="10800000">
            <a:off x="457201" y="4176742"/>
            <a:ext cx="8686798" cy="0"/>
          </a:xfrm>
          <a:prstGeom prst="straightConnector1">
            <a:avLst/>
          </a:prstGeom>
          <a:noFill/>
          <a:ln w="25400" cap="flat" cmpd="sng">
            <a:solidFill>
              <a:srgbClr val="333333"/>
            </a:solidFill>
            <a:prstDash val="solid"/>
            <a:round/>
            <a:headEnd type="none" w="med" len="med"/>
            <a:tailEnd type="none" w="med" len="med"/>
          </a:ln>
        </p:spPr>
      </p:cxnSp>
      <p:grpSp>
        <p:nvGrpSpPr>
          <p:cNvPr id="2" name="Shape 163"/>
          <p:cNvGrpSpPr/>
          <p:nvPr/>
        </p:nvGrpSpPr>
        <p:grpSpPr>
          <a:xfrm>
            <a:off x="4678371" y="-6398"/>
            <a:ext cx="4398905" cy="2199451"/>
            <a:chOff x="8287674" y="-71199"/>
            <a:chExt cx="604039" cy="302019"/>
          </a:xfrm>
        </p:grpSpPr>
        <p:sp>
          <p:nvSpPr>
            <p:cNvPr id="164" name="Shape 164"/>
            <p:cNvSpPr/>
            <p:nvPr/>
          </p:nvSpPr>
          <p:spPr>
            <a:xfrm rot="2700000">
              <a:off x="8460799" y="101490"/>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5" name="Shape 165"/>
            <p:cNvSpPr/>
            <p:nvPr/>
          </p:nvSpPr>
          <p:spPr>
            <a:xfrm rot="2700000">
              <a:off x="8611809" y="10192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6" name="Shape 166"/>
            <p:cNvSpPr/>
            <p:nvPr/>
          </p:nvSpPr>
          <p:spPr>
            <a:xfrm rot="2700000">
              <a:off x="8309789" y="-4908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7" name="Shape 167"/>
            <p:cNvSpPr/>
            <p:nvPr/>
          </p:nvSpPr>
          <p:spPr>
            <a:xfrm rot="2700000">
              <a:off x="8460799" y="-4908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8" name="Shape 168"/>
            <p:cNvSpPr/>
            <p:nvPr/>
          </p:nvSpPr>
          <p:spPr>
            <a:xfrm rot="2700000">
              <a:off x="8611809" y="-4908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9" name="Shape 169"/>
            <p:cNvSpPr/>
            <p:nvPr/>
          </p:nvSpPr>
          <p:spPr>
            <a:xfrm rot="2700000">
              <a:off x="8762819" y="-4908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grpSp>
      <p:sp>
        <p:nvSpPr>
          <p:cNvPr id="171" name="Shape 171"/>
          <p:cNvSpPr txBox="1"/>
          <p:nvPr/>
        </p:nvSpPr>
        <p:spPr>
          <a:xfrm>
            <a:off x="457202" y="4232367"/>
            <a:ext cx="8466070" cy="523219"/>
          </a:xfrm>
          <a:prstGeom prst="rect">
            <a:avLst/>
          </a:prstGeom>
          <a:noFill/>
          <a:ln>
            <a:noFill/>
          </a:ln>
        </p:spPr>
        <p:txBody>
          <a:bodyPr lIns="91425" tIns="45700" rIns="91425" bIns="45700" anchor="t" anchorCtr="0">
            <a:noAutofit/>
          </a:bodyPr>
          <a:lstStyle/>
          <a:p>
            <a:pPr lvl="0" algn="r">
              <a:buSzPct val="25000"/>
            </a:pPr>
            <a:r>
              <a:rPr lang="pt-BR" sz="2800" b="1" dirty="0">
                <a:solidFill>
                  <a:srgbClr val="2C2C2C"/>
                </a:solidFill>
                <a:latin typeface="Calibri"/>
                <a:ea typeface="Calibri"/>
                <a:cs typeface="Calibri"/>
                <a:sym typeface="Calibri"/>
              </a:rPr>
              <a:t>MP 746/2016</a:t>
            </a:r>
          </a:p>
        </p:txBody>
      </p:sp>
      <p:sp>
        <p:nvSpPr>
          <p:cNvPr id="16" name="Shape 171"/>
          <p:cNvSpPr txBox="1"/>
          <p:nvPr/>
        </p:nvSpPr>
        <p:spPr>
          <a:xfrm>
            <a:off x="35496" y="5138029"/>
            <a:ext cx="8466070" cy="523219"/>
          </a:xfrm>
          <a:prstGeom prst="rect">
            <a:avLst/>
          </a:prstGeom>
          <a:noFill/>
          <a:ln>
            <a:noFill/>
          </a:ln>
        </p:spPr>
        <p:txBody>
          <a:bodyPr lIns="91425" tIns="45700" rIns="91425" bIns="45700" anchor="t" anchorCtr="0">
            <a:noAutofit/>
          </a:bodyPr>
          <a:lstStyle/>
          <a:p>
            <a:pPr marL="0" marR="0" lvl="0" indent="0" rtl="0">
              <a:spcBef>
                <a:spcPts val="0"/>
              </a:spcBef>
              <a:buSzPct val="25000"/>
              <a:buNone/>
            </a:pPr>
            <a:r>
              <a:rPr lang="pt-BR" sz="2800" dirty="0" smtClean="0">
                <a:solidFill>
                  <a:srgbClr val="2C2C2C"/>
                </a:solidFill>
                <a:latin typeface="Calibri"/>
                <a:ea typeface="Calibri"/>
                <a:cs typeface="Calibri"/>
                <a:sym typeface="Calibri"/>
              </a:rPr>
              <a:t>Frederico da Costa </a:t>
            </a:r>
            <a:r>
              <a:rPr lang="pt-BR" sz="2800" dirty="0" err="1" smtClean="0">
                <a:solidFill>
                  <a:srgbClr val="2C2C2C"/>
                </a:solidFill>
                <a:latin typeface="Calibri"/>
                <a:ea typeface="Calibri"/>
                <a:cs typeface="Calibri"/>
                <a:sym typeface="Calibri"/>
              </a:rPr>
              <a:t>Amancio</a:t>
            </a:r>
            <a:endParaRPr lang="pt-BR" sz="2800" dirty="0" smtClean="0">
              <a:solidFill>
                <a:srgbClr val="2C2C2C"/>
              </a:solidFill>
              <a:latin typeface="Calibri"/>
              <a:ea typeface="Calibri"/>
              <a:cs typeface="Calibri"/>
              <a:sym typeface="Calibri"/>
            </a:endParaRPr>
          </a:p>
          <a:p>
            <a:pPr marL="0" marR="0" lvl="0" indent="0" rtl="0">
              <a:spcBef>
                <a:spcPts val="0"/>
              </a:spcBef>
              <a:buSzPct val="25000"/>
              <a:buNone/>
            </a:pPr>
            <a:r>
              <a:rPr lang="pt-BR" sz="2800" dirty="0" smtClean="0">
                <a:solidFill>
                  <a:srgbClr val="2C2C2C"/>
                </a:solidFill>
                <a:latin typeface="Calibri"/>
                <a:ea typeface="Calibri"/>
                <a:cs typeface="Calibri"/>
                <a:sym typeface="Calibri"/>
              </a:rPr>
              <a:t>Presidente do CONSED</a:t>
            </a:r>
            <a:endParaRPr lang="pt-BR" sz="2800" dirty="0">
              <a:solidFill>
                <a:srgbClr val="2C2C2C"/>
              </a:solidFill>
              <a:latin typeface="Calibri"/>
              <a:ea typeface="Calibri"/>
              <a:cs typeface="Calibri"/>
              <a:sym typeface="Calibri"/>
            </a:endParaRPr>
          </a:p>
        </p:txBody>
      </p:sp>
      <p:pic>
        <p:nvPicPr>
          <p:cNvPr id="17" name="Picture 6" descr="http://www.unisite.ms.gov.br/unisite/sites/sed/recursos/102713_consed_logo_12.jpg"/>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83991" y="5715254"/>
            <a:ext cx="1480497" cy="72944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aixaDeTexto 6"/>
          <p:cNvSpPr txBox="1">
            <a:spLocks noChangeArrowheads="1"/>
          </p:cNvSpPr>
          <p:nvPr/>
        </p:nvSpPr>
        <p:spPr bwMode="auto">
          <a:xfrm>
            <a:off x="395536" y="1606228"/>
            <a:ext cx="8352928" cy="3621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sz="3600">
                <a:solidFill>
                  <a:srgbClr val="000000"/>
                </a:solidFill>
                <a:latin typeface="Helvetica Light" charset="0"/>
                <a:ea typeface="Helvetica Light" charset="0"/>
                <a:cs typeface="Helvetica Light" charset="0"/>
                <a:sym typeface="Helvetica Light" charset="0"/>
              </a:defRPr>
            </a:lvl1pPr>
            <a:lvl2pPr>
              <a:defRPr sz="3600">
                <a:solidFill>
                  <a:srgbClr val="000000"/>
                </a:solidFill>
                <a:latin typeface="Helvetica Light" charset="0"/>
                <a:ea typeface="Helvetica Light" charset="0"/>
                <a:cs typeface="Helvetica Light" charset="0"/>
                <a:sym typeface="Helvetica Light" charset="0"/>
              </a:defRPr>
            </a:lvl2pPr>
            <a:lvl3pPr>
              <a:defRPr sz="3600">
                <a:solidFill>
                  <a:srgbClr val="000000"/>
                </a:solidFill>
                <a:latin typeface="Helvetica Light" charset="0"/>
                <a:ea typeface="Helvetica Light" charset="0"/>
                <a:cs typeface="Helvetica Light" charset="0"/>
                <a:sym typeface="Helvetica Light" charset="0"/>
              </a:defRPr>
            </a:lvl3pPr>
            <a:lvl4pPr>
              <a:defRPr sz="3600">
                <a:solidFill>
                  <a:srgbClr val="000000"/>
                </a:solidFill>
                <a:latin typeface="Helvetica Light" charset="0"/>
                <a:ea typeface="Helvetica Light" charset="0"/>
                <a:cs typeface="Helvetica Light" charset="0"/>
                <a:sym typeface="Helvetica Light" charset="0"/>
              </a:defRPr>
            </a:lvl4pPr>
            <a:lvl5pPr>
              <a:defRPr sz="3600">
                <a:solidFill>
                  <a:srgbClr val="000000"/>
                </a:solidFill>
                <a:latin typeface="Helvetica Light" charset="0"/>
                <a:ea typeface="Helvetica Light" charset="0"/>
                <a:cs typeface="Helvetica Light" charset="0"/>
                <a:sym typeface="Helvetica Light" charset="0"/>
              </a:defRPr>
            </a:lvl5pPr>
            <a:lvl6pPr indent="-9144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6pPr>
            <a:lvl7pPr indent="-9144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7pPr>
            <a:lvl8pPr indent="-9144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8pPr>
            <a:lvl9pPr indent="-9144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9pPr>
          </a:lstStyle>
          <a:p>
            <a:pPr>
              <a:lnSpc>
                <a:spcPct val="150000"/>
              </a:lnSpc>
              <a:spcAft>
                <a:spcPts val="844"/>
              </a:spcAft>
              <a:buFont typeface="Wingdings" panose="05000000000000000000" pitchFamily="2" charset="2"/>
              <a:buChar char="q"/>
            </a:pPr>
            <a:r>
              <a:rPr lang="en-US" altLang="pt-BR" sz="2400" b="1" dirty="0">
                <a:solidFill>
                  <a:srgbClr val="343434"/>
                </a:solidFill>
                <a:latin typeface="Calibri" panose="020F0502020204030204" pitchFamily="34" charset="0"/>
                <a:ea typeface="American Typewriter"/>
                <a:cs typeface="American Typewriter"/>
              </a:rPr>
              <a:t>Segundo </a:t>
            </a:r>
            <a:r>
              <a:rPr lang="en-US" altLang="pt-BR" sz="2400" b="1" dirty="0" err="1">
                <a:solidFill>
                  <a:srgbClr val="343434"/>
                </a:solidFill>
                <a:latin typeface="Calibri" panose="020F0502020204030204" pitchFamily="34" charset="0"/>
                <a:ea typeface="American Typewriter"/>
                <a:cs typeface="American Typewriter"/>
              </a:rPr>
              <a:t>ano</a:t>
            </a:r>
            <a:r>
              <a:rPr lang="en-US" altLang="pt-BR" sz="2400" b="1" dirty="0">
                <a:solidFill>
                  <a:srgbClr val="343434"/>
                </a:solidFill>
                <a:latin typeface="Calibri" panose="020F0502020204030204" pitchFamily="34" charset="0"/>
                <a:ea typeface="American Typewriter"/>
                <a:cs typeface="American Typewriter"/>
              </a:rPr>
              <a:t> </a:t>
            </a:r>
            <a:r>
              <a:rPr lang="en-US" altLang="pt-BR" sz="2400" b="1" dirty="0" err="1">
                <a:solidFill>
                  <a:srgbClr val="343434"/>
                </a:solidFill>
                <a:latin typeface="Calibri" panose="020F0502020204030204" pitchFamily="34" charset="0"/>
                <a:ea typeface="American Typewriter"/>
                <a:cs typeface="American Typewriter"/>
              </a:rPr>
              <a:t>letivo</a:t>
            </a:r>
            <a:r>
              <a:rPr lang="en-US" altLang="pt-BR" sz="2400" b="1" dirty="0">
                <a:solidFill>
                  <a:srgbClr val="343434"/>
                </a:solidFill>
                <a:latin typeface="Calibri" panose="020F0502020204030204" pitchFamily="34" charset="0"/>
                <a:ea typeface="American Typewriter"/>
                <a:cs typeface="American Typewriter"/>
              </a:rPr>
              <a:t> </a:t>
            </a:r>
            <a:r>
              <a:rPr lang="en-US" altLang="pt-BR" sz="2400" dirty="0" err="1">
                <a:solidFill>
                  <a:srgbClr val="343434"/>
                </a:solidFill>
                <a:latin typeface="Calibri" panose="020F0502020204030204" pitchFamily="34" charset="0"/>
                <a:ea typeface="American Typewriter"/>
                <a:cs typeface="American Typewriter"/>
              </a:rPr>
              <a:t>subsequente</a:t>
            </a:r>
            <a:r>
              <a:rPr lang="en-US" altLang="pt-BR" sz="2400" dirty="0">
                <a:solidFill>
                  <a:srgbClr val="343434"/>
                </a:solidFill>
                <a:latin typeface="Calibri" panose="020F0502020204030204" pitchFamily="34" charset="0"/>
                <a:ea typeface="American Typewriter"/>
                <a:cs typeface="American Typewriter"/>
              </a:rPr>
              <a:t> à data de </a:t>
            </a:r>
            <a:r>
              <a:rPr lang="en-US" altLang="pt-BR" sz="2400" dirty="0" err="1">
                <a:solidFill>
                  <a:srgbClr val="343434"/>
                </a:solidFill>
                <a:latin typeface="Calibri" panose="020F0502020204030204" pitchFamily="34" charset="0"/>
                <a:ea typeface="American Typewriter"/>
                <a:cs typeface="American Typewriter"/>
              </a:rPr>
              <a:t>publicação</a:t>
            </a:r>
            <a:r>
              <a:rPr lang="en-US" altLang="pt-BR" sz="2400" dirty="0">
                <a:solidFill>
                  <a:srgbClr val="343434"/>
                </a:solidFill>
                <a:latin typeface="Calibri" panose="020F0502020204030204" pitchFamily="34" charset="0"/>
                <a:ea typeface="American Typewriter"/>
                <a:cs typeface="American Typewriter"/>
              </a:rPr>
              <a:t> da BNCC.</a:t>
            </a:r>
          </a:p>
          <a:p>
            <a:pPr>
              <a:lnSpc>
                <a:spcPct val="150000"/>
              </a:lnSpc>
              <a:spcAft>
                <a:spcPts val="844"/>
              </a:spcAft>
              <a:buFont typeface="Wingdings" panose="05000000000000000000" pitchFamily="2" charset="2"/>
              <a:buChar char="q"/>
            </a:pPr>
            <a:r>
              <a:rPr lang="en-US" altLang="pt-BR" sz="2400" dirty="0">
                <a:solidFill>
                  <a:srgbClr val="343434"/>
                </a:solidFill>
                <a:latin typeface="Calibri" panose="020F0502020204030204" pitchFamily="34" charset="0"/>
                <a:ea typeface="American Typewriter"/>
                <a:cs typeface="American Typewriter"/>
              </a:rPr>
              <a:t>Se BNCC for </a:t>
            </a:r>
            <a:r>
              <a:rPr lang="en-US" altLang="pt-BR" sz="2400" dirty="0" err="1">
                <a:solidFill>
                  <a:srgbClr val="343434"/>
                </a:solidFill>
                <a:latin typeface="Calibri" panose="020F0502020204030204" pitchFamily="34" charset="0"/>
                <a:ea typeface="American Typewriter"/>
                <a:cs typeface="American Typewriter"/>
              </a:rPr>
              <a:t>publicada</a:t>
            </a:r>
            <a:r>
              <a:rPr lang="en-US" altLang="pt-BR" sz="2400" dirty="0">
                <a:solidFill>
                  <a:srgbClr val="343434"/>
                </a:solidFill>
                <a:latin typeface="Calibri" panose="020F0502020204030204" pitchFamily="34" charset="0"/>
                <a:ea typeface="American Typewriter"/>
                <a:cs typeface="American Typewriter"/>
              </a:rPr>
              <a:t> antes de </a:t>
            </a:r>
            <a:r>
              <a:rPr lang="en-US" altLang="pt-BR" sz="2400" b="1" dirty="0">
                <a:solidFill>
                  <a:srgbClr val="343434"/>
                </a:solidFill>
                <a:latin typeface="Calibri" panose="020F0502020204030204" pitchFamily="34" charset="0"/>
                <a:ea typeface="American Typewriter"/>
                <a:cs typeface="American Typewriter"/>
              </a:rPr>
              <a:t>180 </a:t>
            </a:r>
            <a:r>
              <a:rPr lang="en-US" altLang="pt-BR" sz="2400" b="1" dirty="0" err="1">
                <a:solidFill>
                  <a:srgbClr val="343434"/>
                </a:solidFill>
                <a:latin typeface="Calibri" panose="020F0502020204030204" pitchFamily="34" charset="0"/>
                <a:ea typeface="American Typewriter"/>
                <a:cs typeface="American Typewriter"/>
              </a:rPr>
              <a:t>dias</a:t>
            </a:r>
            <a:r>
              <a:rPr lang="en-US" altLang="pt-BR" sz="2400" b="1" dirty="0">
                <a:solidFill>
                  <a:srgbClr val="343434"/>
                </a:solidFill>
                <a:latin typeface="Calibri" panose="020F0502020204030204" pitchFamily="34" charset="0"/>
                <a:ea typeface="American Typewriter"/>
                <a:cs typeface="American Typewriter"/>
              </a:rPr>
              <a:t> </a:t>
            </a:r>
            <a:r>
              <a:rPr lang="en-US" altLang="pt-BR" sz="2400" dirty="0">
                <a:solidFill>
                  <a:srgbClr val="343434"/>
                </a:solidFill>
                <a:latin typeface="Calibri" panose="020F0502020204030204" pitchFamily="34" charset="0"/>
                <a:ea typeface="American Typewriter"/>
                <a:cs typeface="American Typewriter"/>
              </a:rPr>
              <a:t>do </a:t>
            </a:r>
            <a:r>
              <a:rPr lang="en-US" altLang="pt-BR" sz="2400" dirty="0" err="1">
                <a:solidFill>
                  <a:srgbClr val="343434"/>
                </a:solidFill>
                <a:latin typeface="Calibri" panose="020F0502020204030204" pitchFamily="34" charset="0"/>
                <a:ea typeface="American Typewriter"/>
                <a:cs typeface="American Typewriter"/>
              </a:rPr>
              <a:t>início</a:t>
            </a:r>
            <a:r>
              <a:rPr lang="en-US" altLang="pt-BR" sz="2400" dirty="0">
                <a:solidFill>
                  <a:srgbClr val="343434"/>
                </a:solidFill>
                <a:latin typeface="Calibri" panose="020F0502020204030204" pitchFamily="34" charset="0"/>
                <a:ea typeface="American Typewriter"/>
                <a:cs typeface="American Typewriter"/>
              </a:rPr>
              <a:t> do </a:t>
            </a:r>
            <a:r>
              <a:rPr lang="en-US" altLang="pt-BR" sz="2400" dirty="0" err="1">
                <a:solidFill>
                  <a:srgbClr val="343434"/>
                </a:solidFill>
                <a:latin typeface="Calibri" panose="020F0502020204030204" pitchFamily="34" charset="0"/>
                <a:ea typeface="American Typewriter"/>
                <a:cs typeface="American Typewriter"/>
              </a:rPr>
              <a:t>ano</a:t>
            </a:r>
            <a:r>
              <a:rPr lang="en-US" altLang="pt-BR" sz="2400" dirty="0">
                <a:solidFill>
                  <a:srgbClr val="343434"/>
                </a:solidFill>
                <a:latin typeface="Calibri" panose="020F0502020204030204" pitchFamily="34" charset="0"/>
                <a:ea typeface="American Typewriter"/>
                <a:cs typeface="American Typewriter"/>
              </a:rPr>
              <a:t> </a:t>
            </a:r>
            <a:r>
              <a:rPr lang="en-US" altLang="pt-BR" sz="2400" dirty="0" err="1">
                <a:solidFill>
                  <a:srgbClr val="343434"/>
                </a:solidFill>
                <a:latin typeface="Calibri" panose="020F0502020204030204" pitchFamily="34" charset="0"/>
                <a:ea typeface="American Typewriter"/>
                <a:cs typeface="American Typewriter"/>
              </a:rPr>
              <a:t>letivo</a:t>
            </a:r>
            <a:r>
              <a:rPr lang="en-US" altLang="pt-BR" sz="2400" dirty="0">
                <a:solidFill>
                  <a:srgbClr val="343434"/>
                </a:solidFill>
                <a:latin typeface="Calibri" panose="020F0502020204030204" pitchFamily="34" charset="0"/>
                <a:ea typeface="American Typewriter"/>
                <a:cs typeface="American Typewriter"/>
              </a:rPr>
              <a:t>, </a:t>
            </a:r>
            <a:r>
              <a:rPr lang="en-US" altLang="pt-BR" sz="2400" dirty="0" err="1">
                <a:solidFill>
                  <a:srgbClr val="343434"/>
                </a:solidFill>
                <a:latin typeface="Calibri" panose="020F0502020204030204" pitchFamily="34" charset="0"/>
                <a:ea typeface="American Typewriter"/>
                <a:cs typeface="American Typewriter"/>
              </a:rPr>
              <a:t>implementação</a:t>
            </a:r>
            <a:r>
              <a:rPr lang="en-US" altLang="pt-BR" sz="2400" dirty="0">
                <a:solidFill>
                  <a:srgbClr val="343434"/>
                </a:solidFill>
                <a:latin typeface="Calibri" panose="020F0502020204030204" pitchFamily="34" charset="0"/>
                <a:ea typeface="American Typewriter"/>
                <a:cs typeface="American Typewriter"/>
              </a:rPr>
              <a:t> a </a:t>
            </a:r>
            <a:r>
              <a:rPr lang="en-US" altLang="pt-BR" sz="2400" dirty="0" err="1">
                <a:solidFill>
                  <a:srgbClr val="343434"/>
                </a:solidFill>
                <a:latin typeface="Calibri" panose="020F0502020204030204" pitchFamily="34" charset="0"/>
                <a:ea typeface="American Typewriter"/>
                <a:cs typeface="American Typewriter"/>
              </a:rPr>
              <a:t>partir</a:t>
            </a:r>
            <a:r>
              <a:rPr lang="en-US" altLang="pt-BR" sz="2400" dirty="0">
                <a:solidFill>
                  <a:srgbClr val="343434"/>
                </a:solidFill>
                <a:latin typeface="Calibri" panose="020F0502020204030204" pitchFamily="34" charset="0"/>
                <a:ea typeface="American Typewriter"/>
                <a:cs typeface="American Typewriter"/>
              </a:rPr>
              <a:t> do </a:t>
            </a:r>
            <a:r>
              <a:rPr lang="en-US" altLang="pt-BR" sz="2400" dirty="0" err="1">
                <a:solidFill>
                  <a:srgbClr val="343434"/>
                </a:solidFill>
                <a:latin typeface="Calibri" panose="020F0502020204030204" pitchFamily="34" charset="0"/>
                <a:ea typeface="American Typewriter"/>
                <a:cs typeface="American Typewriter"/>
              </a:rPr>
              <a:t>primeiro</a:t>
            </a:r>
            <a:r>
              <a:rPr lang="en-US" altLang="pt-BR" sz="2400" dirty="0">
                <a:solidFill>
                  <a:srgbClr val="343434"/>
                </a:solidFill>
                <a:latin typeface="Calibri" panose="020F0502020204030204" pitchFamily="34" charset="0"/>
                <a:ea typeface="American Typewriter"/>
                <a:cs typeface="American Typewriter"/>
              </a:rPr>
              <a:t> </a:t>
            </a:r>
            <a:r>
              <a:rPr lang="en-US" altLang="pt-BR" sz="2400" dirty="0" err="1">
                <a:solidFill>
                  <a:srgbClr val="343434"/>
                </a:solidFill>
                <a:latin typeface="Calibri" panose="020F0502020204030204" pitchFamily="34" charset="0"/>
                <a:ea typeface="American Typewriter"/>
                <a:cs typeface="American Typewriter"/>
              </a:rPr>
              <a:t>ano</a:t>
            </a:r>
            <a:r>
              <a:rPr lang="en-US" altLang="pt-BR" sz="2400" dirty="0">
                <a:solidFill>
                  <a:srgbClr val="343434"/>
                </a:solidFill>
                <a:latin typeface="Calibri" panose="020F0502020204030204" pitchFamily="34" charset="0"/>
                <a:ea typeface="American Typewriter"/>
                <a:cs typeface="American Typewriter"/>
              </a:rPr>
              <a:t> </a:t>
            </a:r>
            <a:r>
              <a:rPr lang="en-US" altLang="pt-BR" sz="2400" dirty="0" err="1">
                <a:solidFill>
                  <a:srgbClr val="343434"/>
                </a:solidFill>
                <a:latin typeface="Calibri" panose="020F0502020204030204" pitchFamily="34" charset="0"/>
                <a:ea typeface="American Typewriter"/>
                <a:cs typeface="American Typewriter"/>
              </a:rPr>
              <a:t>letivo</a:t>
            </a:r>
            <a:r>
              <a:rPr lang="en-US" altLang="pt-BR" sz="2400" dirty="0">
                <a:solidFill>
                  <a:srgbClr val="343434"/>
                </a:solidFill>
                <a:latin typeface="Calibri" panose="020F0502020204030204" pitchFamily="34" charset="0"/>
                <a:ea typeface="American Typewriter"/>
                <a:cs typeface="American Typewriter"/>
              </a:rPr>
              <a:t> </a:t>
            </a:r>
            <a:r>
              <a:rPr lang="en-US" altLang="pt-BR" sz="2400" dirty="0" err="1">
                <a:solidFill>
                  <a:srgbClr val="343434"/>
                </a:solidFill>
                <a:latin typeface="Calibri" panose="020F0502020204030204" pitchFamily="34" charset="0"/>
                <a:ea typeface="American Typewriter"/>
                <a:cs typeface="American Typewriter"/>
              </a:rPr>
              <a:t>subsequente</a:t>
            </a:r>
            <a:r>
              <a:rPr lang="en-US" altLang="pt-BR" sz="2400" dirty="0">
                <a:solidFill>
                  <a:srgbClr val="343434"/>
                </a:solidFill>
                <a:latin typeface="Calibri" panose="020F0502020204030204" pitchFamily="34" charset="0"/>
                <a:ea typeface="American Typewriter"/>
                <a:cs typeface="American Typewriter"/>
              </a:rPr>
              <a:t>.</a:t>
            </a:r>
          </a:p>
          <a:p>
            <a:pPr>
              <a:lnSpc>
                <a:spcPct val="150000"/>
              </a:lnSpc>
              <a:spcAft>
                <a:spcPts val="844"/>
              </a:spcAft>
              <a:buFont typeface="Wingdings" panose="05000000000000000000" pitchFamily="2" charset="2"/>
              <a:buChar char="q"/>
            </a:pPr>
            <a:endParaRPr lang="pt-BR" altLang="pt-BR" sz="2400" dirty="0">
              <a:solidFill>
                <a:srgbClr val="343434"/>
              </a:solidFill>
              <a:latin typeface="Calibri" panose="020F0502020204030204" pitchFamily="34" charset="0"/>
              <a:ea typeface="American Typewriter"/>
              <a:cs typeface="American Typewriter"/>
            </a:endParaRPr>
          </a:p>
        </p:txBody>
      </p:sp>
      <p:sp>
        <p:nvSpPr>
          <p:cNvPr id="6" name="Rectangle 1"/>
          <p:cNvSpPr>
            <a:spLocks/>
          </p:cNvSpPr>
          <p:nvPr/>
        </p:nvSpPr>
        <p:spPr bwMode="auto">
          <a:xfrm>
            <a:off x="87065" y="724519"/>
            <a:ext cx="8420695" cy="4183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5719" tIns="35719" rIns="35719" bIns="35719" anchor="ctr">
            <a:spAutoFit/>
          </a:bodyPr>
          <a:lstStyle>
            <a:lvl1pPr>
              <a:defRPr sz="3600">
                <a:solidFill>
                  <a:srgbClr val="000000"/>
                </a:solidFill>
                <a:latin typeface="Helvetica Light" charset="0"/>
                <a:ea typeface="Helvetica Light" charset="0"/>
                <a:cs typeface="Helvetica Light" charset="0"/>
                <a:sym typeface="Helvetica Light" charset="0"/>
              </a:defRPr>
            </a:lvl1pPr>
            <a:lvl2pPr marL="742950" indent="-285750">
              <a:defRPr sz="3600">
                <a:solidFill>
                  <a:srgbClr val="000000"/>
                </a:solidFill>
                <a:latin typeface="Helvetica Light" charset="0"/>
                <a:ea typeface="Helvetica Light" charset="0"/>
                <a:cs typeface="Helvetica Light" charset="0"/>
                <a:sym typeface="Helvetica Light" charset="0"/>
              </a:defRPr>
            </a:lvl2pPr>
            <a:lvl3pPr marL="1143000" indent="-228600">
              <a:defRPr sz="3600">
                <a:solidFill>
                  <a:srgbClr val="000000"/>
                </a:solidFill>
                <a:latin typeface="Helvetica Light" charset="0"/>
                <a:ea typeface="Helvetica Light" charset="0"/>
                <a:cs typeface="Helvetica Light" charset="0"/>
                <a:sym typeface="Helvetica Light" charset="0"/>
              </a:defRPr>
            </a:lvl3pPr>
            <a:lvl4pPr marL="1600200" indent="-228600">
              <a:defRPr sz="3600">
                <a:solidFill>
                  <a:srgbClr val="000000"/>
                </a:solidFill>
                <a:latin typeface="Helvetica Light" charset="0"/>
                <a:ea typeface="Helvetica Light" charset="0"/>
                <a:cs typeface="Helvetica Light" charset="0"/>
                <a:sym typeface="Helvetica Light" charset="0"/>
              </a:defRPr>
            </a:lvl4pPr>
            <a:lvl5pPr marL="2057400" indent="-228600">
              <a:defRPr sz="3600">
                <a:solidFill>
                  <a:srgbClr val="000000"/>
                </a:solidFill>
                <a:latin typeface="Helvetica Light" charset="0"/>
                <a:ea typeface="Helvetica Light" charset="0"/>
                <a:cs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9pPr>
          </a:lstStyle>
          <a:p>
            <a:pPr eaLnBrk="1">
              <a:defRPr/>
            </a:pPr>
            <a:r>
              <a:rPr lang="pt-BR" altLang="pt-BR" sz="2250" b="1" dirty="0">
                <a:solidFill>
                  <a:srgbClr val="343434"/>
                </a:solidFill>
                <a:latin typeface="Calibri" panose="020F0502020204030204" pitchFamily="34" charset="0"/>
                <a:ea typeface="+mn-ea"/>
                <a:cs typeface="Arial" panose="020B0604020202020204" pitchFamily="34" charset="0"/>
              </a:rPr>
              <a:t>PRAZO DE IMPLEMENTAÇÃO</a:t>
            </a:r>
          </a:p>
        </p:txBody>
      </p:sp>
      <p:sp>
        <p:nvSpPr>
          <p:cNvPr id="5" name="CaixaDeTexto 4"/>
          <p:cNvSpPr txBox="1"/>
          <p:nvPr/>
        </p:nvSpPr>
        <p:spPr>
          <a:xfrm>
            <a:off x="0" y="44624"/>
            <a:ext cx="9144000" cy="523220"/>
          </a:xfrm>
          <a:prstGeom prst="rect">
            <a:avLst/>
          </a:prstGeom>
          <a:noFill/>
        </p:spPr>
        <p:txBody>
          <a:bodyPr>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2836948966"/>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aixaDeTexto 6"/>
          <p:cNvSpPr txBox="1">
            <a:spLocks noChangeArrowheads="1"/>
          </p:cNvSpPr>
          <p:nvPr/>
        </p:nvSpPr>
        <p:spPr bwMode="auto">
          <a:xfrm>
            <a:off x="323528" y="1404193"/>
            <a:ext cx="8496944" cy="3313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57200" indent="-457200">
              <a:spcAft>
                <a:spcPts val="844"/>
              </a:spcAft>
              <a:buFont typeface="Wingdings" panose="05000000000000000000" pitchFamily="2" charset="2"/>
              <a:buChar char="q"/>
            </a:pPr>
            <a:r>
              <a:rPr lang="en-US" altLang="pt-BR" sz="2800" b="1" dirty="0" err="1">
                <a:solidFill>
                  <a:srgbClr val="343434"/>
                </a:solidFill>
                <a:latin typeface="Calibri" panose="020F0502020204030204" pitchFamily="34" charset="0"/>
                <a:ea typeface="American Typewriter"/>
                <a:cs typeface="American Typewriter"/>
              </a:rPr>
              <a:t>Não</a:t>
            </a:r>
            <a:r>
              <a:rPr lang="en-US" altLang="pt-BR" sz="2800" b="1" dirty="0">
                <a:solidFill>
                  <a:srgbClr val="343434"/>
                </a:solidFill>
                <a:latin typeface="Calibri" panose="020F0502020204030204" pitchFamily="34" charset="0"/>
                <a:ea typeface="American Typewriter"/>
                <a:cs typeface="American Typewriter"/>
              </a:rPr>
              <a:t> é </a:t>
            </a:r>
            <a:r>
              <a:rPr lang="en-US" altLang="pt-BR" sz="2800" b="1" dirty="0" err="1">
                <a:solidFill>
                  <a:srgbClr val="343434"/>
                </a:solidFill>
                <a:latin typeface="Calibri" panose="020F0502020204030204" pitchFamily="34" charset="0"/>
                <a:ea typeface="American Typewriter"/>
                <a:cs typeface="American Typewriter"/>
              </a:rPr>
              <a:t>obrigatório</a:t>
            </a:r>
            <a:r>
              <a:rPr lang="en-US" altLang="pt-BR" sz="2800" dirty="0">
                <a:solidFill>
                  <a:srgbClr val="343434"/>
                </a:solidFill>
                <a:latin typeface="Calibri" panose="020F0502020204030204" pitchFamily="34" charset="0"/>
                <a:ea typeface="American Typewriter"/>
                <a:cs typeface="American Typewriter"/>
              </a:rPr>
              <a:t> </a:t>
            </a:r>
            <a:r>
              <a:rPr lang="en-US" altLang="pt-BR" sz="2800" dirty="0" err="1">
                <a:solidFill>
                  <a:srgbClr val="343434"/>
                </a:solidFill>
                <a:latin typeface="Calibri" panose="020F0502020204030204" pitchFamily="34" charset="0"/>
                <a:ea typeface="American Typewriter"/>
                <a:cs typeface="American Typewriter"/>
              </a:rPr>
              <a:t>ser</a:t>
            </a:r>
            <a:r>
              <a:rPr lang="en-US" altLang="pt-BR" sz="2800" dirty="0">
                <a:solidFill>
                  <a:srgbClr val="343434"/>
                </a:solidFill>
                <a:latin typeface="Calibri" panose="020F0502020204030204" pitchFamily="34" charset="0"/>
                <a:ea typeface="American Typewriter"/>
                <a:cs typeface="American Typewriter"/>
              </a:rPr>
              <a:t> </a:t>
            </a:r>
            <a:r>
              <a:rPr lang="en-US" altLang="pt-BR" sz="2800" dirty="0" err="1">
                <a:solidFill>
                  <a:srgbClr val="343434"/>
                </a:solidFill>
                <a:latin typeface="Calibri" panose="020F0502020204030204" pitchFamily="34" charset="0"/>
                <a:ea typeface="American Typewriter"/>
                <a:cs typeface="American Typewriter"/>
              </a:rPr>
              <a:t>implementado</a:t>
            </a:r>
            <a:r>
              <a:rPr lang="en-US" altLang="pt-BR" sz="2800" dirty="0">
                <a:solidFill>
                  <a:srgbClr val="343434"/>
                </a:solidFill>
                <a:latin typeface="Calibri" panose="020F0502020204030204" pitchFamily="34" charset="0"/>
                <a:ea typeface="American Typewriter"/>
                <a:cs typeface="American Typewriter"/>
              </a:rPr>
              <a:t> </a:t>
            </a:r>
            <a:r>
              <a:rPr lang="en-US" altLang="pt-BR" sz="2800" dirty="0" err="1">
                <a:solidFill>
                  <a:srgbClr val="343434"/>
                </a:solidFill>
                <a:latin typeface="Calibri" panose="020F0502020204030204" pitchFamily="34" charset="0"/>
                <a:ea typeface="American Typewriter"/>
                <a:cs typeface="American Typewriter"/>
              </a:rPr>
              <a:t>imediatamente</a:t>
            </a:r>
            <a:r>
              <a:rPr lang="en-US" altLang="pt-BR" sz="2800" dirty="0" smtClean="0">
                <a:solidFill>
                  <a:srgbClr val="343434"/>
                </a:solidFill>
                <a:latin typeface="Calibri" panose="020F0502020204030204" pitchFamily="34" charset="0"/>
                <a:ea typeface="American Typewriter"/>
                <a:cs typeface="American Typewriter"/>
              </a:rPr>
              <a:t>.</a:t>
            </a:r>
          </a:p>
          <a:p>
            <a:pPr marL="457200" indent="-457200">
              <a:spcAft>
                <a:spcPts val="844"/>
              </a:spcAft>
              <a:buFont typeface="Wingdings" panose="05000000000000000000" pitchFamily="2" charset="2"/>
              <a:buChar char="q"/>
            </a:pPr>
            <a:endParaRPr lang="en-US" altLang="pt-BR" sz="2800" dirty="0">
              <a:solidFill>
                <a:srgbClr val="343434"/>
              </a:solidFill>
              <a:latin typeface="Calibri" panose="020F0502020204030204" pitchFamily="34" charset="0"/>
              <a:ea typeface="American Typewriter"/>
              <a:cs typeface="American Typewriter"/>
            </a:endParaRPr>
          </a:p>
          <a:p>
            <a:pPr marL="457200" indent="-457200">
              <a:buFont typeface="Wingdings" panose="05000000000000000000" pitchFamily="2" charset="2"/>
              <a:buChar char="q"/>
            </a:pPr>
            <a:r>
              <a:rPr lang="en-US" altLang="pt-BR" sz="2800" dirty="0">
                <a:solidFill>
                  <a:srgbClr val="343434"/>
                </a:solidFill>
                <a:latin typeface="Calibri" panose="020F0502020204030204" pitchFamily="34" charset="0"/>
                <a:ea typeface="American Typewriter"/>
                <a:cs typeface="American Typewriter"/>
              </a:rPr>
              <a:t>A </a:t>
            </a:r>
            <a:r>
              <a:rPr lang="en-US" altLang="pt-BR" sz="2800" dirty="0" err="1">
                <a:solidFill>
                  <a:srgbClr val="343434"/>
                </a:solidFill>
                <a:latin typeface="Calibri" panose="020F0502020204030204" pitchFamily="34" charset="0"/>
                <a:ea typeface="American Typewriter"/>
                <a:cs typeface="American Typewriter"/>
              </a:rPr>
              <a:t>definição</a:t>
            </a:r>
            <a:r>
              <a:rPr lang="en-US" altLang="pt-BR" sz="2800" dirty="0">
                <a:solidFill>
                  <a:srgbClr val="343434"/>
                </a:solidFill>
                <a:latin typeface="Calibri" panose="020F0502020204030204" pitchFamily="34" charset="0"/>
                <a:ea typeface="American Typewriter"/>
                <a:cs typeface="American Typewriter"/>
              </a:rPr>
              <a:t> da BNCC é que </a:t>
            </a:r>
            <a:r>
              <a:rPr lang="en-US" altLang="pt-BR" sz="2800" dirty="0" err="1">
                <a:solidFill>
                  <a:srgbClr val="343434"/>
                </a:solidFill>
                <a:latin typeface="Calibri" panose="020F0502020204030204" pitchFamily="34" charset="0"/>
                <a:ea typeface="American Typewriter"/>
                <a:cs typeface="American Typewriter"/>
              </a:rPr>
              <a:t>determinará</a:t>
            </a:r>
            <a:r>
              <a:rPr lang="en-US" altLang="pt-BR" sz="2800" dirty="0">
                <a:solidFill>
                  <a:srgbClr val="343434"/>
                </a:solidFill>
                <a:latin typeface="Calibri" panose="020F0502020204030204" pitchFamily="34" charset="0"/>
                <a:ea typeface="American Typewriter"/>
                <a:cs typeface="American Typewriter"/>
              </a:rPr>
              <a:t> </a:t>
            </a:r>
            <a:r>
              <a:rPr lang="en-US" altLang="pt-BR" sz="2800" dirty="0" err="1">
                <a:solidFill>
                  <a:srgbClr val="343434"/>
                </a:solidFill>
                <a:latin typeface="Calibri" panose="020F0502020204030204" pitchFamily="34" charset="0"/>
                <a:ea typeface="American Typewriter"/>
                <a:cs typeface="American Typewriter"/>
              </a:rPr>
              <a:t>quando</a:t>
            </a:r>
            <a:r>
              <a:rPr lang="en-US" altLang="pt-BR" sz="2800" dirty="0">
                <a:solidFill>
                  <a:srgbClr val="343434"/>
                </a:solidFill>
                <a:latin typeface="Calibri" panose="020F0502020204030204" pitchFamily="34" charset="0"/>
                <a:ea typeface="American Typewriter"/>
                <a:cs typeface="American Typewriter"/>
              </a:rPr>
              <a:t> o </a:t>
            </a:r>
            <a:r>
              <a:rPr lang="en-US" altLang="pt-BR" sz="2800" dirty="0" err="1">
                <a:solidFill>
                  <a:srgbClr val="343434"/>
                </a:solidFill>
                <a:latin typeface="Calibri" panose="020F0502020204030204" pitchFamily="34" charset="0"/>
                <a:ea typeface="American Typewriter"/>
                <a:cs typeface="American Typewriter"/>
              </a:rPr>
              <a:t>processo</a:t>
            </a:r>
            <a:r>
              <a:rPr lang="en-US" altLang="pt-BR" sz="2800" dirty="0">
                <a:solidFill>
                  <a:srgbClr val="343434"/>
                </a:solidFill>
                <a:latin typeface="Calibri" panose="020F0502020204030204" pitchFamily="34" charset="0"/>
                <a:ea typeface="American Typewriter"/>
                <a:cs typeface="American Typewriter"/>
              </a:rPr>
              <a:t> </a:t>
            </a:r>
            <a:r>
              <a:rPr lang="en-US" altLang="pt-BR" sz="2800" dirty="0" err="1">
                <a:solidFill>
                  <a:srgbClr val="343434"/>
                </a:solidFill>
                <a:latin typeface="Calibri" panose="020F0502020204030204" pitchFamily="34" charset="0"/>
                <a:ea typeface="American Typewriter"/>
                <a:cs typeface="American Typewriter"/>
              </a:rPr>
              <a:t>inicia</a:t>
            </a:r>
            <a:r>
              <a:rPr lang="en-US" altLang="pt-BR" sz="2800" dirty="0" smtClean="0">
                <a:solidFill>
                  <a:srgbClr val="343434"/>
                </a:solidFill>
                <a:latin typeface="Calibri" panose="020F0502020204030204" pitchFamily="34" charset="0"/>
                <a:ea typeface="American Typewriter"/>
                <a:cs typeface="American Typewriter"/>
              </a:rPr>
              <a:t>.</a:t>
            </a:r>
          </a:p>
          <a:p>
            <a:pPr marL="457200" indent="-457200">
              <a:buFont typeface="Wingdings" panose="05000000000000000000" pitchFamily="2" charset="2"/>
              <a:buChar char="q"/>
            </a:pPr>
            <a:endParaRPr lang="en-US" altLang="pt-BR" sz="2800" dirty="0" smtClean="0">
              <a:solidFill>
                <a:srgbClr val="343434"/>
              </a:solidFill>
              <a:latin typeface="Calibri" panose="020F0502020204030204" pitchFamily="34" charset="0"/>
              <a:ea typeface="American Typewriter"/>
              <a:cs typeface="American Typewriter"/>
            </a:endParaRPr>
          </a:p>
          <a:p>
            <a:pPr marL="457200" indent="-457200">
              <a:buFont typeface="Wingdings" panose="05000000000000000000" pitchFamily="2" charset="2"/>
              <a:buChar char="q"/>
            </a:pPr>
            <a:r>
              <a:rPr lang="en-US" altLang="pt-BR" sz="2800" dirty="0" smtClean="0">
                <a:solidFill>
                  <a:srgbClr val="343434"/>
                </a:solidFill>
                <a:latin typeface="Calibri" panose="020F0502020204030204" pitchFamily="34" charset="0"/>
                <a:ea typeface="American Typewriter"/>
                <a:cs typeface="American Typewriter"/>
              </a:rPr>
              <a:t>A </a:t>
            </a:r>
            <a:r>
              <a:rPr lang="en-US" altLang="pt-BR" sz="2800" dirty="0" err="1" smtClean="0">
                <a:solidFill>
                  <a:srgbClr val="343434"/>
                </a:solidFill>
                <a:latin typeface="Calibri" panose="020F0502020204030204" pitchFamily="34" charset="0"/>
                <a:ea typeface="American Typewriter"/>
                <a:cs typeface="American Typewriter"/>
              </a:rPr>
              <a:t>implementação</a:t>
            </a:r>
            <a:r>
              <a:rPr lang="en-US" altLang="pt-BR" sz="2800" dirty="0" smtClean="0">
                <a:solidFill>
                  <a:srgbClr val="343434"/>
                </a:solidFill>
                <a:latin typeface="Calibri" panose="020F0502020204030204" pitchFamily="34" charset="0"/>
                <a:ea typeface="American Typewriter"/>
                <a:cs typeface="American Typewriter"/>
              </a:rPr>
              <a:t> das </a:t>
            </a:r>
            <a:r>
              <a:rPr lang="en-US" altLang="pt-BR" sz="2800" dirty="0" err="1" smtClean="0">
                <a:solidFill>
                  <a:srgbClr val="343434"/>
                </a:solidFill>
                <a:latin typeface="Calibri" panose="020F0502020204030204" pitchFamily="34" charset="0"/>
                <a:ea typeface="American Typewriter"/>
                <a:cs typeface="American Typewriter"/>
              </a:rPr>
              <a:t>definições</a:t>
            </a:r>
            <a:r>
              <a:rPr lang="en-US" altLang="pt-BR" sz="2800" dirty="0" smtClean="0">
                <a:solidFill>
                  <a:srgbClr val="343434"/>
                </a:solidFill>
                <a:latin typeface="Calibri" panose="020F0502020204030204" pitchFamily="34" charset="0"/>
                <a:ea typeface="American Typewriter"/>
                <a:cs typeface="American Typewriter"/>
              </a:rPr>
              <a:t> </a:t>
            </a:r>
            <a:r>
              <a:rPr lang="en-US" altLang="pt-BR" sz="2800" dirty="0" err="1" smtClean="0">
                <a:solidFill>
                  <a:srgbClr val="343434"/>
                </a:solidFill>
                <a:latin typeface="Calibri" panose="020F0502020204030204" pitchFamily="34" charset="0"/>
                <a:ea typeface="American Typewriter"/>
                <a:cs typeface="American Typewriter"/>
              </a:rPr>
              <a:t>depende</a:t>
            </a:r>
            <a:r>
              <a:rPr lang="en-US" altLang="pt-BR" sz="2800" smtClean="0">
                <a:solidFill>
                  <a:srgbClr val="343434"/>
                </a:solidFill>
                <a:latin typeface="Calibri" panose="020F0502020204030204" pitchFamily="34" charset="0"/>
                <a:ea typeface="American Typewriter"/>
                <a:cs typeface="American Typewriter"/>
              </a:rPr>
              <a:t> das </a:t>
            </a:r>
            <a:r>
              <a:rPr lang="en-US" altLang="pt-BR" sz="2800" dirty="0" err="1" smtClean="0">
                <a:solidFill>
                  <a:srgbClr val="343434"/>
                </a:solidFill>
                <a:latin typeface="Calibri" panose="020F0502020204030204" pitchFamily="34" charset="0"/>
                <a:ea typeface="American Typewriter"/>
                <a:cs typeface="American Typewriter"/>
              </a:rPr>
              <a:t>redes</a:t>
            </a:r>
            <a:r>
              <a:rPr lang="en-US" altLang="pt-BR" sz="2800" dirty="0" smtClean="0">
                <a:solidFill>
                  <a:srgbClr val="343434"/>
                </a:solidFill>
                <a:latin typeface="Calibri" panose="020F0502020204030204" pitchFamily="34" charset="0"/>
                <a:ea typeface="American Typewriter"/>
                <a:cs typeface="American Typewriter"/>
              </a:rPr>
              <a:t> </a:t>
            </a:r>
            <a:r>
              <a:rPr lang="en-US" altLang="pt-BR" sz="2800" dirty="0" err="1" smtClean="0">
                <a:solidFill>
                  <a:srgbClr val="343434"/>
                </a:solidFill>
                <a:latin typeface="Calibri" panose="020F0502020204030204" pitchFamily="34" charset="0"/>
                <a:ea typeface="American Typewriter"/>
                <a:cs typeface="American Typewriter"/>
              </a:rPr>
              <a:t>estaduais</a:t>
            </a:r>
            <a:r>
              <a:rPr lang="en-US" altLang="pt-BR" sz="2800" dirty="0" smtClean="0">
                <a:solidFill>
                  <a:srgbClr val="343434"/>
                </a:solidFill>
                <a:latin typeface="Calibri" panose="020F0502020204030204" pitchFamily="34" charset="0"/>
                <a:ea typeface="American Typewriter"/>
                <a:cs typeface="American Typewriter"/>
              </a:rPr>
              <a:t>.</a:t>
            </a:r>
            <a:endParaRPr lang="en-US" altLang="pt-BR" sz="2800" dirty="0">
              <a:solidFill>
                <a:srgbClr val="343434"/>
              </a:solidFill>
              <a:latin typeface="Calibri" panose="020F0502020204030204" pitchFamily="34" charset="0"/>
              <a:ea typeface="American Typewriter"/>
              <a:cs typeface="American Typewriter"/>
            </a:endParaRPr>
          </a:p>
        </p:txBody>
      </p:sp>
      <p:sp>
        <p:nvSpPr>
          <p:cNvPr id="4" name="CaixaDeTexto 3"/>
          <p:cNvSpPr txBox="1"/>
          <p:nvPr/>
        </p:nvSpPr>
        <p:spPr>
          <a:xfrm>
            <a:off x="0" y="44624"/>
            <a:ext cx="9144000" cy="523220"/>
          </a:xfrm>
          <a:prstGeom prst="rect">
            <a:avLst/>
          </a:prstGeom>
          <a:noFill/>
        </p:spPr>
        <p:txBody>
          <a:bodyPr>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2354285176"/>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aixaDeTexto 7"/>
          <p:cNvSpPr txBox="1">
            <a:spLocks noChangeArrowheads="1"/>
          </p:cNvSpPr>
          <p:nvPr/>
        </p:nvSpPr>
        <p:spPr bwMode="auto">
          <a:xfrm>
            <a:off x="673076" y="1945556"/>
            <a:ext cx="7746504" cy="2689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Aft>
                <a:spcPts val="844"/>
              </a:spcAft>
            </a:pPr>
            <a:r>
              <a:rPr lang="en-US" altLang="pt-BR" sz="3375" dirty="0">
                <a:solidFill>
                  <a:srgbClr val="343434"/>
                </a:solidFill>
                <a:latin typeface="Calibri" panose="020F0502020204030204" pitchFamily="34" charset="0"/>
                <a:ea typeface="American Typewriter"/>
                <a:cs typeface="American Typewriter"/>
              </a:rPr>
              <a:t>A </a:t>
            </a:r>
            <a:r>
              <a:rPr lang="en-US" altLang="pt-BR" sz="3375" dirty="0" err="1">
                <a:solidFill>
                  <a:srgbClr val="343434"/>
                </a:solidFill>
                <a:latin typeface="Calibri" panose="020F0502020204030204" pitchFamily="34" charset="0"/>
                <a:ea typeface="American Typewriter"/>
                <a:cs typeface="American Typewriter"/>
              </a:rPr>
              <a:t>discussão</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está</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só</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começando</a:t>
            </a:r>
            <a:r>
              <a:rPr lang="en-US" altLang="pt-BR" sz="3375" dirty="0">
                <a:solidFill>
                  <a:srgbClr val="343434"/>
                </a:solidFill>
                <a:latin typeface="Calibri" panose="020F0502020204030204" pitchFamily="34" charset="0"/>
                <a:ea typeface="American Typewriter"/>
                <a:cs typeface="American Typewriter"/>
              </a:rPr>
              <a:t> e </a:t>
            </a:r>
            <a:r>
              <a:rPr lang="en-US" altLang="pt-BR" sz="3375" dirty="0" err="1">
                <a:solidFill>
                  <a:srgbClr val="343434"/>
                </a:solidFill>
                <a:latin typeface="Calibri" panose="020F0502020204030204" pitchFamily="34" charset="0"/>
                <a:ea typeface="American Typewriter"/>
                <a:cs typeface="American Typewriter"/>
              </a:rPr>
              <a:t>os</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gestores</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educadores</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estudantes</a:t>
            </a:r>
            <a:r>
              <a:rPr lang="en-US" altLang="pt-BR" sz="3375" dirty="0">
                <a:solidFill>
                  <a:srgbClr val="343434"/>
                </a:solidFill>
                <a:latin typeface="Calibri" panose="020F0502020204030204" pitchFamily="34" charset="0"/>
                <a:ea typeface="American Typewriter"/>
                <a:cs typeface="American Typewriter"/>
              </a:rPr>
              <a:t> e </a:t>
            </a:r>
            <a:r>
              <a:rPr lang="en-US" altLang="pt-BR" sz="3375" dirty="0" err="1">
                <a:solidFill>
                  <a:srgbClr val="343434"/>
                </a:solidFill>
                <a:latin typeface="Calibri" panose="020F0502020204030204" pitchFamily="34" charset="0"/>
                <a:ea typeface="American Typewriter"/>
                <a:cs typeface="American Typewriter"/>
              </a:rPr>
              <a:t>pais</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terão</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papel</a:t>
            </a:r>
            <a:r>
              <a:rPr lang="en-US" altLang="pt-BR" sz="3375" dirty="0">
                <a:solidFill>
                  <a:srgbClr val="343434"/>
                </a:solidFill>
                <a:latin typeface="Calibri" panose="020F0502020204030204" pitchFamily="34" charset="0"/>
                <a:ea typeface="American Typewriter"/>
                <a:cs typeface="American Typewriter"/>
              </a:rPr>
              <a:t> fundamental </a:t>
            </a:r>
            <a:r>
              <a:rPr lang="en-US" altLang="pt-BR" sz="3375" dirty="0" err="1">
                <a:solidFill>
                  <a:srgbClr val="343434"/>
                </a:solidFill>
                <a:latin typeface="Calibri" panose="020F0502020204030204" pitchFamily="34" charset="0"/>
                <a:ea typeface="American Typewriter"/>
                <a:cs typeface="American Typewriter"/>
              </a:rPr>
              <a:t>na</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definição</a:t>
            </a:r>
            <a:r>
              <a:rPr lang="en-US" altLang="pt-BR" sz="3375" dirty="0">
                <a:solidFill>
                  <a:srgbClr val="343434"/>
                </a:solidFill>
                <a:latin typeface="Calibri" panose="020F0502020204030204" pitchFamily="34" charset="0"/>
                <a:ea typeface="American Typewriter"/>
                <a:cs typeface="American Typewriter"/>
              </a:rPr>
              <a:t> do novo </a:t>
            </a:r>
            <a:r>
              <a:rPr lang="en-US" altLang="pt-BR" sz="3375" dirty="0" err="1">
                <a:solidFill>
                  <a:srgbClr val="343434"/>
                </a:solidFill>
                <a:latin typeface="Calibri" panose="020F0502020204030204" pitchFamily="34" charset="0"/>
                <a:ea typeface="American Typewriter"/>
                <a:cs typeface="American Typewriter"/>
              </a:rPr>
              <a:t>Ensino</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smtClean="0">
                <a:solidFill>
                  <a:srgbClr val="343434"/>
                </a:solidFill>
                <a:latin typeface="Calibri" panose="020F0502020204030204" pitchFamily="34" charset="0"/>
                <a:ea typeface="American Typewriter"/>
                <a:cs typeface="American Typewriter"/>
              </a:rPr>
              <a:t>Médio</a:t>
            </a:r>
            <a:r>
              <a:rPr lang="en-US" altLang="pt-BR" sz="3375" dirty="0" smtClean="0">
                <a:solidFill>
                  <a:srgbClr val="343434"/>
                </a:solidFill>
                <a:latin typeface="Calibri" panose="020F0502020204030204" pitchFamily="34" charset="0"/>
                <a:ea typeface="American Typewriter"/>
                <a:cs typeface="American Typewriter"/>
              </a:rPr>
              <a:t>, </a:t>
            </a:r>
            <a:r>
              <a:rPr lang="en-US" altLang="pt-BR" sz="3375" dirty="0" err="1" smtClean="0">
                <a:solidFill>
                  <a:srgbClr val="343434"/>
                </a:solidFill>
                <a:latin typeface="Calibri" panose="020F0502020204030204" pitchFamily="34" charset="0"/>
                <a:ea typeface="American Typewriter"/>
                <a:cs typeface="American Typewriter"/>
              </a:rPr>
              <a:t>neste</a:t>
            </a:r>
            <a:r>
              <a:rPr lang="en-US" altLang="pt-BR" sz="3375" dirty="0" smtClean="0">
                <a:solidFill>
                  <a:srgbClr val="343434"/>
                </a:solidFill>
                <a:latin typeface="Calibri" panose="020F0502020204030204" pitchFamily="34" charset="0"/>
                <a:ea typeface="American Typewriter"/>
                <a:cs typeface="American Typewriter"/>
              </a:rPr>
              <a:t> </a:t>
            </a:r>
            <a:r>
              <a:rPr lang="en-US" altLang="pt-BR" sz="3375" dirty="0" err="1" smtClean="0">
                <a:solidFill>
                  <a:srgbClr val="343434"/>
                </a:solidFill>
                <a:latin typeface="Calibri" panose="020F0502020204030204" pitchFamily="34" charset="0"/>
                <a:ea typeface="American Typewriter"/>
                <a:cs typeface="American Typewriter"/>
              </a:rPr>
              <a:t>momento</a:t>
            </a:r>
            <a:r>
              <a:rPr lang="en-US" altLang="pt-BR" sz="3375" dirty="0" smtClean="0">
                <a:solidFill>
                  <a:srgbClr val="343434"/>
                </a:solidFill>
                <a:latin typeface="Calibri" panose="020F0502020204030204" pitchFamily="34" charset="0"/>
                <a:ea typeface="American Typewriter"/>
                <a:cs typeface="American Typewriter"/>
              </a:rPr>
              <a:t> e </a:t>
            </a:r>
            <a:r>
              <a:rPr lang="en-US" altLang="pt-BR" sz="3375" dirty="0" err="1" smtClean="0">
                <a:solidFill>
                  <a:srgbClr val="343434"/>
                </a:solidFill>
                <a:latin typeface="Calibri" panose="020F0502020204030204" pitchFamily="34" charset="0"/>
                <a:ea typeface="American Typewriter"/>
                <a:cs typeface="American Typewriter"/>
              </a:rPr>
              <a:t>na</a:t>
            </a:r>
            <a:r>
              <a:rPr lang="en-US" altLang="pt-BR" sz="3375" dirty="0" smtClean="0">
                <a:solidFill>
                  <a:srgbClr val="343434"/>
                </a:solidFill>
                <a:latin typeface="Calibri" panose="020F0502020204030204" pitchFamily="34" charset="0"/>
                <a:ea typeface="American Typewriter"/>
                <a:cs typeface="American Typewriter"/>
              </a:rPr>
              <a:t> </a:t>
            </a:r>
            <a:r>
              <a:rPr lang="en-US" altLang="pt-BR" sz="3375" dirty="0" err="1" smtClean="0">
                <a:solidFill>
                  <a:srgbClr val="343434"/>
                </a:solidFill>
                <a:latin typeface="Calibri" panose="020F0502020204030204" pitchFamily="34" charset="0"/>
                <a:ea typeface="American Typewriter"/>
                <a:cs typeface="American Typewriter"/>
              </a:rPr>
              <a:t>implementação</a:t>
            </a:r>
            <a:r>
              <a:rPr lang="en-US" altLang="pt-BR" sz="3375" dirty="0" smtClean="0">
                <a:solidFill>
                  <a:srgbClr val="343434"/>
                </a:solidFill>
                <a:latin typeface="Calibri" panose="020F0502020204030204" pitchFamily="34" charset="0"/>
                <a:ea typeface="American Typewriter"/>
                <a:cs typeface="American Typewriter"/>
              </a:rPr>
              <a:t> </a:t>
            </a:r>
            <a:r>
              <a:rPr lang="en-US" altLang="pt-BR" sz="3375" dirty="0" err="1" smtClean="0">
                <a:solidFill>
                  <a:srgbClr val="343434"/>
                </a:solidFill>
                <a:latin typeface="Calibri" panose="020F0502020204030204" pitchFamily="34" charset="0"/>
                <a:ea typeface="American Typewriter"/>
                <a:cs typeface="American Typewriter"/>
              </a:rPr>
              <a:t>pelas</a:t>
            </a:r>
            <a:r>
              <a:rPr lang="en-US" altLang="pt-BR" sz="3375" dirty="0" smtClean="0">
                <a:solidFill>
                  <a:srgbClr val="343434"/>
                </a:solidFill>
                <a:latin typeface="Calibri" panose="020F0502020204030204" pitchFamily="34" charset="0"/>
                <a:ea typeface="American Typewriter"/>
                <a:cs typeface="American Typewriter"/>
              </a:rPr>
              <a:t> </a:t>
            </a:r>
            <a:r>
              <a:rPr lang="en-US" altLang="pt-BR" sz="3375" dirty="0" err="1" smtClean="0">
                <a:solidFill>
                  <a:srgbClr val="343434"/>
                </a:solidFill>
                <a:latin typeface="Calibri" panose="020F0502020204030204" pitchFamily="34" charset="0"/>
                <a:ea typeface="American Typewriter"/>
                <a:cs typeface="American Typewriter"/>
              </a:rPr>
              <a:t>redes</a:t>
            </a:r>
            <a:r>
              <a:rPr lang="en-US" altLang="pt-BR" sz="3375" dirty="0" smtClean="0">
                <a:solidFill>
                  <a:srgbClr val="343434"/>
                </a:solidFill>
                <a:latin typeface="Calibri" panose="020F0502020204030204" pitchFamily="34" charset="0"/>
                <a:ea typeface="American Typewriter"/>
                <a:cs typeface="American Typewriter"/>
              </a:rPr>
              <a:t> </a:t>
            </a:r>
            <a:r>
              <a:rPr lang="en-US" altLang="pt-BR" sz="3375" dirty="0" err="1" smtClean="0">
                <a:solidFill>
                  <a:srgbClr val="343434"/>
                </a:solidFill>
                <a:latin typeface="Calibri" panose="020F0502020204030204" pitchFamily="34" charset="0"/>
                <a:ea typeface="American Typewriter"/>
                <a:cs typeface="American Typewriter"/>
              </a:rPr>
              <a:t>estaduais</a:t>
            </a:r>
            <a:r>
              <a:rPr lang="en-US" altLang="pt-BR" sz="3375" dirty="0" smtClean="0">
                <a:solidFill>
                  <a:srgbClr val="343434"/>
                </a:solidFill>
                <a:latin typeface="Calibri" panose="020F0502020204030204" pitchFamily="34" charset="0"/>
                <a:ea typeface="American Typewriter"/>
                <a:cs typeface="American Typewriter"/>
              </a:rPr>
              <a:t>.</a:t>
            </a:r>
            <a:endParaRPr lang="en-US" altLang="pt-BR" sz="3375" dirty="0">
              <a:solidFill>
                <a:srgbClr val="343434"/>
              </a:solidFill>
              <a:latin typeface="Calibri" panose="020F0502020204030204" pitchFamily="34" charset="0"/>
              <a:ea typeface="American Typewriter"/>
              <a:cs typeface="American Typewriter"/>
            </a:endParaRPr>
          </a:p>
        </p:txBody>
      </p:sp>
      <p:sp>
        <p:nvSpPr>
          <p:cNvPr id="4" name="CaixaDeTexto 3"/>
          <p:cNvSpPr txBox="1"/>
          <p:nvPr/>
        </p:nvSpPr>
        <p:spPr>
          <a:xfrm>
            <a:off x="0" y="44624"/>
            <a:ext cx="9144000" cy="523220"/>
          </a:xfrm>
          <a:prstGeom prst="rect">
            <a:avLst/>
          </a:prstGeom>
          <a:noFill/>
        </p:spPr>
        <p:txBody>
          <a:bodyPr>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1518855146"/>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p:nvPr/>
        </p:nvSpPr>
        <p:spPr>
          <a:xfrm>
            <a:off x="0" y="-6399"/>
            <a:ext cx="9143998" cy="6837505"/>
          </a:xfrm>
          <a:prstGeom prst="rect">
            <a:avLst/>
          </a:prstGeom>
          <a:solidFill>
            <a:srgbClr val="CCCCCC"/>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dirty="0">
              <a:solidFill>
                <a:srgbClr val="FFFFFF"/>
              </a:solidFill>
              <a:latin typeface="Arial Narrow"/>
              <a:ea typeface="Arial Narrow"/>
              <a:cs typeface="Arial Narrow"/>
              <a:sym typeface="Arial Narrow"/>
            </a:endParaRPr>
          </a:p>
        </p:txBody>
      </p:sp>
      <p:sp>
        <p:nvSpPr>
          <p:cNvPr id="160" name="Shape 160"/>
          <p:cNvSpPr txBox="1"/>
          <p:nvPr/>
        </p:nvSpPr>
        <p:spPr>
          <a:xfrm>
            <a:off x="323528" y="3570283"/>
            <a:ext cx="8640960" cy="52321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r>
              <a:rPr lang="pt-BR" sz="2800" b="1" cap="small" dirty="0" smtClean="0">
                <a:solidFill>
                  <a:srgbClr val="2C2C2C"/>
                </a:solidFill>
                <a:latin typeface="Calibri"/>
                <a:ea typeface="Calibri"/>
                <a:cs typeface="Calibri"/>
                <a:sym typeface="Calibri"/>
              </a:rPr>
              <a:t>NOVO ENSINO MÉDIO</a:t>
            </a:r>
            <a:endParaRPr lang="pt-BR" sz="2800" b="1" cap="small" dirty="0">
              <a:solidFill>
                <a:srgbClr val="2C2C2C"/>
              </a:solidFill>
              <a:latin typeface="Calibri"/>
              <a:ea typeface="Calibri"/>
              <a:cs typeface="Calibri"/>
              <a:sym typeface="Calibri"/>
            </a:endParaRPr>
          </a:p>
        </p:txBody>
      </p:sp>
      <p:sp>
        <p:nvSpPr>
          <p:cNvPr id="161" name="Shape 161"/>
          <p:cNvSpPr txBox="1"/>
          <p:nvPr/>
        </p:nvSpPr>
        <p:spPr>
          <a:xfrm>
            <a:off x="7267089" y="4768517"/>
            <a:ext cx="1656183" cy="33855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pt-BR" sz="1600" dirty="0" smtClean="0">
                <a:solidFill>
                  <a:srgbClr val="3C3C3B"/>
                </a:solidFill>
                <a:latin typeface="Calibri"/>
                <a:ea typeface="Calibri"/>
                <a:cs typeface="Calibri"/>
                <a:sym typeface="Calibri"/>
              </a:rPr>
              <a:t>Novembro 2016</a:t>
            </a:r>
            <a:endParaRPr lang="pt-BR" sz="1600" dirty="0">
              <a:solidFill>
                <a:srgbClr val="3C3C3B"/>
              </a:solidFill>
              <a:latin typeface="Calibri"/>
              <a:ea typeface="Calibri"/>
              <a:cs typeface="Calibri"/>
              <a:sym typeface="Calibri"/>
            </a:endParaRPr>
          </a:p>
        </p:txBody>
      </p:sp>
      <p:cxnSp>
        <p:nvCxnSpPr>
          <p:cNvPr id="162" name="Shape 162"/>
          <p:cNvCxnSpPr/>
          <p:nvPr/>
        </p:nvCxnSpPr>
        <p:spPr>
          <a:xfrm rot="10800000">
            <a:off x="457201" y="4176742"/>
            <a:ext cx="8686798" cy="0"/>
          </a:xfrm>
          <a:prstGeom prst="straightConnector1">
            <a:avLst/>
          </a:prstGeom>
          <a:noFill/>
          <a:ln w="25400" cap="flat" cmpd="sng">
            <a:solidFill>
              <a:srgbClr val="333333"/>
            </a:solidFill>
            <a:prstDash val="solid"/>
            <a:round/>
            <a:headEnd type="none" w="med" len="med"/>
            <a:tailEnd type="none" w="med" len="med"/>
          </a:ln>
        </p:spPr>
      </p:cxnSp>
      <p:grpSp>
        <p:nvGrpSpPr>
          <p:cNvPr id="2" name="Shape 163"/>
          <p:cNvGrpSpPr/>
          <p:nvPr/>
        </p:nvGrpSpPr>
        <p:grpSpPr>
          <a:xfrm>
            <a:off x="4678371" y="-6398"/>
            <a:ext cx="4398905" cy="2199451"/>
            <a:chOff x="8287674" y="-71199"/>
            <a:chExt cx="604039" cy="302019"/>
          </a:xfrm>
        </p:grpSpPr>
        <p:sp>
          <p:nvSpPr>
            <p:cNvPr id="164" name="Shape 164"/>
            <p:cNvSpPr/>
            <p:nvPr/>
          </p:nvSpPr>
          <p:spPr>
            <a:xfrm rot="2700000">
              <a:off x="8460799" y="101490"/>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5" name="Shape 165"/>
            <p:cNvSpPr/>
            <p:nvPr/>
          </p:nvSpPr>
          <p:spPr>
            <a:xfrm rot="2700000">
              <a:off x="8611809" y="10192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6" name="Shape 166"/>
            <p:cNvSpPr/>
            <p:nvPr/>
          </p:nvSpPr>
          <p:spPr>
            <a:xfrm rot="2700000">
              <a:off x="8309789" y="-4908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7" name="Shape 167"/>
            <p:cNvSpPr/>
            <p:nvPr/>
          </p:nvSpPr>
          <p:spPr>
            <a:xfrm rot="2700000">
              <a:off x="8460799" y="-4908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8" name="Shape 168"/>
            <p:cNvSpPr/>
            <p:nvPr/>
          </p:nvSpPr>
          <p:spPr>
            <a:xfrm rot="2700000">
              <a:off x="8611809" y="-4908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sp>
          <p:nvSpPr>
            <p:cNvPr id="169" name="Shape 169"/>
            <p:cNvSpPr/>
            <p:nvPr/>
          </p:nvSpPr>
          <p:spPr>
            <a:xfrm rot="2700000">
              <a:off x="8762819" y="-49084"/>
              <a:ext cx="106779" cy="106779"/>
            </a:xfrm>
            <a:prstGeom prst="rect">
              <a:avLst/>
            </a:prstGeom>
            <a:solidFill>
              <a:srgbClr val="FFFFFF"/>
            </a:solid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Font typeface="Calibri"/>
                <a:buNone/>
              </a:pPr>
              <a:endParaRPr sz="1600" b="1" i="0" u="none" strike="noStrike" cap="none">
                <a:solidFill>
                  <a:srgbClr val="FFFFFF"/>
                </a:solidFill>
                <a:latin typeface="Arial Narrow"/>
                <a:ea typeface="Arial Narrow"/>
                <a:cs typeface="Arial Narrow"/>
                <a:sym typeface="Arial Narrow"/>
              </a:endParaRPr>
            </a:p>
          </p:txBody>
        </p:sp>
      </p:grpSp>
      <p:sp>
        <p:nvSpPr>
          <p:cNvPr id="171" name="Shape 171"/>
          <p:cNvSpPr txBox="1"/>
          <p:nvPr/>
        </p:nvSpPr>
        <p:spPr>
          <a:xfrm>
            <a:off x="457202" y="4232367"/>
            <a:ext cx="8466070" cy="523219"/>
          </a:xfrm>
          <a:prstGeom prst="rect">
            <a:avLst/>
          </a:prstGeom>
          <a:noFill/>
          <a:ln>
            <a:noFill/>
          </a:ln>
        </p:spPr>
        <p:txBody>
          <a:bodyPr lIns="91425" tIns="45700" rIns="91425" bIns="45700" anchor="t" anchorCtr="0">
            <a:noAutofit/>
          </a:bodyPr>
          <a:lstStyle/>
          <a:p>
            <a:pPr lvl="0" algn="r">
              <a:buSzPct val="25000"/>
            </a:pPr>
            <a:r>
              <a:rPr lang="pt-BR" sz="2800" b="1" dirty="0">
                <a:solidFill>
                  <a:srgbClr val="2C2C2C"/>
                </a:solidFill>
                <a:latin typeface="Calibri"/>
                <a:ea typeface="Calibri"/>
                <a:cs typeface="Calibri"/>
                <a:sym typeface="Calibri"/>
              </a:rPr>
              <a:t>MP 746/2016</a:t>
            </a:r>
          </a:p>
        </p:txBody>
      </p:sp>
      <p:sp>
        <p:nvSpPr>
          <p:cNvPr id="16" name="Shape 171"/>
          <p:cNvSpPr txBox="1"/>
          <p:nvPr/>
        </p:nvSpPr>
        <p:spPr>
          <a:xfrm>
            <a:off x="35496" y="5138029"/>
            <a:ext cx="8466070" cy="523219"/>
          </a:xfrm>
          <a:prstGeom prst="rect">
            <a:avLst/>
          </a:prstGeom>
          <a:noFill/>
          <a:ln>
            <a:noFill/>
          </a:ln>
        </p:spPr>
        <p:txBody>
          <a:bodyPr lIns="91425" tIns="45700" rIns="91425" bIns="45700" anchor="t" anchorCtr="0">
            <a:noAutofit/>
          </a:bodyPr>
          <a:lstStyle/>
          <a:p>
            <a:pPr marL="0" marR="0" lvl="0" indent="0" rtl="0">
              <a:spcBef>
                <a:spcPts val="0"/>
              </a:spcBef>
              <a:buSzPct val="25000"/>
              <a:buNone/>
            </a:pPr>
            <a:r>
              <a:rPr lang="pt-BR" sz="2800" dirty="0" smtClean="0">
                <a:solidFill>
                  <a:srgbClr val="2C2C2C"/>
                </a:solidFill>
                <a:latin typeface="Calibri"/>
                <a:ea typeface="Calibri"/>
                <a:cs typeface="Calibri"/>
                <a:sym typeface="Calibri"/>
              </a:rPr>
              <a:t>Frederico da Costa </a:t>
            </a:r>
            <a:r>
              <a:rPr lang="pt-BR" sz="2800" dirty="0" err="1" smtClean="0">
                <a:solidFill>
                  <a:srgbClr val="2C2C2C"/>
                </a:solidFill>
                <a:latin typeface="Calibri"/>
                <a:ea typeface="Calibri"/>
                <a:cs typeface="Calibri"/>
                <a:sym typeface="Calibri"/>
              </a:rPr>
              <a:t>Amancio</a:t>
            </a:r>
            <a:endParaRPr lang="pt-BR" sz="2800" dirty="0" smtClean="0">
              <a:solidFill>
                <a:srgbClr val="2C2C2C"/>
              </a:solidFill>
              <a:latin typeface="Calibri"/>
              <a:ea typeface="Calibri"/>
              <a:cs typeface="Calibri"/>
              <a:sym typeface="Calibri"/>
            </a:endParaRPr>
          </a:p>
          <a:p>
            <a:pPr marL="0" marR="0" lvl="0" indent="0" rtl="0">
              <a:spcBef>
                <a:spcPts val="0"/>
              </a:spcBef>
              <a:buSzPct val="25000"/>
              <a:buNone/>
            </a:pPr>
            <a:r>
              <a:rPr lang="pt-BR" sz="2800" dirty="0" smtClean="0">
                <a:solidFill>
                  <a:srgbClr val="2C2C2C"/>
                </a:solidFill>
                <a:latin typeface="Calibri"/>
                <a:ea typeface="Calibri"/>
                <a:cs typeface="Calibri"/>
                <a:sym typeface="Calibri"/>
              </a:rPr>
              <a:t>Presidente do CONSED</a:t>
            </a:r>
            <a:endParaRPr lang="pt-BR" sz="2800" dirty="0">
              <a:solidFill>
                <a:srgbClr val="2C2C2C"/>
              </a:solidFill>
              <a:latin typeface="Calibri"/>
              <a:ea typeface="Calibri"/>
              <a:cs typeface="Calibri"/>
              <a:sym typeface="Calibri"/>
            </a:endParaRPr>
          </a:p>
        </p:txBody>
      </p:sp>
      <p:pic>
        <p:nvPicPr>
          <p:cNvPr id="17" name="Picture 6" descr="http://www.unisite.ms.gov.br/unisite/sites/sed/recursos/102713_consed_logo_12.jpg"/>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83991" y="5715254"/>
            <a:ext cx="1480497" cy="7294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033686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p:cNvSpPr>
          <p:nvPr/>
        </p:nvSpPr>
        <p:spPr bwMode="auto">
          <a:xfrm>
            <a:off x="87065" y="756272"/>
            <a:ext cx="8420695" cy="4106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5719" tIns="35719" rIns="35719" bIns="35719" anchor="ctr">
            <a:spAutoFit/>
          </a:bodyPr>
          <a:lstStyle>
            <a:lvl1pPr>
              <a:defRPr sz="3600">
                <a:solidFill>
                  <a:srgbClr val="000000"/>
                </a:solidFill>
                <a:latin typeface="Helvetica Light" charset="0"/>
                <a:ea typeface="Helvetica Light" charset="0"/>
                <a:cs typeface="Helvetica Light" charset="0"/>
                <a:sym typeface="Helvetica Light" charset="0"/>
              </a:defRPr>
            </a:lvl1pPr>
            <a:lvl2pPr marL="742950" indent="-285750">
              <a:defRPr sz="3600">
                <a:solidFill>
                  <a:srgbClr val="000000"/>
                </a:solidFill>
                <a:latin typeface="Helvetica Light" charset="0"/>
                <a:ea typeface="Helvetica Light" charset="0"/>
                <a:cs typeface="Helvetica Light" charset="0"/>
                <a:sym typeface="Helvetica Light" charset="0"/>
              </a:defRPr>
            </a:lvl2pPr>
            <a:lvl3pPr marL="1143000" indent="-228600">
              <a:defRPr sz="3600">
                <a:solidFill>
                  <a:srgbClr val="000000"/>
                </a:solidFill>
                <a:latin typeface="Helvetica Light" charset="0"/>
                <a:ea typeface="Helvetica Light" charset="0"/>
                <a:cs typeface="Helvetica Light" charset="0"/>
                <a:sym typeface="Helvetica Light" charset="0"/>
              </a:defRPr>
            </a:lvl3pPr>
            <a:lvl4pPr marL="1600200" indent="-228600">
              <a:defRPr sz="3600">
                <a:solidFill>
                  <a:srgbClr val="000000"/>
                </a:solidFill>
                <a:latin typeface="Helvetica Light" charset="0"/>
                <a:ea typeface="Helvetica Light" charset="0"/>
                <a:cs typeface="Helvetica Light" charset="0"/>
                <a:sym typeface="Helvetica Light" charset="0"/>
              </a:defRPr>
            </a:lvl4pPr>
            <a:lvl5pPr marL="2057400" indent="-228600">
              <a:defRPr sz="3600">
                <a:solidFill>
                  <a:srgbClr val="000000"/>
                </a:solidFill>
                <a:latin typeface="Helvetica Light" charset="0"/>
                <a:ea typeface="Helvetica Light" charset="0"/>
                <a:cs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9pPr>
          </a:lstStyle>
          <a:p>
            <a:pPr eaLnBrk="1">
              <a:defRPr/>
            </a:pPr>
            <a:r>
              <a:rPr lang="en-US" altLang="pt-BR" sz="2200" b="1" dirty="0">
                <a:solidFill>
                  <a:srgbClr val="343434"/>
                </a:solidFill>
                <a:latin typeface="Calibri" panose="020F0502020204030204" pitchFamily="34" charset="0"/>
                <a:ea typeface="+mn-ea"/>
                <a:cs typeface="Arial" panose="020B0604020202020204" pitchFamily="34" charset="0"/>
              </a:rPr>
              <a:t>JUSTIFICATIVAS PARA AS MUDANÇAS</a:t>
            </a:r>
            <a:endParaRPr lang="pt-BR" altLang="pt-BR" sz="2200" b="1" dirty="0">
              <a:solidFill>
                <a:srgbClr val="343434"/>
              </a:solidFill>
              <a:latin typeface="Calibri" panose="020F0502020204030204" pitchFamily="34" charset="0"/>
              <a:ea typeface="+mn-ea"/>
              <a:cs typeface="Arial" panose="020B0604020202020204" pitchFamily="34" charset="0"/>
            </a:endParaRPr>
          </a:p>
        </p:txBody>
      </p:sp>
      <p:sp>
        <p:nvSpPr>
          <p:cNvPr id="6147" name="CaixaDeTexto 1"/>
          <p:cNvSpPr txBox="1">
            <a:spLocks noChangeArrowheads="1"/>
          </p:cNvSpPr>
          <p:nvPr/>
        </p:nvSpPr>
        <p:spPr bwMode="auto">
          <a:xfrm>
            <a:off x="167432" y="1404193"/>
            <a:ext cx="8809137" cy="3652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spcAft>
                <a:spcPts val="844"/>
              </a:spcAft>
              <a:buFont typeface="Wingdings" panose="05000000000000000000" pitchFamily="2" charset="2"/>
              <a:buChar char="q"/>
              <a:defRPr/>
            </a:pPr>
            <a:r>
              <a:rPr lang="pt-BR" altLang="pt-BR" sz="2200" dirty="0">
                <a:solidFill>
                  <a:srgbClr val="343434"/>
                </a:solidFill>
                <a:latin typeface="American Typewriter"/>
                <a:ea typeface="American Typewriter"/>
                <a:cs typeface="American Typewriter"/>
              </a:rPr>
              <a:t>IDEB do EM </a:t>
            </a:r>
            <a:r>
              <a:rPr lang="pt-BR" altLang="pt-BR" sz="2200" b="1" dirty="0">
                <a:solidFill>
                  <a:srgbClr val="343434"/>
                </a:solidFill>
                <a:latin typeface="American Typewriter"/>
                <a:ea typeface="American Typewriter"/>
                <a:cs typeface="American Typewriter"/>
              </a:rPr>
              <a:t>estagnado</a:t>
            </a:r>
            <a:r>
              <a:rPr lang="pt-BR" altLang="pt-BR" sz="2200" dirty="0">
                <a:solidFill>
                  <a:srgbClr val="343434"/>
                </a:solidFill>
                <a:latin typeface="American Typewriter"/>
                <a:ea typeface="American Typewriter"/>
                <a:cs typeface="American Typewriter"/>
              </a:rPr>
              <a:t> desde 2011</a:t>
            </a:r>
          </a:p>
          <a:p>
            <a:pPr marL="342900" indent="-342900">
              <a:spcAft>
                <a:spcPts val="844"/>
              </a:spcAft>
              <a:buFont typeface="Wingdings" panose="05000000000000000000" pitchFamily="2" charset="2"/>
              <a:buChar char="q"/>
              <a:defRPr/>
            </a:pPr>
            <a:r>
              <a:rPr lang="pt-BR" altLang="pt-BR" sz="2200" dirty="0">
                <a:solidFill>
                  <a:srgbClr val="343434"/>
                </a:solidFill>
                <a:latin typeface="American Typewriter"/>
                <a:ea typeface="American Typewriter"/>
                <a:cs typeface="American Typewriter"/>
              </a:rPr>
              <a:t>Desempenho de Língua Portuguesa e Matemática é </a:t>
            </a:r>
            <a:r>
              <a:rPr lang="pt-BR" altLang="pt-BR" sz="2200" b="1" dirty="0">
                <a:solidFill>
                  <a:srgbClr val="343434"/>
                </a:solidFill>
                <a:latin typeface="American Typewriter"/>
                <a:ea typeface="American Typewriter"/>
                <a:cs typeface="American Typewriter"/>
              </a:rPr>
              <a:t>menor</a:t>
            </a:r>
            <a:r>
              <a:rPr lang="pt-BR" altLang="pt-BR" sz="2200" dirty="0">
                <a:solidFill>
                  <a:srgbClr val="343434"/>
                </a:solidFill>
                <a:latin typeface="American Typewriter"/>
                <a:ea typeface="American Typewriter"/>
                <a:cs typeface="American Typewriter"/>
              </a:rPr>
              <a:t> hoje do que em 1997;</a:t>
            </a:r>
          </a:p>
          <a:p>
            <a:pPr marL="342900" indent="-342900">
              <a:spcAft>
                <a:spcPts val="844"/>
              </a:spcAft>
              <a:buFont typeface="Wingdings" panose="05000000000000000000" pitchFamily="2" charset="2"/>
              <a:buChar char="q"/>
              <a:defRPr/>
            </a:pPr>
            <a:r>
              <a:rPr lang="pt-BR" altLang="pt-BR" sz="2200" b="1" dirty="0">
                <a:solidFill>
                  <a:srgbClr val="343434"/>
                </a:solidFill>
                <a:latin typeface="American Typewriter"/>
                <a:ea typeface="American Typewriter"/>
                <a:cs typeface="American Typewriter"/>
              </a:rPr>
              <a:t>1,7 milhão de jovens </a:t>
            </a:r>
            <a:r>
              <a:rPr lang="pt-BR" altLang="pt-BR" sz="2200" dirty="0">
                <a:solidFill>
                  <a:srgbClr val="343434"/>
                </a:solidFill>
                <a:latin typeface="American Typewriter"/>
                <a:ea typeface="American Typewriter"/>
                <a:cs typeface="American Typewriter"/>
              </a:rPr>
              <a:t>de 15 a 17 anos estão foras da sala de aula;</a:t>
            </a:r>
          </a:p>
          <a:p>
            <a:pPr marL="342900" indent="-342900">
              <a:spcAft>
                <a:spcPts val="844"/>
              </a:spcAft>
              <a:buFont typeface="Wingdings" panose="05000000000000000000" pitchFamily="2" charset="2"/>
              <a:buChar char="q"/>
              <a:defRPr/>
            </a:pPr>
            <a:r>
              <a:rPr lang="pt-BR" altLang="pt-BR" sz="2200" dirty="0">
                <a:solidFill>
                  <a:srgbClr val="343434"/>
                </a:solidFill>
                <a:latin typeface="American Typewriter"/>
                <a:ea typeface="American Typewriter"/>
                <a:cs typeface="American Typewriter"/>
              </a:rPr>
              <a:t>Apenas 18% dos jovens de 18 a 24 anos </a:t>
            </a:r>
            <a:r>
              <a:rPr lang="pt-BR" altLang="pt-BR" sz="2200" b="1" dirty="0">
                <a:solidFill>
                  <a:srgbClr val="343434"/>
                </a:solidFill>
                <a:latin typeface="American Typewriter"/>
                <a:ea typeface="American Typewriter"/>
                <a:cs typeface="American Typewriter"/>
              </a:rPr>
              <a:t>ingressa no ensino superior</a:t>
            </a:r>
            <a:r>
              <a:rPr lang="pt-BR" altLang="pt-BR" sz="2200" dirty="0">
                <a:solidFill>
                  <a:srgbClr val="343434"/>
                </a:solidFill>
                <a:latin typeface="American Typewriter"/>
                <a:ea typeface="American Typewriter"/>
                <a:cs typeface="American Typewriter"/>
              </a:rPr>
              <a:t>;</a:t>
            </a:r>
          </a:p>
          <a:p>
            <a:pPr marL="342900" indent="-342900">
              <a:spcAft>
                <a:spcPts val="844"/>
              </a:spcAft>
              <a:buFont typeface="Wingdings" panose="05000000000000000000" pitchFamily="2" charset="2"/>
              <a:buChar char="q"/>
              <a:defRPr/>
            </a:pPr>
            <a:r>
              <a:rPr lang="pt-BR" altLang="pt-BR" sz="2200" b="1" dirty="0">
                <a:solidFill>
                  <a:srgbClr val="343434"/>
                </a:solidFill>
                <a:latin typeface="American Typewriter"/>
                <a:ea typeface="American Typewriter"/>
                <a:cs typeface="American Typewriter"/>
              </a:rPr>
              <a:t>Apenas o Brasil </a:t>
            </a:r>
            <a:r>
              <a:rPr lang="pt-BR" altLang="pt-BR" sz="2200" dirty="0">
                <a:solidFill>
                  <a:srgbClr val="343434"/>
                </a:solidFill>
                <a:latin typeface="American Typewriter"/>
                <a:ea typeface="American Typewriter"/>
                <a:cs typeface="American Typewriter"/>
              </a:rPr>
              <a:t>tem um ensino médio padrão com 13 </a:t>
            </a:r>
            <a:r>
              <a:rPr lang="pt-BR" altLang="pt-BR" sz="2200" dirty="0" smtClean="0">
                <a:solidFill>
                  <a:srgbClr val="343434"/>
                </a:solidFill>
                <a:latin typeface="American Typewriter"/>
                <a:ea typeface="American Typewriter"/>
                <a:cs typeface="American Typewriter"/>
              </a:rPr>
              <a:t>disciplinas.</a:t>
            </a:r>
            <a:endParaRPr lang="pt-BR" altLang="pt-BR" sz="2200" dirty="0">
              <a:solidFill>
                <a:srgbClr val="343434"/>
              </a:solidFill>
              <a:latin typeface="American Typewriter"/>
              <a:ea typeface="American Typewriter"/>
              <a:cs typeface="American Typewriter"/>
            </a:endParaRPr>
          </a:p>
          <a:p>
            <a:pPr marL="342900" indent="-342900">
              <a:spcAft>
                <a:spcPts val="844"/>
              </a:spcAft>
              <a:buFont typeface="Wingdings" panose="05000000000000000000" pitchFamily="2" charset="2"/>
              <a:buChar char="q"/>
              <a:defRPr/>
            </a:pPr>
            <a:endParaRPr lang="pt-BR" altLang="pt-BR" sz="2200" dirty="0">
              <a:solidFill>
                <a:srgbClr val="343434"/>
              </a:solidFill>
              <a:latin typeface="American Typewriter"/>
              <a:ea typeface="American Typewriter"/>
              <a:cs typeface="American Typewriter"/>
            </a:endParaRPr>
          </a:p>
        </p:txBody>
      </p:sp>
      <p:sp>
        <p:nvSpPr>
          <p:cNvPr id="7" name="CaixaDeTexto 6"/>
          <p:cNvSpPr txBox="1"/>
          <p:nvPr/>
        </p:nvSpPr>
        <p:spPr>
          <a:xfrm>
            <a:off x="146148" y="-4179"/>
            <a:ext cx="7090148" cy="523220"/>
          </a:xfrm>
          <a:prstGeom prst="rect">
            <a:avLst/>
          </a:prstGeom>
          <a:noFill/>
        </p:spPr>
        <p:txBody>
          <a:bodyPr wrap="square">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1707219112"/>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ixaDeTexto 6"/>
          <p:cNvSpPr txBox="1"/>
          <p:nvPr/>
        </p:nvSpPr>
        <p:spPr>
          <a:xfrm>
            <a:off x="146148" y="-4179"/>
            <a:ext cx="7090148" cy="523220"/>
          </a:xfrm>
          <a:prstGeom prst="rect">
            <a:avLst/>
          </a:prstGeom>
          <a:noFill/>
        </p:spPr>
        <p:txBody>
          <a:bodyPr wrap="square">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
        <p:nvSpPr>
          <p:cNvPr id="5" name="CaixaDeTexto 6"/>
          <p:cNvSpPr txBox="1">
            <a:spLocks noChangeArrowheads="1"/>
          </p:cNvSpPr>
          <p:nvPr/>
        </p:nvSpPr>
        <p:spPr bwMode="auto">
          <a:xfrm>
            <a:off x="1280295" y="2159869"/>
            <a:ext cx="6532066" cy="1650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Aft>
                <a:spcPts val="844"/>
              </a:spcAft>
            </a:pPr>
            <a:r>
              <a:rPr lang="en-US" altLang="pt-BR" sz="3375" dirty="0">
                <a:solidFill>
                  <a:srgbClr val="343434"/>
                </a:solidFill>
                <a:latin typeface="Calibri" panose="020F0502020204030204" pitchFamily="34" charset="0"/>
                <a:ea typeface="American Typewriter"/>
                <a:cs typeface="American Typewriter"/>
              </a:rPr>
              <a:t>O </a:t>
            </a:r>
            <a:r>
              <a:rPr lang="en-US" altLang="pt-BR" sz="3375" noProof="1">
                <a:solidFill>
                  <a:srgbClr val="343434"/>
                </a:solidFill>
                <a:latin typeface="Calibri" panose="020F0502020204030204" pitchFamily="34" charset="0"/>
                <a:ea typeface="American Typewriter"/>
                <a:cs typeface="American Typewriter"/>
              </a:rPr>
              <a:t>modelo</a:t>
            </a:r>
            <a:r>
              <a:rPr lang="en-US" altLang="pt-BR" sz="3375" dirty="0">
                <a:solidFill>
                  <a:srgbClr val="343434"/>
                </a:solidFill>
                <a:latin typeface="Calibri" panose="020F0502020204030204" pitchFamily="34" charset="0"/>
                <a:ea typeface="American Typewriter"/>
                <a:cs typeface="American Typewriter"/>
              </a:rPr>
              <a:t> do </a:t>
            </a:r>
            <a:r>
              <a:rPr lang="pt-BR" altLang="pt-BR" sz="3375" dirty="0">
                <a:solidFill>
                  <a:srgbClr val="343434"/>
                </a:solidFill>
                <a:latin typeface="Calibri" panose="020F0502020204030204" pitchFamily="34" charset="0"/>
                <a:ea typeface="American Typewriter"/>
                <a:cs typeface="American Typewriter"/>
              </a:rPr>
              <a:t>Ensino</a:t>
            </a:r>
            <a:r>
              <a:rPr lang="en-US" altLang="pt-BR" sz="3375" dirty="0">
                <a:solidFill>
                  <a:srgbClr val="343434"/>
                </a:solidFill>
                <a:latin typeface="Calibri" panose="020F0502020204030204" pitchFamily="34" charset="0"/>
                <a:ea typeface="American Typewriter"/>
                <a:cs typeface="American Typewriter"/>
              </a:rPr>
              <a:t> </a:t>
            </a:r>
            <a:r>
              <a:rPr lang="pt-BR" altLang="pt-BR" sz="3375" dirty="0">
                <a:solidFill>
                  <a:srgbClr val="343434"/>
                </a:solidFill>
                <a:latin typeface="Calibri" panose="020F0502020204030204" pitchFamily="34" charset="0"/>
                <a:ea typeface="American Typewriter"/>
                <a:cs typeface="American Typewriter"/>
              </a:rPr>
              <a:t>Médio</a:t>
            </a:r>
            <a:r>
              <a:rPr lang="en-US" altLang="pt-BR" sz="3375" dirty="0">
                <a:solidFill>
                  <a:srgbClr val="343434"/>
                </a:solidFill>
                <a:latin typeface="Calibri" panose="020F0502020204030204" pitchFamily="34" charset="0"/>
                <a:ea typeface="American Typewriter"/>
                <a:cs typeface="American Typewriter"/>
              </a:rPr>
              <a:t> </a:t>
            </a:r>
            <a:r>
              <a:rPr lang="pt-BR" altLang="pt-BR" sz="3375" dirty="0">
                <a:solidFill>
                  <a:srgbClr val="343434"/>
                </a:solidFill>
                <a:latin typeface="Calibri" panose="020F0502020204030204" pitchFamily="34" charset="0"/>
                <a:ea typeface="American Typewriter"/>
                <a:cs typeface="American Typewriter"/>
              </a:rPr>
              <a:t>brasileiro</a:t>
            </a:r>
            <a:r>
              <a:rPr lang="en-US" altLang="pt-BR" sz="3375" dirty="0">
                <a:solidFill>
                  <a:srgbClr val="343434"/>
                </a:solidFill>
                <a:latin typeface="Calibri" panose="020F0502020204030204" pitchFamily="34" charset="0"/>
                <a:ea typeface="American Typewriter"/>
                <a:cs typeface="American Typewriter"/>
              </a:rPr>
              <a:t> </a:t>
            </a:r>
            <a:r>
              <a:rPr lang="pt-BR" altLang="pt-BR" sz="3375" dirty="0">
                <a:solidFill>
                  <a:srgbClr val="343434"/>
                </a:solidFill>
                <a:latin typeface="Calibri" panose="020F0502020204030204" pitchFamily="34" charset="0"/>
                <a:ea typeface="American Typewriter"/>
                <a:cs typeface="American Typewriter"/>
              </a:rPr>
              <a:t>precisa iniciar o </a:t>
            </a:r>
            <a:r>
              <a:rPr lang="en-US" altLang="pt-BR" sz="3375" dirty="0" err="1">
                <a:solidFill>
                  <a:srgbClr val="343434"/>
                </a:solidFill>
                <a:latin typeface="Calibri" panose="020F0502020204030204" pitchFamily="34" charset="0"/>
                <a:ea typeface="American Typewriter"/>
                <a:cs typeface="American Typewriter"/>
              </a:rPr>
              <a:t>processo</a:t>
            </a:r>
            <a:r>
              <a:rPr lang="en-US" altLang="pt-BR" sz="3375" dirty="0">
                <a:solidFill>
                  <a:srgbClr val="343434"/>
                </a:solidFill>
                <a:latin typeface="Calibri" panose="020F0502020204030204" pitchFamily="34" charset="0"/>
                <a:ea typeface="American Typewriter"/>
                <a:cs typeface="American Typewriter"/>
              </a:rPr>
              <a:t> de </a:t>
            </a:r>
            <a:r>
              <a:rPr lang="en-US" altLang="pt-BR" sz="3375" dirty="0" err="1">
                <a:solidFill>
                  <a:srgbClr val="343434"/>
                </a:solidFill>
                <a:latin typeface="Calibri" panose="020F0502020204030204" pitchFamily="34" charset="0"/>
                <a:ea typeface="American Typewriter"/>
                <a:cs typeface="American Typewriter"/>
              </a:rPr>
              <a:t>mudança</a:t>
            </a:r>
            <a:r>
              <a:rPr lang="en-US" altLang="pt-BR" sz="3375" dirty="0">
                <a:solidFill>
                  <a:srgbClr val="343434"/>
                </a:solidFill>
                <a:latin typeface="Calibri" panose="020F0502020204030204" pitchFamily="34" charset="0"/>
                <a:ea typeface="American Typewriter"/>
                <a:cs typeface="American Typewriter"/>
              </a:rPr>
              <a:t>.</a:t>
            </a:r>
            <a:endParaRPr lang="pt-BR" altLang="pt-BR" sz="3375" dirty="0">
              <a:solidFill>
                <a:srgbClr val="343434"/>
              </a:solidFill>
              <a:latin typeface="Calibri" panose="020F0502020204030204" pitchFamily="34" charset="0"/>
              <a:ea typeface="American Typewriter"/>
              <a:cs typeface="American Typewriter"/>
            </a:endParaRPr>
          </a:p>
        </p:txBody>
      </p:sp>
    </p:spTree>
    <p:extLst>
      <p:ext uri="{BB962C8B-B14F-4D97-AF65-F5344CB8AC3E}">
        <p14:creationId xmlns:p14="http://schemas.microsoft.com/office/powerpoint/2010/main" val="303487072"/>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aixaDeTexto 1"/>
          <p:cNvSpPr txBox="1">
            <a:spLocks noChangeArrowheads="1"/>
          </p:cNvSpPr>
          <p:nvPr/>
        </p:nvSpPr>
        <p:spPr bwMode="auto">
          <a:xfrm>
            <a:off x="319236" y="1504652"/>
            <a:ext cx="8501236" cy="3758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21457" indent="-321457">
              <a:lnSpc>
                <a:spcPct val="150000"/>
              </a:lnSpc>
              <a:spcAft>
                <a:spcPts val="844"/>
              </a:spcAft>
              <a:buFont typeface="Wingdings" panose="05000000000000000000" pitchFamily="2" charset="2"/>
              <a:buChar char="q"/>
              <a:defRPr/>
            </a:pPr>
            <a:r>
              <a:rPr lang="pt-BR" altLang="pt-BR" sz="2300" dirty="0">
                <a:solidFill>
                  <a:srgbClr val="343434"/>
                </a:solidFill>
                <a:latin typeface="American Typewriter"/>
                <a:ea typeface="American Typewriter"/>
                <a:cs typeface="American Typewriter"/>
              </a:rPr>
              <a:t>Flexibilização</a:t>
            </a:r>
            <a:r>
              <a:rPr lang="en-US" altLang="pt-BR" sz="2300" dirty="0">
                <a:solidFill>
                  <a:srgbClr val="343434"/>
                </a:solidFill>
                <a:latin typeface="American Typewriter"/>
                <a:ea typeface="American Typewriter"/>
                <a:cs typeface="American Typewriter"/>
              </a:rPr>
              <a:t> do </a:t>
            </a:r>
            <a:r>
              <a:rPr lang="en-US" altLang="pt-BR" sz="2300" dirty="0" err="1" smtClean="0">
                <a:solidFill>
                  <a:srgbClr val="343434"/>
                </a:solidFill>
                <a:latin typeface="American Typewriter"/>
                <a:ea typeface="American Typewriter"/>
                <a:cs typeface="American Typewriter"/>
              </a:rPr>
              <a:t>Currículo</a:t>
            </a:r>
            <a:r>
              <a:rPr lang="en-US" altLang="pt-BR" sz="2300" dirty="0" smtClean="0">
                <a:solidFill>
                  <a:srgbClr val="343434"/>
                </a:solidFill>
                <a:latin typeface="American Typewriter"/>
                <a:ea typeface="American Typewriter"/>
                <a:cs typeface="American Typewriter"/>
              </a:rPr>
              <a:t> </a:t>
            </a:r>
            <a:r>
              <a:rPr lang="en-US" altLang="pt-BR" sz="2300" b="1" dirty="0" smtClean="0">
                <a:solidFill>
                  <a:srgbClr val="343434"/>
                </a:solidFill>
                <a:latin typeface="American Typewriter"/>
                <a:ea typeface="American Typewriter"/>
                <a:cs typeface="American Typewriter"/>
              </a:rPr>
              <a:t>(Meta 3)</a:t>
            </a:r>
            <a:r>
              <a:rPr lang="en-US" altLang="pt-BR" sz="2300" dirty="0" smtClean="0">
                <a:solidFill>
                  <a:srgbClr val="343434"/>
                </a:solidFill>
                <a:latin typeface="American Typewriter"/>
                <a:ea typeface="American Typewriter"/>
                <a:cs typeface="American Typewriter"/>
              </a:rPr>
              <a:t>;</a:t>
            </a:r>
            <a:endParaRPr lang="en-US" altLang="pt-BR" sz="2300" dirty="0">
              <a:solidFill>
                <a:srgbClr val="343434"/>
              </a:solidFill>
              <a:latin typeface="American Typewriter"/>
              <a:ea typeface="American Typewriter"/>
              <a:cs typeface="American Typewriter"/>
            </a:endParaRPr>
          </a:p>
          <a:p>
            <a:pPr marL="321457" indent="-321457">
              <a:lnSpc>
                <a:spcPct val="150000"/>
              </a:lnSpc>
              <a:spcAft>
                <a:spcPts val="844"/>
              </a:spcAft>
              <a:buFont typeface="Wingdings" panose="05000000000000000000" pitchFamily="2" charset="2"/>
              <a:buChar char="q"/>
              <a:defRPr/>
            </a:pPr>
            <a:r>
              <a:rPr lang="en-US" altLang="pt-BR" sz="2300" dirty="0" err="1">
                <a:solidFill>
                  <a:srgbClr val="343434"/>
                </a:solidFill>
                <a:latin typeface="American Typewriter"/>
                <a:ea typeface="American Typewriter"/>
                <a:cs typeface="American Typewriter"/>
              </a:rPr>
              <a:t>Educação</a:t>
            </a:r>
            <a:r>
              <a:rPr lang="en-US" altLang="pt-BR" sz="2300" dirty="0">
                <a:solidFill>
                  <a:srgbClr val="343434"/>
                </a:solidFill>
                <a:latin typeface="American Typewriter"/>
                <a:ea typeface="American Typewriter"/>
                <a:cs typeface="American Typewriter"/>
              </a:rPr>
              <a:t> </a:t>
            </a:r>
            <a:r>
              <a:rPr lang="en-US" altLang="pt-BR" sz="2300" dirty="0" smtClean="0">
                <a:solidFill>
                  <a:srgbClr val="343434"/>
                </a:solidFill>
                <a:latin typeface="American Typewriter"/>
                <a:ea typeface="American Typewriter"/>
                <a:cs typeface="American Typewriter"/>
              </a:rPr>
              <a:t>integral </a:t>
            </a:r>
            <a:r>
              <a:rPr lang="en-US" altLang="pt-BR" sz="2300" dirty="0" err="1" smtClean="0">
                <a:solidFill>
                  <a:srgbClr val="343434"/>
                </a:solidFill>
                <a:latin typeface="American Typewriter"/>
                <a:ea typeface="American Typewriter"/>
                <a:cs typeface="American Typewriter"/>
              </a:rPr>
              <a:t>expansão</a:t>
            </a:r>
            <a:r>
              <a:rPr lang="en-US" altLang="pt-BR" sz="2300" dirty="0" smtClean="0">
                <a:solidFill>
                  <a:srgbClr val="343434"/>
                </a:solidFill>
                <a:latin typeface="American Typewriter"/>
                <a:ea typeface="American Typewriter"/>
                <a:cs typeface="American Typewriter"/>
              </a:rPr>
              <a:t> </a:t>
            </a:r>
            <a:r>
              <a:rPr lang="en-US" altLang="pt-BR" sz="2300" dirty="0" err="1">
                <a:solidFill>
                  <a:srgbClr val="343434"/>
                </a:solidFill>
                <a:latin typeface="American Typewriter"/>
                <a:ea typeface="American Typewriter"/>
                <a:cs typeface="American Typewriter"/>
              </a:rPr>
              <a:t>progressiva</a:t>
            </a:r>
            <a:r>
              <a:rPr lang="en-US" altLang="pt-BR" sz="2300" dirty="0">
                <a:solidFill>
                  <a:srgbClr val="343434"/>
                </a:solidFill>
                <a:latin typeface="American Typewriter"/>
                <a:ea typeface="American Typewriter"/>
                <a:cs typeface="American Typewriter"/>
              </a:rPr>
              <a:t> do </a:t>
            </a:r>
            <a:r>
              <a:rPr lang="en-US" altLang="pt-BR" sz="2300" dirty="0" err="1">
                <a:solidFill>
                  <a:srgbClr val="343434"/>
                </a:solidFill>
                <a:latin typeface="American Typewriter"/>
                <a:ea typeface="American Typewriter"/>
                <a:cs typeface="American Typewriter"/>
              </a:rPr>
              <a:t>ensino</a:t>
            </a:r>
            <a:r>
              <a:rPr lang="en-US" altLang="pt-BR" sz="2300" dirty="0">
                <a:solidFill>
                  <a:srgbClr val="343434"/>
                </a:solidFill>
                <a:latin typeface="American Typewriter"/>
                <a:ea typeface="American Typewriter"/>
                <a:cs typeface="American Typewriter"/>
              </a:rPr>
              <a:t> </a:t>
            </a:r>
            <a:r>
              <a:rPr lang="en-US" altLang="pt-BR" sz="2300" dirty="0" err="1">
                <a:solidFill>
                  <a:srgbClr val="343434"/>
                </a:solidFill>
                <a:latin typeface="American Typewriter"/>
                <a:ea typeface="American Typewriter"/>
                <a:cs typeface="American Typewriter"/>
              </a:rPr>
              <a:t>em</a:t>
            </a:r>
            <a:r>
              <a:rPr lang="en-US" altLang="pt-BR" sz="2300" dirty="0">
                <a:solidFill>
                  <a:srgbClr val="343434"/>
                </a:solidFill>
                <a:latin typeface="American Typewriter"/>
                <a:ea typeface="American Typewriter"/>
                <a:cs typeface="American Typewriter"/>
              </a:rPr>
              <a:t> tempo </a:t>
            </a:r>
            <a:r>
              <a:rPr lang="en-US" altLang="pt-BR" sz="2300" dirty="0" smtClean="0">
                <a:solidFill>
                  <a:srgbClr val="343434"/>
                </a:solidFill>
                <a:latin typeface="American Typewriter"/>
                <a:ea typeface="American Typewriter"/>
                <a:cs typeface="American Typewriter"/>
              </a:rPr>
              <a:t>integral </a:t>
            </a:r>
            <a:r>
              <a:rPr lang="en-US" altLang="pt-BR" sz="2300" b="1" dirty="0" smtClean="0">
                <a:solidFill>
                  <a:srgbClr val="343434"/>
                </a:solidFill>
                <a:latin typeface="American Typewriter"/>
                <a:ea typeface="American Typewriter"/>
                <a:cs typeface="American Typewriter"/>
              </a:rPr>
              <a:t>(Meta 6)</a:t>
            </a:r>
            <a:r>
              <a:rPr lang="en-US" altLang="pt-BR" sz="2300" dirty="0" smtClean="0">
                <a:solidFill>
                  <a:srgbClr val="343434"/>
                </a:solidFill>
                <a:latin typeface="American Typewriter"/>
                <a:ea typeface="American Typewriter"/>
                <a:cs typeface="American Typewriter"/>
              </a:rPr>
              <a:t>;</a:t>
            </a:r>
            <a:endParaRPr lang="en-US" altLang="pt-BR" sz="2300" dirty="0">
              <a:solidFill>
                <a:srgbClr val="343434"/>
              </a:solidFill>
              <a:latin typeface="American Typewriter"/>
              <a:ea typeface="American Typewriter"/>
              <a:cs typeface="American Typewriter"/>
            </a:endParaRPr>
          </a:p>
          <a:p>
            <a:pPr marL="321457" indent="-321457">
              <a:lnSpc>
                <a:spcPct val="150000"/>
              </a:lnSpc>
              <a:spcAft>
                <a:spcPts val="844"/>
              </a:spcAft>
              <a:buFont typeface="Wingdings" panose="05000000000000000000" pitchFamily="2" charset="2"/>
              <a:buChar char="q"/>
              <a:defRPr/>
            </a:pPr>
            <a:r>
              <a:rPr lang="en-US" altLang="pt-BR" sz="2300" dirty="0" err="1">
                <a:solidFill>
                  <a:srgbClr val="343434"/>
                </a:solidFill>
                <a:latin typeface="American Typewriter"/>
                <a:ea typeface="American Typewriter"/>
                <a:cs typeface="American Typewriter"/>
              </a:rPr>
              <a:t>Maior</a:t>
            </a:r>
            <a:r>
              <a:rPr lang="en-US" altLang="pt-BR" sz="2300" dirty="0">
                <a:solidFill>
                  <a:srgbClr val="343434"/>
                </a:solidFill>
                <a:latin typeface="American Typewriter"/>
                <a:ea typeface="American Typewriter"/>
                <a:cs typeface="American Typewriter"/>
              </a:rPr>
              <a:t> </a:t>
            </a:r>
            <a:r>
              <a:rPr lang="en-US" altLang="pt-BR" sz="2300" dirty="0" err="1">
                <a:solidFill>
                  <a:srgbClr val="343434"/>
                </a:solidFill>
                <a:latin typeface="American Typewriter"/>
                <a:ea typeface="American Typewriter"/>
                <a:cs typeface="American Typewriter"/>
              </a:rPr>
              <a:t>articulação</a:t>
            </a:r>
            <a:r>
              <a:rPr lang="en-US" altLang="pt-BR" sz="2300" dirty="0">
                <a:solidFill>
                  <a:srgbClr val="343434"/>
                </a:solidFill>
                <a:latin typeface="American Typewriter"/>
                <a:ea typeface="American Typewriter"/>
                <a:cs typeface="American Typewriter"/>
              </a:rPr>
              <a:t> com </a:t>
            </a:r>
            <a:r>
              <a:rPr lang="en-US" altLang="pt-BR" sz="2300" dirty="0" err="1">
                <a:solidFill>
                  <a:srgbClr val="343434"/>
                </a:solidFill>
                <a:latin typeface="American Typewriter"/>
                <a:ea typeface="American Typewriter"/>
                <a:cs typeface="American Typewriter"/>
              </a:rPr>
              <a:t>educação</a:t>
            </a:r>
            <a:r>
              <a:rPr lang="en-US" altLang="pt-BR" sz="2300" dirty="0">
                <a:solidFill>
                  <a:srgbClr val="343434"/>
                </a:solidFill>
                <a:latin typeface="American Typewriter"/>
                <a:ea typeface="American Typewriter"/>
                <a:cs typeface="American Typewriter"/>
              </a:rPr>
              <a:t> </a:t>
            </a:r>
            <a:r>
              <a:rPr lang="en-US" altLang="pt-BR" sz="2300" dirty="0" smtClean="0">
                <a:solidFill>
                  <a:srgbClr val="343434"/>
                </a:solidFill>
                <a:latin typeface="American Typewriter"/>
                <a:ea typeface="American Typewriter"/>
                <a:cs typeface="American Typewriter"/>
              </a:rPr>
              <a:t>professional </a:t>
            </a:r>
            <a:r>
              <a:rPr lang="en-US" altLang="pt-BR" sz="2300" b="1" dirty="0" smtClean="0">
                <a:solidFill>
                  <a:srgbClr val="343434"/>
                </a:solidFill>
                <a:latin typeface="American Typewriter"/>
                <a:ea typeface="American Typewriter"/>
                <a:cs typeface="American Typewriter"/>
              </a:rPr>
              <a:t>(Meta 11)</a:t>
            </a:r>
            <a:r>
              <a:rPr lang="en-US" altLang="pt-BR" sz="2300" dirty="0" smtClean="0">
                <a:solidFill>
                  <a:srgbClr val="343434"/>
                </a:solidFill>
                <a:latin typeface="American Typewriter"/>
                <a:ea typeface="American Typewriter"/>
                <a:cs typeface="American Typewriter"/>
              </a:rPr>
              <a:t>;</a:t>
            </a:r>
            <a:endParaRPr lang="en-US" altLang="pt-BR" sz="2300" dirty="0">
              <a:solidFill>
                <a:srgbClr val="343434"/>
              </a:solidFill>
              <a:latin typeface="American Typewriter"/>
              <a:ea typeface="American Typewriter"/>
              <a:cs typeface="American Typewriter"/>
            </a:endParaRPr>
          </a:p>
          <a:p>
            <a:pPr marL="321457" indent="-321457">
              <a:lnSpc>
                <a:spcPct val="150000"/>
              </a:lnSpc>
              <a:spcAft>
                <a:spcPts val="844"/>
              </a:spcAft>
              <a:buFont typeface="Wingdings" panose="05000000000000000000" pitchFamily="2" charset="2"/>
              <a:buChar char="q"/>
              <a:defRPr/>
            </a:pPr>
            <a:r>
              <a:rPr lang="en-US" altLang="pt-BR" sz="2300" dirty="0" err="1">
                <a:solidFill>
                  <a:srgbClr val="343434"/>
                </a:solidFill>
                <a:latin typeface="American Typewriter"/>
                <a:ea typeface="American Typewriter"/>
                <a:cs typeface="American Typewriter"/>
              </a:rPr>
              <a:t>Tornar</a:t>
            </a:r>
            <a:r>
              <a:rPr lang="en-US" altLang="pt-BR" sz="2300" dirty="0">
                <a:solidFill>
                  <a:srgbClr val="343434"/>
                </a:solidFill>
                <a:latin typeface="American Typewriter"/>
                <a:ea typeface="American Typewriter"/>
                <a:cs typeface="American Typewriter"/>
              </a:rPr>
              <a:t> o </a:t>
            </a:r>
            <a:r>
              <a:rPr lang="en-US" altLang="pt-BR" sz="2300" dirty="0" err="1">
                <a:solidFill>
                  <a:srgbClr val="343434"/>
                </a:solidFill>
                <a:latin typeface="American Typewriter"/>
                <a:ea typeface="American Typewriter"/>
                <a:cs typeface="American Typewriter"/>
              </a:rPr>
              <a:t>Ensino</a:t>
            </a:r>
            <a:r>
              <a:rPr lang="en-US" altLang="pt-BR" sz="2300" dirty="0">
                <a:solidFill>
                  <a:srgbClr val="343434"/>
                </a:solidFill>
                <a:latin typeface="American Typewriter"/>
                <a:ea typeface="American Typewriter"/>
                <a:cs typeface="American Typewriter"/>
              </a:rPr>
              <a:t> </a:t>
            </a:r>
            <a:r>
              <a:rPr lang="en-US" altLang="pt-BR" sz="2300" dirty="0" err="1">
                <a:solidFill>
                  <a:srgbClr val="343434"/>
                </a:solidFill>
                <a:latin typeface="American Typewriter"/>
                <a:ea typeface="American Typewriter"/>
                <a:cs typeface="American Typewriter"/>
              </a:rPr>
              <a:t>Médio</a:t>
            </a:r>
            <a:r>
              <a:rPr lang="en-US" altLang="pt-BR" sz="2300" dirty="0">
                <a:solidFill>
                  <a:srgbClr val="343434"/>
                </a:solidFill>
                <a:latin typeface="American Typewriter"/>
                <a:ea typeface="American Typewriter"/>
                <a:cs typeface="American Typewriter"/>
              </a:rPr>
              <a:t> </a:t>
            </a:r>
            <a:r>
              <a:rPr lang="en-US" altLang="pt-BR" sz="2300" dirty="0" err="1">
                <a:solidFill>
                  <a:srgbClr val="343434"/>
                </a:solidFill>
                <a:latin typeface="American Typewriter"/>
                <a:ea typeface="American Typewriter"/>
                <a:cs typeface="American Typewriter"/>
              </a:rPr>
              <a:t>mais</a:t>
            </a:r>
            <a:r>
              <a:rPr lang="en-US" altLang="pt-BR" sz="2300" dirty="0">
                <a:solidFill>
                  <a:srgbClr val="343434"/>
                </a:solidFill>
                <a:latin typeface="American Typewriter"/>
                <a:ea typeface="American Typewriter"/>
                <a:cs typeface="American Typewriter"/>
              </a:rPr>
              <a:t> </a:t>
            </a:r>
            <a:r>
              <a:rPr lang="en-US" altLang="pt-BR" sz="2300" dirty="0" err="1">
                <a:solidFill>
                  <a:srgbClr val="343434"/>
                </a:solidFill>
                <a:latin typeface="American Typewriter"/>
                <a:ea typeface="American Typewriter"/>
                <a:cs typeface="American Typewriter"/>
              </a:rPr>
              <a:t>atrativo</a:t>
            </a:r>
            <a:r>
              <a:rPr lang="en-US" altLang="pt-BR" sz="2300" dirty="0">
                <a:solidFill>
                  <a:srgbClr val="343434"/>
                </a:solidFill>
                <a:latin typeface="American Typewriter"/>
                <a:ea typeface="American Typewriter"/>
                <a:cs typeface="American Typewriter"/>
              </a:rPr>
              <a:t>.</a:t>
            </a:r>
          </a:p>
          <a:p>
            <a:pPr>
              <a:lnSpc>
                <a:spcPct val="150000"/>
              </a:lnSpc>
              <a:spcAft>
                <a:spcPts val="844"/>
              </a:spcAft>
              <a:defRPr/>
            </a:pPr>
            <a:endParaRPr lang="en-US" altLang="pt-BR" sz="2300" dirty="0">
              <a:solidFill>
                <a:srgbClr val="343434"/>
              </a:solidFill>
              <a:latin typeface="American Typewriter"/>
              <a:ea typeface="American Typewriter"/>
              <a:cs typeface="American Typewriter"/>
            </a:endParaRPr>
          </a:p>
        </p:txBody>
      </p:sp>
      <p:sp>
        <p:nvSpPr>
          <p:cNvPr id="6" name="Rectangle 1"/>
          <p:cNvSpPr>
            <a:spLocks/>
          </p:cNvSpPr>
          <p:nvPr/>
        </p:nvSpPr>
        <p:spPr bwMode="auto">
          <a:xfrm>
            <a:off x="87065" y="752425"/>
            <a:ext cx="8420695" cy="4183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5719" tIns="35719" rIns="35719" bIns="35719" anchor="ctr">
            <a:spAutoFit/>
          </a:bodyPr>
          <a:lstStyle>
            <a:lvl1pPr>
              <a:defRPr sz="3600">
                <a:solidFill>
                  <a:srgbClr val="000000"/>
                </a:solidFill>
                <a:latin typeface="Helvetica Light" charset="0"/>
                <a:ea typeface="Helvetica Light" charset="0"/>
                <a:cs typeface="Helvetica Light" charset="0"/>
                <a:sym typeface="Helvetica Light" charset="0"/>
              </a:defRPr>
            </a:lvl1pPr>
            <a:lvl2pPr marL="742950" indent="-285750">
              <a:defRPr sz="3600">
                <a:solidFill>
                  <a:srgbClr val="000000"/>
                </a:solidFill>
                <a:latin typeface="Helvetica Light" charset="0"/>
                <a:ea typeface="Helvetica Light" charset="0"/>
                <a:cs typeface="Helvetica Light" charset="0"/>
                <a:sym typeface="Helvetica Light" charset="0"/>
              </a:defRPr>
            </a:lvl2pPr>
            <a:lvl3pPr marL="1143000" indent="-228600">
              <a:defRPr sz="3600">
                <a:solidFill>
                  <a:srgbClr val="000000"/>
                </a:solidFill>
                <a:latin typeface="Helvetica Light" charset="0"/>
                <a:ea typeface="Helvetica Light" charset="0"/>
                <a:cs typeface="Helvetica Light" charset="0"/>
                <a:sym typeface="Helvetica Light" charset="0"/>
              </a:defRPr>
            </a:lvl3pPr>
            <a:lvl4pPr marL="1600200" indent="-228600">
              <a:defRPr sz="3600">
                <a:solidFill>
                  <a:srgbClr val="000000"/>
                </a:solidFill>
                <a:latin typeface="Helvetica Light" charset="0"/>
                <a:ea typeface="Helvetica Light" charset="0"/>
                <a:cs typeface="Helvetica Light" charset="0"/>
                <a:sym typeface="Helvetica Light" charset="0"/>
              </a:defRPr>
            </a:lvl4pPr>
            <a:lvl5pPr marL="2057400" indent="-228600">
              <a:defRPr sz="3600">
                <a:solidFill>
                  <a:srgbClr val="000000"/>
                </a:solidFill>
                <a:latin typeface="Helvetica Light" charset="0"/>
                <a:ea typeface="Helvetica Light" charset="0"/>
                <a:cs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9pPr>
          </a:lstStyle>
          <a:p>
            <a:pPr eaLnBrk="1">
              <a:defRPr/>
            </a:pPr>
            <a:r>
              <a:rPr lang="en-US" altLang="pt-BR" sz="2250" b="1" dirty="0">
                <a:solidFill>
                  <a:srgbClr val="343434"/>
                </a:solidFill>
                <a:latin typeface="Calibri" panose="020F0502020204030204" pitchFamily="34" charset="0"/>
                <a:ea typeface="+mn-ea"/>
                <a:cs typeface="Arial" panose="020B0604020202020204" pitchFamily="34" charset="0"/>
              </a:rPr>
              <a:t>PRINCIPAIS PONTOS DA MUDANÇA</a:t>
            </a:r>
            <a:endParaRPr lang="pt-BR" altLang="pt-BR" sz="2250" b="1" dirty="0">
              <a:solidFill>
                <a:srgbClr val="343434"/>
              </a:solidFill>
              <a:latin typeface="Calibri" panose="020F0502020204030204" pitchFamily="34" charset="0"/>
              <a:ea typeface="+mn-ea"/>
              <a:cs typeface="Arial" panose="020B0604020202020204" pitchFamily="34" charset="0"/>
            </a:endParaRPr>
          </a:p>
        </p:txBody>
      </p:sp>
      <p:sp>
        <p:nvSpPr>
          <p:cNvPr id="5" name="CaixaDeTexto 4"/>
          <p:cNvSpPr txBox="1"/>
          <p:nvPr/>
        </p:nvSpPr>
        <p:spPr>
          <a:xfrm>
            <a:off x="0" y="44624"/>
            <a:ext cx="9144000" cy="523220"/>
          </a:xfrm>
          <a:prstGeom prst="rect">
            <a:avLst/>
          </a:prstGeom>
          <a:noFill/>
        </p:spPr>
        <p:txBody>
          <a:bodyPr>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2472579510"/>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aixaDeTexto 6"/>
          <p:cNvSpPr txBox="1">
            <a:spLocks noChangeArrowheads="1"/>
          </p:cNvSpPr>
          <p:nvPr/>
        </p:nvSpPr>
        <p:spPr bwMode="auto">
          <a:xfrm>
            <a:off x="622846" y="1829471"/>
            <a:ext cx="7796734" cy="2375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Aft>
                <a:spcPts val="844"/>
              </a:spcAft>
            </a:pPr>
            <a:r>
              <a:rPr lang="en-US" altLang="pt-BR" sz="3375" dirty="0" err="1">
                <a:solidFill>
                  <a:srgbClr val="343434"/>
                </a:solidFill>
                <a:latin typeface="Calibri" panose="020F0502020204030204" pitchFamily="34" charset="0"/>
                <a:ea typeface="American Typewriter"/>
                <a:cs typeface="American Typewriter"/>
              </a:rPr>
              <a:t>Foco</a:t>
            </a:r>
            <a:r>
              <a:rPr lang="en-US" altLang="pt-BR" sz="3375" dirty="0">
                <a:solidFill>
                  <a:srgbClr val="343434"/>
                </a:solidFill>
                <a:latin typeface="Calibri" panose="020F0502020204030204" pitchFamily="34" charset="0"/>
                <a:ea typeface="American Typewriter"/>
                <a:cs typeface="American Typewriter"/>
              </a:rPr>
              <a:t> no </a:t>
            </a:r>
            <a:r>
              <a:rPr lang="en-US" altLang="pt-BR" sz="3375" dirty="0" err="1">
                <a:solidFill>
                  <a:srgbClr val="343434"/>
                </a:solidFill>
                <a:latin typeface="Calibri" panose="020F0502020204030204" pitchFamily="34" charset="0"/>
                <a:ea typeface="American Typewriter"/>
                <a:cs typeface="American Typewriter"/>
              </a:rPr>
              <a:t>estudante</a:t>
            </a:r>
            <a:r>
              <a:rPr lang="en-US" altLang="pt-BR" sz="3375" dirty="0">
                <a:solidFill>
                  <a:srgbClr val="343434"/>
                </a:solidFill>
                <a:latin typeface="Calibri" panose="020F0502020204030204" pitchFamily="34" charset="0"/>
                <a:ea typeface="American Typewriter"/>
                <a:cs typeface="American Typewriter"/>
              </a:rPr>
              <a:t>, no </a:t>
            </a:r>
            <a:r>
              <a:rPr lang="en-US" altLang="pt-BR" sz="3375" dirty="0" err="1">
                <a:solidFill>
                  <a:srgbClr val="343434"/>
                </a:solidFill>
                <a:latin typeface="Calibri" panose="020F0502020204030204" pitchFamily="34" charset="0"/>
                <a:ea typeface="American Typewriter"/>
                <a:cs typeface="American Typewriter"/>
              </a:rPr>
              <a:t>seu</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protagonismo</a:t>
            </a:r>
            <a:r>
              <a:rPr lang="en-US" altLang="pt-BR" sz="3375" dirty="0">
                <a:solidFill>
                  <a:srgbClr val="343434"/>
                </a:solidFill>
                <a:latin typeface="Calibri" panose="020F0502020204030204" pitchFamily="34" charset="0"/>
                <a:ea typeface="American Typewriter"/>
                <a:cs typeface="American Typewriter"/>
              </a:rPr>
              <a:t> e no </a:t>
            </a:r>
            <a:r>
              <a:rPr lang="en-US" altLang="pt-BR" sz="3375" dirty="0" err="1">
                <a:solidFill>
                  <a:srgbClr val="343434"/>
                </a:solidFill>
                <a:latin typeface="Calibri" panose="020F0502020204030204" pitchFamily="34" charset="0"/>
                <a:ea typeface="American Typewriter"/>
                <a:cs typeface="American Typewriter"/>
              </a:rPr>
              <a:t>seu</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projeto</a:t>
            </a:r>
            <a:r>
              <a:rPr lang="en-US" altLang="pt-BR" sz="3375" dirty="0">
                <a:solidFill>
                  <a:srgbClr val="343434"/>
                </a:solidFill>
                <a:latin typeface="Calibri" panose="020F0502020204030204" pitchFamily="34" charset="0"/>
                <a:ea typeface="American Typewriter"/>
                <a:cs typeface="American Typewriter"/>
              </a:rPr>
              <a:t> de </a:t>
            </a:r>
            <a:r>
              <a:rPr lang="en-US" altLang="pt-BR" sz="3375" dirty="0" err="1">
                <a:solidFill>
                  <a:srgbClr val="343434"/>
                </a:solidFill>
                <a:latin typeface="Calibri" panose="020F0502020204030204" pitchFamily="34" charset="0"/>
                <a:ea typeface="American Typewriter"/>
                <a:cs typeface="American Typewriter"/>
              </a:rPr>
              <a:t>vida</a:t>
            </a:r>
            <a:r>
              <a:rPr lang="en-US" altLang="pt-BR" sz="3375" dirty="0">
                <a:solidFill>
                  <a:srgbClr val="343434"/>
                </a:solidFill>
                <a:latin typeface="Calibri" panose="020F0502020204030204" pitchFamily="34" charset="0"/>
                <a:ea typeface="American Typewriter"/>
                <a:cs typeface="American Typewriter"/>
              </a:rPr>
              <a:t>.</a:t>
            </a:r>
          </a:p>
          <a:p>
            <a:pPr algn="ctr">
              <a:spcAft>
                <a:spcPts val="844"/>
              </a:spcAft>
            </a:pPr>
            <a:endParaRPr lang="en-US" altLang="pt-BR" sz="3375" dirty="0">
              <a:solidFill>
                <a:srgbClr val="343434"/>
              </a:solidFill>
              <a:latin typeface="Calibri" panose="020F0502020204030204" pitchFamily="34" charset="0"/>
              <a:ea typeface="American Typewriter"/>
              <a:cs typeface="American Typewriter"/>
            </a:endParaRPr>
          </a:p>
          <a:p>
            <a:pPr algn="ctr"/>
            <a:r>
              <a:rPr lang="en-US" altLang="pt-BR" sz="3375" dirty="0" err="1">
                <a:solidFill>
                  <a:srgbClr val="343434"/>
                </a:solidFill>
                <a:latin typeface="Calibri" panose="020F0502020204030204" pitchFamily="34" charset="0"/>
                <a:ea typeface="American Typewriter"/>
                <a:cs typeface="American Typewriter"/>
              </a:rPr>
              <a:t>Fortalecimento</a:t>
            </a:r>
            <a:r>
              <a:rPr lang="en-US" altLang="pt-BR" sz="3375" dirty="0">
                <a:solidFill>
                  <a:srgbClr val="343434"/>
                </a:solidFill>
                <a:latin typeface="Calibri" panose="020F0502020204030204" pitchFamily="34" charset="0"/>
                <a:ea typeface="American Typewriter"/>
                <a:cs typeface="American Typewriter"/>
              </a:rPr>
              <a:t> dos </a:t>
            </a:r>
            <a:r>
              <a:rPr lang="en-US" altLang="pt-BR" sz="3375" dirty="0" err="1">
                <a:solidFill>
                  <a:srgbClr val="343434"/>
                </a:solidFill>
                <a:latin typeface="Calibri" panose="020F0502020204030204" pitchFamily="34" charset="0"/>
                <a:ea typeface="American Typewriter"/>
                <a:cs typeface="American Typewriter"/>
              </a:rPr>
              <a:t>Sistemas</a:t>
            </a:r>
            <a:r>
              <a:rPr lang="en-US" altLang="pt-BR" sz="3375" dirty="0">
                <a:solidFill>
                  <a:srgbClr val="343434"/>
                </a:solidFill>
                <a:latin typeface="Calibri" panose="020F0502020204030204" pitchFamily="34" charset="0"/>
                <a:ea typeface="American Typewriter"/>
                <a:cs typeface="American Typewriter"/>
              </a:rPr>
              <a:t> de </a:t>
            </a:r>
            <a:r>
              <a:rPr lang="en-US" altLang="pt-BR" sz="3375" dirty="0" err="1">
                <a:solidFill>
                  <a:srgbClr val="343434"/>
                </a:solidFill>
                <a:latin typeface="Calibri" panose="020F0502020204030204" pitchFamily="34" charset="0"/>
                <a:ea typeface="American Typewriter"/>
                <a:cs typeface="American Typewriter"/>
              </a:rPr>
              <a:t>Ensino</a:t>
            </a:r>
            <a:r>
              <a:rPr lang="en-US" altLang="pt-BR" sz="3375" dirty="0">
                <a:solidFill>
                  <a:srgbClr val="343434"/>
                </a:solidFill>
                <a:latin typeface="Calibri" panose="020F0502020204030204" pitchFamily="34" charset="0"/>
                <a:ea typeface="American Typewriter"/>
                <a:cs typeface="American Typewriter"/>
              </a:rPr>
              <a:t>.</a:t>
            </a:r>
          </a:p>
        </p:txBody>
      </p:sp>
      <p:sp>
        <p:nvSpPr>
          <p:cNvPr id="4" name="CaixaDeTexto 3"/>
          <p:cNvSpPr txBox="1"/>
          <p:nvPr/>
        </p:nvSpPr>
        <p:spPr>
          <a:xfrm>
            <a:off x="0" y="44624"/>
            <a:ext cx="9144000" cy="523220"/>
          </a:xfrm>
          <a:prstGeom prst="rect">
            <a:avLst/>
          </a:prstGeom>
          <a:noFill/>
        </p:spPr>
        <p:txBody>
          <a:bodyPr>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4196392683"/>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aixaDeTexto 7"/>
          <p:cNvSpPr txBox="1">
            <a:spLocks noChangeArrowheads="1"/>
          </p:cNvSpPr>
          <p:nvPr/>
        </p:nvSpPr>
        <p:spPr bwMode="auto">
          <a:xfrm>
            <a:off x="179512" y="1124744"/>
            <a:ext cx="8496944" cy="2328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57200" indent="-457200">
              <a:spcAft>
                <a:spcPts val="844"/>
              </a:spcAft>
              <a:buFont typeface="Wingdings" panose="05000000000000000000" pitchFamily="2" charset="2"/>
              <a:buChar char="q"/>
            </a:pPr>
            <a:r>
              <a:rPr lang="pt-BR" altLang="pt-BR" sz="2800" dirty="0">
                <a:solidFill>
                  <a:srgbClr val="343434"/>
                </a:solidFill>
                <a:latin typeface="Calibri" panose="020F0502020204030204" pitchFamily="34" charset="0"/>
                <a:ea typeface="American Typewriter"/>
                <a:cs typeface="American Typewriter"/>
              </a:rPr>
              <a:t>Nenhuma escola é obrigada a mudar seu currículo imediatamente</a:t>
            </a:r>
            <a:r>
              <a:rPr lang="pt-BR" altLang="pt-BR" sz="2800" dirty="0" smtClean="0">
                <a:solidFill>
                  <a:srgbClr val="343434"/>
                </a:solidFill>
                <a:latin typeface="Calibri" panose="020F0502020204030204" pitchFamily="34" charset="0"/>
                <a:ea typeface="American Typewriter"/>
                <a:cs typeface="American Typewriter"/>
              </a:rPr>
              <a:t>.</a:t>
            </a:r>
          </a:p>
          <a:p>
            <a:pPr marL="457200" indent="-457200">
              <a:spcAft>
                <a:spcPts val="844"/>
              </a:spcAft>
              <a:buFont typeface="Wingdings" panose="05000000000000000000" pitchFamily="2" charset="2"/>
              <a:buChar char="q"/>
            </a:pPr>
            <a:endParaRPr lang="pt-BR" altLang="pt-BR" sz="2000" dirty="0">
              <a:solidFill>
                <a:srgbClr val="343434"/>
              </a:solidFill>
              <a:latin typeface="Calibri" panose="020F0502020204030204" pitchFamily="34" charset="0"/>
              <a:ea typeface="American Typewriter"/>
              <a:cs typeface="American Typewriter"/>
            </a:endParaRPr>
          </a:p>
          <a:p>
            <a:pPr marL="457200" indent="-457200">
              <a:spcAft>
                <a:spcPts val="844"/>
              </a:spcAft>
              <a:buFont typeface="Wingdings" panose="05000000000000000000" pitchFamily="2" charset="2"/>
              <a:buChar char="q"/>
            </a:pPr>
            <a:r>
              <a:rPr lang="pt-BR" altLang="pt-BR" sz="2800" dirty="0">
                <a:solidFill>
                  <a:srgbClr val="343434"/>
                </a:solidFill>
                <a:latin typeface="Calibri" panose="020F0502020204030204" pitchFamily="34" charset="0"/>
                <a:ea typeface="American Typewriter"/>
                <a:cs typeface="American Typewriter"/>
              </a:rPr>
              <a:t>Após a definição da BNCC, serão definidos os novos desenhos das redes </a:t>
            </a:r>
            <a:r>
              <a:rPr lang="pt-BR" altLang="pt-BR" sz="2800" dirty="0" smtClean="0">
                <a:solidFill>
                  <a:srgbClr val="343434"/>
                </a:solidFill>
                <a:latin typeface="Calibri" panose="020F0502020204030204" pitchFamily="34" charset="0"/>
                <a:ea typeface="American Typewriter"/>
                <a:cs typeface="American Typewriter"/>
              </a:rPr>
              <a:t>estaduais.</a:t>
            </a:r>
            <a:endParaRPr lang="pt-BR" altLang="pt-BR" sz="2800" dirty="0">
              <a:solidFill>
                <a:srgbClr val="343434"/>
              </a:solidFill>
              <a:latin typeface="Calibri" panose="020F0502020204030204" pitchFamily="34" charset="0"/>
              <a:ea typeface="American Typewriter"/>
              <a:cs typeface="American Typewriter"/>
            </a:endParaRPr>
          </a:p>
        </p:txBody>
      </p:sp>
      <p:sp>
        <p:nvSpPr>
          <p:cNvPr id="4" name="CaixaDeTexto 3"/>
          <p:cNvSpPr txBox="1"/>
          <p:nvPr/>
        </p:nvSpPr>
        <p:spPr>
          <a:xfrm>
            <a:off x="0" y="44624"/>
            <a:ext cx="9144000" cy="523220"/>
          </a:xfrm>
          <a:prstGeom prst="rect">
            <a:avLst/>
          </a:prstGeom>
          <a:noFill/>
        </p:spPr>
        <p:txBody>
          <a:bodyPr>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3703727909"/>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aixaDeTexto 7"/>
          <p:cNvSpPr txBox="1">
            <a:spLocks noChangeArrowheads="1"/>
          </p:cNvSpPr>
          <p:nvPr/>
        </p:nvSpPr>
        <p:spPr bwMode="auto">
          <a:xfrm>
            <a:off x="824880" y="1894210"/>
            <a:ext cx="7544469" cy="216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pt-BR" sz="3375" dirty="0" err="1">
                <a:solidFill>
                  <a:srgbClr val="343434"/>
                </a:solidFill>
                <a:latin typeface="Calibri" panose="020F0502020204030204" pitchFamily="34" charset="0"/>
                <a:ea typeface="American Typewriter"/>
                <a:cs typeface="American Typewriter"/>
              </a:rPr>
              <a:t>Realização</a:t>
            </a:r>
            <a:r>
              <a:rPr lang="en-US" altLang="pt-BR" sz="3375" dirty="0">
                <a:solidFill>
                  <a:srgbClr val="343434"/>
                </a:solidFill>
                <a:latin typeface="Calibri" panose="020F0502020204030204" pitchFamily="34" charset="0"/>
                <a:ea typeface="American Typewriter"/>
                <a:cs typeface="American Typewriter"/>
              </a:rPr>
              <a:t> de </a:t>
            </a:r>
            <a:r>
              <a:rPr lang="en-US" altLang="pt-BR" sz="3375" dirty="0" err="1">
                <a:solidFill>
                  <a:srgbClr val="343434"/>
                </a:solidFill>
                <a:latin typeface="Calibri" panose="020F0502020204030204" pitchFamily="34" charset="0"/>
                <a:ea typeface="American Typewriter"/>
                <a:cs typeface="American Typewriter"/>
              </a:rPr>
              <a:t>seminários</a:t>
            </a:r>
            <a:r>
              <a:rPr lang="en-US" altLang="pt-BR" sz="3375" dirty="0">
                <a:solidFill>
                  <a:srgbClr val="343434"/>
                </a:solidFill>
                <a:latin typeface="Calibri" panose="020F0502020204030204" pitchFamily="34" charset="0"/>
                <a:ea typeface="American Typewriter"/>
                <a:cs typeface="American Typewriter"/>
              </a:rPr>
              <a:t> e </a:t>
            </a:r>
            <a:r>
              <a:rPr lang="en-US" altLang="pt-BR" sz="3375" dirty="0" err="1">
                <a:solidFill>
                  <a:srgbClr val="343434"/>
                </a:solidFill>
                <a:latin typeface="Calibri" panose="020F0502020204030204" pitchFamily="34" charset="0"/>
                <a:ea typeface="American Typewriter"/>
                <a:cs typeface="American Typewriter"/>
              </a:rPr>
              <a:t>consultas</a:t>
            </a:r>
            <a:r>
              <a:rPr lang="en-US" altLang="pt-BR" sz="3375" dirty="0">
                <a:solidFill>
                  <a:srgbClr val="343434"/>
                </a:solidFill>
                <a:latin typeface="Calibri" panose="020F0502020204030204" pitchFamily="34" charset="0"/>
                <a:ea typeface="American Typewriter"/>
                <a:cs typeface="American Typewriter"/>
              </a:rPr>
              <a:t> à </a:t>
            </a:r>
            <a:r>
              <a:rPr lang="en-US" altLang="pt-BR" sz="3375" dirty="0" err="1">
                <a:solidFill>
                  <a:srgbClr val="343434"/>
                </a:solidFill>
                <a:latin typeface="Calibri" panose="020F0502020204030204" pitchFamily="34" charset="0"/>
                <a:ea typeface="American Typewriter"/>
                <a:cs typeface="American Typewriter"/>
              </a:rPr>
              <a:t>comunidade</a:t>
            </a:r>
            <a:r>
              <a:rPr lang="en-US" altLang="pt-BR" sz="3375" dirty="0">
                <a:solidFill>
                  <a:srgbClr val="343434"/>
                </a:solidFill>
                <a:latin typeface="Calibri" panose="020F0502020204030204" pitchFamily="34" charset="0"/>
                <a:ea typeface="American Typewriter"/>
                <a:cs typeface="American Typewriter"/>
              </a:rPr>
              <a:t> escolar para </a:t>
            </a:r>
            <a:r>
              <a:rPr lang="en-US" altLang="pt-BR" sz="3375" dirty="0" err="1">
                <a:solidFill>
                  <a:srgbClr val="343434"/>
                </a:solidFill>
                <a:latin typeface="Calibri" panose="020F0502020204030204" pitchFamily="34" charset="0"/>
                <a:ea typeface="American Typewriter"/>
                <a:cs typeface="American Typewriter"/>
              </a:rPr>
              <a:t>discutir</a:t>
            </a:r>
            <a:r>
              <a:rPr lang="en-US" altLang="pt-BR" sz="3375" dirty="0">
                <a:solidFill>
                  <a:srgbClr val="343434"/>
                </a:solidFill>
                <a:latin typeface="Calibri" panose="020F0502020204030204" pitchFamily="34" charset="0"/>
                <a:ea typeface="American Typewriter"/>
                <a:cs typeface="American Typewriter"/>
              </a:rPr>
              <a:t> e </a:t>
            </a:r>
            <a:r>
              <a:rPr lang="en-US" altLang="pt-BR" sz="3375" dirty="0" err="1">
                <a:solidFill>
                  <a:srgbClr val="343434"/>
                </a:solidFill>
                <a:latin typeface="Calibri" panose="020F0502020204030204" pitchFamily="34" charset="0"/>
                <a:ea typeface="American Typewriter"/>
                <a:cs typeface="American Typewriter"/>
              </a:rPr>
              <a:t>receber</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contribuições</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err="1">
                <a:solidFill>
                  <a:srgbClr val="343434"/>
                </a:solidFill>
                <a:latin typeface="Calibri" panose="020F0502020204030204" pitchFamily="34" charset="0"/>
                <a:ea typeface="American Typewriter"/>
                <a:cs typeface="American Typewriter"/>
              </a:rPr>
              <a:t>sobre</a:t>
            </a:r>
            <a:r>
              <a:rPr lang="en-US" altLang="pt-BR" sz="3375" dirty="0">
                <a:solidFill>
                  <a:srgbClr val="343434"/>
                </a:solidFill>
                <a:latin typeface="Calibri" panose="020F0502020204030204" pitchFamily="34" charset="0"/>
                <a:ea typeface="American Typewriter"/>
                <a:cs typeface="American Typewriter"/>
              </a:rPr>
              <a:t> o novo </a:t>
            </a:r>
            <a:r>
              <a:rPr lang="en-US" altLang="pt-BR" sz="3375" dirty="0" err="1">
                <a:solidFill>
                  <a:srgbClr val="343434"/>
                </a:solidFill>
                <a:latin typeface="Calibri" panose="020F0502020204030204" pitchFamily="34" charset="0"/>
                <a:ea typeface="American Typewriter"/>
                <a:cs typeface="American Typewriter"/>
              </a:rPr>
              <a:t>desenho</a:t>
            </a:r>
            <a:r>
              <a:rPr lang="en-US" altLang="pt-BR" sz="3375" dirty="0">
                <a:solidFill>
                  <a:srgbClr val="343434"/>
                </a:solidFill>
                <a:latin typeface="Calibri" panose="020F0502020204030204" pitchFamily="34" charset="0"/>
                <a:ea typeface="American Typewriter"/>
                <a:cs typeface="American Typewriter"/>
              </a:rPr>
              <a:t> </a:t>
            </a:r>
            <a:r>
              <a:rPr lang="en-US" altLang="pt-BR" sz="3375" dirty="0" smtClean="0">
                <a:solidFill>
                  <a:srgbClr val="343434"/>
                </a:solidFill>
                <a:latin typeface="Calibri" panose="020F0502020204030204" pitchFamily="34" charset="0"/>
                <a:ea typeface="American Typewriter"/>
                <a:cs typeface="American Typewriter"/>
              </a:rPr>
              <a:t>das </a:t>
            </a:r>
            <a:r>
              <a:rPr lang="en-US" altLang="pt-BR" sz="3375" dirty="0" err="1" smtClean="0">
                <a:solidFill>
                  <a:srgbClr val="343434"/>
                </a:solidFill>
                <a:latin typeface="Calibri" panose="020F0502020204030204" pitchFamily="34" charset="0"/>
                <a:ea typeface="American Typewriter"/>
                <a:cs typeface="American Typewriter"/>
              </a:rPr>
              <a:t>redes</a:t>
            </a:r>
            <a:r>
              <a:rPr lang="en-US" altLang="pt-BR" sz="3375" dirty="0" smtClean="0">
                <a:solidFill>
                  <a:srgbClr val="343434"/>
                </a:solidFill>
                <a:latin typeface="Calibri" panose="020F0502020204030204" pitchFamily="34" charset="0"/>
                <a:ea typeface="American Typewriter"/>
                <a:cs typeface="American Typewriter"/>
              </a:rPr>
              <a:t> </a:t>
            </a:r>
            <a:r>
              <a:rPr lang="en-US" altLang="pt-BR" sz="3375" dirty="0" err="1" smtClean="0">
                <a:solidFill>
                  <a:srgbClr val="343434"/>
                </a:solidFill>
                <a:latin typeface="Calibri" panose="020F0502020204030204" pitchFamily="34" charset="0"/>
                <a:ea typeface="American Typewriter"/>
                <a:cs typeface="American Typewriter"/>
              </a:rPr>
              <a:t>estaduais</a:t>
            </a:r>
            <a:r>
              <a:rPr lang="en-US" altLang="pt-BR" sz="3375" dirty="0" smtClean="0">
                <a:solidFill>
                  <a:srgbClr val="343434"/>
                </a:solidFill>
                <a:latin typeface="Calibri" panose="020F0502020204030204" pitchFamily="34" charset="0"/>
                <a:ea typeface="American Typewriter"/>
                <a:cs typeface="American Typewriter"/>
              </a:rPr>
              <a:t>.</a:t>
            </a:r>
            <a:endParaRPr lang="en-US" altLang="pt-BR" sz="3375" b="1" dirty="0">
              <a:solidFill>
                <a:srgbClr val="343434"/>
              </a:solidFill>
              <a:latin typeface="Calibri" panose="020F0502020204030204" pitchFamily="34" charset="0"/>
              <a:ea typeface="American Typewriter"/>
              <a:cs typeface="American Typewriter"/>
            </a:endParaRPr>
          </a:p>
        </p:txBody>
      </p:sp>
      <p:sp>
        <p:nvSpPr>
          <p:cNvPr id="4" name="CaixaDeTexto 3"/>
          <p:cNvSpPr txBox="1"/>
          <p:nvPr/>
        </p:nvSpPr>
        <p:spPr>
          <a:xfrm>
            <a:off x="0" y="44624"/>
            <a:ext cx="9144000" cy="523220"/>
          </a:xfrm>
          <a:prstGeom prst="rect">
            <a:avLst/>
          </a:prstGeom>
          <a:noFill/>
        </p:spPr>
        <p:txBody>
          <a:bodyPr>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3628166992"/>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aixaDeTexto 5"/>
          <p:cNvSpPr txBox="1">
            <a:spLocks noChangeArrowheads="1"/>
          </p:cNvSpPr>
          <p:nvPr/>
        </p:nvSpPr>
        <p:spPr bwMode="auto">
          <a:xfrm>
            <a:off x="824880" y="2416597"/>
            <a:ext cx="7493124" cy="1650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tLang="pt-BR" sz="3375">
                <a:solidFill>
                  <a:srgbClr val="343434"/>
                </a:solidFill>
                <a:latin typeface="Calibri" panose="020F0502020204030204" pitchFamily="34" charset="0"/>
                <a:ea typeface="American Typewriter"/>
                <a:cs typeface="American Typewriter"/>
              </a:rPr>
              <a:t>A BNCC passa a ser o documento fundamental para nortear os novos modelos de Ensino Médio.</a:t>
            </a:r>
          </a:p>
        </p:txBody>
      </p:sp>
      <p:sp>
        <p:nvSpPr>
          <p:cNvPr id="4" name="CaixaDeTexto 3"/>
          <p:cNvSpPr txBox="1"/>
          <p:nvPr/>
        </p:nvSpPr>
        <p:spPr>
          <a:xfrm>
            <a:off x="0" y="44624"/>
            <a:ext cx="9144000" cy="523220"/>
          </a:xfrm>
          <a:prstGeom prst="rect">
            <a:avLst/>
          </a:prstGeom>
          <a:noFill/>
        </p:spPr>
        <p:txBody>
          <a:bodyPr>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1234584442"/>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aixaDeTexto 6"/>
          <p:cNvSpPr txBox="1">
            <a:spLocks noChangeArrowheads="1"/>
          </p:cNvSpPr>
          <p:nvPr/>
        </p:nvSpPr>
        <p:spPr bwMode="auto">
          <a:xfrm>
            <a:off x="245566" y="1404194"/>
            <a:ext cx="8657332" cy="4657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3600">
                <a:solidFill>
                  <a:srgbClr val="000000"/>
                </a:solidFill>
                <a:latin typeface="Helvetica Light" charset="0"/>
                <a:ea typeface="Helvetica Light" charset="0"/>
                <a:cs typeface="Helvetica Light" charset="0"/>
                <a:sym typeface="Helvetica Light" charset="0"/>
              </a:defRPr>
            </a:lvl1pPr>
            <a:lvl2pPr>
              <a:defRPr sz="3600">
                <a:solidFill>
                  <a:srgbClr val="000000"/>
                </a:solidFill>
                <a:latin typeface="Helvetica Light" charset="0"/>
                <a:ea typeface="Helvetica Light" charset="0"/>
                <a:cs typeface="Helvetica Light" charset="0"/>
                <a:sym typeface="Helvetica Light" charset="0"/>
              </a:defRPr>
            </a:lvl2pPr>
            <a:lvl3pPr>
              <a:defRPr sz="3600">
                <a:solidFill>
                  <a:srgbClr val="000000"/>
                </a:solidFill>
                <a:latin typeface="Helvetica Light" charset="0"/>
                <a:ea typeface="Helvetica Light" charset="0"/>
                <a:cs typeface="Helvetica Light" charset="0"/>
                <a:sym typeface="Helvetica Light" charset="0"/>
              </a:defRPr>
            </a:lvl3pPr>
            <a:lvl4pPr>
              <a:defRPr sz="3600">
                <a:solidFill>
                  <a:srgbClr val="000000"/>
                </a:solidFill>
                <a:latin typeface="Helvetica Light" charset="0"/>
                <a:ea typeface="Helvetica Light" charset="0"/>
                <a:cs typeface="Helvetica Light" charset="0"/>
                <a:sym typeface="Helvetica Light" charset="0"/>
              </a:defRPr>
            </a:lvl4pPr>
            <a:lvl5pPr>
              <a:defRPr sz="3600">
                <a:solidFill>
                  <a:srgbClr val="000000"/>
                </a:solidFill>
                <a:latin typeface="Helvetica Light" charset="0"/>
                <a:ea typeface="Helvetica Light" charset="0"/>
                <a:cs typeface="Helvetica Light" charset="0"/>
                <a:sym typeface="Helvetica Light" charset="0"/>
              </a:defRPr>
            </a:lvl5pPr>
            <a:lvl6pPr indent="-9144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6pPr>
            <a:lvl7pPr indent="-9144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7pPr>
            <a:lvl8pPr indent="-9144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8pPr>
            <a:lvl9pPr indent="-9144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9pPr>
          </a:lstStyle>
          <a:p>
            <a:pPr>
              <a:lnSpc>
                <a:spcPct val="150000"/>
              </a:lnSpc>
              <a:spcAft>
                <a:spcPts val="844"/>
              </a:spcAft>
              <a:buFont typeface="Wingdings" panose="05000000000000000000" pitchFamily="2" charset="2"/>
              <a:buChar char="q"/>
            </a:pPr>
            <a:r>
              <a:rPr lang="en-US" altLang="pt-BR" sz="2250" dirty="0" err="1">
                <a:solidFill>
                  <a:srgbClr val="343434"/>
                </a:solidFill>
                <a:latin typeface="Calibri" panose="020F0502020204030204" pitchFamily="34" charset="0"/>
                <a:ea typeface="American Typewriter"/>
                <a:cs typeface="American Typewriter"/>
              </a:rPr>
              <a:t>Carga</a:t>
            </a:r>
            <a:r>
              <a:rPr lang="en-US" altLang="pt-BR" sz="2250" dirty="0">
                <a:solidFill>
                  <a:srgbClr val="343434"/>
                </a:solidFill>
                <a:latin typeface="Calibri" panose="020F0502020204030204" pitchFamily="34" charset="0"/>
                <a:ea typeface="American Typewriter"/>
                <a:cs typeface="American Typewriter"/>
              </a:rPr>
              <a:t> </a:t>
            </a:r>
            <a:r>
              <a:rPr lang="en-US" altLang="pt-BR" sz="2250" dirty="0" err="1">
                <a:solidFill>
                  <a:srgbClr val="343434"/>
                </a:solidFill>
                <a:latin typeface="Calibri" panose="020F0502020204030204" pitchFamily="34" charset="0"/>
                <a:ea typeface="American Typewriter"/>
                <a:cs typeface="American Typewriter"/>
              </a:rPr>
              <a:t>horária</a:t>
            </a:r>
            <a:r>
              <a:rPr lang="en-US" altLang="pt-BR" sz="2250" dirty="0">
                <a:solidFill>
                  <a:srgbClr val="343434"/>
                </a:solidFill>
                <a:latin typeface="Calibri" panose="020F0502020204030204" pitchFamily="34" charset="0"/>
                <a:ea typeface="American Typewriter"/>
                <a:cs typeface="American Typewriter"/>
              </a:rPr>
              <a:t> </a:t>
            </a:r>
            <a:r>
              <a:rPr lang="en-US" altLang="pt-BR" sz="2250" dirty="0" err="1">
                <a:solidFill>
                  <a:srgbClr val="343434"/>
                </a:solidFill>
                <a:latin typeface="Calibri" panose="020F0502020204030204" pitchFamily="34" charset="0"/>
                <a:ea typeface="American Typewriter"/>
                <a:cs typeface="American Typewriter"/>
              </a:rPr>
              <a:t>mínima</a:t>
            </a:r>
            <a:r>
              <a:rPr lang="en-US" altLang="pt-BR" sz="2250" dirty="0">
                <a:solidFill>
                  <a:srgbClr val="343434"/>
                </a:solidFill>
                <a:latin typeface="Calibri" panose="020F0502020204030204" pitchFamily="34" charset="0"/>
                <a:ea typeface="American Typewriter"/>
                <a:cs typeface="American Typewriter"/>
              </a:rPr>
              <a:t> </a:t>
            </a:r>
            <a:r>
              <a:rPr lang="en-US" altLang="pt-BR" sz="2250" dirty="0" err="1">
                <a:solidFill>
                  <a:srgbClr val="343434"/>
                </a:solidFill>
                <a:latin typeface="Calibri" panose="020F0502020204030204" pitchFamily="34" charset="0"/>
                <a:ea typeface="American Typewriter"/>
                <a:cs typeface="American Typewriter"/>
              </a:rPr>
              <a:t>ampliada</a:t>
            </a:r>
            <a:r>
              <a:rPr lang="en-US" altLang="pt-BR" sz="2250" dirty="0">
                <a:solidFill>
                  <a:srgbClr val="343434"/>
                </a:solidFill>
                <a:latin typeface="Calibri" panose="020F0502020204030204" pitchFamily="34" charset="0"/>
                <a:ea typeface="American Typewriter"/>
                <a:cs typeface="American Typewriter"/>
              </a:rPr>
              <a:t> de 800 horas para 1.400 horas </a:t>
            </a:r>
            <a:r>
              <a:rPr lang="en-US" altLang="pt-BR" sz="2250" dirty="0" err="1">
                <a:solidFill>
                  <a:srgbClr val="343434"/>
                </a:solidFill>
                <a:latin typeface="Calibri" panose="020F0502020204030204" pitchFamily="34" charset="0"/>
                <a:ea typeface="American Typewriter"/>
                <a:cs typeface="American Typewriter"/>
              </a:rPr>
              <a:t>anuais</a:t>
            </a:r>
            <a:r>
              <a:rPr lang="en-US" altLang="pt-BR" sz="2250" dirty="0">
                <a:solidFill>
                  <a:srgbClr val="343434"/>
                </a:solidFill>
                <a:latin typeface="Calibri" panose="020F0502020204030204" pitchFamily="34" charset="0"/>
                <a:ea typeface="American Typewriter"/>
                <a:cs typeface="American Typewriter"/>
              </a:rPr>
              <a:t>.</a:t>
            </a:r>
          </a:p>
          <a:p>
            <a:pPr>
              <a:lnSpc>
                <a:spcPct val="150000"/>
              </a:lnSpc>
              <a:spcAft>
                <a:spcPts val="844"/>
              </a:spcAft>
              <a:buFont typeface="Wingdings" panose="05000000000000000000" pitchFamily="2" charset="2"/>
              <a:buChar char="q"/>
            </a:pPr>
            <a:r>
              <a:rPr lang="en-US" altLang="pt-BR" sz="2250" dirty="0" err="1">
                <a:solidFill>
                  <a:srgbClr val="343434"/>
                </a:solidFill>
                <a:latin typeface="Calibri" panose="020F0502020204030204" pitchFamily="34" charset="0"/>
                <a:ea typeface="American Typewriter"/>
                <a:cs typeface="American Typewriter"/>
              </a:rPr>
              <a:t>Implantação</a:t>
            </a:r>
            <a:r>
              <a:rPr lang="en-US" altLang="pt-BR" sz="2250" dirty="0">
                <a:solidFill>
                  <a:srgbClr val="343434"/>
                </a:solidFill>
                <a:latin typeface="Calibri" panose="020F0502020204030204" pitchFamily="34" charset="0"/>
                <a:ea typeface="American Typewriter"/>
                <a:cs typeface="American Typewriter"/>
              </a:rPr>
              <a:t> </a:t>
            </a:r>
            <a:r>
              <a:rPr lang="en-US" altLang="pt-BR" sz="2250" dirty="0" err="1">
                <a:solidFill>
                  <a:srgbClr val="343434"/>
                </a:solidFill>
                <a:latin typeface="Calibri" panose="020F0502020204030204" pitchFamily="34" charset="0"/>
                <a:ea typeface="American Typewriter"/>
                <a:cs typeface="American Typewriter"/>
              </a:rPr>
              <a:t>progressiva</a:t>
            </a:r>
            <a:r>
              <a:rPr lang="en-US" altLang="pt-BR" sz="2250" dirty="0">
                <a:solidFill>
                  <a:srgbClr val="343434"/>
                </a:solidFill>
                <a:latin typeface="Calibri" panose="020F0502020204030204" pitchFamily="34" charset="0"/>
                <a:ea typeface="American Typewriter"/>
                <a:cs typeface="American Typewriter"/>
              </a:rPr>
              <a:t> de </a:t>
            </a:r>
            <a:r>
              <a:rPr lang="en-US" altLang="pt-BR" sz="2250" dirty="0" err="1">
                <a:solidFill>
                  <a:srgbClr val="343434"/>
                </a:solidFill>
                <a:latin typeface="Calibri" panose="020F0502020204030204" pitchFamily="34" charset="0"/>
                <a:ea typeface="American Typewriter"/>
                <a:cs typeface="American Typewriter"/>
              </a:rPr>
              <a:t>acordo</a:t>
            </a:r>
            <a:r>
              <a:rPr lang="en-US" altLang="pt-BR" sz="2250" dirty="0">
                <a:solidFill>
                  <a:srgbClr val="343434"/>
                </a:solidFill>
                <a:latin typeface="Calibri" panose="020F0502020204030204" pitchFamily="34" charset="0"/>
                <a:ea typeface="American Typewriter"/>
                <a:cs typeface="American Typewriter"/>
              </a:rPr>
              <a:t> com </a:t>
            </a:r>
            <a:r>
              <a:rPr lang="en-US" altLang="pt-BR" sz="2250" dirty="0" err="1">
                <a:solidFill>
                  <a:srgbClr val="343434"/>
                </a:solidFill>
                <a:latin typeface="Calibri" panose="020F0502020204030204" pitchFamily="34" charset="0"/>
                <a:ea typeface="American Typewriter"/>
                <a:cs typeface="American Typewriter"/>
              </a:rPr>
              <a:t>regras</a:t>
            </a:r>
            <a:r>
              <a:rPr lang="en-US" altLang="pt-BR" sz="2250" dirty="0">
                <a:solidFill>
                  <a:srgbClr val="343434"/>
                </a:solidFill>
                <a:latin typeface="Calibri" panose="020F0502020204030204" pitchFamily="34" charset="0"/>
                <a:ea typeface="American Typewriter"/>
                <a:cs typeface="American Typewriter"/>
              </a:rPr>
              <a:t> do </a:t>
            </a:r>
            <a:r>
              <a:rPr lang="en-US" altLang="pt-BR" sz="2250" dirty="0" err="1">
                <a:solidFill>
                  <a:srgbClr val="343434"/>
                </a:solidFill>
                <a:latin typeface="Calibri" panose="020F0502020204030204" pitchFamily="34" charset="0"/>
                <a:ea typeface="American Typewriter"/>
                <a:cs typeface="American Typewriter"/>
              </a:rPr>
              <a:t>sistema</a:t>
            </a:r>
            <a:r>
              <a:rPr lang="en-US" altLang="pt-BR" sz="2250" dirty="0">
                <a:solidFill>
                  <a:srgbClr val="343434"/>
                </a:solidFill>
                <a:latin typeface="Calibri" panose="020F0502020204030204" pitchFamily="34" charset="0"/>
                <a:ea typeface="American Typewriter"/>
                <a:cs typeface="American Typewriter"/>
              </a:rPr>
              <a:t> de </a:t>
            </a:r>
            <a:r>
              <a:rPr lang="en-US" altLang="pt-BR" sz="2250" dirty="0" err="1">
                <a:solidFill>
                  <a:srgbClr val="343434"/>
                </a:solidFill>
                <a:latin typeface="Calibri" panose="020F0502020204030204" pitchFamily="34" charset="0"/>
                <a:ea typeface="American Typewriter"/>
                <a:cs typeface="American Typewriter"/>
              </a:rPr>
              <a:t>ensino</a:t>
            </a:r>
            <a:r>
              <a:rPr lang="en-US" altLang="pt-BR" sz="2250" dirty="0">
                <a:solidFill>
                  <a:srgbClr val="343434"/>
                </a:solidFill>
                <a:latin typeface="Calibri" panose="020F0502020204030204" pitchFamily="34" charset="0"/>
                <a:ea typeface="American Typewriter"/>
                <a:cs typeface="American Typewriter"/>
              </a:rPr>
              <a:t> e Plano Nacional de </a:t>
            </a:r>
            <a:r>
              <a:rPr lang="en-US" altLang="pt-BR" sz="2250" dirty="0" err="1">
                <a:solidFill>
                  <a:srgbClr val="343434"/>
                </a:solidFill>
                <a:latin typeface="Calibri" panose="020F0502020204030204" pitchFamily="34" charset="0"/>
                <a:ea typeface="American Typewriter"/>
                <a:cs typeface="American Typewriter"/>
              </a:rPr>
              <a:t>Educação</a:t>
            </a:r>
            <a:r>
              <a:rPr lang="en-US" altLang="pt-BR" sz="2250" dirty="0">
                <a:solidFill>
                  <a:srgbClr val="343434"/>
                </a:solidFill>
                <a:latin typeface="Calibri" panose="020F0502020204030204" pitchFamily="34" charset="0"/>
                <a:ea typeface="American Typewriter"/>
                <a:cs typeface="American Typewriter"/>
              </a:rPr>
              <a:t>.</a:t>
            </a:r>
          </a:p>
          <a:p>
            <a:pPr>
              <a:lnSpc>
                <a:spcPct val="150000"/>
              </a:lnSpc>
              <a:spcAft>
                <a:spcPts val="844"/>
              </a:spcAft>
              <a:buFont typeface="Wingdings" panose="05000000000000000000" pitchFamily="2" charset="2"/>
              <a:buChar char="q"/>
            </a:pPr>
            <a:r>
              <a:rPr lang="en-US" altLang="pt-BR" sz="2250" dirty="0">
                <a:solidFill>
                  <a:srgbClr val="343434"/>
                </a:solidFill>
                <a:latin typeface="Calibri" panose="020F0502020204030204" pitchFamily="34" charset="0"/>
                <a:ea typeface="American Typewriter"/>
                <a:cs typeface="American Typewriter"/>
              </a:rPr>
              <a:t>PNE: 50% das </a:t>
            </a:r>
            <a:r>
              <a:rPr lang="en-US" altLang="pt-BR" sz="2250" dirty="0" err="1">
                <a:solidFill>
                  <a:srgbClr val="343434"/>
                </a:solidFill>
                <a:latin typeface="Calibri" panose="020F0502020204030204" pitchFamily="34" charset="0"/>
                <a:ea typeface="American Typewriter"/>
                <a:cs typeface="American Typewriter"/>
              </a:rPr>
              <a:t>escolas</a:t>
            </a:r>
            <a:r>
              <a:rPr lang="en-US" altLang="pt-BR" sz="2250" dirty="0">
                <a:solidFill>
                  <a:srgbClr val="343434"/>
                </a:solidFill>
                <a:latin typeface="Calibri" panose="020F0502020204030204" pitchFamily="34" charset="0"/>
                <a:ea typeface="American Typewriter"/>
                <a:cs typeface="American Typewriter"/>
              </a:rPr>
              <a:t> e 25% dos </a:t>
            </a:r>
            <a:r>
              <a:rPr lang="en-US" altLang="pt-BR" sz="2250" dirty="0" err="1">
                <a:solidFill>
                  <a:srgbClr val="343434"/>
                </a:solidFill>
                <a:latin typeface="Calibri" panose="020F0502020204030204" pitchFamily="34" charset="0"/>
                <a:ea typeface="American Typewriter"/>
                <a:cs typeface="American Typewriter"/>
              </a:rPr>
              <a:t>alunos</a:t>
            </a:r>
            <a:r>
              <a:rPr lang="en-US" altLang="pt-BR" sz="2250" dirty="0">
                <a:solidFill>
                  <a:srgbClr val="343434"/>
                </a:solidFill>
                <a:latin typeface="Calibri" panose="020F0502020204030204" pitchFamily="34" charset="0"/>
                <a:ea typeface="American Typewriter"/>
                <a:cs typeface="American Typewriter"/>
              </a:rPr>
              <a:t> </a:t>
            </a:r>
            <a:r>
              <a:rPr lang="en-US" altLang="pt-BR" sz="2250" dirty="0" err="1">
                <a:solidFill>
                  <a:srgbClr val="343434"/>
                </a:solidFill>
                <a:latin typeface="Calibri" panose="020F0502020204030204" pitchFamily="34" charset="0"/>
                <a:ea typeface="American Typewriter"/>
                <a:cs typeface="American Typewriter"/>
              </a:rPr>
              <a:t>até</a:t>
            </a:r>
            <a:r>
              <a:rPr lang="en-US" altLang="pt-BR" sz="2250" dirty="0">
                <a:solidFill>
                  <a:srgbClr val="343434"/>
                </a:solidFill>
                <a:latin typeface="Calibri" panose="020F0502020204030204" pitchFamily="34" charset="0"/>
                <a:ea typeface="American Typewriter"/>
                <a:cs typeface="American Typewriter"/>
              </a:rPr>
              <a:t> 2024.</a:t>
            </a:r>
          </a:p>
          <a:p>
            <a:pPr>
              <a:lnSpc>
                <a:spcPct val="150000"/>
              </a:lnSpc>
              <a:spcAft>
                <a:spcPts val="844"/>
              </a:spcAft>
              <a:buFont typeface="Wingdings" panose="05000000000000000000" pitchFamily="2" charset="2"/>
              <a:buChar char="q"/>
            </a:pPr>
            <a:r>
              <a:rPr lang="en-US" altLang="pt-BR" sz="2250" dirty="0" err="1">
                <a:solidFill>
                  <a:srgbClr val="343434"/>
                </a:solidFill>
                <a:latin typeface="Calibri" panose="020F0502020204030204" pitchFamily="34" charset="0"/>
                <a:ea typeface="American Typewriter"/>
                <a:cs typeface="American Typewriter"/>
              </a:rPr>
              <a:t>Instituída</a:t>
            </a:r>
            <a:r>
              <a:rPr lang="en-US" altLang="pt-BR" sz="2250" dirty="0">
                <a:solidFill>
                  <a:srgbClr val="343434"/>
                </a:solidFill>
                <a:latin typeface="Calibri" panose="020F0502020204030204" pitchFamily="34" charset="0"/>
                <a:ea typeface="American Typewriter"/>
                <a:cs typeface="American Typewriter"/>
              </a:rPr>
              <a:t> </a:t>
            </a:r>
            <a:r>
              <a:rPr lang="en-US" altLang="pt-BR" sz="2250" dirty="0" err="1">
                <a:solidFill>
                  <a:srgbClr val="343434"/>
                </a:solidFill>
                <a:latin typeface="Calibri" panose="020F0502020204030204" pitchFamily="34" charset="0"/>
                <a:ea typeface="American Typewriter"/>
                <a:cs typeface="American Typewriter"/>
              </a:rPr>
              <a:t>Política</a:t>
            </a:r>
            <a:r>
              <a:rPr lang="en-US" altLang="pt-BR" sz="2250" dirty="0">
                <a:solidFill>
                  <a:srgbClr val="343434"/>
                </a:solidFill>
                <a:latin typeface="Calibri" panose="020F0502020204030204" pitchFamily="34" charset="0"/>
                <a:ea typeface="American Typewriter"/>
                <a:cs typeface="American Typewriter"/>
              </a:rPr>
              <a:t> de </a:t>
            </a:r>
            <a:r>
              <a:rPr lang="en-US" altLang="pt-BR" sz="2250" dirty="0" err="1">
                <a:solidFill>
                  <a:srgbClr val="343434"/>
                </a:solidFill>
                <a:latin typeface="Calibri" panose="020F0502020204030204" pitchFamily="34" charset="0"/>
                <a:ea typeface="American Typewriter"/>
                <a:cs typeface="American Typewriter"/>
              </a:rPr>
              <a:t>Fomento</a:t>
            </a:r>
            <a:r>
              <a:rPr lang="en-US" altLang="pt-BR" sz="2250" dirty="0">
                <a:solidFill>
                  <a:srgbClr val="343434"/>
                </a:solidFill>
                <a:latin typeface="Calibri" panose="020F0502020204030204" pitchFamily="34" charset="0"/>
                <a:ea typeface="American Typewriter"/>
                <a:cs typeface="American Typewriter"/>
              </a:rPr>
              <a:t> à </a:t>
            </a:r>
            <a:r>
              <a:rPr lang="en-US" altLang="pt-BR" sz="2250" dirty="0" err="1">
                <a:solidFill>
                  <a:srgbClr val="343434"/>
                </a:solidFill>
                <a:latin typeface="Calibri" panose="020F0502020204030204" pitchFamily="34" charset="0"/>
                <a:ea typeface="American Typewriter"/>
                <a:cs typeface="American Typewriter"/>
              </a:rPr>
              <a:t>Implementação</a:t>
            </a:r>
            <a:r>
              <a:rPr lang="en-US" altLang="pt-BR" sz="2250" dirty="0">
                <a:solidFill>
                  <a:srgbClr val="343434"/>
                </a:solidFill>
                <a:latin typeface="Calibri" panose="020F0502020204030204" pitchFamily="34" charset="0"/>
                <a:ea typeface="American Typewriter"/>
                <a:cs typeface="American Typewriter"/>
              </a:rPr>
              <a:t> de </a:t>
            </a:r>
            <a:r>
              <a:rPr lang="en-US" altLang="pt-BR" sz="2250" dirty="0" err="1">
                <a:solidFill>
                  <a:srgbClr val="343434"/>
                </a:solidFill>
                <a:latin typeface="Calibri" panose="020F0502020204030204" pitchFamily="34" charset="0"/>
                <a:ea typeface="American Typewriter"/>
                <a:cs typeface="American Typewriter"/>
              </a:rPr>
              <a:t>Escolas</a:t>
            </a:r>
            <a:r>
              <a:rPr lang="en-US" altLang="pt-BR" sz="2250" dirty="0">
                <a:solidFill>
                  <a:srgbClr val="343434"/>
                </a:solidFill>
                <a:latin typeface="Calibri" panose="020F0502020204030204" pitchFamily="34" charset="0"/>
                <a:ea typeface="American Typewriter"/>
                <a:cs typeface="American Typewriter"/>
              </a:rPr>
              <a:t> de </a:t>
            </a:r>
            <a:r>
              <a:rPr lang="en-US" altLang="pt-BR" sz="2250" dirty="0" err="1">
                <a:solidFill>
                  <a:srgbClr val="343434"/>
                </a:solidFill>
                <a:latin typeface="Calibri" panose="020F0502020204030204" pitchFamily="34" charset="0"/>
                <a:ea typeface="American Typewriter"/>
                <a:cs typeface="American Typewriter"/>
              </a:rPr>
              <a:t>Ensino</a:t>
            </a:r>
            <a:r>
              <a:rPr lang="en-US" altLang="pt-BR" sz="2250" dirty="0">
                <a:solidFill>
                  <a:srgbClr val="343434"/>
                </a:solidFill>
                <a:latin typeface="Calibri" panose="020F0502020204030204" pitchFamily="34" charset="0"/>
                <a:ea typeface="American Typewriter"/>
                <a:cs typeface="American Typewriter"/>
              </a:rPr>
              <a:t> </a:t>
            </a:r>
            <a:r>
              <a:rPr lang="en-US" altLang="pt-BR" sz="2250" dirty="0" err="1">
                <a:solidFill>
                  <a:srgbClr val="343434"/>
                </a:solidFill>
                <a:latin typeface="Calibri" panose="020F0502020204030204" pitchFamily="34" charset="0"/>
                <a:ea typeface="American Typewriter"/>
                <a:cs typeface="American Typewriter"/>
              </a:rPr>
              <a:t>Médio</a:t>
            </a:r>
            <a:r>
              <a:rPr lang="en-US" altLang="pt-BR" sz="2250" dirty="0">
                <a:solidFill>
                  <a:srgbClr val="343434"/>
                </a:solidFill>
                <a:latin typeface="Calibri" panose="020F0502020204030204" pitchFamily="34" charset="0"/>
                <a:ea typeface="American Typewriter"/>
                <a:cs typeface="American Typewriter"/>
              </a:rPr>
              <a:t> </a:t>
            </a:r>
            <a:r>
              <a:rPr lang="en-US" altLang="pt-BR" sz="2250" dirty="0" err="1">
                <a:solidFill>
                  <a:srgbClr val="343434"/>
                </a:solidFill>
                <a:latin typeface="Calibri" panose="020F0502020204030204" pitchFamily="34" charset="0"/>
                <a:ea typeface="American Typewriter"/>
                <a:cs typeface="American Typewriter"/>
              </a:rPr>
              <a:t>em</a:t>
            </a:r>
            <a:r>
              <a:rPr lang="en-US" altLang="pt-BR" sz="2250" dirty="0">
                <a:solidFill>
                  <a:srgbClr val="343434"/>
                </a:solidFill>
                <a:latin typeface="Calibri" panose="020F0502020204030204" pitchFamily="34" charset="0"/>
                <a:ea typeface="American Typewriter"/>
                <a:cs typeface="American Typewriter"/>
              </a:rPr>
              <a:t> Tempo Integral.</a:t>
            </a:r>
          </a:p>
          <a:p>
            <a:pPr>
              <a:lnSpc>
                <a:spcPct val="150000"/>
              </a:lnSpc>
              <a:spcAft>
                <a:spcPts val="844"/>
              </a:spcAft>
              <a:buFont typeface="Wingdings" panose="05000000000000000000" pitchFamily="2" charset="2"/>
              <a:buChar char="q"/>
            </a:pPr>
            <a:endParaRPr lang="pt-BR" altLang="pt-BR" sz="2250" dirty="0">
              <a:solidFill>
                <a:srgbClr val="343434"/>
              </a:solidFill>
              <a:latin typeface="Calibri" panose="020F0502020204030204" pitchFamily="34" charset="0"/>
              <a:ea typeface="American Typewriter"/>
              <a:cs typeface="American Typewriter"/>
            </a:endParaRPr>
          </a:p>
        </p:txBody>
      </p:sp>
      <p:sp>
        <p:nvSpPr>
          <p:cNvPr id="6" name="Rectangle 1"/>
          <p:cNvSpPr>
            <a:spLocks/>
          </p:cNvSpPr>
          <p:nvPr/>
        </p:nvSpPr>
        <p:spPr bwMode="auto">
          <a:xfrm>
            <a:off x="87065" y="724519"/>
            <a:ext cx="8420695" cy="4183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35719" tIns="35719" rIns="35719" bIns="35719" anchor="ctr">
            <a:spAutoFit/>
          </a:bodyPr>
          <a:lstStyle>
            <a:lvl1pPr>
              <a:defRPr sz="3600">
                <a:solidFill>
                  <a:srgbClr val="000000"/>
                </a:solidFill>
                <a:latin typeface="Helvetica Light" charset="0"/>
                <a:ea typeface="Helvetica Light" charset="0"/>
                <a:cs typeface="Helvetica Light" charset="0"/>
                <a:sym typeface="Helvetica Light" charset="0"/>
              </a:defRPr>
            </a:lvl1pPr>
            <a:lvl2pPr marL="742950" indent="-285750">
              <a:defRPr sz="3600">
                <a:solidFill>
                  <a:srgbClr val="000000"/>
                </a:solidFill>
                <a:latin typeface="Helvetica Light" charset="0"/>
                <a:ea typeface="Helvetica Light" charset="0"/>
                <a:cs typeface="Helvetica Light" charset="0"/>
                <a:sym typeface="Helvetica Light" charset="0"/>
              </a:defRPr>
            </a:lvl2pPr>
            <a:lvl3pPr marL="1143000" indent="-228600">
              <a:defRPr sz="3600">
                <a:solidFill>
                  <a:srgbClr val="000000"/>
                </a:solidFill>
                <a:latin typeface="Helvetica Light" charset="0"/>
                <a:ea typeface="Helvetica Light" charset="0"/>
                <a:cs typeface="Helvetica Light" charset="0"/>
                <a:sym typeface="Helvetica Light" charset="0"/>
              </a:defRPr>
            </a:lvl3pPr>
            <a:lvl4pPr marL="1600200" indent="-228600">
              <a:defRPr sz="3600">
                <a:solidFill>
                  <a:srgbClr val="000000"/>
                </a:solidFill>
                <a:latin typeface="Helvetica Light" charset="0"/>
                <a:ea typeface="Helvetica Light" charset="0"/>
                <a:cs typeface="Helvetica Light" charset="0"/>
                <a:sym typeface="Helvetica Light" charset="0"/>
              </a:defRPr>
            </a:lvl4pPr>
            <a:lvl5pPr marL="2057400" indent="-228600">
              <a:defRPr sz="3600">
                <a:solidFill>
                  <a:srgbClr val="000000"/>
                </a:solidFill>
                <a:latin typeface="Helvetica Light" charset="0"/>
                <a:ea typeface="Helvetica Light" charset="0"/>
                <a:cs typeface="Helvetica Light" charset="0"/>
                <a:sym typeface="Helvetica Light" charset="0"/>
              </a:defRPr>
            </a:lvl5pPr>
            <a:lvl6pPr marL="25146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6pPr>
            <a:lvl7pPr marL="29718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7pPr>
            <a:lvl8pPr marL="34290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8pPr>
            <a:lvl9pPr marL="3886200" indent="-228600" defTabSz="584200" eaLnBrk="0" fontAlgn="base" hangingPunct="0">
              <a:spcBef>
                <a:spcPct val="0"/>
              </a:spcBef>
              <a:spcAft>
                <a:spcPct val="0"/>
              </a:spcAft>
              <a:defRPr sz="3600">
                <a:solidFill>
                  <a:srgbClr val="000000"/>
                </a:solidFill>
                <a:latin typeface="Helvetica Light" charset="0"/>
                <a:ea typeface="Helvetica Light" charset="0"/>
                <a:cs typeface="Helvetica Light" charset="0"/>
                <a:sym typeface="Helvetica Light" charset="0"/>
              </a:defRPr>
            </a:lvl9pPr>
          </a:lstStyle>
          <a:p>
            <a:pPr eaLnBrk="1">
              <a:defRPr/>
            </a:pPr>
            <a:r>
              <a:rPr lang="pt-BR" altLang="pt-BR" sz="2250" b="1" dirty="0">
                <a:solidFill>
                  <a:srgbClr val="343434"/>
                </a:solidFill>
                <a:latin typeface="Calibri" panose="020F0502020204030204" pitchFamily="34" charset="0"/>
                <a:ea typeface="+mn-ea"/>
                <a:cs typeface="Arial" panose="020B0604020202020204" pitchFamily="34" charset="0"/>
              </a:rPr>
              <a:t>EXPANSÃO DO TEMPO INTEGRAL</a:t>
            </a:r>
          </a:p>
        </p:txBody>
      </p:sp>
      <p:sp>
        <p:nvSpPr>
          <p:cNvPr id="5" name="CaixaDeTexto 4"/>
          <p:cNvSpPr txBox="1"/>
          <p:nvPr/>
        </p:nvSpPr>
        <p:spPr>
          <a:xfrm>
            <a:off x="0" y="44624"/>
            <a:ext cx="9144000" cy="523220"/>
          </a:xfrm>
          <a:prstGeom prst="rect">
            <a:avLst/>
          </a:prstGeom>
          <a:noFill/>
        </p:spPr>
        <p:txBody>
          <a:bodyPr>
            <a:spAutoFit/>
          </a:bodyPr>
          <a:lstStyle/>
          <a:p>
            <a:pPr>
              <a:defRPr/>
            </a:pPr>
            <a:r>
              <a:rPr lang="en-US" altLang="pt-BR" sz="2800" b="1" dirty="0" smtClean="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rPr>
              <a:t>MP 746/2016</a:t>
            </a:r>
            <a:endParaRPr lang="en-US" altLang="pt-BR" sz="2800" b="1" dirty="0">
              <a:solidFill>
                <a:srgbClr val="0D0D0D"/>
              </a:solidFill>
              <a:effectLst>
                <a:outerShdw blurRad="38100" dist="38100" dir="2700000" algn="tl">
                  <a:srgbClr val="000000">
                    <a:alpha val="43137"/>
                  </a:srgbClr>
                </a:outerShdw>
              </a:effectLst>
              <a:latin typeface="Calibri" panose="020F0502020204030204" pitchFamily="34" charset="0"/>
              <a:sym typeface="KufiStandardGK" charset="0"/>
            </a:endParaRPr>
          </a:p>
        </p:txBody>
      </p:sp>
    </p:spTree>
    <p:extLst>
      <p:ext uri="{BB962C8B-B14F-4D97-AF65-F5344CB8AC3E}">
        <p14:creationId xmlns:p14="http://schemas.microsoft.com/office/powerpoint/2010/main" val="2933490399"/>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2_Office Theme">
  <a:themeElements>
    <a:clrScheme name="Custom 24">
      <a:dk1>
        <a:srgbClr val="6D8EBA"/>
      </a:dk1>
      <a:lt1>
        <a:srgbClr val="FFFFFF"/>
      </a:lt1>
      <a:dk2>
        <a:srgbClr val="15264B"/>
      </a:dk2>
      <a:lt2>
        <a:srgbClr val="FFFFFF"/>
      </a:lt2>
      <a:accent1>
        <a:srgbClr val="6D8EBA"/>
      </a:accent1>
      <a:accent2>
        <a:srgbClr val="15264B"/>
      </a:accent2>
      <a:accent3>
        <a:srgbClr val="E1AA61"/>
      </a:accent3>
      <a:accent4>
        <a:srgbClr val="B1BCC4"/>
      </a:accent4>
      <a:accent5>
        <a:srgbClr val="CEDEEA"/>
      </a:accent5>
      <a:accent6>
        <a:srgbClr val="FFFFFF"/>
      </a:accent6>
      <a:hlink>
        <a:srgbClr val="B1BCC4"/>
      </a:hlink>
      <a:folHlink>
        <a:srgbClr val="6D8EB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Theme">
  <a:themeElements>
    <a:clrScheme name="Custom 24">
      <a:dk1>
        <a:srgbClr val="6D8EBA"/>
      </a:dk1>
      <a:lt1>
        <a:srgbClr val="FFFFFF"/>
      </a:lt1>
      <a:dk2>
        <a:srgbClr val="15264B"/>
      </a:dk2>
      <a:lt2>
        <a:srgbClr val="FFFFFF"/>
      </a:lt2>
      <a:accent1>
        <a:srgbClr val="6D8EBA"/>
      </a:accent1>
      <a:accent2>
        <a:srgbClr val="15264B"/>
      </a:accent2>
      <a:accent3>
        <a:srgbClr val="E1AA61"/>
      </a:accent3>
      <a:accent4>
        <a:srgbClr val="B1BCC4"/>
      </a:accent4>
      <a:accent5>
        <a:srgbClr val="CEDEEA"/>
      </a:accent5>
      <a:accent6>
        <a:srgbClr val="FFFFFF"/>
      </a:accent6>
      <a:hlink>
        <a:srgbClr val="B1BCC4"/>
      </a:hlink>
      <a:folHlink>
        <a:srgbClr val="6D8EB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Custom 24">
      <a:dk1>
        <a:srgbClr val="6D8EBA"/>
      </a:dk1>
      <a:lt1>
        <a:srgbClr val="FFFFFF"/>
      </a:lt1>
      <a:dk2>
        <a:srgbClr val="15264B"/>
      </a:dk2>
      <a:lt2>
        <a:srgbClr val="FFFFFF"/>
      </a:lt2>
      <a:accent1>
        <a:srgbClr val="6D8EBA"/>
      </a:accent1>
      <a:accent2>
        <a:srgbClr val="15264B"/>
      </a:accent2>
      <a:accent3>
        <a:srgbClr val="E1AA61"/>
      </a:accent3>
      <a:accent4>
        <a:srgbClr val="B1BCC4"/>
      </a:accent4>
      <a:accent5>
        <a:srgbClr val="CEDEEA"/>
      </a:accent5>
      <a:accent6>
        <a:srgbClr val="FFFFFF"/>
      </a:accent6>
      <a:hlink>
        <a:srgbClr val="B1BCC4"/>
      </a:hlink>
      <a:folHlink>
        <a:srgbClr val="6D8EB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Blank">
  <a:themeElements>
    <a:clrScheme name="Standard colors 1">
      <a:dk1>
        <a:srgbClr val="000000"/>
      </a:dk1>
      <a:lt1>
        <a:srgbClr val="FFFFFF"/>
      </a:lt1>
      <a:dk2>
        <a:srgbClr val="177B57"/>
      </a:dk2>
      <a:lt2>
        <a:srgbClr val="808080"/>
      </a:lt2>
      <a:accent1>
        <a:srgbClr val="E2E2E2"/>
      </a:accent1>
      <a:accent2>
        <a:srgbClr val="BCDEC2"/>
      </a:accent2>
      <a:accent3>
        <a:srgbClr val="B2B2B2"/>
      </a:accent3>
      <a:accent4>
        <a:srgbClr val="4D4D4D"/>
      </a:accent4>
      <a:accent5>
        <a:srgbClr val="D2E0E6"/>
      </a:accent5>
      <a:accent6>
        <a:srgbClr val="79A2B3"/>
      </a:accent6>
      <a:hlink>
        <a:srgbClr val="5BAD82"/>
      </a:hlink>
      <a:folHlink>
        <a:srgbClr val="8EC6A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414</Words>
  <Application>Microsoft Office PowerPoint</Application>
  <PresentationFormat>Apresentação na tela (4:3)</PresentationFormat>
  <Paragraphs>57</Paragraphs>
  <Slides>13</Slides>
  <Notes>2</Notes>
  <HiddenSlides>0</HiddenSlides>
  <MMClips>0</MMClips>
  <ScaleCrop>false</ScaleCrop>
  <HeadingPairs>
    <vt:vector size="6" baseType="variant">
      <vt:variant>
        <vt:lpstr>Fontes usadas</vt:lpstr>
      </vt:variant>
      <vt:variant>
        <vt:i4>7</vt:i4>
      </vt:variant>
      <vt:variant>
        <vt:lpstr>Tema</vt:lpstr>
      </vt:variant>
      <vt:variant>
        <vt:i4>4</vt:i4>
      </vt:variant>
      <vt:variant>
        <vt:lpstr>Títulos de slides</vt:lpstr>
      </vt:variant>
      <vt:variant>
        <vt:i4>13</vt:i4>
      </vt:variant>
    </vt:vector>
  </HeadingPairs>
  <TitlesOfParts>
    <vt:vector size="24" baseType="lpstr">
      <vt:lpstr>Arial Narrow</vt:lpstr>
      <vt:lpstr>Wingdings</vt:lpstr>
      <vt:lpstr>Arial</vt:lpstr>
      <vt:lpstr>Helvetica Light</vt:lpstr>
      <vt:lpstr>American Typewriter</vt:lpstr>
      <vt:lpstr>KufiStandardGK</vt:lpstr>
      <vt:lpstr>Calibri</vt:lpstr>
      <vt:lpstr>2_Office Theme</vt:lpstr>
      <vt:lpstr>3_Office Theme</vt:lpstr>
      <vt:lpstr>1_Office Theme</vt:lpstr>
      <vt:lpstr>Blank</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Thais Alves Soares</dc:creator>
  <cp:lastModifiedBy>Jessyca Fernanda Martins Abud</cp:lastModifiedBy>
  <cp:revision>20</cp:revision>
  <cp:lastPrinted>2016-11-08T16:37:24Z</cp:lastPrinted>
  <dcterms:modified xsi:type="dcterms:W3CDTF">2016-11-08T17:19:39Z</dcterms:modified>
</cp:coreProperties>
</file>