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9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21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F87A5-548C-0D4C-94D5-DE07827567DB}" type="datetimeFigureOut">
              <a:rPr lang="en-US" smtClean="0"/>
              <a:t>29/06/15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B9DD6-5A10-A84C-A6DF-BEC488489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805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F87A5-548C-0D4C-94D5-DE07827567DB}" type="datetimeFigureOut">
              <a:rPr lang="en-US" smtClean="0"/>
              <a:t>29/06/15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B9DD6-5A10-A84C-A6DF-BEC488489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45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F87A5-548C-0D4C-94D5-DE07827567DB}" type="datetimeFigureOut">
              <a:rPr lang="en-US" smtClean="0"/>
              <a:t>29/06/15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B9DD6-5A10-A84C-A6DF-BEC488489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797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F87A5-548C-0D4C-94D5-DE07827567DB}" type="datetimeFigureOut">
              <a:rPr lang="en-US" smtClean="0"/>
              <a:t>29/06/15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B9DD6-5A10-A84C-A6DF-BEC488489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402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F87A5-548C-0D4C-94D5-DE07827567DB}" type="datetimeFigureOut">
              <a:rPr lang="en-US" smtClean="0"/>
              <a:t>29/06/15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B9DD6-5A10-A84C-A6DF-BEC488489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001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F87A5-548C-0D4C-94D5-DE07827567DB}" type="datetimeFigureOut">
              <a:rPr lang="en-US" smtClean="0"/>
              <a:t>29/06/15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B9DD6-5A10-A84C-A6DF-BEC488489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842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F87A5-548C-0D4C-94D5-DE07827567DB}" type="datetimeFigureOut">
              <a:rPr lang="en-US" smtClean="0"/>
              <a:t>29/06/15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B9DD6-5A10-A84C-A6DF-BEC488489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83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F87A5-548C-0D4C-94D5-DE07827567DB}" type="datetimeFigureOut">
              <a:rPr lang="en-US" smtClean="0"/>
              <a:t>29/06/15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B9DD6-5A10-A84C-A6DF-BEC488489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108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F87A5-548C-0D4C-94D5-DE07827567DB}" type="datetimeFigureOut">
              <a:rPr lang="en-US" smtClean="0"/>
              <a:t>29/06/15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B9DD6-5A10-A84C-A6DF-BEC488489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476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F87A5-548C-0D4C-94D5-DE07827567DB}" type="datetimeFigureOut">
              <a:rPr lang="en-US" smtClean="0"/>
              <a:t>29/06/15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B9DD6-5A10-A84C-A6DF-BEC488489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460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F87A5-548C-0D4C-94D5-DE07827567DB}" type="datetimeFigureOut">
              <a:rPr lang="en-US" smtClean="0"/>
              <a:t>29/06/15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B9DD6-5A10-A84C-A6DF-BEC488489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77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F87A5-548C-0D4C-94D5-DE07827567DB}" type="datetimeFigureOut">
              <a:rPr lang="en-US" smtClean="0"/>
              <a:t>29/06/15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B9DD6-5A10-A84C-A6DF-BEC488489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87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995031_732466013530807_3798569744257034407_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4661"/>
            <a:ext cx="9144000" cy="609944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6311141"/>
            <a:ext cx="914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PORTO DIGITAL: o </a:t>
            </a:r>
            <a:r>
              <a:rPr lang="en-US" sz="2400" dirty="0" err="1" smtClean="0"/>
              <a:t>porto</a:t>
            </a:r>
            <a:r>
              <a:rPr lang="en-US" sz="2400" dirty="0" smtClean="0"/>
              <a:t> da </a:t>
            </a:r>
            <a:r>
              <a:rPr lang="en-US" sz="2400" b="1" dirty="0" smtClean="0"/>
              <a:t>nova </a:t>
            </a:r>
            <a:r>
              <a:rPr lang="en-US" sz="2400" b="1" dirty="0" err="1" smtClean="0"/>
              <a:t>economia</a:t>
            </a:r>
            <a:r>
              <a:rPr lang="en-US" sz="2400" b="1" dirty="0" smtClean="0"/>
              <a:t> digital </a:t>
            </a:r>
            <a:r>
              <a:rPr lang="en-US" sz="2400" dirty="0" smtClean="0"/>
              <a:t>de </a:t>
            </a:r>
            <a:r>
              <a:rPr lang="en-US" sz="2400" dirty="0" err="1" smtClean="0"/>
              <a:t>Pernambuco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97627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ugestoes_para_o_MCTI_e_Contexto_brasileiro_de_inovação_pdf__página_4_de_4_ (1)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910" y="171077"/>
            <a:ext cx="8528066" cy="6351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084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ugestoes_para_o_MCTI_e_Contexto_brasileiro_de_inovação_pdf__página_4_de_4_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32" y="91892"/>
            <a:ext cx="8761243" cy="6603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211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Propostas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a Lei de </a:t>
            </a:r>
            <a:r>
              <a:rPr lang="en-US" dirty="0" err="1" smtClean="0"/>
              <a:t>Informática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Regulamentar</a:t>
            </a:r>
            <a:r>
              <a:rPr lang="en-US" dirty="0" smtClean="0"/>
              <a:t> </a:t>
            </a:r>
            <a:r>
              <a:rPr lang="en-US" dirty="0" err="1" smtClean="0"/>
              <a:t>investimento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i="1" dirty="0" err="1" smtClean="0"/>
              <a:t>incubação</a:t>
            </a:r>
            <a:r>
              <a:rPr lang="en-US" dirty="0" smtClean="0"/>
              <a:t> e </a:t>
            </a:r>
            <a:r>
              <a:rPr lang="en-US" dirty="0" err="1" smtClean="0"/>
              <a:t>participação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i="1" dirty="0" smtClean="0"/>
              <a:t>startups</a:t>
            </a:r>
          </a:p>
          <a:p>
            <a:r>
              <a:rPr lang="en-US" dirty="0" err="1" smtClean="0"/>
              <a:t>Priorizar</a:t>
            </a:r>
            <a:r>
              <a:rPr lang="en-US" dirty="0" smtClean="0"/>
              <a:t> o </a:t>
            </a:r>
            <a:r>
              <a:rPr lang="en-US" i="1" dirty="0" err="1" smtClean="0"/>
              <a:t>teor</a:t>
            </a:r>
            <a:r>
              <a:rPr lang="en-US" i="1" dirty="0" smtClean="0"/>
              <a:t> de </a:t>
            </a:r>
            <a:r>
              <a:rPr lang="en-US" i="1" dirty="0" err="1" smtClean="0"/>
              <a:t>inova</a:t>
            </a:r>
            <a:r>
              <a:rPr lang="en-US" i="1" dirty="0" err="1" smtClean="0"/>
              <a:t>ção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avaliação</a:t>
            </a:r>
            <a:r>
              <a:rPr lang="en-US" dirty="0" smtClean="0"/>
              <a:t> dos </a:t>
            </a:r>
            <a:r>
              <a:rPr lang="en-US" dirty="0" err="1" smtClean="0"/>
              <a:t>projetos</a:t>
            </a:r>
            <a:r>
              <a:rPr lang="en-US" dirty="0" smtClean="0"/>
              <a:t> </a:t>
            </a:r>
            <a:r>
              <a:rPr lang="en-US" dirty="0" err="1" smtClean="0"/>
              <a:t>incentivados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Estender</a:t>
            </a:r>
            <a:r>
              <a:rPr lang="en-US" dirty="0" smtClean="0"/>
              <a:t> a </a:t>
            </a:r>
            <a:r>
              <a:rPr lang="en-US" dirty="0" err="1" smtClean="0"/>
              <a:t>elegibilidade</a:t>
            </a:r>
            <a:r>
              <a:rPr lang="en-US" dirty="0" smtClean="0"/>
              <a:t> de </a:t>
            </a:r>
            <a:r>
              <a:rPr lang="en-US" dirty="0" err="1" smtClean="0"/>
              <a:t>projetos</a:t>
            </a:r>
            <a:r>
              <a:rPr lang="en-US" dirty="0" smtClean="0"/>
              <a:t> </a:t>
            </a:r>
            <a:r>
              <a:rPr lang="en-US" dirty="0" err="1" smtClean="0"/>
              <a:t>incentivados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as </a:t>
            </a:r>
            <a:r>
              <a:rPr lang="en-US" dirty="0" err="1" smtClean="0"/>
              <a:t>fases</a:t>
            </a:r>
            <a:r>
              <a:rPr lang="en-US" dirty="0" smtClean="0"/>
              <a:t> </a:t>
            </a:r>
            <a:r>
              <a:rPr lang="en-US" dirty="0" smtClean="0"/>
              <a:t>de </a:t>
            </a:r>
            <a:r>
              <a:rPr lang="en-US" i="1" dirty="0" err="1" smtClean="0"/>
              <a:t>estudos</a:t>
            </a:r>
            <a:r>
              <a:rPr lang="en-US" dirty="0" smtClean="0"/>
              <a:t>, </a:t>
            </a:r>
            <a:r>
              <a:rPr lang="en-US" i="1" dirty="0" err="1" smtClean="0"/>
              <a:t>ideação</a:t>
            </a:r>
            <a:r>
              <a:rPr lang="en-US" dirty="0" smtClean="0"/>
              <a:t> e </a:t>
            </a:r>
            <a:r>
              <a:rPr lang="en-US" i="1" dirty="0" err="1" smtClean="0"/>
              <a:t>prototipagem</a:t>
            </a:r>
            <a:endParaRPr lang="en-US" i="1" dirty="0" smtClean="0"/>
          </a:p>
          <a:p>
            <a:r>
              <a:rPr lang="en-US" dirty="0" smtClean="0"/>
              <a:t>A Lei </a:t>
            </a:r>
            <a:r>
              <a:rPr lang="en-US" dirty="0" err="1" smtClean="0"/>
              <a:t>é</a:t>
            </a:r>
            <a:r>
              <a:rPr lang="en-US" dirty="0" smtClean="0"/>
              <a:t> de hardware.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há</a:t>
            </a:r>
            <a:r>
              <a:rPr lang="en-US" dirty="0" smtClean="0"/>
              <a:t> </a:t>
            </a:r>
            <a:r>
              <a:rPr lang="en-US" dirty="0" err="1" smtClean="0"/>
              <a:t>incentivos</a:t>
            </a:r>
            <a:r>
              <a:rPr lang="en-US" dirty="0" smtClean="0"/>
              <a:t> </a:t>
            </a:r>
            <a:r>
              <a:rPr lang="en-US" dirty="0" err="1" smtClean="0"/>
              <a:t>diretos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a </a:t>
            </a:r>
            <a:r>
              <a:rPr lang="en-US" dirty="0" err="1" smtClean="0"/>
              <a:t>produção</a:t>
            </a:r>
            <a:r>
              <a:rPr lang="en-US" dirty="0" smtClean="0"/>
              <a:t> de </a:t>
            </a:r>
            <a:r>
              <a:rPr lang="en-US" i="1" dirty="0" smtClean="0"/>
              <a:t>software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808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713" y="2610944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b="1" dirty="0" err="1" smtClean="0"/>
              <a:t>Cláudio</a:t>
            </a:r>
            <a:r>
              <a:rPr lang="en-US" sz="4800" b="1" dirty="0" smtClean="0"/>
              <a:t> Marinho</a:t>
            </a:r>
            <a:br>
              <a:rPr lang="en-US" sz="4800" b="1" dirty="0" smtClean="0"/>
            </a:br>
            <a:r>
              <a:rPr lang="en-US" sz="4800" i="1" dirty="0" smtClean="0"/>
              <a:t>Porto Marinho Ltda.</a:t>
            </a:r>
            <a:br>
              <a:rPr lang="en-US" sz="4800" i="1" dirty="0" smtClean="0"/>
            </a:br>
            <a:r>
              <a:rPr lang="en-US" sz="4800" dirty="0" err="1" smtClean="0"/>
              <a:t>cmarinho@gmail.com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74021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68</Words>
  <Application>Microsoft Macintosh PowerPoint</Application>
  <PresentationFormat>On-screen Show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Propostas para a Lei de Informática</vt:lpstr>
      <vt:lpstr>Cláudio Marinho Porto Marinho Ltda. cmarinho@gmail.com</vt:lpstr>
    </vt:vector>
  </TitlesOfParts>
  <Company>Porto Marinho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Claudio Marinho</dc:creator>
  <cp:lastModifiedBy>Claudio Marinho</cp:lastModifiedBy>
  <cp:revision>7</cp:revision>
  <dcterms:created xsi:type="dcterms:W3CDTF">2015-06-29T11:07:45Z</dcterms:created>
  <dcterms:modified xsi:type="dcterms:W3CDTF">2015-06-29T12:19:56Z</dcterms:modified>
</cp:coreProperties>
</file>