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9" r:id="rId4"/>
  </p:sldMasterIdLst>
  <p:notesMasterIdLst>
    <p:notesMasterId r:id="rId17"/>
  </p:notesMasterIdLst>
  <p:handoutMasterIdLst>
    <p:handoutMasterId r:id="rId18"/>
  </p:handoutMasterIdLst>
  <p:sldIdLst>
    <p:sldId id="957" r:id="rId5"/>
    <p:sldId id="1810" r:id="rId6"/>
    <p:sldId id="2473" r:id="rId7"/>
    <p:sldId id="2476" r:id="rId8"/>
    <p:sldId id="1848" r:id="rId9"/>
    <p:sldId id="1849" r:id="rId10"/>
    <p:sldId id="1850" r:id="rId11"/>
    <p:sldId id="1851" r:id="rId12"/>
    <p:sldId id="2466" r:id="rId13"/>
    <p:sldId id="1860" r:id="rId14"/>
    <p:sldId id="1861" r:id="rId15"/>
    <p:sldId id="1807" r:id="rId16"/>
  </p:sldIdLst>
  <p:sldSz cx="13817600" cy="7772400"/>
  <p:notesSz cx="6797675" cy="9926638"/>
  <p:custDataLst>
    <p:tags r:id="rId19"/>
  </p:custDataLst>
  <p:defaultTextStyle>
    <a:defPPr>
      <a:defRPr lang="en-US"/>
    </a:defPPr>
    <a:lvl1pPr marL="0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62E1C811-A9ED-49DB-BCFA-0AFE83D1D4FC}">
          <p14:sldIdLst>
            <p14:sldId id="957"/>
            <p14:sldId id="1810"/>
            <p14:sldId id="2473"/>
            <p14:sldId id="2476"/>
            <p14:sldId id="1848"/>
            <p14:sldId id="1849"/>
            <p14:sldId id="1850"/>
            <p14:sldId id="1851"/>
            <p14:sldId id="2466"/>
            <p14:sldId id="1860"/>
            <p14:sldId id="1861"/>
            <p14:sldId id="18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2" userDrawn="1">
          <p15:clr>
            <a:srgbClr val="A4A3A4"/>
          </p15:clr>
        </p15:guide>
        <p15:guide id="2" orient="horz" pos="4668" userDrawn="1">
          <p15:clr>
            <a:srgbClr val="A4A3A4"/>
          </p15:clr>
        </p15:guide>
        <p15:guide id="3" orient="horz" pos="4533" userDrawn="1">
          <p15:clr>
            <a:srgbClr val="A4A3A4"/>
          </p15:clr>
        </p15:guide>
        <p15:guide id="4" orient="horz" pos="4278" userDrawn="1">
          <p15:clr>
            <a:srgbClr val="A4A3A4"/>
          </p15:clr>
        </p15:guide>
        <p15:guide id="5" orient="horz" pos="624" userDrawn="1">
          <p15:clr>
            <a:srgbClr val="A4A3A4"/>
          </p15:clr>
        </p15:guide>
        <p15:guide id="6" orient="horz" pos="720" userDrawn="1">
          <p15:clr>
            <a:srgbClr val="A4A3A4"/>
          </p15:clr>
        </p15:guide>
        <p15:guide id="7" orient="horz" pos="1296" userDrawn="1">
          <p15:clr>
            <a:srgbClr val="A4A3A4"/>
          </p15:clr>
        </p15:guide>
        <p15:guide id="8" orient="horz" pos="1392" userDrawn="1">
          <p15:clr>
            <a:srgbClr val="A4A3A4"/>
          </p15:clr>
        </p15:guide>
        <p15:guide id="9" orient="horz" pos="1776" userDrawn="1">
          <p15:clr>
            <a:srgbClr val="A4A3A4"/>
          </p15:clr>
        </p15:guide>
        <p15:guide id="10" orient="horz" pos="1872" userDrawn="1">
          <p15:clr>
            <a:srgbClr val="A4A3A4"/>
          </p15:clr>
        </p15:guide>
        <p15:guide id="11" orient="horz" pos="2256" userDrawn="1">
          <p15:clr>
            <a:srgbClr val="A4A3A4"/>
          </p15:clr>
        </p15:guide>
        <p15:guide id="12" orient="horz" pos="2357" userDrawn="1">
          <p15:clr>
            <a:srgbClr val="A4A3A4"/>
          </p15:clr>
        </p15:guide>
        <p15:guide id="13" orient="horz" pos="2736" userDrawn="1">
          <p15:clr>
            <a:srgbClr val="A4A3A4"/>
          </p15:clr>
        </p15:guide>
        <p15:guide id="14" orient="horz" pos="2832" userDrawn="1">
          <p15:clr>
            <a:srgbClr val="A4A3A4"/>
          </p15:clr>
        </p15:guide>
        <p15:guide id="15" orient="horz" pos="3216" userDrawn="1">
          <p15:clr>
            <a:srgbClr val="A4A3A4"/>
          </p15:clr>
        </p15:guide>
        <p15:guide id="16" orient="horz" pos="3312" userDrawn="1">
          <p15:clr>
            <a:srgbClr val="A4A3A4"/>
          </p15:clr>
        </p15:guide>
        <p15:guide id="17" orient="horz" pos="3696" userDrawn="1">
          <p15:clr>
            <a:srgbClr val="A4A3A4"/>
          </p15:clr>
        </p15:guide>
        <p15:guide id="18" orient="horz" pos="3792" userDrawn="1">
          <p15:clr>
            <a:srgbClr val="A4A3A4"/>
          </p15:clr>
        </p15:guide>
        <p15:guide id="19" orient="horz" pos="4172" userDrawn="1">
          <p15:clr>
            <a:srgbClr val="A4A3A4"/>
          </p15:clr>
        </p15:guide>
        <p15:guide id="20" orient="horz" pos="4386" userDrawn="1">
          <p15:clr>
            <a:srgbClr val="A4A3A4"/>
          </p15:clr>
        </p15:guide>
        <p15:guide id="21" pos="463" userDrawn="1">
          <p15:clr>
            <a:srgbClr val="A4A3A4"/>
          </p15:clr>
        </p15:guide>
        <p15:guide id="22" pos="8242" userDrawn="1">
          <p15:clr>
            <a:srgbClr val="A4A3A4"/>
          </p15:clr>
        </p15:guide>
        <p15:guide id="23" pos="1648" userDrawn="1">
          <p15:clr>
            <a:srgbClr val="A4A3A4"/>
          </p15:clr>
        </p15:guide>
        <p15:guide id="24" pos="1780" userDrawn="1">
          <p15:clr>
            <a:srgbClr val="A4A3A4"/>
          </p15:clr>
        </p15:guide>
        <p15:guide id="25" pos="2967" userDrawn="1">
          <p15:clr>
            <a:srgbClr val="A4A3A4"/>
          </p15:clr>
        </p15:guide>
        <p15:guide id="26" pos="3107" userDrawn="1">
          <p15:clr>
            <a:srgbClr val="A4A3A4"/>
          </p15:clr>
        </p15:guide>
        <p15:guide id="27" pos="4287" userDrawn="1">
          <p15:clr>
            <a:srgbClr val="A4A3A4"/>
          </p15:clr>
        </p15:guide>
        <p15:guide id="28" pos="4419" userDrawn="1">
          <p15:clr>
            <a:srgbClr val="A4A3A4"/>
          </p15:clr>
        </p15:guide>
        <p15:guide id="29" pos="5605" userDrawn="1">
          <p15:clr>
            <a:srgbClr val="A4A3A4"/>
          </p15:clr>
        </p15:guide>
        <p15:guide id="30" pos="5737" userDrawn="1">
          <p15:clr>
            <a:srgbClr val="A4A3A4"/>
          </p15:clr>
        </p15:guide>
        <p15:guide id="31" pos="6924" userDrawn="1">
          <p15:clr>
            <a:srgbClr val="A4A3A4"/>
          </p15:clr>
        </p15:guide>
        <p15:guide id="32" pos="70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38723D-9E68-1013-88F8-BE2FA644CD82}" name="Eduardo Fleury | FCR Law" initials="EL" userId="S::fleury@fcrlaw.com.br::1da1e7ce-413f-4b9e-acd2-a38d55d6b6a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hn Murphy" initials="JM" lastIdx="14" clrIdx="0"/>
  <p:cmAuthor id="1" name="Philippe Jeffrey" initials="PJ" lastIdx="7" clrIdx="1"/>
  <p:cmAuthor id="2" name="Jody Foley" initials="JF" lastIdx="74" clrIdx="2"/>
  <p:cmAuthor id="3" name="Windows User" initials="WU" lastIdx="0" clrIdx="3"/>
  <p:cmAuthor id="4" name="smahony006" initials="svx" lastIdx="34" clrIdx="4"/>
  <p:cmAuthor id="5" name="Lucas Lobo" initials="LL" lastIdx="2" clrIdx="5">
    <p:extLst>
      <p:ext uri="{19B8F6BF-5375-455C-9EA6-DF929625EA0E}">
        <p15:presenceInfo xmlns:p15="http://schemas.microsoft.com/office/powerpoint/2012/main" userId="Lucas Lob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63B"/>
    <a:srgbClr val="DD5431"/>
    <a:srgbClr val="E16D4F"/>
    <a:srgbClr val="E45732"/>
    <a:srgbClr val="155085"/>
    <a:srgbClr val="0B2B47"/>
    <a:srgbClr val="F0F0F0"/>
    <a:srgbClr val="0B2C48"/>
    <a:srgbClr val="E25632"/>
    <a:srgbClr val="E06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5C30875-5027-47A9-8995-C2BF9F8F2FF4}">
  <a:tblStyle styleId="{D5C30875-5027-47A9-8995-C2BF9F8F2FF4}" styleName="Smart Colour Block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solidFill>
                <a:schemeClr val="lt1"/>
              </a:solidFill>
            </a:ln>
          </a:bottom>
        </a:tcBdr>
      </a:tcStyle>
    </a:band1H>
    <a:band2H>
      <a:tcStyle>
        <a:tcBdr>
          <a:bottom>
            <a:ln w="38100" cmpd="sng">
              <a:solidFill>
                <a:schemeClr val="lt1"/>
              </a:solidFill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solidFill>
            <a:schemeClr val="accent1">
              <a:lumMod val="20000"/>
              <a:lumOff val="80000"/>
            </a:schemeClr>
          </a:solidFill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noFill/>
        </a:fill>
      </a:tcStyle>
    </a:firstRow>
  </a:tblStyle>
  <a:tblStyle styleId="{74ED0A72-4B8E-423B-AE2F-120ADE3C16FB}" styleName="Smart Table Text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1H>
    <a:band2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 b="on">
        <a:fontRef idx="major">
          <a:prstClr val="black"/>
        </a:fontRef>
        <a:schemeClr val="dk1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D360D96-D63B-11DF-A243-F2A3DFD72085}" styleName="Smart Table Figures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1H>
    <a:band2H>
      <a:tcStyle>
        <a:tcBdr>
          <a:bottom>
            <a:ln w="12700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a:bottom>
        </a:tcBdr>
      </a:tcStyle>
    </a:band2H>
    <a:firstCol>
      <a:tcTxStyle b="on">
        <a:fontRef idx="min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1BAE4E-8E61-4555-8164-91CCB0C98032}" styleName="Smart Text List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>
              <a:noFill/>
            </a:ln>
          </a:bottom>
        </a:tcBdr>
      </a:tcStyle>
    </a:band1H>
    <a:band2H>
      <a:tcStyle>
        <a:tcBdr>
          <a:bottom>
            <a:ln>
              <a:noFill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lastRow>
      <a:tcTxStyle>
        <a:fontRef idx="major">
          <a:prstClr val="black"/>
        </a:fontRef>
        <a:schemeClr val="dk1"/>
      </a:tcTxStyle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noFill/>
        </a:fill>
      </a:tcStyle>
    </a:lastRow>
    <a:firstRow>
      <a:tcTxStyle b="on">
        <a:fontRef idx="major">
          <a:prstClr val="black"/>
        </a:fontRef>
        <a:schemeClr val="dk2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D073F8-1565-44D7-B386-08B59EADF2EE}" styleName="Smart Basic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noFill/>
            </a:ln>
          </a:bottom>
        </a:tcBdr>
      </a:tcStyle>
    </a:band1H>
    <a:band2H>
      <a:tcStyle>
        <a:tcBdr>
          <a:bottom>
            <a:ln w="38100" cmpd="sng">
              <a:noFill/>
            </a:ln>
          </a:bottom>
        </a:tcBdr>
      </a:tcStyle>
    </a:band2H>
    <a:firstCol>
      <a:tcTxStyle b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noFill/>
            </a:ln>
          </a:bottom>
        </a:tcBdr>
        <a:fill>
          <a:noFill/>
        </a:fill>
      </a:tcStyle>
    </a:firstRow>
  </a:tblStyle>
  <a:tblStyle styleId="{582F6C1B-F5DC-4988-9FA3-4B01CB59C5F3}" styleName="Smart Classic">
    <a:wholeTbl>
      <a:tcTxStyle>
        <a:fontRef idx="major">
          <a:prstClr val="black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firstCol>
      <a:tcStyle>
        <a:tcBdr/>
      </a:tcStyle>
    </a:firstCol>
    <a:firstRow>
      <a:tcTxStyle b="on">
        <a:fontRef idx="major">
          <a:prstClr val="black"/>
        </a:fontRef>
        <a:schemeClr val="dk2"/>
      </a:tcTxStyle>
      <a:tcStyle>
        <a:tcBdr/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672" y="72"/>
      </p:cViewPr>
      <p:guideLst>
        <p:guide orient="horz" pos="432"/>
        <p:guide orient="horz" pos="4668"/>
        <p:guide orient="horz" pos="4533"/>
        <p:guide orient="horz" pos="4278"/>
        <p:guide orient="horz" pos="624"/>
        <p:guide orient="horz" pos="720"/>
        <p:guide orient="horz" pos="1296"/>
        <p:guide orient="horz" pos="1392"/>
        <p:guide orient="horz" pos="1776"/>
        <p:guide orient="horz" pos="1872"/>
        <p:guide orient="horz" pos="2256"/>
        <p:guide orient="horz" pos="2357"/>
        <p:guide orient="horz" pos="2736"/>
        <p:guide orient="horz" pos="2832"/>
        <p:guide orient="horz" pos="3216"/>
        <p:guide orient="horz" pos="3312"/>
        <p:guide orient="horz" pos="3696"/>
        <p:guide orient="horz" pos="3792"/>
        <p:guide orient="horz" pos="4172"/>
        <p:guide orient="horz" pos="4386"/>
        <p:guide pos="463"/>
        <p:guide pos="8242"/>
        <p:guide pos="1648"/>
        <p:guide pos="1780"/>
        <p:guide pos="2967"/>
        <p:guide pos="3107"/>
        <p:guide pos="4287"/>
        <p:guide pos="4419"/>
        <p:guide pos="5605"/>
        <p:guide pos="5737"/>
        <p:guide pos="6924"/>
        <p:guide pos="70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/>
          <a:lstStyle>
            <a:lvl1pPr algn="r">
              <a:defRPr sz="1100"/>
            </a:lvl1pPr>
          </a:lstStyle>
          <a:p>
            <a:fld id="{EDAD35B1-60AB-43F7-96E0-8278C11AA7BA}" type="datetimeFigureOut">
              <a:rPr lang="en-GB" smtClean="0"/>
              <a:pPr/>
              <a:t>11/09/2024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 anchor="b"/>
          <a:lstStyle>
            <a:lvl1pPr algn="r">
              <a:defRPr sz="1100"/>
            </a:lvl1pPr>
          </a:lstStyle>
          <a:p>
            <a:fld id="{221CB74D-572E-4F08-9394-3ECB1E1638A9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980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/>
          <a:lstStyle>
            <a:lvl1pPr algn="r">
              <a:defRPr sz="1100"/>
            </a:lvl1pPr>
          </a:lstStyle>
          <a:p>
            <a:fld id="{7E8B935B-3E5D-4FF0-8ED3-E5C882647223}" type="datetimeFigureOut">
              <a:rPr lang="en-US" smtClean="0"/>
              <a:pPr/>
              <a:t>9/11/2024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288" tIns="44644" rIns="89288" bIns="4464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8"/>
          </a:xfrm>
          <a:prstGeom prst="rect">
            <a:avLst/>
          </a:prstGeom>
        </p:spPr>
        <p:txBody>
          <a:bodyPr vert="horz" lIns="89288" tIns="44644" rIns="89288" bIns="4464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3"/>
          </a:xfrm>
          <a:prstGeom prst="rect">
            <a:avLst/>
          </a:prstGeom>
        </p:spPr>
        <p:txBody>
          <a:bodyPr vert="horz" lIns="89288" tIns="44644" rIns="89288" bIns="44644" rtlCol="0" anchor="b"/>
          <a:lstStyle>
            <a:lvl1pPr algn="r">
              <a:defRPr sz="1100"/>
            </a:lvl1pPr>
          </a:lstStyle>
          <a:p>
            <a:fld id="{048706B8-EBCC-470A-8AE8-B49CE76EE6E5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503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79078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45412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52949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01" y="7254240"/>
            <a:ext cx="13814002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0" y="7178892"/>
            <a:ext cx="13814002" cy="72542"/>
          </a:xfrm>
          <a:prstGeom prst="rect">
            <a:avLst/>
          </a:prstGeom>
          <a:solidFill>
            <a:srgbClr val="DD5431"/>
          </a:solidFill>
          <a:ln>
            <a:solidFill>
              <a:srgbClr val="DD54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584" y="4390256"/>
            <a:ext cx="11399520" cy="51153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3200" spc="-55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368679" y="4922520"/>
            <a:ext cx="1119225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BF74916C-822B-0FAC-2466-7D87A82397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85005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77913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01" y="7254240"/>
            <a:ext cx="13814002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0" y="7178892"/>
            <a:ext cx="13814002" cy="72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88221" y="470085"/>
            <a:ext cx="2979421" cy="6525077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9960" y="470083"/>
            <a:ext cx="8765541" cy="6525076"/>
          </a:xfrm>
        </p:spPr>
        <p:txBody>
          <a:bodyPr vert="eaVert" lIns="45720" tIns="0" rIns="45720" bIns="0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pic>
        <p:nvPicPr>
          <p:cNvPr id="9" name="Imagem 8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7FD04599-2E04-98D2-42EF-82D5BB0F98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51343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11/09/2024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083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501B8773-F1BF-04D1-0251-F9DD6461D6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1174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>
            <a:extLst>
              <a:ext uri="{FF2B5EF4-FFF2-40B4-BE49-F238E27FC236}">
                <a16:creationId xmlns:a16="http://schemas.microsoft.com/office/drawing/2014/main" id="{F157DFC0-0081-4494-A248-A2AF03E226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8" t="9144" b="4512"/>
          <a:stretch/>
        </p:blipFill>
        <p:spPr>
          <a:xfrm>
            <a:off x="0" y="-8778"/>
            <a:ext cx="13817599" cy="8012527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7585" y="7321092"/>
            <a:ext cx="2967644" cy="413808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11/09/2024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40681" y="7321092"/>
            <a:ext cx="5267961" cy="41380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220521" y="7392994"/>
            <a:ext cx="1486961" cy="41380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DA61A570-3B49-477B-A5DB-F87BED8125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265" y="1827426"/>
            <a:ext cx="5935071" cy="9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58574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835" y="717849"/>
            <a:ext cx="11399520" cy="5834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835" y="1509936"/>
            <a:ext cx="12365009" cy="51727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76203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01" y="7254240"/>
            <a:ext cx="13814002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0" y="7178892"/>
            <a:ext cx="13814002" cy="72542"/>
          </a:xfrm>
          <a:prstGeom prst="rect">
            <a:avLst/>
          </a:prstGeom>
          <a:solidFill>
            <a:srgbClr val="DD5431"/>
          </a:solidFill>
          <a:ln>
            <a:solidFill>
              <a:srgbClr val="DD54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3584" y="860146"/>
            <a:ext cx="11399520" cy="4041648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2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368679" y="4922520"/>
            <a:ext cx="1119225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E1AEEB50-C794-A165-54DC-A009ADF6BA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37831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43584" y="2091832"/>
            <a:ext cx="5596128" cy="45598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46976" y="2091836"/>
            <a:ext cx="5596128" cy="455980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11/09/2024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76835" y="717849"/>
            <a:ext cx="11399520" cy="5834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2016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3584" y="2092193"/>
            <a:ext cx="5596128" cy="83445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2"/>
                </a:solidFill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3584" y="2926646"/>
            <a:ext cx="5596128" cy="372499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46976" y="2092193"/>
            <a:ext cx="5596128" cy="83445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2"/>
                </a:solidFill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46976" y="2926646"/>
            <a:ext cx="5596128" cy="372499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11/09/2024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76835" y="717849"/>
            <a:ext cx="11399520" cy="5834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0120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11/09/2024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76835" y="717849"/>
            <a:ext cx="11399520" cy="5834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4767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01" y="7254240"/>
            <a:ext cx="13814002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20" y="7178892"/>
            <a:ext cx="13814002" cy="72542"/>
          </a:xfrm>
          <a:prstGeom prst="rect">
            <a:avLst/>
          </a:prstGeom>
          <a:solidFill>
            <a:srgbClr val="DD5431"/>
          </a:solidFill>
          <a:ln>
            <a:solidFill>
              <a:srgbClr val="DD54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125-5850-4B94-A649-4C15CF48838B}" type="datetime1">
              <a:rPr lang="pt-BR" smtClean="0"/>
              <a:t>11/09/2024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pic>
        <p:nvPicPr>
          <p:cNvPr id="2" name="Imagem 1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8C70526F-80D0-B79E-2186-C710C672F2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06961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0" y="-2"/>
            <a:ext cx="8708980" cy="7772401"/>
          </a:xfrm>
          <a:custGeom>
            <a:avLst/>
            <a:gdLst>
              <a:gd name="connsiteX0" fmla="*/ 0 w 3341902"/>
              <a:gd name="connsiteY0" fmla="*/ 0 h 7772400"/>
              <a:gd name="connsiteX1" fmla="*/ 3341902 w 3341902"/>
              <a:gd name="connsiteY1" fmla="*/ 0 h 7772400"/>
              <a:gd name="connsiteX2" fmla="*/ 3341902 w 3341902"/>
              <a:gd name="connsiteY2" fmla="*/ 7772400 h 7772400"/>
              <a:gd name="connsiteX3" fmla="*/ 0 w 3341902"/>
              <a:gd name="connsiteY3" fmla="*/ 7772400 h 7772400"/>
              <a:gd name="connsiteX4" fmla="*/ 0 w 3341902"/>
              <a:gd name="connsiteY4" fmla="*/ 0 h 7772400"/>
              <a:gd name="connsiteX0" fmla="*/ 0 w 3341902"/>
              <a:gd name="connsiteY0" fmla="*/ 0 h 7772400"/>
              <a:gd name="connsiteX1" fmla="*/ 3341902 w 3341902"/>
              <a:gd name="connsiteY1" fmla="*/ 0 h 7772400"/>
              <a:gd name="connsiteX2" fmla="*/ 1941119 w 3341902"/>
              <a:gd name="connsiteY2" fmla="*/ 3317132 h 7772400"/>
              <a:gd name="connsiteX3" fmla="*/ 0 w 3341902"/>
              <a:gd name="connsiteY3" fmla="*/ 7772400 h 7772400"/>
              <a:gd name="connsiteX4" fmla="*/ 0 w 3341902"/>
              <a:gd name="connsiteY4" fmla="*/ 0 h 7772400"/>
              <a:gd name="connsiteX0" fmla="*/ 0 w 3341902"/>
              <a:gd name="connsiteY0" fmla="*/ 0 h 7772400"/>
              <a:gd name="connsiteX1" fmla="*/ 3341902 w 3341902"/>
              <a:gd name="connsiteY1" fmla="*/ 0 h 7772400"/>
              <a:gd name="connsiteX2" fmla="*/ 2758242 w 3341902"/>
              <a:gd name="connsiteY2" fmla="*/ 3861881 h 7772400"/>
              <a:gd name="connsiteX3" fmla="*/ 0 w 3341902"/>
              <a:gd name="connsiteY3" fmla="*/ 7772400 h 7772400"/>
              <a:gd name="connsiteX4" fmla="*/ 0 w 3341902"/>
              <a:gd name="connsiteY4" fmla="*/ 0 h 7772400"/>
              <a:gd name="connsiteX0" fmla="*/ 0 w 4421672"/>
              <a:gd name="connsiteY0" fmla="*/ 0 h 7772400"/>
              <a:gd name="connsiteX1" fmla="*/ 4421672 w 4421672"/>
              <a:gd name="connsiteY1" fmla="*/ 9727 h 7772400"/>
              <a:gd name="connsiteX2" fmla="*/ 2758242 w 4421672"/>
              <a:gd name="connsiteY2" fmla="*/ 3861881 h 7772400"/>
              <a:gd name="connsiteX3" fmla="*/ 0 w 4421672"/>
              <a:gd name="connsiteY3" fmla="*/ 7772400 h 7772400"/>
              <a:gd name="connsiteX4" fmla="*/ 0 w 4421672"/>
              <a:gd name="connsiteY4" fmla="*/ 0 h 7772400"/>
              <a:gd name="connsiteX0" fmla="*/ 0 w 4421672"/>
              <a:gd name="connsiteY0" fmla="*/ 0 h 7772400"/>
              <a:gd name="connsiteX1" fmla="*/ 4421672 w 4421672"/>
              <a:gd name="connsiteY1" fmla="*/ 9727 h 7772400"/>
              <a:gd name="connsiteX2" fmla="*/ 2651238 w 4421672"/>
              <a:gd name="connsiteY2" fmla="*/ 3784060 h 7772400"/>
              <a:gd name="connsiteX3" fmla="*/ 0 w 4421672"/>
              <a:gd name="connsiteY3" fmla="*/ 7772400 h 7772400"/>
              <a:gd name="connsiteX4" fmla="*/ 0 w 4421672"/>
              <a:gd name="connsiteY4" fmla="*/ 0 h 7772400"/>
              <a:gd name="connsiteX0" fmla="*/ 0 w 5219340"/>
              <a:gd name="connsiteY0" fmla="*/ 1 h 7772401"/>
              <a:gd name="connsiteX1" fmla="*/ 5219340 w 5219340"/>
              <a:gd name="connsiteY1" fmla="*/ 0 h 7772401"/>
              <a:gd name="connsiteX2" fmla="*/ 2651238 w 5219340"/>
              <a:gd name="connsiteY2" fmla="*/ 3784061 h 7772401"/>
              <a:gd name="connsiteX3" fmla="*/ 0 w 5219340"/>
              <a:gd name="connsiteY3" fmla="*/ 7772401 h 7772401"/>
              <a:gd name="connsiteX4" fmla="*/ 0 w 5219340"/>
              <a:gd name="connsiteY4" fmla="*/ 1 h 7772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19340" h="7772401">
                <a:moveTo>
                  <a:pt x="0" y="1"/>
                </a:moveTo>
                <a:lnTo>
                  <a:pt x="5219340" y="0"/>
                </a:lnTo>
                <a:lnTo>
                  <a:pt x="2651238" y="3784061"/>
                </a:lnTo>
                <a:lnTo>
                  <a:pt x="0" y="7772401"/>
                </a:lnTo>
                <a:lnTo>
                  <a:pt x="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318" y="2806080"/>
            <a:ext cx="7419006" cy="2590800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7582" y="7321092"/>
            <a:ext cx="2967645" cy="413808"/>
          </a:xfr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11/09/2024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40681" y="7321092"/>
            <a:ext cx="5267960" cy="413808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pic>
        <p:nvPicPr>
          <p:cNvPr id="3" name="Imagem 2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C5C5B908-9E99-EDC8-6070-AF0B2658D7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38465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5659895"/>
            <a:ext cx="13814002" cy="215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0" y="5613858"/>
            <a:ext cx="13814002" cy="72542"/>
          </a:xfrm>
          <a:prstGeom prst="rect">
            <a:avLst/>
          </a:prstGeom>
          <a:solidFill>
            <a:srgbClr val="DD54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698" y="2933413"/>
            <a:ext cx="11468608" cy="932688"/>
          </a:xfrm>
        </p:spPr>
        <p:txBody>
          <a:bodyPr tIns="0" bIns="0" anchor="b">
            <a:noAutofit/>
          </a:bodyPr>
          <a:lstStyle>
            <a:lvl1pPr>
              <a:defRPr sz="3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11/09/2024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61457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7254240"/>
            <a:ext cx="13817601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" y="7178892"/>
            <a:ext cx="13817601" cy="74799"/>
          </a:xfrm>
          <a:prstGeom prst="rect">
            <a:avLst/>
          </a:prstGeom>
          <a:solidFill>
            <a:srgbClr val="DD5431"/>
          </a:solidFill>
          <a:ln>
            <a:solidFill>
              <a:srgbClr val="DD54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5755" y="573833"/>
            <a:ext cx="11399520" cy="764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5757" y="1581944"/>
            <a:ext cx="12152748" cy="506969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43588" y="7321092"/>
            <a:ext cx="2801906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954125-5850-4B94-A649-4C15CF48838B}" type="datetime1">
              <a:rPr lang="pt-BR" smtClean="0"/>
              <a:pPr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7679" y="7321092"/>
            <a:ext cx="5465844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 cap="all" baseline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20521" y="7321092"/>
            <a:ext cx="1486962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D5A39AF-FEF5-47AB-AA80-4C0BD4A8B092}" type="slidenum">
              <a:rPr lang="en-GB" smtClean="0"/>
              <a:pPr/>
              <a:t>‹nº›</a:t>
            </a:fld>
            <a:endParaRPr lang="en-GB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775755" y="1365920"/>
            <a:ext cx="969416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 descr="Uma imagem contendo objeto&#10;&#10;Descrição gerada com muito alta confiança">
            <a:extLst>
              <a:ext uri="{FF2B5EF4-FFF2-40B4-BE49-F238E27FC236}">
                <a16:creationId xmlns:a16="http://schemas.microsoft.com/office/drawing/2014/main" id="{CACC183C-3936-E597-17DA-3526D62FED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41"/>
          <a:stretch/>
        </p:blipFill>
        <p:spPr>
          <a:xfrm>
            <a:off x="10442756" y="285800"/>
            <a:ext cx="3265978" cy="8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82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807" r:id="rId13"/>
    <p:sldLayoutId id="2147483809" r:id="rId14"/>
  </p:sldLayoutIdLst>
  <p:hf hdr="0" ftr="0" dt="0"/>
  <p:txStyles>
    <p:titleStyle>
      <a:lvl1pPr algn="l" defTabSz="1005840" rtl="0" eaLnBrk="1" latinLnBrk="0" hangingPunct="1">
        <a:lnSpc>
          <a:spcPct val="85000"/>
        </a:lnSpc>
        <a:spcBef>
          <a:spcPct val="0"/>
        </a:spcBef>
        <a:buNone/>
        <a:defRPr sz="2800" kern="1200" spc="-55" baseline="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00584" indent="-100584" algn="l" defTabSz="1005840" rtl="0" eaLnBrk="1" latinLnBrk="0" hangingPunct="1">
        <a:lnSpc>
          <a:spcPct val="90000"/>
        </a:lnSpc>
        <a:spcBef>
          <a:spcPts val="1320"/>
        </a:spcBef>
        <a:spcAft>
          <a:spcPts val="22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22453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23621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824789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25957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21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3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5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7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crlaw.com.br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hyperlink" Target="https://goo.gl/maps/RM56Uk9JPYv" TargetMode="External"/><Relationship Id="rId3" Type="http://schemas.openxmlformats.org/officeDocument/2006/relationships/hyperlink" Target="../Via%20Varejo/fcrlaw.com.br" TargetMode="External"/><Relationship Id="rId7" Type="http://schemas.openxmlformats.org/officeDocument/2006/relationships/image" Target="../media/image11.png"/><Relationship Id="rId12" Type="http://schemas.openxmlformats.org/officeDocument/2006/relationships/hyperlink" Target="http://www.fcrlaw.com.b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11" Type="http://schemas.openxmlformats.org/officeDocument/2006/relationships/hyperlink" Target="linkedin.com/in/edufleury" TargetMode="External"/><Relationship Id="rId5" Type="http://schemas.openxmlformats.org/officeDocument/2006/relationships/image" Target="../media/image9.png"/><Relationship Id="rId10" Type="http://schemas.openxmlformats.org/officeDocument/2006/relationships/hyperlink" Target="mailto:fleury@fcrlaw.com.br" TargetMode="External"/><Relationship Id="rId4" Type="http://schemas.openxmlformats.org/officeDocument/2006/relationships/hyperlink" Target="mailto:info@fcrlaw.com.br" TargetMode="External"/><Relationship Id="rId9" Type="http://schemas.openxmlformats.org/officeDocument/2006/relationships/image" Target="../media/image13.png"/><Relationship Id="rId1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linkedin.com/in/edufleury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E5DA557-A620-4DBF-A31F-70EF7670740E}"/>
              </a:ext>
            </a:extLst>
          </p:cNvPr>
          <p:cNvSpPr txBox="1"/>
          <p:nvPr/>
        </p:nvSpPr>
        <p:spPr>
          <a:xfrm>
            <a:off x="208249" y="3127742"/>
            <a:ext cx="12463930" cy="3496132"/>
          </a:xfrm>
          <a:prstGeom prst="rect">
            <a:avLst/>
          </a:prstGeom>
          <a:noFill/>
        </p:spPr>
        <p:txBody>
          <a:bodyPr wrap="square" lIns="70658" tIns="35329" rIns="70658" bIns="35329" rtlCol="0" anchor="t">
            <a:spAutoFit/>
          </a:bodyPr>
          <a:lstStyle/>
          <a:p>
            <a:pPr algn="ctr"/>
            <a:r>
              <a:rPr lang="pt-BR" sz="3709" b="1" cap="small">
                <a:solidFill>
                  <a:schemeClr val="bg1"/>
                </a:solidFill>
                <a:latin typeface="Arial"/>
                <a:cs typeface="Arial"/>
              </a:rPr>
              <a:t>Análise da Carga Tributária incidente sobre os serviços de hotelaria, parques de diversão e parques temáticos</a:t>
            </a:r>
          </a:p>
          <a:p>
            <a:pPr algn="ctr"/>
            <a:r>
              <a:rPr lang="pt-BR" sz="3709" b="1" cap="small">
                <a:solidFill>
                  <a:schemeClr val="bg1"/>
                </a:solidFill>
                <a:latin typeface="Arial"/>
                <a:cs typeface="Arial"/>
              </a:rPr>
              <a:t>e </a:t>
            </a:r>
          </a:p>
          <a:p>
            <a:pPr algn="ctr"/>
            <a:r>
              <a:rPr lang="pt-BR" sz="3709" b="1" cap="small">
                <a:solidFill>
                  <a:schemeClr val="bg1"/>
                </a:solidFill>
                <a:latin typeface="Arial"/>
                <a:cs typeface="Arial"/>
              </a:rPr>
              <a:t>Impactos da Reforma Tributária</a:t>
            </a:r>
          </a:p>
          <a:p>
            <a:pPr algn="ctr"/>
            <a:endParaRPr lang="pt-BR" sz="3709" b="1" cap="small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1">
            <a:extLst>
              <a:ext uri="{FF2B5EF4-FFF2-40B4-BE49-F238E27FC236}">
                <a16:creationId xmlns:a16="http://schemas.microsoft.com/office/drawing/2014/main" id="{B6F66BCA-A0B5-BBE3-B381-07E7CF4C3F7A}"/>
              </a:ext>
            </a:extLst>
          </p:cNvPr>
          <p:cNvSpPr txBox="1"/>
          <p:nvPr/>
        </p:nvSpPr>
        <p:spPr>
          <a:xfrm>
            <a:off x="1534420" y="6467709"/>
            <a:ext cx="10113124" cy="472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73" b="1" cap="smal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 Fleury</a:t>
            </a:r>
          </a:p>
        </p:txBody>
      </p:sp>
      <p:sp>
        <p:nvSpPr>
          <p:cNvPr id="3" name="CaixaDeTexto 1">
            <a:extLst>
              <a:ext uri="{FF2B5EF4-FFF2-40B4-BE49-F238E27FC236}">
                <a16:creationId xmlns:a16="http://schemas.microsoft.com/office/drawing/2014/main" id="{58AC0BFC-2F48-DC7B-6251-CBDA3EF29641}"/>
              </a:ext>
            </a:extLst>
          </p:cNvPr>
          <p:cNvSpPr txBox="1"/>
          <p:nvPr/>
        </p:nvSpPr>
        <p:spPr>
          <a:xfrm>
            <a:off x="1433902" y="7302656"/>
            <a:ext cx="10113124" cy="451901"/>
          </a:xfrm>
          <a:prstGeom prst="rect">
            <a:avLst/>
          </a:prstGeom>
          <a:noFill/>
        </p:spPr>
        <p:txBody>
          <a:bodyPr wrap="square" lIns="70658" tIns="35329" rIns="70658" bIns="35329" rtlCol="0" anchor="t">
            <a:spAutoFit/>
          </a:bodyPr>
          <a:lstStyle/>
          <a:p>
            <a:pPr algn="ctr"/>
            <a:r>
              <a:rPr lang="pt-BR" sz="2473" b="1" cap="small" dirty="0">
                <a:solidFill>
                  <a:schemeClr val="bg1"/>
                </a:solidFill>
                <a:latin typeface="Arial"/>
                <a:cs typeface="Arial"/>
              </a:rPr>
              <a:t>Setembro 2024</a:t>
            </a:r>
          </a:p>
        </p:txBody>
      </p:sp>
      <p:pic>
        <p:nvPicPr>
          <p:cNvPr id="5" name="Imagem 4" descr="Código QR&#10;&#10;Descrição gerada automaticamente">
            <a:extLst>
              <a:ext uri="{FF2B5EF4-FFF2-40B4-BE49-F238E27FC236}">
                <a16:creationId xmlns:a16="http://schemas.microsoft.com/office/drawing/2014/main" id="{E224049E-4F1D-B4B3-65CE-0B5577D700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3929" y="6053076"/>
            <a:ext cx="1302152" cy="130215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8C2F866-F39E-2E44-9CA1-E00FFB43ED57}"/>
              </a:ext>
            </a:extLst>
          </p:cNvPr>
          <p:cNvSpPr txBox="1"/>
          <p:nvPr/>
        </p:nvSpPr>
        <p:spPr>
          <a:xfrm>
            <a:off x="12089758" y="7372106"/>
            <a:ext cx="160309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>
                <a:solidFill>
                  <a:srgbClr val="E1553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https://fcrlaw.com.br/</a:t>
            </a:r>
            <a:endParaRPr lang="pt-BR" b="1">
              <a:solidFill>
                <a:srgbClr val="E15532"/>
              </a:solidFill>
            </a:endParaRPr>
          </a:p>
          <a:p>
            <a:endParaRPr lang="pt-BR" b="1">
              <a:solidFill>
                <a:srgbClr val="E15532"/>
              </a:solidFill>
            </a:endParaRP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1099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8617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 spc="-40">
                <a:solidFill>
                  <a:srgbClr val="07263B"/>
                </a:solidFill>
                <a:latin typeface="Verdana"/>
                <a:ea typeface="Verdana"/>
                <a:cs typeface="Arial"/>
              </a:rPr>
              <a:t>Alíquotas do IVA sobre o setor</a:t>
            </a:r>
          </a:p>
          <a:p>
            <a:r>
              <a:rPr lang="pt-BR" sz="1800" spc="-4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Comparativo OCDE</a:t>
            </a:r>
            <a:endParaRPr lang="pt-BR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211BF42-16AF-FC76-EBE9-6DA0051F6EB7}"/>
              </a:ext>
            </a:extLst>
          </p:cNvPr>
          <p:cNvGraphicFramePr>
            <a:graphicFrameLocks noGrp="1"/>
          </p:cNvGraphicFramePr>
          <p:nvPr/>
        </p:nvGraphicFramePr>
        <p:xfrm>
          <a:off x="1650999" y="1417045"/>
          <a:ext cx="9202058" cy="5547909"/>
        </p:xfrm>
        <a:graphic>
          <a:graphicData uri="http://schemas.openxmlformats.org/drawingml/2006/table">
            <a:tbl>
              <a:tblPr/>
              <a:tblGrid>
                <a:gridCol w="1821544">
                  <a:extLst>
                    <a:ext uri="{9D8B030D-6E8A-4147-A177-3AD203B41FA5}">
                      <a16:colId xmlns:a16="http://schemas.microsoft.com/office/drawing/2014/main" val="346398687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739693988"/>
                    </a:ext>
                  </a:extLst>
                </a:gridCol>
                <a:gridCol w="1807028">
                  <a:extLst>
                    <a:ext uri="{9D8B030D-6E8A-4147-A177-3AD203B41FA5}">
                      <a16:colId xmlns:a16="http://schemas.microsoft.com/office/drawing/2014/main" val="2562837928"/>
                    </a:ext>
                  </a:extLst>
                </a:gridCol>
                <a:gridCol w="1970315">
                  <a:extLst>
                    <a:ext uri="{9D8B030D-6E8A-4147-A177-3AD203B41FA5}">
                      <a16:colId xmlns:a16="http://schemas.microsoft.com/office/drawing/2014/main" val="1433206481"/>
                    </a:ext>
                  </a:extLst>
                </a:gridCol>
                <a:gridCol w="2155371">
                  <a:extLst>
                    <a:ext uri="{9D8B030D-6E8A-4147-A177-3AD203B41FA5}">
                      <a16:colId xmlns:a16="http://schemas.microsoft.com/office/drawing/2014/main" val="504908039"/>
                    </a:ext>
                  </a:extLst>
                </a:gridCol>
              </a:tblGrid>
              <a:tr h="3559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Pais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Alíquota Padrão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Hoteis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Parques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Restaurantes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665855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Luxembourg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284174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err="1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Germany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068775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Austria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007836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Estonia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689809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France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190436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Slovakia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772572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UK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522053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Belgium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135317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Czech Republic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282342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err="1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Latvia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290415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Lithuania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916898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Netherlands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696731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Spain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59636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Italy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722836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Slovenia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9,5%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9,5%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9,5%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322317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Ireland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13,5%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127196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Poland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8%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8%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8%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949831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Portugal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572620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Finland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862968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err="1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Greece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997993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Denmark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157137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Sweden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120095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err="1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Hungary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401062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New Zealand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9%*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249462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Australia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356992"/>
                  </a:ext>
                </a:extLst>
              </a:tr>
              <a:tr h="1996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Mexico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0%**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154918"/>
                  </a:ext>
                </a:extLst>
              </a:tr>
            </a:tbl>
          </a:graphicData>
        </a:graphic>
      </p:graphicFrame>
      <p:sp>
        <p:nvSpPr>
          <p:cNvPr id="8" name="CaixaDeTexto 1">
            <a:extLst>
              <a:ext uri="{FF2B5EF4-FFF2-40B4-BE49-F238E27FC236}">
                <a16:creationId xmlns:a16="http://schemas.microsoft.com/office/drawing/2014/main" id="{ACCE537C-D869-4BF9-B838-408DA93AB75A}"/>
              </a:ext>
            </a:extLst>
          </p:cNvPr>
          <p:cNvSpPr txBox="1"/>
          <p:nvPr/>
        </p:nvSpPr>
        <p:spPr>
          <a:xfrm>
            <a:off x="10679656" y="6739618"/>
            <a:ext cx="3286715" cy="4331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85583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tabLst>
                <a:tab pos="180340" algn="l"/>
                <a:tab pos="449580" algn="l"/>
              </a:tabLst>
            </a:pPr>
            <a:r>
              <a:rPr lang="pt-BR" sz="10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 Alíquota 0% para estrangeiros participantes de congressos</a:t>
            </a:r>
          </a:p>
        </p:txBody>
      </p:sp>
      <p:sp>
        <p:nvSpPr>
          <p:cNvPr id="9" name="CaixaDeTexto 1">
            <a:extLst>
              <a:ext uri="{FF2B5EF4-FFF2-40B4-BE49-F238E27FC236}">
                <a16:creationId xmlns:a16="http://schemas.microsoft.com/office/drawing/2014/main" id="{7335B785-E4D3-2311-3CFF-F91C46A7A29A}"/>
              </a:ext>
            </a:extLst>
          </p:cNvPr>
          <p:cNvSpPr txBox="1"/>
          <p:nvPr/>
        </p:nvSpPr>
        <p:spPr>
          <a:xfrm>
            <a:off x="10679656" y="6333577"/>
            <a:ext cx="2821484" cy="2577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85583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tabLst>
                <a:tab pos="180340" algn="l"/>
                <a:tab pos="449580" algn="l"/>
              </a:tabLst>
            </a:pPr>
            <a:r>
              <a:rPr lang="pt-BR" sz="10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 Para estadias com mais de 4 semanas.</a:t>
            </a:r>
          </a:p>
        </p:txBody>
      </p:sp>
    </p:spTree>
    <p:extLst>
      <p:ext uri="{BB962C8B-B14F-4D97-AF65-F5344CB8AC3E}">
        <p14:creationId xmlns:p14="http://schemas.microsoft.com/office/powerpoint/2010/main" val="3681419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8617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 spc="-40">
                <a:solidFill>
                  <a:srgbClr val="07263B"/>
                </a:solidFill>
                <a:latin typeface="Verdana"/>
                <a:ea typeface="Verdana"/>
                <a:cs typeface="Arial"/>
              </a:rPr>
              <a:t>Alíquotas do IVA sobre o setor</a:t>
            </a:r>
          </a:p>
          <a:p>
            <a:r>
              <a:rPr lang="pt-BR" sz="1800" spc="-4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Top 10 – Destinos mais visitados por brasileiros em 2023 (Fonte: Embratur)</a:t>
            </a:r>
            <a:endParaRPr lang="pt-BR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211BF42-16AF-FC76-EBE9-6DA0051F6EB7}"/>
              </a:ext>
            </a:extLst>
          </p:cNvPr>
          <p:cNvGraphicFramePr>
            <a:graphicFrameLocks noGrp="1"/>
          </p:cNvGraphicFramePr>
          <p:nvPr/>
        </p:nvGraphicFramePr>
        <p:xfrm>
          <a:off x="1208878" y="1595645"/>
          <a:ext cx="9202057" cy="5190710"/>
        </p:xfrm>
        <a:graphic>
          <a:graphicData uri="http://schemas.openxmlformats.org/drawingml/2006/table">
            <a:tbl>
              <a:tblPr/>
              <a:tblGrid>
                <a:gridCol w="885372">
                  <a:extLst>
                    <a:ext uri="{9D8B030D-6E8A-4147-A177-3AD203B41FA5}">
                      <a16:colId xmlns:a16="http://schemas.microsoft.com/office/drawing/2014/main" val="1296919852"/>
                    </a:ext>
                  </a:extLst>
                </a:gridCol>
                <a:gridCol w="2155730">
                  <a:extLst>
                    <a:ext uri="{9D8B030D-6E8A-4147-A177-3AD203B41FA5}">
                      <a16:colId xmlns:a16="http://schemas.microsoft.com/office/drawing/2014/main" val="3463986874"/>
                    </a:ext>
                  </a:extLst>
                </a:gridCol>
                <a:gridCol w="1208565">
                  <a:extLst>
                    <a:ext uri="{9D8B030D-6E8A-4147-A177-3AD203B41FA5}">
                      <a16:colId xmlns:a16="http://schemas.microsoft.com/office/drawing/2014/main" val="3739693988"/>
                    </a:ext>
                  </a:extLst>
                </a:gridCol>
                <a:gridCol w="1508434">
                  <a:extLst>
                    <a:ext uri="{9D8B030D-6E8A-4147-A177-3AD203B41FA5}">
                      <a16:colId xmlns:a16="http://schemas.microsoft.com/office/drawing/2014/main" val="2562837928"/>
                    </a:ext>
                  </a:extLst>
                </a:gridCol>
                <a:gridCol w="1644739">
                  <a:extLst>
                    <a:ext uri="{9D8B030D-6E8A-4147-A177-3AD203B41FA5}">
                      <a16:colId xmlns:a16="http://schemas.microsoft.com/office/drawing/2014/main" val="1433206481"/>
                    </a:ext>
                  </a:extLst>
                </a:gridCol>
                <a:gridCol w="1799217">
                  <a:extLst>
                    <a:ext uri="{9D8B030D-6E8A-4147-A177-3AD203B41FA5}">
                      <a16:colId xmlns:a16="http://schemas.microsoft.com/office/drawing/2014/main" val="504908039"/>
                    </a:ext>
                  </a:extLst>
                </a:gridCol>
              </a:tblGrid>
              <a:tr h="3790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#Ranking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Pais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Alíquota Padrão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Hotéis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Parques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EA5C44"/>
                          </a:solidFill>
                          <a:effectLst/>
                          <a:highlight>
                            <a:srgbClr val="07263B"/>
                          </a:highlight>
                          <a:latin typeface="Arial" panose="020B0604020202020204" pitchFamily="34" charset="0"/>
                        </a:rPr>
                        <a:t>Restaurantes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726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665855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United States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6% a 12%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3F3F3"/>
                        </a:highlight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284174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France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068775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Argentina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190436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Portugal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573377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Italy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59636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Spain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722836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Chile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572620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UK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862968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Uruguai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997993"/>
                  </a:ext>
                </a:extLst>
              </a:tr>
              <a:tr h="4756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noProof="0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Germany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3F3F3"/>
                          </a:highlight>
                          <a:latin typeface="Verdan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154918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DCE33E19-5C26-08DB-F88B-D15B666F268C}"/>
              </a:ext>
            </a:extLst>
          </p:cNvPr>
          <p:cNvSpPr txBox="1"/>
          <p:nvPr/>
        </p:nvSpPr>
        <p:spPr>
          <a:xfrm>
            <a:off x="10255113" y="5875449"/>
            <a:ext cx="2821484" cy="4331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85583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tabLst>
                <a:tab pos="180340" algn="l"/>
                <a:tab pos="449580" algn="l"/>
              </a:tabLst>
            </a:pPr>
            <a:r>
              <a:rPr lang="pt-BR" sz="10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 Para turistas que permaneçam no país por menos de 60 dias.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BF29C9C-A3BC-6797-ED4A-878D7387D4EE}"/>
              </a:ext>
            </a:extLst>
          </p:cNvPr>
          <p:cNvSpPr txBox="1"/>
          <p:nvPr/>
        </p:nvSpPr>
        <p:spPr>
          <a:xfrm>
            <a:off x="10410935" y="4863002"/>
            <a:ext cx="2821484" cy="4331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85583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tabLst>
                <a:tab pos="180340" algn="l"/>
                <a:tab pos="449580" algn="l"/>
              </a:tabLst>
            </a:pPr>
            <a:r>
              <a:rPr lang="pt-BR" sz="10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 Renda decorrente de serviços para estrangeiros são isentas no Chile.</a:t>
            </a:r>
          </a:p>
        </p:txBody>
      </p:sp>
    </p:spTree>
    <p:extLst>
      <p:ext uri="{BB962C8B-B14F-4D97-AF65-F5344CB8AC3E}">
        <p14:creationId xmlns:p14="http://schemas.microsoft.com/office/powerpoint/2010/main" val="1180983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7DA69964-4015-411D-B915-F64E00DA9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2052" y="-506288"/>
            <a:ext cx="15269663" cy="8589185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3D86C56B-438A-4D96-9338-464C4AC95FF1}"/>
              </a:ext>
            </a:extLst>
          </p:cNvPr>
          <p:cNvSpPr/>
          <p:nvPr/>
        </p:nvSpPr>
        <p:spPr>
          <a:xfrm>
            <a:off x="943499" y="1647685"/>
            <a:ext cx="6109319" cy="64869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r>
              <a:rPr lang="pt-BR" sz="3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fleury@fcrlaw.com.br</a:t>
            </a: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endParaRPr lang="pt-BR" sz="320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1018360">
              <a:lnSpc>
                <a:spcPts val="2558"/>
              </a:lnSpc>
              <a:spcBef>
                <a:spcPts val="495"/>
              </a:spcBef>
              <a:buClr>
                <a:srgbClr val="07263B"/>
              </a:buClr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linkedin.com/in/</a:t>
            </a:r>
            <a:r>
              <a:rPr kumimoji="0" lang="pt-BR" sz="3200" b="0" i="0" u="none" strike="noStrike" kern="1200" cap="none" spc="0" normalizeH="0" baseline="0" noProof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edufleury</a:t>
            </a:r>
            <a:endParaRPr kumimoji="0" lang="pt-BR" sz="3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www.fcrlaw.com.br </a:t>
            </a:r>
          </a:p>
          <a:p>
            <a:pPr marL="0" marR="0" lvl="0" indent="0" algn="l" defTabSz="1018360" rtl="0" eaLnBrk="1" fontAlgn="auto" latinLnBrk="0" hangingPunct="1">
              <a:lnSpc>
                <a:spcPts val="2558"/>
              </a:lnSpc>
              <a:spcBef>
                <a:spcPts val="495"/>
              </a:spcBef>
              <a:spcAft>
                <a:spcPts val="0"/>
              </a:spcAft>
              <a:buClr>
                <a:srgbClr val="07263B"/>
              </a:buClr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tângulo 7">
            <a:hlinkClick r:id="rId3"/>
            <a:extLst>
              <a:ext uri="{FF2B5EF4-FFF2-40B4-BE49-F238E27FC236}">
                <a16:creationId xmlns:a16="http://schemas.microsoft.com/office/drawing/2014/main" id="{77406CDC-62E3-4752-811D-23C625B662BC}"/>
              </a:ext>
            </a:extLst>
          </p:cNvPr>
          <p:cNvSpPr/>
          <p:nvPr/>
        </p:nvSpPr>
        <p:spPr>
          <a:xfrm>
            <a:off x="7340848" y="5505833"/>
            <a:ext cx="1656184" cy="3695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83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5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tângulo 8">
            <a:hlinkClick r:id="rId4"/>
            <a:extLst>
              <a:ext uri="{FF2B5EF4-FFF2-40B4-BE49-F238E27FC236}">
                <a16:creationId xmlns:a16="http://schemas.microsoft.com/office/drawing/2014/main" id="{CB0D7B85-CC0C-4497-ACAF-740E9B4C3133}"/>
              </a:ext>
            </a:extLst>
          </p:cNvPr>
          <p:cNvSpPr/>
          <p:nvPr/>
        </p:nvSpPr>
        <p:spPr>
          <a:xfrm>
            <a:off x="4748564" y="1325514"/>
            <a:ext cx="2408683" cy="288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83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85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EC9EEEB2-554A-4BC9-AC73-BD57927A89C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45" y="214168"/>
            <a:ext cx="8039123" cy="1240412"/>
          </a:xfrm>
          <a:prstGeom prst="rect">
            <a:avLst/>
          </a:prstGeom>
        </p:spPr>
      </p:pic>
      <p:pic>
        <p:nvPicPr>
          <p:cNvPr id="10" name="Imagem 9" descr="Uma imagem contendo sinal, árvore&#10;&#10;Descrição gerada automaticamente">
            <a:extLst>
              <a:ext uri="{FF2B5EF4-FFF2-40B4-BE49-F238E27FC236}">
                <a16:creationId xmlns:a16="http://schemas.microsoft.com/office/drawing/2014/main" id="{1D255C0A-E052-452B-9360-7C00CBD8D5C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10" y="3166120"/>
            <a:ext cx="537565" cy="537565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3750D6FF-8EC5-44B6-802D-1E8396B961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62" y="5580883"/>
            <a:ext cx="537565" cy="537565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37E68F61-748E-4D3A-A38F-425202F2474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71" y="4390256"/>
            <a:ext cx="537565" cy="537565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934ADE97-2735-4E90-936D-C11F767B3488}"/>
              </a:ext>
            </a:extLst>
          </p:cNvPr>
          <p:cNvSpPr txBox="1"/>
          <p:nvPr/>
        </p:nvSpPr>
        <p:spPr>
          <a:xfrm>
            <a:off x="8618669" y="2857849"/>
            <a:ext cx="4313090" cy="295574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10183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D5431"/>
              </a:buClr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Rua do Rocio, 350</a:t>
            </a:r>
          </a:p>
          <a:p>
            <a:pPr marL="0" marR="0" lvl="0" indent="0" algn="ctr" defTabSz="10183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D5431"/>
              </a:buClr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10º Andar</a:t>
            </a:r>
          </a:p>
          <a:p>
            <a:pPr marL="0" marR="0" lvl="0" indent="0" algn="ctr" defTabSz="10183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D5431"/>
              </a:buClr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V. Olímpia | São Paulo </a:t>
            </a:r>
          </a:p>
          <a:p>
            <a:pPr marL="0" marR="0" lvl="0" indent="0" algn="ctr" defTabSz="10183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D5431"/>
              </a:buClr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 | Brasil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00EDDE75-706C-4E58-9AC3-CB1EFD368EE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6398" y="2469289"/>
            <a:ext cx="537632" cy="537632"/>
          </a:xfrm>
          <a:prstGeom prst="rect">
            <a:avLst/>
          </a:prstGeom>
        </p:spPr>
      </p:pic>
      <p:sp>
        <p:nvSpPr>
          <p:cNvPr id="2" name="Retângulo 1">
            <a:hlinkClick r:id="rId10"/>
            <a:extLst>
              <a:ext uri="{FF2B5EF4-FFF2-40B4-BE49-F238E27FC236}">
                <a16:creationId xmlns:a16="http://schemas.microsoft.com/office/drawing/2014/main" id="{B4857EE2-C637-471A-93C0-04D55A48D5E1}"/>
              </a:ext>
            </a:extLst>
          </p:cNvPr>
          <p:cNvSpPr/>
          <p:nvPr/>
        </p:nvSpPr>
        <p:spPr>
          <a:xfrm>
            <a:off x="331471" y="3166120"/>
            <a:ext cx="4633113" cy="5375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hlinkClick r:id="rId11"/>
            <a:extLst>
              <a:ext uri="{FF2B5EF4-FFF2-40B4-BE49-F238E27FC236}">
                <a16:creationId xmlns:a16="http://schemas.microsoft.com/office/drawing/2014/main" id="{DD6EDE6F-2CDC-46EB-A6E4-B1493D8EDE02}"/>
              </a:ext>
            </a:extLst>
          </p:cNvPr>
          <p:cNvSpPr/>
          <p:nvPr/>
        </p:nvSpPr>
        <p:spPr>
          <a:xfrm>
            <a:off x="331471" y="4279221"/>
            <a:ext cx="6109319" cy="6870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hlinkClick r:id="rId12"/>
            <a:extLst>
              <a:ext uri="{FF2B5EF4-FFF2-40B4-BE49-F238E27FC236}">
                <a16:creationId xmlns:a16="http://schemas.microsoft.com/office/drawing/2014/main" id="{0F8D597F-ACE7-4516-ACA1-40ABB6819EFB}"/>
              </a:ext>
            </a:extLst>
          </p:cNvPr>
          <p:cNvSpPr/>
          <p:nvPr/>
        </p:nvSpPr>
        <p:spPr>
          <a:xfrm>
            <a:off x="301507" y="5503357"/>
            <a:ext cx="4159022" cy="6870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>
            <a:hlinkClick r:id="rId13"/>
            <a:extLst>
              <a:ext uri="{FF2B5EF4-FFF2-40B4-BE49-F238E27FC236}">
                <a16:creationId xmlns:a16="http://schemas.microsoft.com/office/drawing/2014/main" id="{6E506EC4-1071-4622-900D-2E27B8315AA3}"/>
              </a:ext>
            </a:extLst>
          </p:cNvPr>
          <p:cNvSpPr/>
          <p:nvPr/>
        </p:nvSpPr>
        <p:spPr>
          <a:xfrm>
            <a:off x="4891989" y="2618361"/>
            <a:ext cx="4188291" cy="34347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ódigo QR&#10;&#10;Descrição gerada automaticamente">
            <a:extLst>
              <a:ext uri="{FF2B5EF4-FFF2-40B4-BE49-F238E27FC236}">
                <a16:creationId xmlns:a16="http://schemas.microsoft.com/office/drawing/2014/main" id="{FB4CE338-3F35-FA86-5D11-4AD88CEA413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6398" y="6371058"/>
            <a:ext cx="1302152" cy="1302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04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000"/>
    </mc:Choice>
    <mc:Fallback xmlns="">
      <p:transition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8617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 spc="-40" dirty="0">
                <a:solidFill>
                  <a:srgbClr val="07263B"/>
                </a:solidFill>
                <a:latin typeface="Verdana"/>
                <a:ea typeface="Verdana"/>
                <a:cs typeface="Arial"/>
              </a:rPr>
              <a:t>Eduardo Fleury</a:t>
            </a:r>
            <a:endParaRPr lang="pt-BR" sz="2400" b="1" spc="-40" dirty="0">
              <a:solidFill>
                <a:srgbClr val="07263B"/>
              </a:solidFill>
              <a:latin typeface="Verdana"/>
              <a:ea typeface="Verdana"/>
              <a:cs typeface="Arial"/>
            </a:endParaRPr>
          </a:p>
          <a:p>
            <a:r>
              <a:rPr lang="pt-BR" sz="1800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Sócio Fundador / Head </a:t>
            </a:r>
            <a:r>
              <a:rPr lang="pt-BR" sz="1800" spc="-40" dirty="0" err="1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of</a:t>
            </a:r>
            <a:r>
              <a:rPr lang="pt-BR" sz="1800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 </a:t>
            </a:r>
            <a:r>
              <a:rPr lang="pt-BR" sz="1800" spc="-40" dirty="0" err="1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Tax</a:t>
            </a:r>
            <a:endParaRPr lang="pt-BR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EF8A886C-BA19-A5F4-36E7-A24D433028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363262"/>
              </p:ext>
            </p:extLst>
          </p:nvPr>
        </p:nvGraphicFramePr>
        <p:xfrm>
          <a:off x="447856" y="1394804"/>
          <a:ext cx="12760376" cy="59359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{D5C30875-5027-47A9-8995-C2BF9F8F2FF4}</a:tableStyleId>
              </a:tblPr>
              <a:tblGrid>
                <a:gridCol w="12760376">
                  <a:extLst>
                    <a:ext uri="{9D8B030D-6E8A-4147-A177-3AD203B41FA5}">
                      <a16:colId xmlns:a16="http://schemas.microsoft.com/office/drawing/2014/main" val="2359528928"/>
                    </a:ext>
                  </a:extLst>
                </a:gridCol>
              </a:tblGrid>
              <a:tr h="2477024">
                <a:tc>
                  <a:txBody>
                    <a:bodyPr/>
                    <a:lstStyle/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345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  <a:hlinkClick r:id="rId2"/>
                        </a:rPr>
                        <a:t>Eduardo Fleury</a:t>
                      </a:r>
                      <a:r>
                        <a:rPr kumimoji="0" lang="pt-B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é sócio fundador e </a:t>
                      </a:r>
                      <a:r>
                        <a:rPr kumimoji="0" lang="pt-BR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head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da área tributária de FCR Law</a:t>
                      </a:r>
                      <a:r>
                        <a:rPr kumimoji="0" lang="pt-BR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, mestre e doutor 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em tributação internacional pela Universidade da Florida, especialista em planejamento tributário pela Leiden </a:t>
                      </a:r>
                      <a:r>
                        <a:rPr kumimoji="0" lang="pt-BR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University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, especialista em direito societário americano pela Harvard </a:t>
                      </a:r>
                      <a:r>
                        <a:rPr kumimoji="0" lang="pt-BR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University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345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Carreira e histórico profissional</a:t>
                      </a:r>
                    </a:p>
                    <a:p>
                      <a:pPr marL="2616200" marR="0" lvl="0" indent="-28575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Advogado e Economista especializado em Direito Tributário, com amplo conhecimento em tributação direta e indireta em âmbito nacional e global, e sistemas de IVA em todo o mundo.</a:t>
                      </a:r>
                    </a:p>
                    <a:p>
                      <a:pPr marL="2616200" marR="0" lvl="0" indent="-28575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Consultor Tributário do Banco Mundial, tendo desenvolvido estudo do impactos econômicos de uma potencial reforma tributária no Brasil, que foram utilizados também como referência na elaboração da PEC 45.</a:t>
                      </a:r>
                    </a:p>
                    <a:p>
                      <a:pPr marL="2616200" marR="0" lvl="0" indent="-28575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Especialista convidado de grupos de trabalho sobre as propostas de reforma tributária (PEC 110 e PEC 45) organizados pela Câmara dos Deputados, Senado Federal e Comissão de Constituição e Justiça (CCJ). </a:t>
                      </a:r>
                    </a:p>
                    <a:p>
                      <a:pPr marL="3119120" marR="0" lvl="1" indent="-285750" algn="just" rtl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</a:pPr>
                      <a:r>
                        <a:rPr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Em 2021 e 2022, Fleury trabalhou na elaboração da proposta de reforma tributária - PEC 110 e foi convidado na Câmara dos Deputados e Comissão de Constituição e Justiça (CCJ) do Senado Federal como expositor para contribuir nas audiências públicas sobre o texto da PEC 45, tendo sido citado nos relatórios sobre a reforma publicado; com destaque à citação no relatório do Senador Eduardo Braga nos itens cesta básica, regimes diferenciados e específicos, confirmando que foram acatadas as sugestões de Eduardo Fleury em relação ao </a:t>
                      </a:r>
                      <a:r>
                        <a:rPr lang="pt-BR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Cashback</a:t>
                      </a:r>
                      <a:r>
                        <a:rPr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. </a:t>
                      </a:r>
                    </a:p>
                    <a:p>
                      <a:pPr marL="2616200" marR="0" lvl="0" indent="-285750" algn="just" rtl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</a:pPr>
                      <a:r>
                        <a:rPr lang="pt-BR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Ex-auditor</a:t>
                      </a:r>
                      <a:r>
                        <a:rPr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 fiscal da Receita Federal do Brasil. </a:t>
                      </a:r>
                      <a:endParaRPr kumimoji="0" lang="pt-BR" dirty="0"/>
                    </a:p>
                    <a:p>
                      <a:pPr marL="2616200" marR="0" lvl="0" indent="-28575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Ex-auditor</a:t>
                      </a: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345"/>
                          </a:solidFill>
                          <a:effectLst/>
                          <a:uLnTx/>
                          <a:uFillTx/>
                          <a:latin typeface="Verdana"/>
                          <a:ea typeface="Verdana"/>
                          <a:cs typeface="Arial"/>
                        </a:rPr>
                        <a:t> fiscal (ICMS) da Fazenda Estadual de São Paulo.</a:t>
                      </a: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345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345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marL="2330450" marR="0" lvl="0" indent="0" algn="just" defTabSz="1788251" rtl="0" eaLnBrk="0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345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2824422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955C57B5-17F1-5C4E-DEA4-9C907837029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3" t="2999" r="11740" b="42048"/>
          <a:stretch/>
        </p:blipFill>
        <p:spPr>
          <a:xfrm>
            <a:off x="459431" y="1703011"/>
            <a:ext cx="2165000" cy="242818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rgbClr val="DD5430"/>
            </a:solidFill>
            <a:miter lim="800000"/>
          </a:ln>
          <a:effectLst/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A1D172EA-D11F-137C-7D16-861BFE180C44}"/>
              </a:ext>
            </a:extLst>
          </p:cNvPr>
          <p:cNvSpPr txBox="1"/>
          <p:nvPr/>
        </p:nvSpPr>
        <p:spPr>
          <a:xfrm>
            <a:off x="482581" y="4305781"/>
            <a:ext cx="214185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u="none" strike="noStrike">
                <a:effectLst/>
                <a:latin typeface="Verdana" panose="020B0604030504040204" pitchFamily="34" charset="0"/>
                <a:ea typeface="Verdana" panose="020B0604030504040204" pitchFamily="34" charset="0"/>
                <a:hlinkClick r:id="" action="ppaction://noaction"/>
              </a:rPr>
              <a:t>https://www.linkedin.com/in/edufleury/</a:t>
            </a:r>
          </a:p>
          <a:p>
            <a:endParaRPr lang="pt-BR" sz="1400" u="none" strike="noStrike">
              <a:effectLst/>
              <a:latin typeface="Verdana" panose="020B0604030504040204" pitchFamily="34" charset="0"/>
              <a:ea typeface="Verdana" panose="020B0604030504040204" pitchFamily="34" charset="0"/>
              <a:hlinkClick r:id="" action="ppaction://noaction"/>
            </a:endParaRPr>
          </a:p>
          <a:p>
            <a:r>
              <a:rPr lang="pt-BR" sz="1400" u="none" strike="noStrike">
                <a:effectLst/>
                <a:latin typeface="Verdana" panose="020B0604030504040204" pitchFamily="34" charset="0"/>
                <a:ea typeface="Verdana" panose="020B0604030504040204" pitchFamily="34" charset="0"/>
                <a:hlinkClick r:id="" action="ppaction://noaction"/>
              </a:rPr>
              <a:t>fleury@fcrlaw.com.br</a:t>
            </a:r>
            <a:endParaRPr lang="pt-BR" sz="140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1F8E412-1F03-0B82-353E-482B0E8089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42" y="4445984"/>
            <a:ext cx="260339" cy="260339"/>
          </a:xfrm>
          <a:prstGeom prst="rect">
            <a:avLst/>
          </a:prstGeom>
        </p:spPr>
      </p:pic>
      <p:pic>
        <p:nvPicPr>
          <p:cNvPr id="8" name="Imagem 7" descr="Uma imagem contendo sinal, árvore&#10;&#10;Descrição gerada automaticamente">
            <a:extLst>
              <a:ext uri="{FF2B5EF4-FFF2-40B4-BE49-F238E27FC236}">
                <a16:creationId xmlns:a16="http://schemas.microsoft.com/office/drawing/2014/main" id="{FABC46E9-A3FC-3ABD-94D7-B8090AA795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69" y="4953578"/>
            <a:ext cx="329610" cy="329610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7ACB18F8-0581-9929-8EF6-D9AD5C7C7AC6}"/>
              </a:ext>
            </a:extLst>
          </p:cNvPr>
          <p:cNvSpPr txBox="1"/>
          <p:nvPr/>
        </p:nvSpPr>
        <p:spPr>
          <a:xfrm>
            <a:off x="135518" y="5165177"/>
            <a:ext cx="2769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/>
          </a:p>
          <a:p>
            <a:r>
              <a:rPr lang="pt-BR" sz="1390" b="1">
                <a:solidFill>
                  <a:srgbClr val="DE543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Tel.: </a:t>
            </a:r>
            <a:r>
              <a:rPr lang="pt-BR" sz="1390">
                <a:latin typeface="Verdana" panose="020B0604030504040204" pitchFamily="34" charset="0"/>
                <a:ea typeface="Verdana" panose="020B0604030504040204" pitchFamily="34" charset="0"/>
              </a:rPr>
              <a:t>+55 (11) 97554-0204</a:t>
            </a: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8972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38210">
              <a:defRPr/>
            </a:pPr>
            <a:fld id="{4366A971-A24E-43BD-A83F-25A91DC64815}" type="slidenum">
              <a:rPr lang="pt-BR" altLang="pt-BR" sz="1200" kern="0">
                <a:solidFill>
                  <a:prstClr val="white"/>
                </a:solidFill>
              </a:rPr>
              <a:pPr defTabSz="1038210">
                <a:defRPr/>
              </a:pPr>
              <a:t>3</a:t>
            </a:fld>
            <a:endParaRPr lang="pt-BR" altLang="pt-BR" sz="1200" kern="0">
              <a:solidFill>
                <a:prstClr val="white"/>
              </a:solidFill>
            </a:endParaRPr>
          </a:p>
        </p:txBody>
      </p:sp>
      <p:sp>
        <p:nvSpPr>
          <p:cNvPr id="2" name="Espaço Reservado para Texto 8">
            <a:extLst>
              <a:ext uri="{FF2B5EF4-FFF2-40B4-BE49-F238E27FC236}">
                <a16:creationId xmlns:a16="http://schemas.microsoft.com/office/drawing/2014/main" id="{FA5A2802-7695-B169-D02B-B5894AA72720}"/>
              </a:ext>
            </a:extLst>
          </p:cNvPr>
          <p:cNvSpPr txBox="1">
            <a:spLocks/>
          </p:cNvSpPr>
          <p:nvPr/>
        </p:nvSpPr>
        <p:spPr>
          <a:xfrm>
            <a:off x="720284" y="548531"/>
            <a:ext cx="10781205" cy="578371"/>
          </a:xfrm>
          <a:prstGeom prst="rect">
            <a:avLst/>
          </a:prstGeom>
        </p:spPr>
        <p:txBody>
          <a:bodyPr lIns="0" tIns="16350" rIns="0" bIns="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defRPr sz="2400" b="1" kern="1200">
                <a:solidFill>
                  <a:srgbClr val="1E7B6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38210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endParaRPr lang="pt-BR" sz="2725" dirty="0"/>
          </a:p>
          <a:p>
            <a:pPr defTabSz="1038210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endParaRPr lang="pt-BR" sz="2725" dirty="0"/>
          </a:p>
          <a:p>
            <a:pPr defTabSz="1018824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r>
              <a:rPr lang="pt-BR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Aspectos Econômicos do IVA e o Setor</a:t>
            </a:r>
          </a:p>
          <a:p>
            <a:pPr defTabSz="1018824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r>
              <a:rPr lang="pt-BR" sz="1600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Tributação IVA sobre turismo internacional – Tributação na “Origem”</a:t>
            </a:r>
          </a:p>
          <a:p>
            <a:pPr defTabSz="1038210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endParaRPr lang="pt-BR" sz="2725" dirty="0"/>
          </a:p>
          <a:p>
            <a:pPr defTabSz="1038210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endParaRPr lang="pt-BR" sz="2725" b="0" dirty="0">
              <a:solidFill>
                <a:prstClr val="black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1E45B5A-45C7-3B9E-2502-2A2E8CDEBF29}"/>
              </a:ext>
            </a:extLst>
          </p:cNvPr>
          <p:cNvSpPr txBox="1"/>
          <p:nvPr/>
        </p:nvSpPr>
        <p:spPr>
          <a:xfrm>
            <a:off x="246741" y="1433104"/>
            <a:ext cx="11895713" cy="5120891"/>
          </a:xfrm>
          <a:prstGeom prst="rect">
            <a:avLst/>
          </a:prstGeom>
          <a:noFill/>
        </p:spPr>
        <p:txBody>
          <a:bodyPr wrap="square" lIns="103824" tIns="51912" rIns="103824" bIns="51912" rtlCol="0" anchor="t">
            <a:spAutoFit/>
          </a:bodyPr>
          <a:lstStyle/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00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Regra geral IBS/CBS – </a:t>
            </a:r>
            <a:r>
              <a:rPr lang="pt-BR" sz="20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Tributação no destino </a:t>
            </a:r>
          </a:p>
          <a:p>
            <a:pPr marL="995912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0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Produto exportado não paga IVA no Brasil, </a:t>
            </a:r>
          </a:p>
          <a:p>
            <a:pPr marL="995912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0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Consumidor no país destinatário vai pagar o IVA </a:t>
            </a:r>
            <a:endParaRPr lang="pt-BR" sz="2000" b="1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00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Hotéis e Parques – Tributação na origem </a:t>
            </a:r>
            <a:r>
              <a:rPr lang="pt-BR" sz="20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– </a:t>
            </a:r>
            <a:r>
              <a:rPr lang="pt-BR" sz="2000" b="1" dirty="0">
                <a:solidFill>
                  <a:srgbClr val="FF0000"/>
                </a:solidFill>
                <a:latin typeface="Verdana"/>
                <a:ea typeface="Verdana"/>
                <a:cs typeface="Arial"/>
              </a:rPr>
              <a:t>mesmo que o turista seja estrangeiro </a:t>
            </a:r>
            <a:r>
              <a:rPr lang="pt-BR" sz="20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o imposto será pago para o Brasil (local da operação – Art. 11, inciso III do PLP 68/24)</a:t>
            </a:r>
            <a:endParaRPr lang="pt-BR" sz="2000" b="1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00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Tributação na Origem para o setor é utilizada na maioria dos países do mundo</a:t>
            </a: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200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Guerra Fiscal  - </a:t>
            </a:r>
            <a:r>
              <a:rPr lang="pt-BR" sz="20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A tributação na origem tende a levar o uso dos impostos como forma de competição entre os países </a:t>
            </a: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endParaRPr lang="pt-BR" sz="2000" b="1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271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572"/>
    </mc:Choice>
    <mc:Fallback xmlns="">
      <p:transition spd="slow" advTm="241572"/>
    </mc:Fallback>
  </mc:AlternateContent>
  <p:extLst>
    <p:ext uri="{3A86A75C-4F4B-4683-9AE1-C65F6400EC91}">
      <p14:laserTraceLst xmlns:p14="http://schemas.microsoft.com/office/powerpoint/2010/main">
        <p14:tracePtLst>
          <p14:tracePt t="98191" x="2708275" y="6148388"/>
          <p14:tracePt t="98199" x="2679700" y="6026150"/>
          <p14:tracePt t="98207" x="2593975" y="5826125"/>
          <p14:tracePt t="98226" x="2443163" y="5446713"/>
          <p14:tracePt t="98241" x="2371725" y="4965700"/>
          <p14:tracePt t="98245" x="2371725" y="4757738"/>
          <p14:tracePt t="98256" x="2371725" y="4594225"/>
          <p14:tracePt t="98257" x="2386013" y="4400550"/>
          <p14:tracePt t="98270" x="2386013" y="4206875"/>
          <p14:tracePt t="98287" x="2322513" y="3740150"/>
          <p14:tracePt t="98306" x="2286000" y="3340100"/>
          <p14:tracePt t="98311" x="2257425" y="3167063"/>
          <p14:tracePt t="98323" x="2243138" y="2873375"/>
          <p14:tracePt t="98330" x="2228850" y="2687638"/>
          <p14:tracePt t="98337" x="2206625" y="2451100"/>
          <p14:tracePt t="98346" x="2206625" y="2243138"/>
          <p14:tracePt t="98355" x="2206625" y="2006600"/>
          <p14:tracePt t="98364" x="2220913" y="1798638"/>
          <p14:tracePt t="98383" x="2249488" y="1347788"/>
          <p14:tracePt t="98392" x="2185988" y="774700"/>
          <p14:tracePt t="98397" x="2143125" y="479425"/>
          <p14:tracePt t="98404" x="2106613" y="222250"/>
          <p14:tracePt t="98642" x="2954338" y="6496050"/>
          <p14:tracePt t="98649" x="3168650" y="6307138"/>
          <p14:tracePt t="98657" x="3352800" y="6122988"/>
          <p14:tracePt t="98662" x="3511550" y="5945188"/>
          <p14:tracePt t="98670" x="3606800" y="5843588"/>
          <p14:tracePt t="98682" x="3670300" y="5767388"/>
          <p14:tracePt t="98690" x="3708400" y="5722938"/>
          <p14:tracePt t="98698" x="3733800" y="5691188"/>
          <p14:tracePt t="98703" x="3759200" y="5659438"/>
          <p14:tracePt t="98711" x="3784600" y="5621338"/>
          <p14:tracePt t="98726" x="3829050" y="5546725"/>
          <p14:tracePt t="98745" x="3873500" y="5445125"/>
          <p14:tracePt t="98754" x="3898900" y="5387975"/>
          <p14:tracePt t="98760" x="3935413" y="5324475"/>
          <p14:tracePt t="98769" x="3973513" y="5273675"/>
          <p14:tracePt t="98778" x="4024313" y="5216525"/>
          <p14:tracePt t="98789" x="4113213" y="5102225"/>
          <p14:tracePt t="98797" x="4144963" y="5064125"/>
          <p14:tracePt t="98803" x="4170363" y="5026025"/>
          <p14:tracePt t="98812" x="4189413" y="5006975"/>
          <p14:tracePt t="98819" x="4189413" y="4994275"/>
          <p14:tracePt t="98828" x="4202113" y="4987925"/>
          <p14:tracePt t="98837" x="4208463" y="4981575"/>
          <p14:tracePt t="98846" x="4214813" y="4968875"/>
          <p14:tracePt t="98853" x="4221163" y="4962525"/>
          <p14:tracePt t="98862" x="4227513" y="4949825"/>
          <p14:tracePt t="98868" x="4240213" y="4943475"/>
          <p14:tracePt t="98876" x="4246563" y="4937125"/>
          <p14:tracePt t="98887" x="4259263" y="4918075"/>
          <p14:tracePt t="98895" x="4271963" y="4905375"/>
          <p14:tracePt t="98900" x="4284663" y="4886325"/>
          <p14:tracePt t="98922" x="4354513" y="4803775"/>
          <p14:tracePt t="98942" x="4443413" y="4740275"/>
          <p14:tracePt t="98946" x="4506913" y="4703763"/>
          <p14:tracePt t="98951" x="4564063" y="4659313"/>
          <p14:tracePt t="98961" x="4633913" y="4602163"/>
          <p14:tracePt t="98970" x="4716463" y="4532313"/>
          <p14:tracePt t="98978" x="4767263" y="4475163"/>
          <p14:tracePt t="98986" x="4822825" y="4424363"/>
          <p14:tracePt t="98991" x="4860925" y="4386263"/>
          <p14:tracePt t="99001" x="4892675" y="4348163"/>
          <p14:tracePt t="99017" x="4937125" y="4291013"/>
          <p14:tracePt t="99028" x="4956175" y="4259263"/>
          <p14:tracePt t="99037" x="4994275" y="4189413"/>
          <p14:tracePt t="99063" x="5019675" y="4138613"/>
          <p14:tracePt t="99073" x="5045075" y="4081463"/>
          <p14:tracePt t="99077" x="5064125" y="4056063"/>
          <p14:tracePt t="99098" x="5083175" y="3998913"/>
          <p14:tracePt t="99108" x="5114925" y="3935413"/>
          <p14:tracePt t="99125" x="5127625" y="3897313"/>
          <p14:tracePt t="99132" x="5127625" y="3884613"/>
          <p14:tracePt t="99151" x="5114925" y="3871913"/>
          <p14:tracePt t="99165" x="5102225" y="3852863"/>
          <p14:tracePt t="99179" x="5083175" y="3835400"/>
          <p14:tracePt t="99184" x="5070475" y="3829050"/>
          <p14:tracePt t="99203" x="5070475" y="3822700"/>
          <p14:tracePt t="99317" x="5076825" y="3822700"/>
          <p14:tracePt t="99335" x="5083175" y="3822700"/>
          <p14:tracePt t="99352" x="5089525" y="3822700"/>
          <p14:tracePt t="99355" x="5095875" y="3816350"/>
          <p14:tracePt t="99365" x="5102225" y="3816350"/>
          <p14:tracePt t="99370" x="5114925" y="3816350"/>
          <p14:tracePt t="99379" x="5121275" y="3810000"/>
          <p14:tracePt t="99387" x="5133975" y="3803650"/>
          <p14:tracePt t="99394" x="5153025" y="3797300"/>
          <p14:tracePt t="99411" x="5178425" y="3797300"/>
          <p14:tracePt t="99419" x="5184775" y="3797300"/>
          <p14:tracePt t="99431" x="5191125" y="3790950"/>
          <p14:tracePt t="99491" x="5197475" y="3790950"/>
          <p14:tracePt t="99498" x="5203825" y="3790950"/>
          <p14:tracePt t="99503" x="5210175" y="3790950"/>
          <p14:tracePt t="99509" x="5222875" y="3790950"/>
          <p14:tracePt t="99521" x="5241925" y="3797300"/>
          <p14:tracePt t="99528" x="5260975" y="3797300"/>
          <p14:tracePt t="99535" x="5292725" y="3797300"/>
          <p14:tracePt t="99541" x="5330825" y="3797300"/>
          <p14:tracePt t="99556" x="5426075" y="3797300"/>
          <p14:tracePt t="99568" x="5489575" y="3778250"/>
          <p14:tracePt t="99584" x="5635625" y="3752850"/>
          <p14:tracePt t="99587" x="5716588" y="3740150"/>
          <p14:tracePt t="99597" x="5805488" y="3714750"/>
          <p14:tracePt t="99603" x="5913438" y="3695700"/>
          <p14:tracePt t="99612" x="6046788" y="3670300"/>
          <p14:tracePt t="99621" x="6180138" y="3638550"/>
          <p14:tracePt t="99629" x="6281738" y="3619500"/>
          <p14:tracePt t="99636" x="6402388" y="3594100"/>
          <p14:tracePt t="99646" x="6478588" y="3568700"/>
          <p14:tracePt t="99652" x="6546850" y="3549650"/>
          <p14:tracePt t="99660" x="6597650" y="3530600"/>
          <p14:tracePt t="99667" x="6635750" y="3511550"/>
          <p14:tracePt t="99686" x="6699250" y="3479800"/>
          <p14:tracePt t="99691" x="6705600" y="3473450"/>
          <p14:tracePt t="99703" x="6711950" y="3467100"/>
          <p14:tracePt t="99712" x="6731000" y="3448050"/>
          <p14:tracePt t="99732" x="6750050" y="3435350"/>
          <p14:tracePt t="99744" x="6762750" y="3429000"/>
          <p14:tracePt t="99774" x="6769100" y="3429000"/>
          <p14:tracePt t="99790" x="6775450" y="3422650"/>
          <p14:tracePt t="99800" x="6781800" y="3422650"/>
          <p14:tracePt t="99853" x="6781800" y="3416300"/>
          <p14:tracePt t="99957" x="6788150" y="3416300"/>
          <p14:tracePt t="99978" x="6794500" y="3416300"/>
          <p14:tracePt t="99989" x="6813550" y="3403600"/>
          <p14:tracePt t="100010" x="6826250" y="3403600"/>
          <p14:tracePt t="100021" x="6845300" y="3397250"/>
          <p14:tracePt t="100032" x="6851650" y="3390900"/>
          <p14:tracePt t="100035" x="6858000" y="3390900"/>
          <p14:tracePt t="100043" x="6870700" y="3384550"/>
          <p14:tracePt t="100053" x="6877050" y="3378200"/>
          <p14:tracePt t="100062" x="6889750" y="3378200"/>
          <p14:tracePt t="100071" x="6896100" y="3378200"/>
          <p14:tracePt t="100076" x="6902450" y="3365500"/>
          <p14:tracePt t="100085" x="6915150" y="3359150"/>
          <p14:tracePt t="100095" x="6921500" y="3346450"/>
          <p14:tracePt t="100101" x="6934200" y="3340100"/>
          <p14:tracePt t="100110" x="6940550" y="3327400"/>
          <p14:tracePt t="100122" x="6946900" y="3321050"/>
          <p14:tracePt t="100129" x="6959600" y="3314700"/>
          <p14:tracePt t="100134" x="6965950" y="3308350"/>
          <p14:tracePt t="100142" x="6972300" y="3302000"/>
          <p14:tracePt t="100155" x="6972300" y="3295650"/>
          <p14:tracePt t="100163" x="6978650" y="3295650"/>
          <p14:tracePt t="100170" x="6978650" y="3289300"/>
          <p14:tracePt t="100180" x="6991350" y="3282950"/>
          <p14:tracePt t="100188" x="6991350" y="3270250"/>
          <p14:tracePt t="100193" x="7004050" y="3263900"/>
          <p14:tracePt t="100202" x="7010400" y="3257550"/>
          <p14:tracePt t="100217" x="7029450" y="3244850"/>
          <p14:tracePt t="100222" x="7042150" y="3232150"/>
          <p14:tracePt t="100230" x="7042150" y="3225800"/>
          <p14:tracePt t="100238" x="7048500" y="3213100"/>
          <p14:tracePt t="100664" x="7061200" y="3206750"/>
          <p14:tracePt t="100677" x="7073900" y="3200400"/>
          <p14:tracePt t="100682" x="7080250" y="3187700"/>
          <p14:tracePt t="100695" x="7099300" y="3168650"/>
          <p14:tracePt t="100704" x="7105650" y="3155950"/>
          <p14:tracePt t="100712" x="7118350" y="3136900"/>
          <p14:tracePt t="100722" x="7124700" y="3130550"/>
          <p14:tracePt t="100729" x="7137400" y="3111500"/>
          <p14:tracePt t="100740" x="7156450" y="3098800"/>
          <p14:tracePt t="100751" x="7162800" y="3086100"/>
          <p14:tracePt t="100762" x="7175500" y="3079750"/>
          <p14:tracePt t="100775" x="7194550" y="3060700"/>
          <p14:tracePt t="100791" x="7200900" y="3041650"/>
          <p14:tracePt t="100804" x="7207250" y="3035300"/>
          <p14:tracePt t="100818" x="7226300" y="3016250"/>
          <p14:tracePt t="100825" x="7239000" y="3003550"/>
          <p14:tracePt t="100840" x="7251700" y="2992438"/>
          <p14:tracePt t="100849" x="7251700" y="2979738"/>
          <p14:tracePt t="100853" x="7251700" y="2973388"/>
          <p14:tracePt t="100863" x="7251700" y="2967038"/>
          <p14:tracePt t="100871" x="7251700" y="2954338"/>
          <p14:tracePt t="100881" x="7251700" y="2941638"/>
          <p14:tracePt t="100886" x="7251700" y="2935288"/>
          <p14:tracePt t="100901" x="7245350" y="2909888"/>
          <p14:tracePt t="100915" x="7232650" y="2890838"/>
          <p14:tracePt t="100923" x="7226300" y="2878138"/>
          <p14:tracePt t="100930" x="7213600" y="2871788"/>
          <p14:tracePt t="100938" x="7207250" y="2859088"/>
          <p14:tracePt t="100946" x="7194550" y="2852738"/>
          <p14:tracePt t="100953" x="7188200" y="2846388"/>
          <p14:tracePt t="100962" x="7181850" y="2840038"/>
          <p14:tracePt t="100972" x="7169150" y="2833688"/>
          <p14:tracePt t="100975" x="7162800" y="2827338"/>
          <p14:tracePt t="100987" x="7150100" y="2814638"/>
          <p14:tracePt t="100992" x="7143750" y="2808288"/>
          <p14:tracePt t="101008" x="7112000" y="2789238"/>
          <p14:tracePt t="101016" x="7092950" y="2782888"/>
          <p14:tracePt t="101022" x="7073900" y="2776538"/>
          <p14:tracePt t="101032" x="7048500" y="2776538"/>
          <p14:tracePt t="101038" x="7023100" y="2776538"/>
          <p14:tracePt t="101046" x="6991350" y="2776538"/>
          <p14:tracePt t="101053" x="6972300" y="2776538"/>
          <p14:tracePt t="101063" x="6959600" y="2776538"/>
          <p14:tracePt t="101070" x="6940550" y="2776538"/>
          <p14:tracePt t="101078" x="6934200" y="2776538"/>
          <p14:tracePt t="101087" x="6927850" y="2776538"/>
          <p14:tracePt t="101097" x="6921500" y="2776538"/>
          <p14:tracePt t="101103" x="6908800" y="2776538"/>
          <p14:tracePt t="101114" x="6896100" y="2776538"/>
          <p14:tracePt t="101122" x="6889750" y="2776538"/>
          <p14:tracePt t="101126" x="6883400" y="2776538"/>
          <p14:tracePt t="101134" x="6864350" y="2776538"/>
          <p14:tracePt t="101155" x="6819900" y="2776538"/>
          <p14:tracePt t="101181" x="6800850" y="2782888"/>
          <p14:tracePt t="101192" x="6775450" y="2789238"/>
          <p14:tracePt t="101196" x="6769100" y="2795588"/>
          <p14:tracePt t="101218" x="6737350" y="2801938"/>
          <p14:tracePt t="101229" x="6731000" y="2801938"/>
          <p14:tracePt t="101309" x="6724650" y="2801938"/>
          <p14:tracePt t="101342" x="6711950" y="2808288"/>
          <p14:tracePt t="101352" x="6705600" y="2808288"/>
          <p14:tracePt t="101364" x="6692900" y="2808288"/>
          <p14:tracePt t="101382" x="6686550" y="2808288"/>
          <p14:tracePt t="101389" x="6680200" y="2814638"/>
          <p14:tracePt t="101397" x="6673850" y="2820988"/>
          <p14:tracePt t="101408" x="6661150" y="2820988"/>
          <p14:tracePt t="101430" x="6629400" y="2840038"/>
          <p14:tracePt t="101451" x="6572250" y="2859088"/>
          <p14:tracePt t="101459" x="6553200" y="2859088"/>
          <p14:tracePt t="101474" x="6534150" y="2865438"/>
          <p14:tracePt t="101487" x="6527800" y="2865438"/>
          <p14:tracePt t="101493" x="6521450" y="2871788"/>
          <p14:tracePt t="101501" x="6510338" y="2871788"/>
          <p14:tracePt t="101517" x="6491288" y="2871788"/>
          <p14:tracePt t="101526" x="6478588" y="2878138"/>
          <p14:tracePt t="101546" x="6440488" y="2878138"/>
          <p14:tracePt t="101557" x="6370638" y="2878138"/>
          <p14:tracePt t="101563" x="6313488" y="2878138"/>
          <p14:tracePt t="101570" x="6218238" y="2878138"/>
          <p14:tracePt t="101579" x="6084888" y="2865438"/>
          <p14:tracePt t="101587" x="5926138" y="2859088"/>
          <p14:tracePt t="101601" x="5483225" y="2814638"/>
          <p14:tracePt t="101609" x="5241925" y="2801938"/>
          <p14:tracePt t="101626" x="4767263" y="2757488"/>
          <p14:tracePt t="101647" x="4392613" y="2725738"/>
          <p14:tracePt t="101661" x="4138613" y="2706688"/>
          <p14:tracePt t="101669" x="4062413" y="2706688"/>
          <p14:tracePt t="101676" x="3992563" y="2706688"/>
          <p14:tracePt t="101687" x="3905250" y="2725738"/>
          <p14:tracePt t="101696" x="3873500" y="2732088"/>
          <p14:tracePt t="101709" x="3816350" y="2732088"/>
          <p14:tracePt t="101721" x="3670300" y="2732088"/>
          <p14:tracePt t="101731" x="3594100" y="2732088"/>
          <p14:tracePt t="101738" x="3505200" y="2732088"/>
          <p14:tracePt t="101742" x="3422650" y="2732088"/>
          <p14:tracePt t="101758" x="3276600" y="2751138"/>
          <p14:tracePt t="101766" x="3213100" y="2770188"/>
          <p14:tracePt t="101772" x="3162300" y="2770188"/>
          <p14:tracePt t="101780" x="3105150" y="2782888"/>
          <p14:tracePt t="101788" x="3060700" y="2795588"/>
          <p14:tracePt t="101796" x="3017838" y="2808288"/>
          <p14:tracePt t="101803" x="2986088" y="2814638"/>
          <p14:tracePt t="101812" x="2967038" y="2814638"/>
          <p14:tracePt t="101820" x="2954338" y="2820988"/>
          <p14:tracePt t="101829" x="2947988" y="2820988"/>
          <p14:tracePt t="101835" x="2941638" y="2820988"/>
          <p14:tracePt t="101857" x="2941638" y="2827338"/>
          <p14:tracePt t="101913" x="2935288" y="2827338"/>
          <p14:tracePt t="101921" x="2935288" y="2833688"/>
          <p14:tracePt t="101930" x="2928938" y="2840038"/>
          <p14:tracePt t="101943" x="2922588" y="2852738"/>
          <p14:tracePt t="101960" x="2909888" y="2871788"/>
          <p14:tracePt t="101969" x="2897188" y="2884488"/>
          <p14:tracePt t="101974" x="2890838" y="2903538"/>
          <p14:tracePt t="101981" x="2878138" y="2916238"/>
          <p14:tracePt t="101989" x="2871788" y="2928938"/>
          <p14:tracePt t="101997" x="2859088" y="2941638"/>
          <p14:tracePt t="102005" x="2852738" y="2947988"/>
          <p14:tracePt t="102014" x="2846388" y="2960688"/>
          <p14:tracePt t="102022" x="2840038" y="2967038"/>
          <p14:tracePt t="102043" x="2827338" y="2979738"/>
          <p14:tracePt t="102055" x="2827338" y="2986088"/>
          <p14:tracePt t="102061" x="2820988" y="2992438"/>
          <p14:tracePt t="102180" x="2814638" y="2992438"/>
          <p14:tracePt t="102252" x="2814638" y="2986088"/>
          <p14:tracePt t="102258" x="2808288" y="2979738"/>
          <p14:tracePt t="102263" x="2801938" y="2973388"/>
          <p14:tracePt t="102272" x="2801938" y="2967038"/>
          <p14:tracePt t="102287" x="2789238" y="2960688"/>
          <p14:tracePt t="102297" x="2782888" y="2954338"/>
          <p14:tracePt t="102315" x="2782888" y="2947988"/>
          <p14:tracePt t="102321" x="2776538" y="2941638"/>
          <p14:tracePt t="102328" x="2770188" y="2941638"/>
          <p14:tracePt t="102340" x="2763838" y="2935288"/>
          <p14:tracePt t="102383" x="2725738" y="2922588"/>
          <p14:tracePt t="102400" x="2713038" y="2922588"/>
          <p14:tracePt t="102431" x="2693988" y="2922588"/>
          <p14:tracePt t="102440" x="2687638" y="2928938"/>
          <p14:tracePt t="102453" x="2674938" y="2928938"/>
          <p14:tracePt t="102461" x="2674938" y="2935288"/>
          <p14:tracePt t="102478" x="2668588" y="2941638"/>
          <p14:tracePt t="102483" x="2662238" y="2941638"/>
          <p14:tracePt t="102491" x="2655888" y="2947988"/>
          <p14:tracePt t="102497" x="2643188" y="2960688"/>
          <p14:tracePt t="102513" x="2636838" y="2967038"/>
          <p14:tracePt t="102516" x="2624138" y="2973388"/>
          <p14:tracePt t="102528" x="2617788" y="2979738"/>
          <p14:tracePt t="102533" x="2611438" y="2992438"/>
          <p14:tracePt t="102537" x="2598738" y="2997200"/>
          <p14:tracePt t="102545" x="2592388" y="3003550"/>
          <p14:tracePt t="102553" x="2586038" y="3016250"/>
          <p14:tracePt t="102562" x="2579688" y="3022600"/>
          <p14:tracePt t="102570" x="2566988" y="3035300"/>
          <p14:tracePt t="102577" x="2566988" y="3041650"/>
          <p14:tracePt t="102585" x="2560638" y="3048000"/>
          <p14:tracePt t="102596" x="2547938" y="3060700"/>
          <p14:tracePt t="102602" x="2547938" y="3067050"/>
          <p14:tracePt t="102610" x="2547938" y="3073400"/>
          <p14:tracePt t="102623" x="2541588" y="3086100"/>
          <p14:tracePt t="102631" x="2541588" y="3098800"/>
          <p14:tracePt t="102649" x="2541588" y="3105150"/>
          <p14:tracePt t="102655" x="2541588" y="3117850"/>
          <p14:tracePt t="102663" x="2541588" y="3124200"/>
          <p14:tracePt t="102673" x="2541588" y="3130550"/>
          <p14:tracePt t="102679" x="2541588" y="3136900"/>
          <p14:tracePt t="102691" x="2554288" y="3149600"/>
          <p14:tracePt t="102701" x="2566988" y="3162300"/>
          <p14:tracePt t="102712" x="2573338" y="3168650"/>
          <p14:tracePt t="102720" x="2579688" y="3175000"/>
          <p14:tracePt t="102732" x="2586038" y="3181350"/>
          <p14:tracePt t="102742" x="2605088" y="3194050"/>
          <p14:tracePt t="102753" x="2611438" y="3200400"/>
          <p14:tracePt t="102762" x="2617788" y="3206750"/>
          <p14:tracePt t="102773" x="2630488" y="3219450"/>
          <p14:tracePt t="102783" x="2649538" y="3225800"/>
          <p14:tracePt t="102799" x="2681288" y="3238500"/>
          <p14:tracePt t="102808" x="2700338" y="3244850"/>
          <p14:tracePt t="102818" x="2725738" y="3251200"/>
          <p14:tracePt t="102829" x="2757488" y="3257550"/>
          <p14:tracePt t="102839" x="2770188" y="3257550"/>
          <p14:tracePt t="102850" x="2782888" y="3257550"/>
          <p14:tracePt t="102863" x="2795588" y="3257550"/>
          <p14:tracePt t="102872" x="2814638" y="3257550"/>
          <p14:tracePt t="102882" x="2820988" y="3257550"/>
          <p14:tracePt t="102889" x="2833688" y="3257550"/>
          <p14:tracePt t="102899" x="2833688" y="3263900"/>
          <p14:tracePt t="102915" x="2846388" y="3263900"/>
          <p14:tracePt t="102929" x="2852738" y="3263900"/>
          <p14:tracePt t="102938" x="2852738" y="3270250"/>
          <p14:tracePt t="102945" x="2859088" y="3270250"/>
          <p14:tracePt t="103864" x="2865438" y="3270250"/>
          <p14:tracePt t="103876" x="2871788" y="3270250"/>
          <p14:tracePt t="103894" x="2878138" y="3270250"/>
          <p14:tracePt t="103901" x="2884488" y="3270250"/>
          <p14:tracePt t="103909" x="2890838" y="3270250"/>
          <p14:tracePt t="103918" x="2903538" y="3276600"/>
          <p14:tracePt t="103928" x="2922588" y="3282950"/>
          <p14:tracePt t="103934" x="2941638" y="3282950"/>
          <p14:tracePt t="103946" x="2973388" y="3289300"/>
          <p14:tracePt t="103956" x="3005138" y="3289300"/>
          <p14:tracePt t="103966" x="3073400" y="3295650"/>
          <p14:tracePt t="103978" x="3143250" y="3295650"/>
          <p14:tracePt t="103986" x="3181350" y="3302000"/>
          <p14:tracePt t="103996" x="3213100" y="3302000"/>
          <p14:tracePt t="104007" x="3232150" y="3302000"/>
          <p14:tracePt t="104017" x="3263900" y="3302000"/>
          <p14:tracePt t="104036" x="3365500" y="3302000"/>
          <p14:tracePt t="104045" x="3403600" y="3302000"/>
          <p14:tracePt t="104056" x="3448050" y="3302000"/>
          <p14:tracePt t="104065" x="3486150" y="3308350"/>
          <p14:tracePt t="104072" x="3575050" y="3314700"/>
          <p14:tracePt t="104084" x="3632200" y="3333750"/>
          <p14:tracePt t="104099" x="3797300" y="3359150"/>
          <p14:tracePt t="104107" x="3879850" y="3371850"/>
          <p14:tracePt t="104117" x="4017963" y="3403600"/>
          <p14:tracePt t="104128" x="4094163" y="3416300"/>
          <p14:tracePt t="104136" x="4183063" y="3429000"/>
          <p14:tracePt t="104145" x="4265613" y="3441700"/>
          <p14:tracePt t="104154" x="4360863" y="3460750"/>
          <p14:tracePt t="104164" x="4456113" y="3473450"/>
          <p14:tracePt t="104172" x="4627563" y="3498850"/>
          <p14:tracePt t="104182" x="4722813" y="3517900"/>
          <p14:tracePt t="104192" x="4797425" y="3530600"/>
          <p14:tracePt t="104200" x="4860925" y="3543300"/>
          <p14:tracePt t="104214" x="4968875" y="3562350"/>
          <p14:tracePt t="104222" x="5026025" y="3568700"/>
          <p14:tracePt t="104229" x="5076825" y="3568700"/>
          <p14:tracePt t="104238" x="5127625" y="3568700"/>
          <p14:tracePt t="104243" x="5172075" y="3568700"/>
          <p14:tracePt t="104253" x="5203825" y="3568700"/>
          <p14:tracePt t="104266" x="5254625" y="3556000"/>
          <p14:tracePt t="104274" x="5273675" y="3556000"/>
          <p14:tracePt t="104279" x="5286375" y="3549650"/>
          <p14:tracePt t="104291" x="5292725" y="3543300"/>
          <p14:tracePt t="104296" x="5305425" y="3543300"/>
          <p14:tracePt t="104310" x="5318125" y="3530600"/>
          <p14:tracePt t="104325" x="5330825" y="3524250"/>
          <p14:tracePt t="104338" x="5362575" y="3511550"/>
          <p14:tracePt t="104343" x="5381625" y="3505200"/>
          <p14:tracePt t="104355" x="5419725" y="3492500"/>
          <p14:tracePt t="104367" x="5495925" y="3467100"/>
          <p14:tracePt t="104380" x="5527675" y="3454400"/>
          <p14:tracePt t="104393" x="5597525" y="3422650"/>
          <p14:tracePt t="104401" x="5622925" y="3409950"/>
          <p14:tracePt t="104414" x="5697538" y="3390900"/>
          <p14:tracePt t="104424" x="5741988" y="3378200"/>
          <p14:tracePt t="104435" x="5786438" y="3365500"/>
          <p14:tracePt t="104453" x="5900738" y="3340100"/>
          <p14:tracePt t="104461" x="5938838" y="3333750"/>
          <p14:tracePt t="104469" x="5970588" y="3327400"/>
          <p14:tracePt t="104480" x="6015038" y="3321050"/>
          <p14:tracePt t="104490" x="6116638" y="3314700"/>
          <p14:tracePt t="104500" x="6180138" y="3308350"/>
          <p14:tracePt t="104507" x="6237288" y="3295650"/>
          <p14:tracePt t="104517" x="6294438" y="3289300"/>
          <p14:tracePt t="104523" x="6332538" y="3289300"/>
          <p14:tracePt t="104531" x="6370638" y="3289300"/>
          <p14:tracePt t="104538" x="6396038" y="3289300"/>
          <p14:tracePt t="104548" x="6415088" y="3282950"/>
          <p14:tracePt t="104553" x="6421438" y="3282950"/>
          <p14:tracePt t="104565" x="6427788" y="3282950"/>
          <p14:tracePt t="104570" x="6434138" y="3282950"/>
          <p14:tracePt t="104580" x="6440488" y="3282950"/>
          <p14:tracePt t="104587" x="6446838" y="3282950"/>
          <p14:tracePt t="104595" x="6446838" y="3276600"/>
          <p14:tracePt t="104602" x="6459538" y="3276600"/>
          <p14:tracePt t="104614" x="6472238" y="3276600"/>
          <p14:tracePt t="104622" x="6478588" y="3270250"/>
          <p14:tracePt t="104630" x="6491288" y="3270250"/>
          <p14:tracePt t="104639" x="6497638" y="3270250"/>
          <p14:tracePt t="104646" x="6503988" y="3263900"/>
          <p14:tracePt t="104655" x="6516688" y="3263900"/>
          <p14:tracePt t="104664" x="6521450" y="3251200"/>
          <p14:tracePt t="104673" x="6534150" y="3244850"/>
          <p14:tracePt t="104679" x="6540500" y="3232150"/>
          <p14:tracePt t="104686" x="6546850" y="3225800"/>
          <p14:tracePt t="104695" x="6559550" y="3213100"/>
          <p14:tracePt t="104703" x="6565900" y="3206750"/>
          <p14:tracePt t="104710" x="6578600" y="3200400"/>
          <p14:tracePt t="104718" x="6584950" y="3187700"/>
          <p14:tracePt t="104735" x="6604000" y="3168650"/>
          <p14:tracePt t="104744" x="6610350" y="3162300"/>
          <p14:tracePt t="104760" x="6629400" y="3149600"/>
          <p14:tracePt t="104768" x="6635750" y="3149600"/>
          <p14:tracePt t="104777" x="6635750" y="3143250"/>
          <p14:tracePt t="104794" x="6648450" y="3130550"/>
          <p14:tracePt t="104805" x="6654800" y="3124200"/>
          <p14:tracePt t="104812" x="6661150" y="3111500"/>
          <p14:tracePt t="104818" x="6667500" y="3105150"/>
          <p14:tracePt t="104827" x="6673850" y="3092450"/>
          <p14:tracePt t="104850" x="6686550" y="3079750"/>
          <p14:tracePt t="104864" x="6692900" y="3067050"/>
          <p14:tracePt t="104873" x="6699250" y="3054350"/>
          <p14:tracePt t="104887" x="6699250" y="3048000"/>
          <p14:tracePt t="104917" x="6699250" y="3041650"/>
          <p14:tracePt t="104943" x="6699250" y="3028950"/>
          <p14:tracePt t="104950" x="6699250" y="3022600"/>
          <p14:tracePt t="104957" x="6699250" y="3016250"/>
          <p14:tracePt t="104965" x="6699250" y="3009900"/>
          <p14:tracePt t="104981" x="6699250" y="3003550"/>
          <p14:tracePt t="104988" x="6692900" y="3003550"/>
          <p14:tracePt t="105120" x="6686550" y="3003550"/>
          <p14:tracePt t="105145" x="6680200" y="3003550"/>
          <p14:tracePt t="105149" x="6673850" y="3016250"/>
          <p14:tracePt t="105155" x="6667500" y="3016250"/>
          <p14:tracePt t="105163" x="6661150" y="3022600"/>
          <p14:tracePt t="105171" x="6654800" y="3028950"/>
          <p14:tracePt t="105187" x="6642100" y="3035300"/>
          <p14:tracePt t="105193" x="6642100" y="3041650"/>
          <p14:tracePt t="105198" x="6635750" y="3041650"/>
          <p14:tracePt t="105206" x="6629400" y="3048000"/>
          <p14:tracePt t="105214" x="6629400" y="3054350"/>
          <p14:tracePt t="105222" x="6623050" y="3060700"/>
          <p14:tracePt t="105230" x="6616700" y="3067050"/>
          <p14:tracePt t="105239" x="6610350" y="3073400"/>
          <p14:tracePt t="105247" x="6604000" y="3086100"/>
          <p14:tracePt t="105254" x="6604000" y="3092450"/>
          <p14:tracePt t="105265" x="6597650" y="3098800"/>
          <p14:tracePt t="105272" x="6591300" y="3111500"/>
          <p14:tracePt t="105279" x="6584950" y="3117850"/>
          <p14:tracePt t="105287" x="6578600" y="3130550"/>
          <p14:tracePt t="105295" x="6578600" y="3136900"/>
          <p14:tracePt t="105303" x="6565900" y="3143250"/>
          <p14:tracePt t="105315" x="6559550" y="3155950"/>
          <p14:tracePt t="105322" x="6559550" y="3162300"/>
          <p14:tracePt t="105339" x="6553200" y="3181350"/>
          <p14:tracePt t="105347" x="6553200" y="3187700"/>
          <p14:tracePt t="105349" x="6553200" y="3194050"/>
          <p14:tracePt t="105360" x="6553200" y="3200400"/>
          <p14:tracePt t="105372" x="6553200" y="3213100"/>
          <p14:tracePt t="105382" x="6553200" y="3219450"/>
          <p14:tracePt t="105389" x="6553200" y="3225800"/>
          <p14:tracePt t="105397" x="6553200" y="3238500"/>
          <p14:tracePt t="105403" x="6553200" y="3244850"/>
          <p14:tracePt t="105412" x="6559550" y="3251200"/>
          <p14:tracePt t="105426" x="6572250" y="3263900"/>
          <p14:tracePt t="105429" x="6572250" y="3270250"/>
          <p14:tracePt t="105439" x="6578600" y="3276600"/>
          <p14:tracePt t="105446" x="6584950" y="3289300"/>
          <p14:tracePt t="105456" x="6597650" y="3302000"/>
          <p14:tracePt t="105474" x="6604000" y="3314700"/>
          <p14:tracePt t="105480" x="6610350" y="3314700"/>
          <p14:tracePt t="105488" x="6610350" y="3321050"/>
          <p14:tracePt t="105507" x="6616700" y="3327400"/>
          <p14:tracePt t="105527" x="6616700" y="3333750"/>
          <p14:tracePt t="105534" x="6623050" y="3333750"/>
          <p14:tracePt t="105549" x="6635750" y="3340100"/>
          <p14:tracePt t="105557" x="6642100" y="3340100"/>
          <p14:tracePt t="105564" x="6648450" y="3346450"/>
          <p14:tracePt t="105571" x="6661150" y="3346450"/>
          <p14:tracePt t="105581" x="6667500" y="3352800"/>
          <p14:tracePt t="105587" x="6673850" y="3359150"/>
          <p14:tracePt t="105596" x="6686550" y="3359150"/>
          <p14:tracePt t="105601" x="6692900" y="3359150"/>
          <p14:tracePt t="105614" x="6699250" y="3359150"/>
          <p14:tracePt t="105629" x="6705600" y="3365500"/>
          <p14:tracePt t="105638" x="6718300" y="3365500"/>
          <p14:tracePt t="105643" x="6724650" y="3365500"/>
          <p14:tracePt t="105659" x="6743700" y="3365500"/>
          <p14:tracePt t="105674" x="6750050" y="3365500"/>
          <p14:tracePt t="105691" x="6756400" y="3365500"/>
          <p14:tracePt t="105742" x="6762750" y="3365500"/>
          <p14:tracePt t="106304" x="6769100" y="3365500"/>
          <p14:tracePt t="106323" x="6769100" y="3371850"/>
          <p14:tracePt t="106334" x="6769100" y="3384550"/>
          <p14:tracePt t="106348" x="6769100" y="3390900"/>
          <p14:tracePt t="106350" x="6775450" y="3397250"/>
          <p14:tracePt t="106359" x="6775450" y="3409950"/>
          <p14:tracePt t="106370" x="6775450" y="3416300"/>
          <p14:tracePt t="106373" x="6775450" y="3422650"/>
          <p14:tracePt t="106385" x="6775450" y="3429000"/>
          <p14:tracePt t="106396" x="6775450" y="3441700"/>
          <p14:tracePt t="106402" x="6781800" y="3448050"/>
          <p14:tracePt t="106415" x="6781800" y="3467100"/>
          <p14:tracePt t="106433" x="6781800" y="3473450"/>
          <p14:tracePt t="106450" x="6781800" y="3479800"/>
          <p14:tracePt t="106489" x="6781800" y="3486150"/>
          <p14:tracePt t="106658" x="6781800" y="3492500"/>
          <p14:tracePt t="106663" x="6781800" y="3498850"/>
          <p14:tracePt t="106688" x="6781800" y="3505200"/>
          <p14:tracePt t="106698" x="6781800" y="3511550"/>
          <p14:tracePt t="106730" x="6781800" y="3517900"/>
          <p14:tracePt t="106765" x="6781800" y="3524250"/>
          <p14:tracePt t="108325" x="6788150" y="3524250"/>
          <p14:tracePt t="117434" x="6781800" y="3524250"/>
          <p14:tracePt t="117443" x="6775450" y="3524250"/>
          <p14:tracePt t="117453" x="6769100" y="3524250"/>
          <p14:tracePt t="117462" x="6756400" y="3524250"/>
          <p14:tracePt t="117477" x="6737350" y="3511550"/>
          <p14:tracePt t="117495" x="6692900" y="3498850"/>
          <p14:tracePt t="117506" x="6673850" y="3498850"/>
          <p14:tracePt t="117512" x="6661150" y="3492500"/>
          <p14:tracePt t="117524" x="6648450" y="3486150"/>
          <p14:tracePt t="117541" x="6572250" y="3479800"/>
          <p14:tracePt t="117562" x="6527800" y="3473450"/>
          <p14:tracePt t="117567" x="6510338" y="3473450"/>
          <p14:tracePt t="117575" x="6484938" y="3467100"/>
          <p14:tracePt t="117587" x="6434138" y="3460750"/>
          <p14:tracePt t="117596" x="6396038" y="3460750"/>
          <p14:tracePt t="117603" x="6357938" y="3454400"/>
          <p14:tracePt t="117612" x="6326188" y="3448050"/>
          <p14:tracePt t="117628" x="6256338" y="3435350"/>
          <p14:tracePt t="117633" x="6224588" y="3435350"/>
          <p14:tracePt t="117640" x="6199188" y="3435350"/>
          <p14:tracePt t="117650" x="6173788" y="3429000"/>
          <p14:tracePt t="117659" x="6148388" y="3422650"/>
          <p14:tracePt t="117666" x="6116638" y="3422650"/>
          <p14:tracePt t="117673" x="6103938" y="3422650"/>
          <p14:tracePt t="117680" x="6091238" y="3416300"/>
          <p14:tracePt t="117693" x="6084888" y="3416300"/>
          <p14:tracePt t="117700" x="6078538" y="3416300"/>
          <p14:tracePt t="117715" x="6059488" y="3409950"/>
          <p14:tracePt t="117730" x="6027738" y="3409950"/>
          <p14:tracePt t="117743" x="5983288" y="3409950"/>
          <p14:tracePt t="117754" x="5951538" y="3409950"/>
          <p14:tracePt t="117773" x="5888038" y="3409950"/>
          <p14:tracePt t="117792" x="5849938" y="3409950"/>
          <p14:tracePt t="117806" x="5811838" y="3409950"/>
          <p14:tracePt t="117814" x="5792788" y="3409950"/>
          <p14:tracePt t="117828" x="5754688" y="3409950"/>
          <p14:tracePt t="117855" x="5697538" y="3403600"/>
          <p14:tracePt t="117865" x="5672138" y="3403600"/>
          <p14:tracePt t="117870" x="5653088" y="3403600"/>
          <p14:tracePt t="117888" x="5616575" y="3403600"/>
          <p14:tracePt t="117894" x="5597525" y="3403600"/>
          <p14:tracePt t="117929" x="5502275" y="3397250"/>
          <p14:tracePt t="117938" x="5495925" y="3390900"/>
          <p14:tracePt t="117950" x="5476875" y="3390900"/>
          <p14:tracePt t="117955" x="5457825" y="3390900"/>
          <p14:tracePt t="117964" x="5438775" y="3390900"/>
          <p14:tracePt t="117974" x="5426075" y="3384550"/>
          <p14:tracePt t="117982" x="5407025" y="3384550"/>
          <p14:tracePt t="117990" x="5394325" y="3384550"/>
          <p14:tracePt t="117998" x="5387975" y="3384550"/>
          <p14:tracePt t="118007" x="5375275" y="3384550"/>
          <p14:tracePt t="118018" x="5343525" y="3384550"/>
          <p14:tracePt t="118025" x="5318125" y="3384550"/>
          <p14:tracePt t="118035" x="5292725" y="3384550"/>
          <p14:tracePt t="118043" x="5273675" y="3384550"/>
          <p14:tracePt t="118053" x="5241925" y="3384550"/>
          <p14:tracePt t="118074" x="5222875" y="3384550"/>
          <p14:tracePt t="118082" x="5210175" y="3384550"/>
          <p14:tracePt t="118088" x="5203825" y="3384550"/>
          <p14:tracePt t="118098" x="5191125" y="3384550"/>
          <p14:tracePt t="118113" x="5184775" y="3384550"/>
          <p14:tracePt t="118158" x="5172075" y="3378200"/>
          <p14:tracePt t="118162" x="5159375" y="3378200"/>
          <p14:tracePt t="118173" x="5146675" y="3378200"/>
          <p14:tracePt t="118182" x="5127625" y="3378200"/>
          <p14:tracePt t="118189" x="5102225" y="3378200"/>
          <p14:tracePt t="118200" x="5083175" y="3378200"/>
          <p14:tracePt t="118213" x="5051425" y="3378200"/>
          <p14:tracePt t="118224" x="5026025" y="3378200"/>
          <p14:tracePt t="118250" x="5000625" y="3378200"/>
          <p14:tracePt t="118266" x="4987925" y="3378200"/>
          <p14:tracePt t="118289" x="4949825" y="3384550"/>
          <p14:tracePt t="118300" x="4943475" y="3384550"/>
          <p14:tracePt t="118305" x="4937125" y="3384550"/>
          <p14:tracePt t="118313" x="4924425" y="3390900"/>
          <p14:tracePt t="118323" x="4918075" y="3390900"/>
          <p14:tracePt t="118334" x="4911725" y="3397250"/>
          <p14:tracePt t="118342" x="4899025" y="3397250"/>
          <p14:tracePt t="118352" x="4892675" y="3397250"/>
          <p14:tracePt t="118359" x="4886325" y="3397250"/>
          <p14:tracePt t="118369" x="4867275" y="3403600"/>
          <p14:tracePt t="118396" x="4860925" y="3403600"/>
          <p14:tracePt t="118408" x="4854575" y="3409950"/>
          <p14:tracePt t="118420" x="4848225" y="3409950"/>
          <p14:tracePt t="126807" x="4841875" y="3409950"/>
          <p14:tracePt t="126825" x="4822825" y="3403600"/>
          <p14:tracePt t="126836" x="4810125" y="3403600"/>
          <p14:tracePt t="126841" x="4797425" y="3397250"/>
          <p14:tracePt t="126850" x="4779963" y="3390900"/>
          <p14:tracePt t="126855" x="4748213" y="3384550"/>
          <p14:tracePt t="126869" x="4722813" y="3371850"/>
          <p14:tracePt t="126882" x="4646613" y="3346450"/>
          <p14:tracePt t="126885" x="4608513" y="3333750"/>
          <p14:tracePt t="126896" x="4576763" y="3327400"/>
          <p14:tracePt t="126902" x="4538663" y="3314700"/>
          <p14:tracePt t="126911" x="4513263" y="3314700"/>
          <p14:tracePt t="126917" x="4475163" y="3308350"/>
          <p14:tracePt t="126926" x="4456113" y="3308350"/>
          <p14:tracePt t="126934" x="4430713" y="3308350"/>
          <p14:tracePt t="126952" x="4405313" y="3308350"/>
          <p14:tracePt t="126958" x="4398963" y="3308350"/>
          <p14:tracePt t="126964" x="4386263" y="3308350"/>
          <p14:tracePt t="126981" x="4379913" y="3308350"/>
          <p14:tracePt t="127006" x="4367213" y="3314700"/>
          <p14:tracePt t="127017" x="4354513" y="3327400"/>
          <p14:tracePt t="127026" x="4348163" y="3333750"/>
          <p14:tracePt t="127037" x="4322763" y="3346450"/>
          <p14:tracePt t="127044" x="4303713" y="3352800"/>
          <p14:tracePt t="127051" x="4265613" y="3371850"/>
          <p14:tracePt t="127059" x="4227513" y="3384550"/>
          <p14:tracePt t="127067" x="4195763" y="3397250"/>
          <p14:tracePt t="127076" x="4157663" y="3416300"/>
          <p14:tracePt t="127088" x="4113213" y="3441700"/>
          <p14:tracePt t="127100" x="4100513" y="3454400"/>
          <p14:tracePt t="127106" x="4094163" y="3460750"/>
          <p14:tracePt t="127116" x="4087813" y="3473450"/>
          <p14:tracePt t="127124" x="4075113" y="3479800"/>
          <p14:tracePt t="127136" x="4056063" y="3511550"/>
          <p14:tracePt t="127151" x="4049713" y="3536950"/>
          <p14:tracePt t="127154" x="4017963" y="3575050"/>
          <p14:tracePt t="127161" x="3986213" y="3613150"/>
          <p14:tracePt t="127169" x="3960813" y="3638550"/>
          <p14:tracePt t="127173" x="3929063" y="3657600"/>
          <p14:tracePt t="127183" x="3905250" y="3670300"/>
          <p14:tracePt t="127192" x="3898900" y="3683000"/>
          <p14:tracePt t="127199" x="3892550" y="3689350"/>
          <p14:tracePt t="127209" x="3886200" y="3695700"/>
          <p14:tracePt t="127215" x="3879850" y="3708400"/>
          <p14:tracePt t="127227" x="3879850" y="3714750"/>
          <p14:tracePt t="127232" x="3879850" y="3721100"/>
          <p14:tracePt t="127249" x="3873500" y="3740150"/>
          <p14:tracePt t="127253" x="3873500" y="3752850"/>
          <p14:tracePt t="127260" x="3873500" y="3759200"/>
          <p14:tracePt t="127268" x="3873500" y="3765550"/>
          <p14:tracePt t="140560" x="3886200" y="3759200"/>
          <p14:tracePt t="140571" x="3910013" y="3746500"/>
          <p14:tracePt t="140574" x="3916363" y="3740150"/>
          <p14:tracePt t="140588" x="3935413" y="3721100"/>
          <p14:tracePt t="140601" x="3941763" y="3714750"/>
          <p14:tracePt t="140610" x="3954463" y="3708400"/>
          <p14:tracePt t="140630" x="3967163" y="3702050"/>
          <p14:tracePt t="140647" x="3986213" y="3689350"/>
          <p14:tracePt t="140666" x="3998913" y="3683000"/>
          <p14:tracePt t="140679" x="4011613" y="3676650"/>
          <p14:tracePt t="140686" x="4037013" y="3663950"/>
          <p14:tracePt t="140696" x="4075113" y="3651250"/>
          <p14:tracePt t="140701" x="4119563" y="3638550"/>
          <p14:tracePt t="140717" x="4227513" y="3613150"/>
          <p14:tracePt t="140722" x="4291013" y="3600450"/>
          <p14:tracePt t="140730" x="4341813" y="3587750"/>
          <p14:tracePt t="140737" x="4398963" y="3575050"/>
          <p14:tracePt t="140746" x="4449763" y="3562350"/>
          <p14:tracePt t="140755" x="4506913" y="3549650"/>
          <p14:tracePt t="140763" x="4595813" y="3530600"/>
          <p14:tracePt t="140771" x="4691063" y="3517900"/>
          <p14:tracePt t="140777" x="4803775" y="3492500"/>
          <p14:tracePt t="140786" x="4956175" y="3473450"/>
          <p14:tracePt t="140796" x="5133975" y="3454400"/>
          <p14:tracePt t="140804" x="5343525" y="3454400"/>
          <p14:tracePt t="140809" x="5553075" y="3435350"/>
          <p14:tracePt t="140823" x="5970588" y="3365500"/>
          <p14:tracePt t="140839" x="6376988" y="3327400"/>
          <p14:tracePt t="140846" x="6591300" y="3295650"/>
          <p14:tracePt t="140854" x="6775450" y="3270250"/>
          <p14:tracePt t="140862" x="7004050" y="3238500"/>
          <p14:tracePt t="140885" x="7567613" y="3213100"/>
          <p14:tracePt t="140896" x="7751763" y="3187700"/>
          <p14:tracePt t="140903" x="7866063" y="3175000"/>
          <p14:tracePt t="140913" x="7993063" y="3155950"/>
          <p14:tracePt t="140919" x="8075613" y="3143250"/>
          <p14:tracePt t="140927" x="8139113" y="3130550"/>
          <p14:tracePt t="140934" x="8189913" y="3117850"/>
          <p14:tracePt t="140956" x="8270875" y="3092450"/>
          <p14:tracePt t="140961" x="8289925" y="3079750"/>
          <p14:tracePt t="140972" x="8321675" y="3048000"/>
          <p14:tracePt t="140979" x="8334375" y="3035300"/>
          <p14:tracePt t="140986" x="8340725" y="3009900"/>
          <p14:tracePt t="140997" x="8353425" y="2973388"/>
          <p14:tracePt t="141006" x="8366125" y="2935288"/>
          <p14:tracePt t="141016" x="8372475" y="2903538"/>
          <p14:tracePt t="141018" x="8378825" y="2865438"/>
          <p14:tracePt t="141027" x="8378825" y="2833688"/>
          <p14:tracePt t="141034" x="8378825" y="2795588"/>
          <p14:tracePt t="141045" x="8372475" y="2757488"/>
          <p14:tracePt t="141056" x="8347075" y="2700338"/>
          <p14:tracePt t="141067" x="8340725" y="2674938"/>
          <p14:tracePt t="141079" x="8328025" y="2655888"/>
          <p14:tracePt t="141084" x="8302625" y="2630488"/>
          <p14:tracePt t="141104" x="8247063" y="2592388"/>
          <p14:tracePt t="141110" x="8215313" y="2586038"/>
          <p14:tracePt t="141118" x="8183563" y="2573338"/>
          <p14:tracePt t="141127" x="8145463" y="2560638"/>
          <p14:tracePt t="141138" x="8081963" y="2541588"/>
          <p14:tracePt t="141148" x="8043863" y="2528888"/>
          <p14:tracePt t="141152" x="8012113" y="2528888"/>
          <p14:tracePt t="141166" x="7923213" y="2528888"/>
          <p14:tracePt t="141180" x="7885113" y="2535238"/>
          <p14:tracePt t="141186" x="7840663" y="2547938"/>
          <p14:tracePt t="141194" x="7808913" y="2560638"/>
          <p14:tracePt t="141202" x="7751763" y="2573338"/>
          <p14:tracePt t="141210" x="7707313" y="2586038"/>
          <p14:tracePt t="141218" x="7656513" y="2605088"/>
          <p14:tracePt t="141230" x="7548563" y="2655888"/>
          <p14:tracePt t="141243" x="7485063" y="2681288"/>
          <p14:tracePt t="141252" x="7289800" y="2751138"/>
          <p14:tracePt t="141263" x="7181850" y="2801938"/>
          <p14:tracePt t="141271" x="7067550" y="2852738"/>
          <p14:tracePt t="141276" x="6953250" y="2909888"/>
          <p14:tracePt t="141294" x="6775450" y="2992438"/>
          <p14:tracePt t="141298" x="6705600" y="3035300"/>
          <p14:tracePt t="141306" x="6654800" y="3067050"/>
          <p14:tracePt t="141314" x="6604000" y="3098800"/>
          <p14:tracePt t="141322" x="6572250" y="3124200"/>
          <p14:tracePt t="141330" x="6553200" y="3143250"/>
          <p14:tracePt t="141346" x="6534150" y="3181350"/>
          <p14:tracePt t="141361" x="6521450" y="3194050"/>
          <p14:tracePt t="141367" x="6516688" y="3219450"/>
          <p14:tracePt t="141380" x="6503988" y="3270250"/>
          <p14:tracePt t="141386" x="6503988" y="3295650"/>
          <p14:tracePt t="141396" x="6503988" y="3333750"/>
          <p14:tracePt t="141404" x="6510338" y="3371850"/>
          <p14:tracePt t="141415" x="6521450" y="3403600"/>
          <p14:tracePt t="141420" x="6534150" y="3441700"/>
          <p14:tracePt t="141428" x="6546850" y="3479800"/>
          <p14:tracePt t="141435" x="6565900" y="3517900"/>
          <p14:tracePt t="141454" x="6610350" y="3562350"/>
          <p14:tracePt t="141458" x="6623050" y="3581400"/>
          <p14:tracePt t="141477" x="6673850" y="3600450"/>
          <p14:tracePt t="141481" x="6692900" y="3613150"/>
          <p14:tracePt t="141496" x="6769100" y="3632200"/>
          <p14:tracePt t="141511" x="6864350" y="3644900"/>
          <p14:tracePt t="141524" x="6972300" y="3651250"/>
          <p14:tracePt t="141545" x="7124700" y="3632200"/>
          <p14:tracePt t="141549" x="7200900" y="3619500"/>
          <p14:tracePt t="141556" x="7258050" y="3606800"/>
          <p14:tracePt t="141564" x="7289800" y="3594100"/>
          <p14:tracePt t="141572" x="7327900" y="3575050"/>
          <p14:tracePt t="141581" x="7359650" y="3549650"/>
          <p14:tracePt t="141589" x="7385050" y="3524250"/>
          <p14:tracePt t="141597" x="7402513" y="3486150"/>
          <p14:tracePt t="141603" x="7421563" y="3448050"/>
          <p14:tracePt t="141613" x="7440613" y="3409950"/>
          <p14:tracePt t="141622" x="7453313" y="3365500"/>
          <p14:tracePt t="141629" x="7466013" y="3327400"/>
          <p14:tracePt t="141637" x="7478713" y="3289300"/>
          <p14:tracePt t="141649" x="7491413" y="3257550"/>
          <p14:tracePt t="141654" x="7497763" y="3219450"/>
          <p14:tracePt t="141669" x="7504113" y="3149600"/>
          <p14:tracePt t="141681" x="7504113" y="3086100"/>
          <p14:tracePt t="141688" x="7491413" y="3067050"/>
          <p14:tracePt t="141696" x="7478713" y="3048000"/>
          <p14:tracePt t="141705" x="7472363" y="3016250"/>
          <p14:tracePt t="141712" x="7453313" y="2997200"/>
          <p14:tracePt t="141723" x="7421563" y="2973388"/>
          <p14:tracePt t="141736" x="7385050" y="2947988"/>
          <p14:tracePt t="141740" x="7353300" y="2922588"/>
          <p14:tracePt t="141748" x="7321550" y="2909888"/>
          <p14:tracePt t="141753" x="7270750" y="2890838"/>
          <p14:tracePt t="141760" x="7239000" y="2878138"/>
          <p14:tracePt t="141776" x="7162800" y="2859088"/>
          <p14:tracePt t="141782" x="7143750" y="2859088"/>
          <p14:tracePt t="141794" x="7137400" y="2859088"/>
          <p14:tracePt t="141803" x="7131050" y="2859088"/>
          <p14:tracePt t="141808" x="7124700" y="2859088"/>
          <p14:tracePt t="141826" x="7112000" y="2859088"/>
          <p14:tracePt t="141830" x="7105650" y="2859088"/>
          <p14:tracePt t="141838" x="7099300" y="2871788"/>
          <p14:tracePt t="141849" x="7086600" y="2878138"/>
          <p14:tracePt t="141854" x="7080250" y="2884488"/>
          <p14:tracePt t="141862" x="7067550" y="2897188"/>
          <p14:tracePt t="141871" x="7067550" y="2903538"/>
          <p14:tracePt t="141878" x="7061200" y="2916238"/>
          <p14:tracePt t="141887" x="7054850" y="2922588"/>
          <p14:tracePt t="141896" x="7054850" y="2928938"/>
          <p14:tracePt t="141903" x="7054850" y="2941638"/>
          <p14:tracePt t="141911" x="7048500" y="2941638"/>
          <p14:tracePt t="141919" x="7048500" y="2947988"/>
          <p14:tracePt t="141931" x="7048500" y="2954338"/>
          <p14:tracePt t="141951" x="7048500" y="2960688"/>
          <p14:tracePt t="141956" x="7048500" y="2967038"/>
          <p14:tracePt t="142004" x="7048500" y="2973388"/>
          <p14:tracePt t="185572" x="7048500" y="2979738"/>
          <p14:tracePt t="185584" x="7023100" y="3009900"/>
          <p14:tracePt t="185596" x="6991350" y="3048000"/>
          <p14:tracePt t="185604" x="6946900" y="3105150"/>
          <p14:tracePt t="185613" x="6908800" y="3162300"/>
          <p14:tracePt t="185618" x="6864350" y="3225800"/>
          <p14:tracePt t="185637" x="6781800" y="3390900"/>
          <p14:tracePt t="185643" x="6762750" y="3479800"/>
          <p14:tracePt t="185654" x="6731000" y="3657600"/>
          <p14:tracePt t="185678" x="6680200" y="3916363"/>
          <p14:tracePt t="185690" x="6667500" y="3998913"/>
          <p14:tracePt t="185697" x="6654800" y="4062413"/>
          <p14:tracePt t="185703" x="6642100" y="4138613"/>
          <p14:tracePt t="185711" x="6629400" y="4208463"/>
          <p14:tracePt t="185723" x="6610350" y="4284663"/>
          <p14:tracePt t="185728" x="6604000" y="4348163"/>
          <p14:tracePt t="185739" x="6604000" y="4418013"/>
          <p14:tracePt t="185745" x="6604000" y="4475163"/>
          <p14:tracePt t="185753" x="6610350" y="4532313"/>
          <p14:tracePt t="185763" x="6623050" y="4576763"/>
          <p14:tracePt t="185777" x="6648450" y="4652963"/>
          <p14:tracePt t="185790" x="6680200" y="4721225"/>
          <p14:tracePt t="185798" x="6692900" y="4733925"/>
          <p14:tracePt t="185805" x="6705600" y="4752975"/>
          <p14:tracePt t="185813" x="6718300" y="4778375"/>
          <p14:tracePt t="185824" x="6724650" y="4797425"/>
          <p14:tracePt t="185834" x="6737350" y="4816475"/>
          <p14:tracePt t="185854" x="6800850" y="4886325"/>
          <p14:tracePt t="185867" x="6858000" y="4943475"/>
          <p14:tracePt t="185878" x="6896100" y="4968875"/>
          <p14:tracePt t="185888" x="6927850" y="4987925"/>
          <p14:tracePt t="185896" x="6965950" y="5006975"/>
          <p14:tracePt t="185901" x="7004050" y="5026025"/>
          <p14:tracePt t="185922" x="7080250" y="5051425"/>
          <p14:tracePt t="186012" x="7086600" y="5051425"/>
          <p14:tracePt t="186019" x="7092950" y="5038725"/>
          <p14:tracePt t="186023" x="7105650" y="5006975"/>
          <p14:tracePt t="186031" x="7118350" y="4981575"/>
          <p14:tracePt t="186039" x="7118350" y="4943475"/>
          <p14:tracePt t="186047" x="7118350" y="4911725"/>
          <p14:tracePt t="186054" x="7118350" y="4873625"/>
          <p14:tracePt t="186060" x="7092950" y="4841875"/>
          <p14:tracePt t="186074" x="7054850" y="4829175"/>
          <p14:tracePt t="186080" x="7010400" y="4816475"/>
          <p14:tracePt t="186086" x="6959600" y="4803775"/>
          <p14:tracePt t="186097" x="6908800" y="4791075"/>
          <p14:tracePt t="186101" x="6838950" y="4791075"/>
          <p14:tracePt t="186121" x="6680200" y="4784725"/>
          <p14:tracePt t="186125" x="6572250" y="4778375"/>
          <p14:tracePt t="186132" x="6427788" y="4759325"/>
          <p14:tracePt t="186138" x="6262688" y="4740275"/>
          <p14:tracePt t="186149" x="6135688" y="4733925"/>
          <p14:tracePt t="186155" x="5995988" y="4733925"/>
          <p14:tracePt t="186164" x="5856288" y="4733925"/>
          <p14:tracePt t="186171" x="5773738" y="4746625"/>
          <p14:tracePt t="186180" x="5684838" y="4772025"/>
          <p14:tracePt t="186187" x="5610225" y="4791075"/>
          <p14:tracePt t="186195" x="5521325" y="4822825"/>
          <p14:tracePt t="186203" x="5426075" y="4867275"/>
          <p14:tracePt t="186211" x="5292725" y="4924425"/>
          <p14:tracePt t="186228" x="4949825" y="5083175"/>
          <p14:tracePt t="186234" x="4784725" y="5165725"/>
          <p14:tracePt t="186241" x="4633913" y="5241925"/>
          <p14:tracePt t="186250" x="4468813" y="5337175"/>
          <p14:tracePt t="186256" x="4297363" y="5432425"/>
          <p14:tracePt t="186264" x="4164013" y="5521325"/>
          <p14:tracePt t="186271" x="4068763" y="5595938"/>
          <p14:tracePt t="186280" x="3992563" y="5653088"/>
          <p14:tracePt t="186288" x="3948113" y="5697538"/>
          <p14:tracePt t="186294" x="3922713" y="5729288"/>
          <p14:tracePt t="186305" x="3910013" y="5748338"/>
          <p14:tracePt t="186311" x="3905250" y="5761038"/>
          <p14:tracePt t="186321" x="3905250" y="5767388"/>
          <p14:tracePt t="186332" x="3916363" y="5786438"/>
          <p14:tracePt t="186355" x="3948113" y="5805488"/>
          <p14:tracePt t="186358" x="3979863" y="5818188"/>
          <p14:tracePt t="186377" x="4049713" y="5843588"/>
          <p14:tracePt t="186381" x="4081463" y="5856288"/>
          <p14:tracePt t="186389" x="4119563" y="5868988"/>
          <p14:tracePt t="186397" x="4151313" y="5888038"/>
          <p14:tracePt t="186406" x="4189413" y="5900738"/>
          <p14:tracePt t="186413" x="4227513" y="5907088"/>
          <p14:tracePt t="186420" x="4265613" y="5919788"/>
          <p14:tracePt t="186428" x="4316413" y="5932488"/>
          <p14:tracePt t="186439" x="4367213" y="5951538"/>
          <p14:tracePt t="186446" x="4424363" y="5957888"/>
          <p14:tracePt t="186454" x="4475163" y="5964238"/>
          <p14:tracePt t="186459" x="4513263" y="5964238"/>
          <p14:tracePt t="186479" x="4602163" y="5951538"/>
          <p14:tracePt t="186494" x="4710113" y="5900738"/>
          <p14:tracePt t="186508" x="4829175" y="5837238"/>
          <p14:tracePt t="186521" x="4879975" y="5805488"/>
          <p14:tracePt t="186524" x="4937125" y="5773738"/>
          <p14:tracePt t="186533" x="4981575" y="5729288"/>
          <p14:tracePt t="186538" x="5026025" y="5703888"/>
          <p14:tracePt t="186547" x="5064125" y="5684838"/>
          <p14:tracePt t="186554" x="5102225" y="5659438"/>
          <p14:tracePt t="186562" x="5140325" y="5634038"/>
          <p14:tracePt t="186573" x="5172075" y="5614988"/>
          <p14:tracePt t="186579" x="5203825" y="5595938"/>
          <p14:tracePt t="186610" x="5248275" y="5508625"/>
          <p14:tracePt t="186625" x="5267325" y="5445125"/>
          <p14:tracePt t="186632" x="5280025" y="5407025"/>
          <p14:tracePt t="186639" x="5292725" y="5375275"/>
          <p14:tracePt t="186647" x="5299075" y="5343525"/>
          <p14:tracePt t="186657" x="5305425" y="5318125"/>
          <p14:tracePt t="186667" x="5292725" y="5292725"/>
          <p14:tracePt t="186684" x="5210175" y="5267325"/>
          <p14:tracePt t="186700" x="5133975" y="5260975"/>
          <p14:tracePt t="186705" x="5013325" y="5241925"/>
          <p14:tracePt t="186712" x="4848225" y="5222875"/>
          <p14:tracePt t="186720" x="4659313" y="5222875"/>
          <p14:tracePt t="186730" x="4481513" y="5229225"/>
          <p14:tracePt t="186740" x="4170363" y="5229225"/>
          <p14:tracePt t="186754" x="3941763" y="5222875"/>
          <p14:tracePt t="186764" x="3848100" y="5222875"/>
          <p14:tracePt t="186773" x="3759200" y="5222875"/>
          <p14:tracePt t="186778" x="3689350" y="5235575"/>
          <p14:tracePt t="186788" x="3625850" y="5241925"/>
          <p14:tracePt t="186798" x="3587750" y="5248275"/>
          <p14:tracePt t="186805" x="3549650" y="5248275"/>
          <p14:tracePt t="186816" x="3517900" y="5267325"/>
          <p14:tracePt t="186832" x="3486150" y="5286375"/>
          <p14:tracePt t="186840" x="3460750" y="5299075"/>
          <p14:tracePt t="186847" x="3448050" y="5305425"/>
          <p14:tracePt t="186856" x="3429000" y="5318125"/>
          <p14:tracePt t="186865" x="3403600" y="5343525"/>
          <p14:tracePt t="186874" x="3397250" y="5375275"/>
          <p14:tracePt t="186881" x="3384550" y="5400675"/>
          <p14:tracePt t="186888" x="3371850" y="5438775"/>
          <p14:tracePt t="186898" x="3359150" y="5476875"/>
          <p14:tracePt t="186904" x="3359150" y="5508625"/>
          <p14:tracePt t="186914" x="3359150" y="5534025"/>
          <p14:tracePt t="186923" x="3365500" y="5564188"/>
          <p14:tracePt t="186929" x="3384550" y="5602288"/>
          <p14:tracePt t="186936" x="3403600" y="5621338"/>
          <p14:tracePt t="186954" x="3479800" y="5672138"/>
          <p14:tracePt t="186960" x="3536950" y="5691188"/>
          <p14:tracePt t="186967" x="3587750" y="5716588"/>
          <p14:tracePt t="186974" x="3638550" y="5735638"/>
          <p14:tracePt t="186981" x="3695700" y="5748338"/>
          <p14:tracePt t="186991" x="3746500" y="5761038"/>
          <p14:tracePt t="186998" x="3797300" y="5773738"/>
          <p14:tracePt t="187004" x="3854450" y="5786438"/>
          <p14:tracePt t="187014" x="3916363" y="5792788"/>
          <p14:tracePt t="187022" x="4005263" y="5792788"/>
          <p14:tracePt t="187031" x="4087813" y="5792788"/>
          <p14:tracePt t="187038" x="4170363" y="5792788"/>
          <p14:tracePt t="187046" x="4252913" y="5786438"/>
          <p14:tracePt t="187057" x="4329113" y="5780088"/>
          <p14:tracePt t="187063" x="4398963" y="5773738"/>
          <p14:tracePt t="187070" x="4456113" y="5761038"/>
          <p14:tracePt t="187083" x="4538663" y="5748338"/>
          <p14:tracePt t="187089" x="4576763" y="5741988"/>
          <p14:tracePt t="187098" x="4595813" y="5735638"/>
          <p14:tracePt t="187108" x="4608513" y="5735638"/>
          <p14:tracePt t="187115" x="4621213" y="5729288"/>
          <p14:tracePt t="187120" x="4633913" y="5729288"/>
          <p14:tracePt t="187131" x="4640263" y="5722938"/>
          <p14:tracePt t="187139" x="4646613" y="5716588"/>
          <p14:tracePt t="187149" x="4659313" y="5710238"/>
          <p14:tracePt t="187155" x="4665663" y="5710238"/>
          <p14:tracePt t="187162" x="4678363" y="5703888"/>
          <p14:tracePt t="187171" x="4684713" y="5703888"/>
          <p14:tracePt t="187185" x="4697413" y="5703888"/>
          <p14:tracePt t="187191" x="4710113" y="5697538"/>
          <p14:tracePt t="187214" x="4722813" y="5697538"/>
          <p14:tracePt t="187219" x="4735513" y="5697538"/>
          <p14:tracePt t="187223" x="4741863" y="5697538"/>
          <p14:tracePt t="187231" x="4748213" y="5697538"/>
          <p14:tracePt t="187238" x="4754563" y="5697538"/>
          <p14:tracePt t="187273" x="4760913" y="5697538"/>
          <p14:tracePt t="187338" x="4767263" y="5697538"/>
          <p14:tracePt t="187343" x="4773613" y="5697538"/>
          <p14:tracePt t="187371" x="4779963" y="5697538"/>
          <p14:tracePt t="187501" x="4784725" y="5703888"/>
          <p14:tracePt t="187511" x="4791075" y="5710238"/>
          <p14:tracePt t="187527" x="4791075" y="5716588"/>
          <p14:tracePt t="187550" x="4797425" y="5729288"/>
          <p14:tracePt t="187575" x="4797425" y="5735638"/>
          <p14:tracePt t="187592" x="4797425" y="5741988"/>
          <p14:tracePt t="187604" x="4803775" y="5741988"/>
          <p14:tracePt t="187681" x="4803775" y="5748338"/>
          <p14:tracePt t="187697" x="4810125" y="5754688"/>
          <p14:tracePt t="187705" x="4816475" y="5754688"/>
          <p14:tracePt t="187712" x="4816475" y="5761038"/>
          <p14:tracePt t="187731" x="4822825" y="5767388"/>
          <p14:tracePt t="187744" x="4829175" y="5780088"/>
          <p14:tracePt t="187755" x="4835525" y="5786438"/>
          <p14:tracePt t="187777" x="4841875" y="5799138"/>
          <p14:tracePt t="187785" x="4848225" y="5799138"/>
          <p14:tracePt t="187794" x="4848225" y="5805488"/>
          <p14:tracePt t="187808" x="4860925" y="5811838"/>
          <p14:tracePt t="187824" x="4867275" y="5811838"/>
          <p14:tracePt t="187832" x="4867275" y="5824538"/>
          <p14:tracePt t="187898" x="4873625" y="5824538"/>
          <p14:tracePt t="191934" x="4873625" y="5830888"/>
          <p14:tracePt t="193164" x="4879975" y="5830888"/>
          <p14:tracePt t="193171" x="4899025" y="5811838"/>
          <p14:tracePt t="193182" x="4962525" y="5741988"/>
          <p14:tracePt t="193211" x="5076825" y="5627688"/>
          <p14:tracePt t="193227" x="5184775" y="5476875"/>
          <p14:tracePt t="193253" x="5254625" y="5356225"/>
          <p14:tracePt t="193263" x="5280025" y="5318125"/>
          <p14:tracePt t="193284" x="5356225" y="5222875"/>
          <p14:tracePt t="193290" x="5394325" y="5178425"/>
          <p14:tracePt t="193302" x="5426075" y="5140325"/>
          <p14:tracePt t="193306" x="5470525" y="5102225"/>
          <p14:tracePt t="193324" x="5546725" y="5000625"/>
          <p14:tracePt t="193327" x="5591175" y="4937125"/>
          <p14:tracePt t="193350" x="5672138" y="4829175"/>
          <p14:tracePt t="193362" x="5754688" y="4714875"/>
          <p14:tracePt t="193382" x="5837238" y="4614863"/>
          <p14:tracePt t="193387" x="5888038" y="4551363"/>
          <p14:tracePt t="193398" x="6015038" y="4360863"/>
          <p14:tracePt t="193406" x="6091238" y="4246563"/>
          <p14:tracePt t="193416" x="6161088" y="4138613"/>
          <p14:tracePt t="193423" x="6230938" y="4017963"/>
          <p14:tracePt t="193433" x="6319838" y="3884613"/>
          <p14:tracePt t="193437" x="6408738" y="3746500"/>
          <p14:tracePt t="193450" x="6491288" y="3638550"/>
          <p14:tracePt t="193462" x="6616700" y="3435350"/>
          <p14:tracePt t="193478" x="6705600" y="3270250"/>
          <p14:tracePt t="193485" x="6769100" y="3168650"/>
          <p14:tracePt t="193493" x="6813550" y="3086100"/>
          <p14:tracePt t="193501" x="6877050" y="2997200"/>
          <p14:tracePt t="193508" x="6946900" y="2897188"/>
          <p14:tracePt t="193515" x="7010400" y="2808288"/>
          <p14:tracePt t="193525" x="7054850" y="2744788"/>
          <p14:tracePt t="193533" x="7086600" y="2687638"/>
          <p14:tracePt t="193540" x="7112000" y="2624138"/>
          <p14:tracePt t="193549" x="7150100" y="2573338"/>
          <p14:tracePt t="193557" x="7175500" y="2516188"/>
          <p14:tracePt t="193565" x="7194550" y="2478088"/>
          <p14:tracePt t="193570" x="7207250" y="2433638"/>
          <p14:tracePt t="193583" x="7219950" y="2389188"/>
          <p14:tracePt t="193590" x="7239000" y="2344738"/>
          <p14:tracePt t="193604" x="7277100" y="2255838"/>
          <p14:tracePt t="193610" x="7302500" y="2211388"/>
          <p14:tracePt t="193615" x="7321550" y="2154238"/>
          <p14:tracePt t="193623" x="7346950" y="2105025"/>
          <p14:tracePt t="193632" x="7366000" y="2054225"/>
          <p14:tracePt t="193643" x="7389813" y="1997075"/>
          <p14:tracePt t="193650" x="7408863" y="1946275"/>
          <p14:tracePt t="193659" x="7427913" y="1889125"/>
          <p14:tracePt t="193665" x="7459663" y="1838325"/>
          <p14:tracePt t="193673" x="7485063" y="1781175"/>
          <p14:tracePt t="193680" x="7504113" y="1730375"/>
          <p14:tracePt t="193688" x="7516813" y="1679575"/>
          <p14:tracePt t="193695" x="7529513" y="1628775"/>
          <p14:tracePt t="193710" x="7554913" y="1558925"/>
          <p14:tracePt t="193725" x="7567613" y="1520825"/>
          <p14:tracePt t="193730" x="7580313" y="1482725"/>
          <p14:tracePt t="193739" x="7593013" y="1450975"/>
          <p14:tracePt t="193746" x="7605713" y="1412875"/>
          <p14:tracePt t="193762" x="7612063" y="1330325"/>
          <p14:tracePt t="193774" x="7637463" y="1262063"/>
          <p14:tracePt t="193779" x="7650163" y="1223963"/>
          <p14:tracePt t="193795" x="7662863" y="1185863"/>
          <p14:tracePt t="193808" x="7681913" y="1147763"/>
          <p14:tracePt t="193822" x="7681913" y="1109663"/>
          <p14:tracePt t="193832" x="7669213" y="1090613"/>
          <p14:tracePt t="193842" x="7662863" y="1071563"/>
          <p14:tracePt t="193847" x="7656513" y="1058863"/>
          <p14:tracePt t="193855" x="7650163" y="1052513"/>
          <p14:tracePt t="193860" x="7637463" y="1039813"/>
          <p14:tracePt t="193871" x="7631113" y="1033463"/>
          <p14:tracePt t="193880" x="7624763" y="1027113"/>
          <p14:tracePt t="193889" x="7618413" y="1014413"/>
          <p14:tracePt t="193899" x="7593013" y="995363"/>
          <p14:tracePt t="193904" x="7580313" y="989013"/>
          <p14:tracePt t="193916" x="7554913" y="976313"/>
          <p14:tracePt t="193924" x="7529513" y="963613"/>
          <p14:tracePt t="193931" x="7491413" y="950913"/>
          <p14:tracePt t="193939" x="7453313" y="938213"/>
          <p14:tracePt t="193946" x="7427913" y="931863"/>
          <p14:tracePt t="193964" x="7385050" y="906463"/>
          <p14:tracePt t="193969" x="7372350" y="900113"/>
          <p14:tracePt t="193976" x="7340600" y="887413"/>
          <p14:tracePt t="193984" x="7315200" y="874713"/>
          <p14:tracePt t="193991" x="7289800" y="874713"/>
          <p14:tracePt t="193999" x="7270750" y="868363"/>
          <p14:tracePt t="194009" x="7245350" y="862013"/>
          <p14:tracePt t="194018" x="7213600" y="855663"/>
          <p14:tracePt t="194026" x="7188200" y="849313"/>
          <p14:tracePt t="194031" x="7162800" y="849313"/>
          <p14:tracePt t="194041" x="7143750" y="849313"/>
          <p14:tracePt t="194050" x="7131050" y="849313"/>
          <p14:tracePt t="194056" x="7112000" y="849313"/>
          <p14:tracePt t="194065" x="7105650" y="849313"/>
          <p14:tracePt t="194070" x="7092950" y="849313"/>
          <p14:tracePt t="194080" x="7086600" y="849313"/>
          <p14:tracePt t="194097" x="7061200" y="855663"/>
          <p14:tracePt t="194103" x="7054850" y="862013"/>
          <p14:tracePt t="194111" x="7048500" y="868363"/>
          <p14:tracePt t="194117" x="7035800" y="881063"/>
          <p14:tracePt t="194126" x="7029450" y="887413"/>
          <p14:tracePt t="194132" x="7004050" y="900113"/>
          <p14:tracePt t="194142" x="6985000" y="912813"/>
          <p14:tracePt t="194149" x="6946900" y="925513"/>
          <p14:tracePt t="194158" x="6908800" y="950913"/>
          <p14:tracePt t="194164" x="6870700" y="995363"/>
          <p14:tracePt t="194173" x="6832600" y="1027113"/>
          <p14:tracePt t="194178" x="6800850" y="1052513"/>
          <p14:tracePt t="194190" x="6775450" y="1077913"/>
          <p14:tracePt t="194197" x="6756400" y="1103313"/>
          <p14:tracePt t="194205" x="6737350" y="1128713"/>
          <p14:tracePt t="194212" x="6724650" y="1141413"/>
          <p14:tracePt t="194230" x="6699250" y="1179513"/>
          <p14:tracePt t="194236" x="6692900" y="1204913"/>
          <p14:tracePt t="194244" x="6680200" y="1223963"/>
          <p14:tracePt t="194251" x="6667500" y="1255713"/>
          <p14:tracePt t="194258" x="6661150" y="1274763"/>
          <p14:tracePt t="194266" x="6648450" y="1292225"/>
          <p14:tracePt t="194273" x="6642100" y="1304925"/>
          <p14:tracePt t="194285" x="6635750" y="1336675"/>
          <p14:tracePt t="194291" x="6629400" y="1355725"/>
          <p14:tracePt t="194295" x="6623050" y="1368425"/>
          <p14:tracePt t="194306" x="6616700" y="1387475"/>
          <p14:tracePt t="194314" x="6616700" y="1400175"/>
          <p14:tracePt t="194322" x="6616700" y="1412875"/>
          <p14:tracePt t="194339" x="6616700" y="1457325"/>
          <p14:tracePt t="194342" x="6616700" y="1476375"/>
          <p14:tracePt t="194350" x="6629400" y="1489075"/>
          <p14:tracePt t="194359" x="6629400" y="1514475"/>
          <p14:tracePt t="194365" x="6642100" y="1527175"/>
          <p14:tracePt t="194376" x="6648450" y="1539875"/>
          <p14:tracePt t="194383" x="6661150" y="1558925"/>
          <p14:tracePt t="194391" x="6667500" y="1571625"/>
          <p14:tracePt t="194398" x="6680200" y="1584325"/>
          <p14:tracePt t="194407" x="6692900" y="1590675"/>
          <p14:tracePt t="194413" x="6705600" y="1603375"/>
          <p14:tracePt t="194421" x="6711950" y="1609725"/>
          <p14:tracePt t="194430" x="6724650" y="1622425"/>
          <p14:tracePt t="194446" x="6762750" y="1641475"/>
          <p14:tracePt t="194451" x="6775450" y="1647825"/>
          <p14:tracePt t="194459" x="6794500" y="1647825"/>
          <p14:tracePt t="194466" x="6832600" y="1654175"/>
          <p14:tracePt t="194474" x="6864350" y="1660525"/>
          <p14:tracePt t="194481" x="6902450" y="1666875"/>
          <p14:tracePt t="194492" x="6934200" y="1666875"/>
          <p14:tracePt t="194501" x="6972300" y="1673225"/>
          <p14:tracePt t="194509" x="6997700" y="1673225"/>
          <p14:tracePt t="194517" x="7016750" y="1673225"/>
          <p14:tracePt t="194520" x="7035800" y="1673225"/>
          <p14:tracePt t="194529" x="7054850" y="1673225"/>
          <p14:tracePt t="194548" x="7099300" y="1673225"/>
          <p14:tracePt t="194551" x="7118350" y="1666875"/>
          <p14:tracePt t="194560" x="7143750" y="1666875"/>
          <p14:tracePt t="194568" x="7181850" y="1654175"/>
          <p14:tracePt t="194576" x="7213600" y="1641475"/>
          <p14:tracePt t="194584" x="7251700" y="1628775"/>
          <p14:tracePt t="194592" x="7277100" y="1616075"/>
          <p14:tracePt t="194600" x="7315200" y="1603375"/>
          <p14:tracePt t="194609" x="7340600" y="1590675"/>
          <p14:tracePt t="194616" x="7372350" y="1584325"/>
          <p14:tracePt t="194624" x="7385050" y="1571625"/>
          <p14:tracePt t="194631" x="7396163" y="1552575"/>
          <p14:tracePt t="194639" x="7408863" y="1527175"/>
          <p14:tracePt t="194649" x="7434263" y="1501775"/>
          <p14:tracePt t="194659" x="7453313" y="1463675"/>
          <p14:tracePt t="194664" x="7478713" y="1425575"/>
          <p14:tracePt t="194672" x="7497763" y="1393825"/>
          <p14:tracePt t="194679" x="7523163" y="1355725"/>
          <p14:tracePt t="194691" x="7535863" y="1336675"/>
          <p14:tracePt t="194696" x="7548563" y="1317625"/>
          <p14:tracePt t="194705" x="7554913" y="1304925"/>
          <p14:tracePt t="194712" x="7567613" y="1285875"/>
          <p14:tracePt t="194732" x="7593013" y="1223963"/>
          <p14:tracePt t="194745" x="7605713" y="1198563"/>
          <p14:tracePt t="194754" x="7612063" y="1179513"/>
          <p14:tracePt t="194769" x="7612063" y="1128713"/>
          <p14:tracePt t="194773" x="7612063" y="1122363"/>
          <p14:tracePt t="194778" x="7612063" y="1116013"/>
          <p14:tracePt t="194794" x="7612063" y="1096963"/>
          <p14:tracePt t="194807" x="7605713" y="1090613"/>
          <p14:tracePt t="194815" x="7593013" y="1077913"/>
          <p14:tracePt t="194826" x="7580313" y="1071563"/>
          <p14:tracePt t="194834" x="7580313" y="1065213"/>
          <p14:tracePt t="194859" x="7573963" y="1065213"/>
          <p14:tracePt t="194866" x="7567613" y="1065213"/>
          <p14:tracePt t="194870" x="7554913" y="1058863"/>
          <p14:tracePt t="194881" x="7542213" y="1052513"/>
          <p14:tracePt t="194901" x="7510463" y="1052513"/>
          <p14:tracePt t="194919" x="7485063" y="1052513"/>
          <p14:tracePt t="194924" x="7478713" y="1052513"/>
          <p14:tracePt t="194932" x="7472363" y="1052513"/>
          <p14:tracePt t="194941" x="7466013" y="1052513"/>
          <p14:tracePt t="194948" x="7459663" y="1052513"/>
          <p14:tracePt t="194956" x="7446963" y="1052513"/>
          <p14:tracePt t="194963" x="7440613" y="1052513"/>
          <p14:tracePt t="194973" x="7427913" y="1058863"/>
          <p14:tracePt t="194981" x="7408863" y="1058863"/>
          <p14:tracePt t="194990" x="7389813" y="1065213"/>
          <p14:tracePt t="194995" x="7372350" y="1065213"/>
          <p14:tracePt t="195014" x="7340600" y="1065213"/>
          <p14:tracePt t="195026" x="7327900" y="1065213"/>
          <p14:tracePt t="195041" x="7321550" y="1065213"/>
          <p14:tracePt t="195053" x="7308850" y="1065213"/>
          <p14:tracePt t="195071" x="7302500" y="1071563"/>
          <p14:tracePt t="195086" x="7296150" y="1071563"/>
          <p14:tracePt t="195104" x="7296150" y="1077913"/>
          <p14:tracePt t="195116" x="7283450" y="1084263"/>
          <p14:tracePt t="195135" x="7277100" y="1084263"/>
          <p14:tracePt t="195146" x="7277100" y="1090613"/>
          <p14:tracePt t="195158" x="7270750" y="1096963"/>
          <p14:tracePt t="195165" x="7264400" y="1096963"/>
          <p14:tracePt t="195174" x="7264400" y="1103313"/>
          <p14:tracePt t="195186" x="7258050" y="1109663"/>
          <p14:tracePt t="195191" x="7258050" y="1116013"/>
          <p14:tracePt t="195202" x="7251700" y="1116013"/>
          <p14:tracePt t="195208" x="7251700" y="1122363"/>
          <p14:tracePt t="195226" x="7245350" y="1128713"/>
          <p14:tracePt t="195238" x="7232650" y="1147763"/>
          <p14:tracePt t="195246" x="7226300" y="1166813"/>
          <p14:tracePt t="195262" x="7219950" y="1179513"/>
          <p14:tracePt t="195282" x="7188200" y="1255713"/>
          <p14:tracePt t="195288" x="7175500" y="1281113"/>
          <p14:tracePt t="195298" x="7162800" y="1317625"/>
          <p14:tracePt t="195306" x="7150100" y="1355725"/>
          <p14:tracePt t="195318" x="7105650" y="1450975"/>
          <p14:tracePt t="195325" x="7067550" y="1508125"/>
          <p14:tracePt t="195331" x="7035800" y="1571625"/>
          <p14:tracePt t="195341" x="7004050" y="1635125"/>
          <p14:tracePt t="195349" x="6985000" y="1704975"/>
          <p14:tracePt t="195357" x="6965950" y="1774825"/>
          <p14:tracePt t="195366" x="6953250" y="1831975"/>
          <p14:tracePt t="195374" x="6946900" y="1895475"/>
          <p14:tracePt t="195382" x="6934200" y="1946275"/>
          <p14:tracePt t="195392" x="6921500" y="1997075"/>
          <p14:tracePt t="195398" x="6908800" y="2047875"/>
          <p14:tracePt t="195406" x="6889750" y="2105025"/>
          <p14:tracePt t="195413" x="6877050" y="2154238"/>
          <p14:tracePt t="195424" x="6864350" y="2205038"/>
          <p14:tracePt t="195430" x="6845300" y="2262188"/>
          <p14:tracePt t="195438" x="6813550" y="2332038"/>
          <p14:tracePt t="195445" x="6769100" y="2408238"/>
          <p14:tracePt t="195457" x="6718300" y="2509838"/>
          <p14:tracePt t="195463" x="6673850" y="2592388"/>
          <p14:tracePt t="195481" x="6516688" y="2928938"/>
          <p14:tracePt t="195488" x="6465888" y="3041650"/>
          <p14:tracePt t="195507" x="6357938" y="3295650"/>
          <p14:tracePt t="195516" x="6326188" y="3390900"/>
          <p14:tracePt t="195521" x="6288088" y="3479800"/>
          <p14:tracePt t="195529" x="6249988" y="3549650"/>
          <p14:tracePt t="195543" x="6161088" y="3695700"/>
          <p14:tracePt t="195551" x="6116638" y="3765550"/>
          <p14:tracePt t="195558" x="6065838" y="3859213"/>
          <p14:tracePt t="195565" x="6002338" y="3960813"/>
          <p14:tracePt t="195575" x="5951538" y="4043363"/>
          <p14:tracePt t="195582" x="5875338" y="4164013"/>
          <p14:tracePt t="195591" x="5811838" y="4278313"/>
          <p14:tracePt t="195601" x="5754688" y="4379913"/>
          <p14:tracePt t="195608" x="5697538" y="4468813"/>
          <p14:tracePt t="195616" x="5659438" y="4538663"/>
          <p14:tracePt t="195623" x="5616575" y="4595813"/>
          <p14:tracePt t="195630" x="5584825" y="4646613"/>
          <p14:tracePt t="195646" x="5553075" y="4703763"/>
          <p14:tracePt t="195658" x="5546725" y="4721225"/>
          <p14:tracePt t="195662" x="5534025" y="4727575"/>
          <p14:tracePt t="195673" x="5527675" y="4733925"/>
          <p14:tracePt t="195679" x="5521325" y="4746625"/>
          <p14:tracePt t="195691" x="5508625" y="4765675"/>
          <p14:tracePt t="195712" x="5502275" y="4778375"/>
          <p14:tracePt t="195740" x="5495925" y="4784725"/>
          <p14:tracePt t="195765" x="5495925" y="4797425"/>
          <p14:tracePt t="195772" x="5483225" y="4803775"/>
          <p14:tracePt t="195780" x="5476875" y="4816475"/>
          <p14:tracePt t="195789" x="5464175" y="4841875"/>
          <p14:tracePt t="195795" x="5445125" y="4879975"/>
          <p14:tracePt t="195808" x="5407025" y="4962525"/>
          <p14:tracePt t="195822" x="5381625" y="5070475"/>
          <p14:tracePt t="195829" x="5362575" y="5121275"/>
          <p14:tracePt t="195836" x="5343525" y="5178425"/>
          <p14:tracePt t="195845" x="5311775" y="5235575"/>
          <p14:tracePt t="195851" x="5286375" y="5299075"/>
          <p14:tracePt t="195861" x="5273675" y="5356225"/>
          <p14:tracePt t="195867" x="5260975" y="5400675"/>
          <p14:tracePt t="195877" x="5254625" y="5432425"/>
          <p14:tracePt t="195886" x="5241925" y="5470525"/>
          <p14:tracePt t="195898" x="5235575" y="5495925"/>
          <p14:tracePt t="195900" x="5229225" y="5508625"/>
          <p14:tracePt t="195921" x="5229225" y="5546725"/>
          <p14:tracePt t="195934" x="5229225" y="5570538"/>
          <p14:tracePt t="195945" x="5210175" y="5602288"/>
          <p14:tracePt t="195965" x="5191125" y="5640388"/>
          <p14:tracePt t="195972" x="5191125" y="5653088"/>
          <p14:tracePt t="195977" x="5178425" y="5659438"/>
          <p14:tracePt t="195986" x="5178425" y="5672138"/>
          <p14:tracePt t="196004" x="5178425" y="5678488"/>
          <p14:tracePt t="196008" x="5172075" y="5678488"/>
          <p14:tracePt t="196016" x="5172075" y="5684838"/>
          <p14:tracePt t="196024" x="5165725" y="5697538"/>
          <p14:tracePt t="196038" x="5165725" y="5710238"/>
          <p14:tracePt t="196050" x="5165725" y="5722938"/>
          <p14:tracePt t="196057" x="5165725" y="5729288"/>
          <p14:tracePt t="196072" x="5165725" y="5748338"/>
          <p14:tracePt t="196087" x="5165725" y="5754688"/>
          <p14:tracePt t="196116" x="5165725" y="5773738"/>
          <p14:tracePt t="196129" x="5178425" y="5780088"/>
          <p14:tracePt t="196145" x="5191125" y="5792788"/>
          <p14:tracePt t="196180" x="5229225" y="5830888"/>
          <p14:tracePt t="196199" x="5248275" y="5843588"/>
          <p14:tracePt t="196212" x="5260975" y="5856288"/>
          <p14:tracePt t="196236" x="5267325" y="5868988"/>
          <p14:tracePt t="196253" x="5280025" y="5875338"/>
          <p14:tracePt t="196273" x="5292725" y="5888038"/>
          <p14:tracePt t="196299" x="5324475" y="5907088"/>
          <p14:tracePt t="196316" x="5330825" y="5919788"/>
          <p14:tracePt t="196334" x="5349875" y="5938838"/>
          <p14:tracePt t="196348" x="5362575" y="5951538"/>
          <p14:tracePt t="196362" x="5381625" y="5970588"/>
          <p14:tracePt t="196374" x="5400675" y="5989638"/>
          <p14:tracePt t="196388" x="5407025" y="6002338"/>
          <p14:tracePt t="196398" x="5438775" y="6021388"/>
          <p14:tracePt t="196410" x="5457825" y="6027738"/>
          <p14:tracePt t="196415" x="5470525" y="6040438"/>
          <p14:tracePt t="196425" x="5489575" y="6046788"/>
          <p14:tracePt t="196433" x="5508625" y="6059488"/>
          <p14:tracePt t="196444" x="5546725" y="6065838"/>
          <p14:tracePt t="196455" x="5572125" y="6065838"/>
          <p14:tracePt t="196463" x="5597525" y="6065838"/>
          <p14:tracePt t="196486" x="5653088" y="6046788"/>
          <p14:tracePt t="196497" x="5659438" y="6034088"/>
          <p14:tracePt t="196508" x="5678488" y="6015038"/>
          <p14:tracePt t="196519" x="5684838" y="6008688"/>
          <p14:tracePt t="196527" x="5691188" y="6002338"/>
          <p14:tracePt t="196532" x="5697538" y="5989638"/>
          <p14:tracePt t="196547" x="5697538" y="5976938"/>
          <p14:tracePt t="196694" x="5703888" y="5976938"/>
          <p14:tracePt t="196708" x="5710238" y="5983288"/>
          <p14:tracePt t="196714" x="5716588" y="5983288"/>
          <p14:tracePt t="196724" x="5716588" y="5989638"/>
          <p14:tracePt t="196729" x="5722938" y="5989638"/>
          <p14:tracePt t="196747" x="5729288" y="6002338"/>
          <p14:tracePt t="196758" x="5735638" y="6002338"/>
          <p14:tracePt t="196769" x="5741988" y="6008688"/>
          <p14:tracePt t="196776" x="5748338" y="6015038"/>
          <p14:tracePt t="196784" x="5748338" y="6021388"/>
          <p14:tracePt t="196791" x="5754688" y="6021388"/>
          <p14:tracePt t="196800" x="5754688" y="6027738"/>
          <p14:tracePt t="196807" x="5754688" y="6034088"/>
          <p14:tracePt t="196817" x="5754688" y="6040438"/>
          <p14:tracePt t="196823" x="5761038" y="6053138"/>
          <p14:tracePt t="196833" x="5761038" y="6059488"/>
          <p14:tracePt t="196840" x="5767388" y="6065838"/>
          <p14:tracePt t="196855" x="5767388" y="6072188"/>
          <p14:tracePt t="196863" x="5773738" y="6084888"/>
          <p14:tracePt t="196871" x="5773738" y="6091238"/>
          <p14:tracePt t="196885" x="5773738" y="6097588"/>
          <p14:tracePt t="196893" x="5773738" y="6103938"/>
          <p14:tracePt t="196919" x="5780088" y="6116638"/>
          <p14:tracePt t="196929" x="5780088" y="6122988"/>
          <p14:tracePt t="197112" x="5786438" y="6122988"/>
          <p14:tracePt t="197247" x="5792788" y="6122988"/>
          <p14:tracePt t="197261" x="5792788" y="6129338"/>
          <p14:tracePt t="197287" x="5792788" y="6135688"/>
          <p14:tracePt t="197550" x="5799138" y="6148388"/>
          <p14:tracePt t="197566" x="5799138" y="6154738"/>
          <p14:tracePt t="197570" x="5799138" y="6167438"/>
          <p14:tracePt t="197585" x="5799138" y="6180138"/>
          <p14:tracePt t="197604" x="5799138" y="6186488"/>
          <p14:tracePt t="197621" x="5799138" y="6192838"/>
          <p14:tracePt t="198806" x="5805488" y="6186488"/>
          <p14:tracePt t="198819" x="5811838" y="6180138"/>
          <p14:tracePt t="198840" x="5818188" y="6167438"/>
          <p14:tracePt t="198859" x="5818188" y="6148388"/>
          <p14:tracePt t="198863" x="5824538" y="6142038"/>
          <p14:tracePt t="198873" x="5830888" y="6142038"/>
          <p14:tracePt t="198882" x="5830888" y="6135688"/>
          <p14:tracePt t="198892" x="5830888" y="6129338"/>
          <p14:tracePt t="198902" x="5837238" y="6122988"/>
          <p14:tracePt t="199901" x="5837238" y="6116638"/>
          <p14:tracePt t="199914" x="5875338" y="6091238"/>
          <p14:tracePt t="199923" x="5888038" y="6078538"/>
          <p14:tracePt t="199934" x="5913438" y="6072188"/>
          <p14:tracePt t="199942" x="5938838" y="6059488"/>
          <p14:tracePt t="199948" x="5951538" y="6046788"/>
          <p14:tracePt t="199965" x="5976938" y="6027738"/>
          <p14:tracePt t="199971" x="6008688" y="6021388"/>
          <p14:tracePt t="199987" x="6046788" y="5995988"/>
          <p14:tracePt t="199993" x="6059488" y="5989638"/>
          <p14:tracePt t="200002" x="6084888" y="5976938"/>
          <p14:tracePt t="200009" x="6103938" y="5970588"/>
          <p14:tracePt t="200017" x="6122988" y="5957888"/>
          <p14:tracePt t="200024" x="6135688" y="5951538"/>
          <p14:tracePt t="200033" x="6161088" y="5938838"/>
          <p14:tracePt t="200042" x="6167438" y="5926138"/>
          <p14:tracePt t="200049" x="6186488" y="5919788"/>
          <p14:tracePt t="200054" x="6199188" y="5907088"/>
          <p14:tracePt t="200073" x="6237288" y="5888038"/>
          <p14:tracePt t="200081" x="6269038" y="5875338"/>
          <p14:tracePt t="200089" x="6294438" y="5868988"/>
          <p14:tracePt t="200113" x="6376988" y="5824538"/>
          <p14:tracePt t="200121" x="6396038" y="5811838"/>
          <p14:tracePt t="200139" x="6465888" y="5780088"/>
          <p14:tracePt t="200150" x="6491288" y="5767388"/>
          <p14:tracePt t="200158" x="6510338" y="5754688"/>
          <p14:tracePt t="200165" x="6534150" y="5748338"/>
          <p14:tracePt t="200173" x="6559550" y="5735638"/>
          <p14:tracePt t="200181" x="6584950" y="5722938"/>
          <p14:tracePt t="200196" x="6648450" y="5697538"/>
          <p14:tracePt t="200204" x="6686550" y="5678488"/>
          <p14:tracePt t="200212" x="6718300" y="5672138"/>
          <p14:tracePt t="200237" x="6819900" y="5608638"/>
          <p14:tracePt t="200245" x="6858000" y="5589588"/>
          <p14:tracePt t="200264" x="6927850" y="5559425"/>
          <p14:tracePt t="200269" x="6965950" y="5540375"/>
          <p14:tracePt t="200275" x="6991350" y="5527675"/>
          <p14:tracePt t="200284" x="7016750" y="5521325"/>
          <p14:tracePt t="200291" x="7029450" y="5508625"/>
          <p14:tracePt t="200305" x="7048500" y="5489575"/>
          <p14:tracePt t="200311" x="7061200" y="5476875"/>
          <p14:tracePt t="200317" x="7073900" y="5470525"/>
          <p14:tracePt t="200332" x="7092950" y="5451475"/>
          <p14:tracePt t="200344" x="7156450" y="5394325"/>
          <p14:tracePt t="200357" x="7181850" y="5368925"/>
          <p14:tracePt t="200370" x="7188200" y="5356225"/>
          <p14:tracePt t="200379" x="7194550" y="5343525"/>
          <p14:tracePt t="200382" x="7207250" y="5330825"/>
          <p14:tracePt t="200389" x="7213600" y="5324475"/>
          <p14:tracePt t="200402" x="7226300" y="5305425"/>
          <p14:tracePt t="200415" x="7239000" y="5286375"/>
          <p14:tracePt t="200421" x="7251700" y="5280025"/>
          <p14:tracePt t="200430" x="7258050" y="5273675"/>
          <p14:tracePt t="200437" x="7270750" y="5260975"/>
          <p14:tracePt t="200446" x="7277100" y="5254625"/>
          <p14:tracePt t="200450" x="7289800" y="5241925"/>
          <p14:tracePt t="200462" x="7296150" y="5235575"/>
          <p14:tracePt t="200466" x="7302500" y="5229225"/>
          <p14:tracePt t="200476" x="7308850" y="5216525"/>
          <p14:tracePt t="200484" x="7315200" y="5210175"/>
          <p14:tracePt t="200492" x="7327900" y="5197475"/>
          <p14:tracePt t="200499" x="7334250" y="5191125"/>
          <p14:tracePt t="200508" x="7346950" y="5178425"/>
          <p14:tracePt t="200516" x="7346950" y="5172075"/>
          <p14:tracePt t="200521" x="7359650" y="5165725"/>
          <p14:tracePt t="200539" x="7378700" y="5146675"/>
          <p14:tracePt t="200553" x="7389813" y="5127625"/>
          <p14:tracePt t="200560" x="7396163" y="5121275"/>
          <p14:tracePt t="200568" x="7402513" y="5108575"/>
          <p14:tracePt t="200576" x="7408863" y="5102225"/>
          <p14:tracePt t="200585" x="7421563" y="5089525"/>
          <p14:tracePt t="200597" x="7427913" y="5076825"/>
          <p14:tracePt t="200600" x="7434263" y="5070475"/>
          <p14:tracePt t="200611" x="7440613" y="5051425"/>
          <p14:tracePt t="200617" x="7446963" y="5038725"/>
          <p14:tracePt t="200624" x="7453313" y="5032375"/>
          <p14:tracePt t="200634" x="7453313" y="5026025"/>
          <p14:tracePt t="200647" x="7459663" y="5006975"/>
          <p14:tracePt t="200654" x="7459663" y="4994275"/>
          <p14:tracePt t="200662" x="7453313" y="4975225"/>
          <p14:tracePt t="200668" x="7440613" y="4949825"/>
          <p14:tracePt t="200675" x="7434263" y="4937125"/>
          <p14:tracePt t="200696" x="7396163" y="4886325"/>
          <p14:tracePt t="200705" x="7378700" y="4867275"/>
          <p14:tracePt t="200713" x="7346950" y="4841875"/>
          <p14:tracePt t="200717" x="7334250" y="4816475"/>
          <p14:tracePt t="200727" x="7308850" y="4803775"/>
          <p14:tracePt t="200736" x="7296150" y="4791075"/>
          <p14:tracePt t="200745" x="7270750" y="4778375"/>
          <p14:tracePt t="200749" x="7239000" y="4759325"/>
          <p14:tracePt t="200761" x="7194550" y="4740275"/>
          <p14:tracePt t="200766" x="7131050" y="4697413"/>
          <p14:tracePt t="200776" x="7029450" y="4659313"/>
          <p14:tracePt t="200788" x="6699250" y="4570413"/>
          <p14:tracePt t="200795" x="6516688" y="4532313"/>
          <p14:tracePt t="200801" x="6326188" y="4475163"/>
          <p14:tracePt t="200810" x="6135688" y="4424363"/>
          <p14:tracePt t="200818" x="5989638" y="4392613"/>
          <p14:tracePt t="200825" x="5875338" y="4379913"/>
          <p14:tracePt t="200834" x="5805488" y="4367213"/>
          <p14:tracePt t="200842" x="5754688" y="4367213"/>
          <p14:tracePt t="200851" x="5703888" y="4367213"/>
          <p14:tracePt t="200858" x="5653088" y="4367213"/>
          <p14:tracePt t="200867" x="5616575" y="4373563"/>
          <p14:tracePt t="200878" x="5584825" y="4386263"/>
          <p14:tracePt t="200879" x="5572125" y="4392613"/>
          <p14:tracePt t="200892" x="5559425" y="4405313"/>
          <p14:tracePt t="200897" x="5546725" y="4437063"/>
          <p14:tracePt t="200908" x="5534025" y="4462463"/>
          <p14:tracePt t="200917" x="5514975" y="4506913"/>
          <p14:tracePt t="200923" x="5502275" y="4557713"/>
          <p14:tracePt t="200933" x="5489575" y="4608513"/>
          <p14:tracePt t="200943" x="5489575" y="4652963"/>
          <p14:tracePt t="200952" x="5483225" y="4721225"/>
          <p14:tracePt t="200959" x="5483225" y="4752975"/>
          <p14:tracePt t="200968" x="5483225" y="4778375"/>
          <p14:tracePt t="200978" x="5495925" y="4803775"/>
          <p14:tracePt t="200987" x="5502275" y="4822825"/>
          <p14:tracePt t="200996" x="5514975" y="4829175"/>
          <p14:tracePt t="201013" x="5540375" y="4860925"/>
          <p14:tracePt t="201023" x="5553075" y="4867275"/>
          <p14:tracePt t="201039" x="5584825" y="4879975"/>
          <p14:tracePt t="201051" x="5635625" y="4879975"/>
          <p14:tracePt t="201071" x="5703888" y="4879975"/>
          <p14:tracePt t="201082" x="5805488" y="4867275"/>
          <p14:tracePt t="201093" x="5849938" y="4854575"/>
          <p14:tracePt t="201101" x="5907088" y="4841875"/>
          <p14:tracePt t="201114" x="6046788" y="4772025"/>
          <p14:tracePt t="201130" x="6154738" y="4678363"/>
          <p14:tracePt t="201146" x="6230938" y="4545013"/>
          <p14:tracePt t="201162" x="6256338" y="4475163"/>
          <p14:tracePt t="201173" x="6281738" y="4341813"/>
          <p14:tracePt t="201191" x="6281738" y="4259263"/>
          <p14:tracePt t="201197" x="6275388" y="4227513"/>
          <p14:tracePt t="201212" x="6249988" y="4189413"/>
          <p14:tracePt t="201215" x="6218238" y="4176713"/>
          <p14:tracePt t="201231" x="6129338" y="4151313"/>
          <p14:tracePt t="201242" x="6065838" y="4138613"/>
          <p14:tracePt t="201254" x="5926138" y="4132263"/>
          <p14:tracePt t="201264" x="5837238" y="4132263"/>
          <p14:tracePt t="201278" x="5703888" y="4138613"/>
          <p14:tracePt t="201286" x="5641975" y="4151313"/>
          <p14:tracePt t="201293" x="5591175" y="4164013"/>
          <p14:tracePt t="201300" x="5546725" y="4183063"/>
          <p14:tracePt t="201309" x="5508625" y="4208463"/>
          <p14:tracePt t="201318" x="5476875" y="4233863"/>
          <p14:tracePt t="201327" x="5451475" y="4271963"/>
          <p14:tracePt t="201333" x="5432425" y="4310063"/>
          <p14:tracePt t="201342" x="5413375" y="4354513"/>
          <p14:tracePt t="201365" x="5381625" y="4449763"/>
          <p14:tracePt t="201370" x="5375275" y="4551363"/>
          <p14:tracePt t="201381" x="5375275" y="4608513"/>
          <p14:tracePt t="201404" x="5400675" y="4733925"/>
          <p14:tracePt t="201415" x="5407025" y="4772025"/>
          <p14:tracePt t="201424" x="5419725" y="4803775"/>
          <p14:tracePt t="201433" x="5426075" y="4822825"/>
          <p14:tracePt t="201443" x="5451475" y="4841875"/>
          <p14:tracePt t="201449" x="5534025" y="4867275"/>
          <p14:tracePt t="201462" x="5578475" y="4879975"/>
          <p14:tracePt t="201471" x="5629275" y="4892675"/>
          <p14:tracePt t="201483" x="5703888" y="4899025"/>
          <p14:tracePt t="201496" x="5792788" y="4911725"/>
          <p14:tracePt t="201506" x="5837238" y="4911725"/>
          <p14:tracePt t="201525" x="5913438" y="4899025"/>
          <p14:tracePt t="201540" x="5983288" y="4879975"/>
          <p14:tracePt t="201547" x="6021388" y="4854575"/>
          <p14:tracePt t="201558" x="6065838" y="4784725"/>
          <p14:tracePt t="201573" x="6084888" y="4714875"/>
          <p14:tracePt t="201598" x="6091238" y="4633913"/>
          <p14:tracePt t="201612" x="6078538" y="4545013"/>
          <p14:tracePt t="201617" x="6053138" y="4506913"/>
          <p14:tracePt t="201629" x="5995988" y="4430713"/>
          <p14:tracePt t="201639" x="5957888" y="4392613"/>
          <p14:tracePt t="201654" x="5856288" y="4310063"/>
          <p14:tracePt t="201673" x="5748338" y="4259263"/>
          <p14:tracePt t="201686" x="5641975" y="4233863"/>
          <p14:tracePt t="201691" x="5591175" y="4240213"/>
          <p14:tracePt t="201699" x="5546725" y="4252913"/>
          <p14:tracePt t="201708" x="5495925" y="4271963"/>
          <p14:tracePt t="201720" x="5419725" y="4284663"/>
          <p14:tracePt t="201721" x="5349875" y="4297363"/>
          <p14:tracePt t="201730" x="5273675" y="4316413"/>
          <p14:tracePt t="201744" x="5210175" y="4335463"/>
          <p14:tracePt t="201754" x="5146675" y="4360863"/>
          <p14:tracePt t="201761" x="5133975" y="4373563"/>
          <p14:tracePt t="201776" x="5108575" y="4424363"/>
          <p14:tracePt t="201791" x="5102225" y="4462463"/>
          <p14:tracePt t="201800" x="5095875" y="4494213"/>
          <p14:tracePt t="201810" x="5095875" y="4576763"/>
          <p14:tracePt t="201819" x="5095875" y="4621213"/>
          <p14:tracePt t="201826" x="5108575" y="4652963"/>
          <p14:tracePt t="201833" x="5127625" y="4697413"/>
          <p14:tracePt t="201842" x="5153025" y="4746625"/>
          <p14:tracePt t="201849" x="5178425" y="4784725"/>
          <p14:tracePt t="201856" x="5216525" y="4816475"/>
          <p14:tracePt t="201867" x="5254625" y="4841875"/>
          <p14:tracePt t="201874" x="5305425" y="4867275"/>
          <p14:tracePt t="201881" x="5337175" y="4879975"/>
          <p14:tracePt t="201898" x="5419725" y="4905375"/>
          <p14:tracePt t="201902" x="5457825" y="4911725"/>
          <p14:tracePt t="201910" x="5502275" y="4918075"/>
          <p14:tracePt t="201916" x="5553075" y="4924425"/>
          <p14:tracePt t="201925" x="5610225" y="4930775"/>
          <p14:tracePt t="201935" x="5691188" y="4930775"/>
          <p14:tracePt t="201942" x="5780088" y="4930775"/>
          <p14:tracePt t="201951" x="5862638" y="4911725"/>
          <p14:tracePt t="201958" x="5951538" y="4899025"/>
          <p14:tracePt t="201965" x="6046788" y="4886325"/>
          <p14:tracePt t="201975" x="6129338" y="4867275"/>
          <p14:tracePt t="201980" x="6186488" y="4835525"/>
          <p14:tracePt t="201992" x="6237288" y="4803775"/>
          <p14:tracePt t="202005" x="6294438" y="4727575"/>
          <p14:tracePt t="202011" x="6307138" y="4684713"/>
          <p14:tracePt t="202019" x="6319838" y="4646613"/>
          <p14:tracePt t="202035" x="6326188" y="4576763"/>
          <p14:tracePt t="202043" x="6313488" y="4538663"/>
          <p14:tracePt t="202051" x="6294438" y="4500563"/>
          <p14:tracePt t="202061" x="6281738" y="4468813"/>
          <p14:tracePt t="202066" x="6249988" y="4443413"/>
          <p14:tracePt t="202081" x="6173788" y="4411663"/>
          <p14:tracePt t="202089" x="6135688" y="4405313"/>
          <p14:tracePt t="202100" x="6103938" y="4398963"/>
          <p14:tracePt t="202106" x="6065838" y="4392613"/>
          <p14:tracePt t="202117" x="6021388" y="4386263"/>
          <p14:tracePt t="202124" x="5989638" y="4379913"/>
          <p14:tracePt t="202131" x="5951538" y="4379913"/>
          <p14:tracePt t="202150" x="5881688" y="4392613"/>
          <p14:tracePt t="202153" x="5862638" y="4398963"/>
          <p14:tracePt t="202170" x="5792788" y="4443413"/>
          <p14:tracePt t="202184" x="5703888" y="4525963"/>
          <p14:tracePt t="202192" x="5659438" y="4583113"/>
          <p14:tracePt t="202201" x="5616575" y="4633913"/>
          <p14:tracePt t="202208" x="5578475" y="4691063"/>
          <p14:tracePt t="202216" x="5540375" y="4746625"/>
          <p14:tracePt t="202225" x="5527675" y="4791075"/>
          <p14:tracePt t="202232" x="5514975" y="4835525"/>
          <p14:tracePt t="202248" x="5502275" y="4911725"/>
          <p14:tracePt t="202259" x="5502275" y="4949825"/>
          <p14:tracePt t="202275" x="5540375" y="5032375"/>
          <p14:tracePt t="202286" x="5565775" y="5070475"/>
          <p14:tracePt t="202290" x="5603875" y="5108575"/>
          <p14:tracePt t="202300" x="5648325" y="5146675"/>
          <p14:tracePt t="202308" x="5729288" y="5184775"/>
          <p14:tracePt t="202317" x="5773738" y="5197475"/>
          <p14:tracePt t="202322" x="5818188" y="5210175"/>
          <p14:tracePt t="202331" x="5868988" y="5216525"/>
          <p14:tracePt t="202353" x="5964238" y="5216525"/>
          <p14:tracePt t="202360" x="6015038" y="5203825"/>
          <p14:tracePt t="202366" x="6078538" y="5191125"/>
          <p14:tracePt t="202373" x="6135688" y="5159375"/>
          <p14:tracePt t="202384" x="6383338" y="5013325"/>
          <p14:tracePt t="202402" x="6604000" y="4867275"/>
          <p14:tracePt t="202424" x="6718300" y="4759325"/>
          <p14:tracePt t="202429" x="6750050" y="4708525"/>
          <p14:tracePt t="202434" x="6769100" y="4665663"/>
          <p14:tracePt t="202443" x="6775450" y="4633913"/>
          <p14:tracePt t="202457" x="6781800" y="4576763"/>
          <p14:tracePt t="202466" x="6781800" y="4564063"/>
          <p14:tracePt t="202482" x="6750050" y="4532313"/>
          <p14:tracePt t="202498" x="6692900" y="4500563"/>
          <p14:tracePt t="202510" x="6654800" y="4487863"/>
          <p14:tracePt t="202524" x="6565900" y="4462463"/>
          <p14:tracePt t="202527" x="6516688" y="4443413"/>
          <p14:tracePt t="202534" x="6453188" y="4430713"/>
          <p14:tracePt t="202542" x="6389688" y="4430713"/>
          <p14:tracePt t="202552" x="6313488" y="4430713"/>
          <p14:tracePt t="202558" x="6224588" y="4449763"/>
          <p14:tracePt t="202566" x="6148388" y="4468813"/>
          <p14:tracePt t="202576" x="6072188" y="4487863"/>
          <p14:tracePt t="202583" x="6015038" y="4519613"/>
          <p14:tracePt t="202589" x="5970588" y="4551363"/>
          <p14:tracePt t="202605" x="5888038" y="4602163"/>
          <p14:tracePt t="202621" x="5862638" y="4646613"/>
          <p14:tracePt t="202635" x="5837238" y="4678363"/>
          <p14:tracePt t="202661" x="5837238" y="4765675"/>
          <p14:tracePt t="202671" x="5849938" y="4803775"/>
          <p14:tracePt t="202683" x="5894388" y="4867275"/>
          <p14:tracePt t="202701" x="5951538" y="4924425"/>
          <p14:tracePt t="202705" x="5976938" y="4949825"/>
          <p14:tracePt t="202717" x="6008688" y="4962525"/>
          <p14:tracePt t="202725" x="6034088" y="4975225"/>
          <p14:tracePt t="202731" x="6065838" y="4975225"/>
          <p14:tracePt t="202744" x="6135688" y="4987925"/>
          <p14:tracePt t="202758" x="6180138" y="4987925"/>
          <p14:tracePt t="202768" x="6256338" y="4975225"/>
          <p14:tracePt t="202794" x="6402388" y="4892675"/>
          <p14:tracePt t="202807" x="6503988" y="4816475"/>
          <p14:tracePt t="202828" x="6616700" y="4721225"/>
          <p14:tracePt t="202840" x="6680200" y="4652963"/>
          <p14:tracePt t="202857" x="6692900" y="4608513"/>
          <p14:tracePt t="202861" x="6692900" y="4595813"/>
          <p14:tracePt t="202869" x="6692900" y="4583113"/>
          <p14:tracePt t="202877" x="6680200" y="4570413"/>
          <p14:tracePt t="202883" x="6654800" y="4551363"/>
          <p14:tracePt t="202893" x="6616700" y="4532313"/>
          <p14:tracePt t="202901" x="6572250" y="4506913"/>
          <p14:tracePt t="202911" x="6527800" y="4487863"/>
          <p14:tracePt t="202918" x="6478588" y="4475163"/>
          <p14:tracePt t="202926" x="6421438" y="4462463"/>
          <p14:tracePt t="202931" x="6370638" y="4449763"/>
          <p14:tracePt t="202954" x="6262688" y="4443413"/>
          <p14:tracePt t="202959" x="6205538" y="4443413"/>
          <p14:tracePt t="202975" x="6116638" y="4468813"/>
          <p14:tracePt t="202978" x="6084888" y="4481513"/>
          <p14:tracePt t="202987" x="6046788" y="4487863"/>
          <p14:tracePt t="202995" x="6015038" y="4513263"/>
          <p14:tracePt t="203003" x="5989638" y="4538663"/>
          <p14:tracePt t="203013" x="5983288" y="4551363"/>
          <p14:tracePt t="203019" x="5970588" y="4576763"/>
          <p14:tracePt t="203029" x="5964238" y="4602163"/>
          <p14:tracePt t="203045" x="5951538" y="4633913"/>
          <p14:tracePt t="203057" x="5945188" y="4684713"/>
          <p14:tracePt t="203064" x="5945188" y="4721225"/>
          <p14:tracePt t="203075" x="5957888" y="4759325"/>
          <p14:tracePt t="203088" x="5989638" y="4816475"/>
          <p14:tracePt t="203095" x="6002338" y="4835525"/>
          <p14:tracePt t="203109" x="6021388" y="4854575"/>
          <p14:tracePt t="203123" x="6046788" y="4873625"/>
          <p14:tracePt t="203135" x="6078538" y="4886325"/>
          <p14:tracePt t="203151" x="6097588" y="4886325"/>
          <p14:tracePt t="203177" x="6224588" y="4854575"/>
          <p14:tracePt t="203205" x="6294438" y="4784725"/>
          <p14:tracePt t="203217" x="6313488" y="4714875"/>
          <p14:tracePt t="203240" x="6262688" y="4589463"/>
          <p14:tracePt t="203256" x="6167438" y="4500563"/>
          <p14:tracePt t="203271" x="6046788" y="4449763"/>
          <p14:tracePt t="203280" x="5970588" y="4430713"/>
          <p14:tracePt t="203308" x="5729288" y="4386263"/>
          <p14:tracePt t="203332" x="5534025" y="4398963"/>
          <p14:tracePt t="203363" x="5445125" y="4462463"/>
          <p14:tracePt t="203383" x="5419725" y="4532313"/>
          <p14:tracePt t="203403" x="5407025" y="4640263"/>
          <p14:tracePt t="203433" x="5438775" y="4727575"/>
          <p14:tracePt t="203453" x="5457825" y="4752975"/>
          <p14:tracePt t="203467" x="5476875" y="4772025"/>
          <p14:tracePt t="203491" x="5489575" y="4772025"/>
          <p14:tracePt t="203557" x="5495925" y="4772025"/>
          <p14:tracePt t="203579" x="5514975" y="4703763"/>
          <p14:tracePt t="203611" x="5451475" y="4589463"/>
          <p14:tracePt t="203624" x="5413375" y="4570413"/>
          <p14:tracePt t="203631" x="5349875" y="4545013"/>
          <p14:tracePt t="203640" x="5311775" y="4532313"/>
          <p14:tracePt t="203650" x="5286375" y="4532313"/>
          <p14:tracePt t="203667" x="5248275" y="4532313"/>
          <p14:tracePt t="203671" x="5235575" y="4532313"/>
          <p14:tracePt t="203691" x="5222875" y="4532313"/>
          <p14:tracePt t="203711" x="5210175" y="4545013"/>
          <p14:tracePt t="203723" x="5203825" y="4557713"/>
          <p14:tracePt t="203726" x="5197475" y="4564063"/>
          <p14:tracePt t="203731" x="5197475" y="4576763"/>
          <p14:tracePt t="203746" x="5184775" y="4595813"/>
          <p14:tracePt t="203757" x="5178425" y="4608513"/>
          <p14:tracePt t="203769" x="5178425" y="4614863"/>
          <p14:tracePt t="203775" x="5172075" y="4621213"/>
          <p14:tracePt t="203785" x="5165725" y="4640263"/>
          <p14:tracePt t="203809" x="5159375" y="4652963"/>
          <p14:tracePt t="203820" x="5159375" y="4659313"/>
          <p14:tracePt t="203835" x="5159375" y="4665663"/>
          <p14:tracePt t="203844" x="5159375" y="4672013"/>
          <p14:tracePt t="203863" x="5159375" y="4678363"/>
          <p14:tracePt t="203901" x="5159375" y="4684713"/>
          <p14:tracePt t="203912" x="5153025" y="4691063"/>
          <p14:tracePt t="203926" x="5146675" y="4697413"/>
          <p14:tracePt t="203934" x="5146675" y="4703763"/>
          <p14:tracePt t="203944" x="5140325" y="4714875"/>
          <p14:tracePt t="203949" x="5140325" y="4721225"/>
          <p14:tracePt t="203962" x="5140325" y="4727575"/>
          <p14:tracePt t="203983" x="5133975" y="4752975"/>
          <p14:tracePt t="203991" x="5133975" y="4759325"/>
          <p14:tracePt t="204004" x="5127625" y="4765675"/>
          <p14:tracePt t="204012" x="5127625" y="4772025"/>
          <p14:tracePt t="204027" x="5127625" y="4778375"/>
          <p14:tracePt t="204069" x="5127625" y="4784725"/>
          <p14:tracePt t="204245" x="5127625" y="4772025"/>
          <p14:tracePt t="204257" x="5133975" y="4759325"/>
          <p14:tracePt t="204262" x="5133975" y="4752975"/>
          <p14:tracePt t="204266" x="5140325" y="4746625"/>
          <p14:tracePt t="204274" x="5140325" y="4740275"/>
          <p14:tracePt t="204283" x="5140325" y="4733925"/>
          <p14:tracePt t="204289" x="5133975" y="4727575"/>
          <p14:tracePt t="204305" x="5108575" y="4714875"/>
          <p14:tracePt t="204317" x="5083175" y="4708525"/>
          <p14:tracePt t="204326" x="5051425" y="4703763"/>
          <p14:tracePt t="204332" x="5013325" y="4691063"/>
          <p14:tracePt t="204348" x="4943475" y="4678363"/>
          <p14:tracePt t="204355" x="4918075" y="4678363"/>
          <p14:tracePt t="204371" x="4879975" y="4678363"/>
          <p14:tracePt t="204378" x="4873625" y="4678363"/>
          <p14:tracePt t="204382" x="4867275" y="4678363"/>
          <p14:tracePt t="204393" x="4860925" y="4678363"/>
          <p14:tracePt t="204399" x="4854575" y="4678363"/>
          <p14:tracePt t="204408" x="4841875" y="4684713"/>
          <p14:tracePt t="204415" x="4829175" y="4691063"/>
          <p14:tracePt t="204424" x="4816475" y="4703763"/>
          <p14:tracePt t="204442" x="4779963" y="4727575"/>
          <p14:tracePt t="204448" x="4767263" y="4740275"/>
          <p14:tracePt t="204457" x="4760913" y="4746625"/>
          <p14:tracePt t="204470" x="4748213" y="4759325"/>
          <p14:tracePt t="204476" x="4741863" y="4765675"/>
          <p14:tracePt t="204485" x="4735513" y="4772025"/>
          <p14:tracePt t="204494" x="4735513" y="4778375"/>
          <p14:tracePt t="204501" x="4729163" y="4784725"/>
          <p14:tracePt t="204523" x="4722813" y="4791075"/>
          <p14:tracePt t="204533" x="4722813" y="4797425"/>
          <p14:tracePt t="204536" x="4722813" y="4803775"/>
          <p14:tracePt t="204544" x="4722813" y="4816475"/>
          <p14:tracePt t="204552" x="4716463" y="4829175"/>
          <p14:tracePt t="204565" x="4716463" y="4841875"/>
          <p14:tracePt t="204569" x="4716463" y="4854575"/>
          <p14:tracePt t="204574" x="4716463" y="4860925"/>
          <p14:tracePt t="204584" x="4716463" y="4873625"/>
          <p14:tracePt t="204602" x="4716463" y="4886325"/>
          <p14:tracePt t="204607" x="4716463" y="4892675"/>
          <p14:tracePt t="204620" x="4716463" y="4899025"/>
          <p14:tracePt t="204733" x="4722813" y="4899025"/>
          <p14:tracePt t="204789" x="4729163" y="4899025"/>
          <p14:tracePt t="204837" x="4735513" y="4899025"/>
          <p14:tracePt t="204845" x="4741863" y="4899025"/>
          <p14:tracePt t="204884" x="4748213" y="4899025"/>
          <p14:tracePt t="204898" x="4754563" y="4899025"/>
          <p14:tracePt t="204925" x="4760913" y="4899025"/>
          <p14:tracePt t="204991" x="4767263" y="4899025"/>
          <p14:tracePt t="205009" x="4773613" y="4899025"/>
          <p14:tracePt t="205041" x="4779963" y="4899025"/>
          <p14:tracePt t="205242" x="4784725" y="4899025"/>
          <p14:tracePt t="205488" x="4791075" y="4899025"/>
          <p14:tracePt t="205728" x="4797425" y="4899025"/>
          <p14:tracePt t="205758" x="4803775" y="4899025"/>
          <p14:tracePt t="205984" x="4810125" y="4899025"/>
          <p14:tracePt t="206276" x="4822825" y="4899025"/>
          <p14:tracePt t="206290" x="4829175" y="4892675"/>
          <p14:tracePt t="206299" x="4841875" y="4879975"/>
          <p14:tracePt t="206304" x="4873625" y="4860925"/>
          <p14:tracePt t="206313" x="4905375" y="4841875"/>
          <p14:tracePt t="206321" x="4930775" y="4829175"/>
          <p14:tracePt t="206328" x="4968875" y="4810125"/>
          <p14:tracePt t="206336" x="5006975" y="4797425"/>
          <p14:tracePt t="206345" x="5045075" y="4784725"/>
          <p14:tracePt t="206351" x="5083175" y="4772025"/>
          <p14:tracePt t="206361" x="5102225" y="4759325"/>
          <p14:tracePt t="206369" x="5121275" y="4752975"/>
          <p14:tracePt t="206378" x="5133975" y="4740275"/>
          <p14:tracePt t="206384" x="5146675" y="4733925"/>
          <p14:tracePt t="206393" x="5153025" y="4727575"/>
          <p14:tracePt t="206400" x="5165725" y="4721225"/>
          <p14:tracePt t="206409" x="5172075" y="4708525"/>
          <p14:tracePt t="206418" x="5178425" y="4703763"/>
          <p14:tracePt t="206426" x="5191125" y="4697413"/>
          <p14:tracePt t="206433" x="5197475" y="4691063"/>
          <p14:tracePt t="206442" x="5210175" y="4678363"/>
          <p14:tracePt t="206449" x="5216525" y="4672013"/>
          <p14:tracePt t="206465" x="5235575" y="4659313"/>
          <p14:tracePt t="206479" x="5254625" y="4646613"/>
          <p14:tracePt t="206484" x="5260975" y="4621213"/>
          <p14:tracePt t="206494" x="5273675" y="4595813"/>
          <p14:tracePt t="206502" x="5286375" y="4557713"/>
          <p14:tracePt t="206509" x="5305425" y="4513263"/>
          <p14:tracePt t="206517" x="5324475" y="4456113"/>
          <p14:tracePt t="206527" x="5337175" y="4405313"/>
          <p14:tracePt t="206535" x="5349875" y="4354513"/>
          <p14:tracePt t="206542" x="5362575" y="4303713"/>
          <p14:tracePt t="206551" x="5381625" y="4246563"/>
          <p14:tracePt t="206558" x="5394325" y="4195763"/>
          <p14:tracePt t="206566" x="5407025" y="4144963"/>
          <p14:tracePt t="206581" x="5432425" y="4056063"/>
          <p14:tracePt t="206589" x="5445125" y="4011613"/>
          <p14:tracePt t="206598" x="5457825" y="3973513"/>
          <p14:tracePt t="206605" x="5470525" y="3935413"/>
          <p14:tracePt t="206630" x="5476875" y="3835400"/>
          <p14:tracePt t="206644" x="5470525" y="3759200"/>
          <p14:tracePt t="206662" x="5432425" y="3670300"/>
          <p14:tracePt t="206666" x="5419725" y="3632200"/>
          <p14:tracePt t="206673" x="5387975" y="3594100"/>
          <p14:tracePt t="206693" x="5349875" y="3517900"/>
          <p14:tracePt t="206698" x="5324475" y="3479800"/>
          <p14:tracePt t="206707" x="5292725" y="3448050"/>
          <p14:tracePt t="206719" x="5254625" y="3409950"/>
          <p14:tracePt t="206734" x="5178425" y="3378200"/>
          <p14:tracePt t="206758" x="5045075" y="3346450"/>
          <p14:tracePt t="206772" x="5000625" y="3340100"/>
          <p14:tracePt t="206783" x="4924425" y="3340100"/>
          <p14:tracePt t="206789" x="4886325" y="3340100"/>
          <p14:tracePt t="206798" x="4854575" y="3340100"/>
          <p14:tracePt t="206804" x="4829175" y="3333750"/>
          <p14:tracePt t="206812" x="4791075" y="3333750"/>
          <p14:tracePt t="206819" x="4760913" y="3333750"/>
          <p14:tracePt t="206837" x="4703763" y="3346450"/>
          <p14:tracePt t="206845" x="4684713" y="3352800"/>
          <p14:tracePt t="206851" x="4665663" y="3365500"/>
          <p14:tracePt t="206860" x="4646613" y="3371850"/>
          <p14:tracePt t="206868" x="4633913" y="3384550"/>
          <p14:tracePt t="206876" x="4627563" y="3390900"/>
          <p14:tracePt t="206884" x="4608513" y="3397250"/>
          <p14:tracePt t="206893" x="4595813" y="3416300"/>
          <p14:tracePt t="206900" x="4583113" y="3422650"/>
          <p14:tracePt t="206909" x="4564063" y="3441700"/>
          <p14:tracePt t="206914" x="4538663" y="3448050"/>
          <p14:tracePt t="206932" x="4487863" y="3479800"/>
          <p14:tracePt t="206936" x="4462463" y="3498850"/>
          <p14:tracePt t="206944" x="4437063" y="3517900"/>
          <p14:tracePt t="206951" x="4424363" y="3536950"/>
          <p14:tracePt t="206959" x="4398963" y="3549650"/>
          <p14:tracePt t="206974" x="4379913" y="3581400"/>
          <p14:tracePt t="206983" x="4354513" y="3625850"/>
          <p14:tracePt t="206994" x="4341813" y="3651250"/>
          <p14:tracePt t="207001" x="4335463" y="3683000"/>
          <p14:tracePt t="207010" x="4322763" y="3708400"/>
          <p14:tracePt t="207017" x="4310063" y="3727450"/>
          <p14:tracePt t="207022" x="4303713" y="3759200"/>
          <p14:tracePt t="207032" x="4297363" y="3784600"/>
          <p14:tracePt t="207043" x="4297363" y="3803650"/>
          <p14:tracePt t="207051" x="4291013" y="3822700"/>
          <p14:tracePt t="207056" x="4291013" y="3859213"/>
          <p14:tracePt t="207074" x="4297363" y="3935413"/>
          <p14:tracePt t="207079" x="4316413" y="3992563"/>
          <p14:tracePt t="207087" x="4341813" y="4043363"/>
          <p14:tracePt t="207097" x="4386263" y="4100513"/>
          <p14:tracePt t="207102" x="4424363" y="4151313"/>
          <p14:tracePt t="207111" x="4468813" y="4202113"/>
          <p14:tracePt t="207118" x="4506913" y="4240213"/>
          <p14:tracePt t="207129" x="4545013" y="4278313"/>
          <p14:tracePt t="207136" x="4583113" y="4310063"/>
          <p14:tracePt t="207152" x="4665663" y="4392613"/>
          <p14:tracePt t="207155" x="4703763" y="4424363"/>
          <p14:tracePt t="207167" x="4748213" y="4462463"/>
          <p14:tracePt t="207174" x="4803775" y="4506913"/>
          <p14:tracePt t="207190" x="4905375" y="4589463"/>
          <p14:tracePt t="207196" x="4968875" y="4627563"/>
          <p14:tracePt t="207203" x="5026025" y="4672013"/>
          <p14:tracePt t="207211" x="5076825" y="4703763"/>
          <p14:tracePt t="207217" x="5121275" y="4727575"/>
          <p14:tracePt t="207228" x="5159375" y="4752975"/>
          <p14:tracePt t="207236" x="5197475" y="4778375"/>
          <p14:tracePt t="207240" x="5222875" y="4797425"/>
          <p14:tracePt t="207252" x="5229225" y="4803775"/>
          <p14:tracePt t="207260" x="5241925" y="4816475"/>
          <p14:tracePt t="207267" x="5248275" y="4822825"/>
          <p14:tracePt t="207273" x="5254625" y="4835525"/>
          <p14:tracePt t="207283" x="5260975" y="4841875"/>
          <p14:tracePt t="207292" x="5273675" y="4854575"/>
          <p14:tracePt t="207300" x="5280025" y="4867275"/>
          <p14:tracePt t="207308" x="5292725" y="4879975"/>
          <p14:tracePt t="207321" x="5311775" y="4918075"/>
          <p14:tracePt t="207327" x="5318125" y="4943475"/>
          <p14:tracePt t="207333" x="5330825" y="4962525"/>
          <p14:tracePt t="207347" x="5337175" y="4975225"/>
          <p14:tracePt t="207353" x="5343525" y="4981575"/>
          <p14:tracePt t="207363" x="5343525" y="4994275"/>
          <p14:tracePt t="207368" x="5349875" y="5000625"/>
          <p14:tracePt t="207378" x="5356225" y="5013325"/>
          <p14:tracePt t="207390" x="5356225" y="5019675"/>
          <p14:tracePt t="207397" x="5356225" y="5026025"/>
          <p14:tracePt t="207407" x="5356225" y="5032375"/>
          <p14:tracePt t="207413" x="5362575" y="5045075"/>
          <p14:tracePt t="207422" x="5362575" y="5051425"/>
          <p14:tracePt t="207429" x="5362575" y="5057775"/>
          <p14:tracePt t="207435" x="5362575" y="5064125"/>
          <p14:tracePt t="207449" x="5362575" y="5076825"/>
          <p14:tracePt t="207465" x="5362575" y="5089525"/>
          <p14:tracePt t="207474" x="5362575" y="5095875"/>
          <p14:tracePt t="207479" x="5362575" y="5102225"/>
          <p14:tracePt t="207483" x="5362575" y="5108575"/>
          <p14:tracePt t="207493" x="5362575" y="5114925"/>
          <p14:tracePt t="207508" x="5362575" y="5121275"/>
          <p14:tracePt t="207514" x="5362575" y="5127625"/>
          <p14:tracePt t="207540" x="5362575" y="5133975"/>
          <p14:tracePt t="207552" x="5362575" y="5140325"/>
          <p14:tracePt t="207574" x="5362575" y="5153025"/>
          <p14:tracePt t="207584" x="5356225" y="5159375"/>
          <p14:tracePt t="207598" x="5356225" y="5172075"/>
          <p14:tracePt t="207612" x="5349875" y="5178425"/>
          <p14:tracePt t="207638" x="5349875" y="5184775"/>
          <p14:tracePt t="207643" x="5349875" y="5197475"/>
          <p14:tracePt t="207653" x="5343525" y="5197475"/>
          <p14:tracePt t="207661" x="5343525" y="5203825"/>
          <p14:tracePt t="207668" x="5343525" y="5216525"/>
          <p14:tracePt t="207677" x="5343525" y="5222875"/>
          <p14:tracePt t="207684" x="5343525" y="5229225"/>
          <p14:tracePt t="207694" x="5343525" y="5235575"/>
          <p14:tracePt t="207698" x="5343525" y="5241925"/>
          <p14:tracePt t="207718" x="5343525" y="5254625"/>
          <p14:tracePt t="207732" x="5343525" y="5260975"/>
          <p14:tracePt t="207737" x="5343525" y="5267325"/>
          <p14:tracePt t="207864" x="5343525" y="5273675"/>
          <p14:tracePt t="207900" x="5343525" y="5286375"/>
          <p14:tracePt t="207913" x="5343525" y="5292725"/>
          <p14:tracePt t="207919" x="5349875" y="5305425"/>
          <p14:tracePt t="207925" x="5349875" y="5311775"/>
          <p14:tracePt t="207934" x="5356225" y="5318125"/>
          <p14:tracePt t="207949" x="5356225" y="5330825"/>
          <p14:tracePt t="207958" x="5356225" y="5337175"/>
          <p14:tracePt t="207969" x="5356225" y="5343525"/>
          <p14:tracePt t="207976" x="5356225" y="5349875"/>
          <p14:tracePt t="207985" x="5356225" y="5356225"/>
          <p14:tracePt t="208005" x="5356225" y="5362575"/>
          <p14:tracePt t="208022" x="5356225" y="5368925"/>
          <p14:tracePt t="208044" x="5356225" y="5375275"/>
          <p14:tracePt t="208100" x="5362575" y="5381625"/>
          <p14:tracePt t="208122" x="5362575" y="5387975"/>
          <p14:tracePt t="208147" x="5368925" y="5400675"/>
          <p14:tracePt t="208158" x="5375275" y="5400675"/>
          <p14:tracePt t="208162" x="5375275" y="5407025"/>
          <p14:tracePt t="208169" x="5375275" y="5413375"/>
          <p14:tracePt t="208183" x="5375275" y="5419725"/>
          <p14:tracePt t="208195" x="5381625" y="5426075"/>
          <p14:tracePt t="208200" x="5381625" y="5438775"/>
          <p14:tracePt t="208213" x="5381625" y="5445125"/>
          <p14:tracePt t="208225" x="5381625" y="5457825"/>
          <p14:tracePt t="208241" x="5381625" y="5464175"/>
          <p14:tracePt t="208688" x="5387975" y="5457825"/>
          <p14:tracePt t="208694" x="5394325" y="5445125"/>
          <p14:tracePt t="208703" x="5400675" y="5438775"/>
          <p14:tracePt t="208709" x="5407025" y="5432425"/>
          <p14:tracePt t="208716" x="5413375" y="5419725"/>
          <p14:tracePt t="208728" x="5419725" y="5413375"/>
          <p14:tracePt t="208733" x="5432425" y="5400675"/>
          <p14:tracePt t="208742" x="5432425" y="5394325"/>
          <p14:tracePt t="208753" x="5445125" y="5387975"/>
          <p14:tracePt t="208761" x="5445125" y="5375275"/>
          <p14:tracePt t="208773" x="5457825" y="5362575"/>
          <p14:tracePt t="208779" x="5464175" y="5362575"/>
          <p14:tracePt t="208804" x="5470525" y="5362575"/>
          <p14:tracePt t="208811" x="5470525" y="5356225"/>
          <p14:tracePt t="208931" x="5476875" y="5356225"/>
          <p14:tracePt t="208959" x="5483225" y="5356225"/>
          <p14:tracePt t="208965" x="5483225" y="5362575"/>
          <p14:tracePt t="208975" x="5495925" y="5375275"/>
          <p14:tracePt t="208985" x="5508625" y="5387975"/>
          <p14:tracePt t="209007" x="5514975" y="5394325"/>
          <p14:tracePt t="209014" x="5521325" y="5407025"/>
          <p14:tracePt t="209037" x="5540375" y="5426075"/>
          <p14:tracePt t="209042" x="5546725" y="5432425"/>
          <p14:tracePt t="209051" x="5559425" y="5438775"/>
          <p14:tracePt t="209064" x="5559425" y="5445125"/>
          <p14:tracePt t="209072" x="5565775" y="5445125"/>
          <p14:tracePt t="209081" x="5572125" y="5445125"/>
          <p14:tracePt t="209087" x="5572125" y="5451475"/>
          <p14:tracePt t="209306" x="5578475" y="5451475"/>
          <p14:tracePt t="209339" x="5578475" y="5445125"/>
          <p14:tracePt t="209376" x="5584825" y="5445125"/>
          <p14:tracePt t="209404" x="5591175" y="5438775"/>
          <p14:tracePt t="209491" x="5591175" y="5432425"/>
          <p14:tracePt t="210164" x="5597525" y="5432425"/>
          <p14:tracePt t="210191" x="5603875" y="5432425"/>
          <p14:tracePt t="210335" x="5603875" y="5426075"/>
          <p14:tracePt t="217164" x="5597525" y="5426075"/>
          <p14:tracePt t="221122" x="5591175" y="5426075"/>
          <p14:tracePt t="221137" x="5578475" y="5445125"/>
          <p14:tracePt t="221145" x="5572125" y="5451475"/>
          <p14:tracePt t="221152" x="5565775" y="5457825"/>
          <p14:tracePt t="221162" x="5553075" y="5464175"/>
          <p14:tracePt t="221167" x="5546725" y="5470525"/>
          <p14:tracePt t="221181" x="5527675" y="5489575"/>
          <p14:tracePt t="221195" x="5521325" y="5489575"/>
          <p14:tracePt t="221379" x="5521325" y="5495925"/>
          <p14:tracePt t="221455" x="5521325" y="5502275"/>
          <p14:tracePt t="221462" x="5514975" y="5502275"/>
          <p14:tracePt t="221472" x="5514975" y="5514975"/>
          <p14:tracePt t="221479" x="5508625" y="5514975"/>
          <p14:tracePt t="221487" x="5502275" y="5527675"/>
          <p14:tracePt t="221498" x="5495925" y="5534025"/>
          <p14:tracePt t="221506" x="5495925" y="5546725"/>
          <p14:tracePt t="221516" x="5489575" y="5553075"/>
          <p14:tracePt t="221521" x="5483225" y="5559425"/>
          <p14:tracePt t="221530" x="5476875" y="5570538"/>
          <p14:tracePt t="221538" x="5470525" y="5576888"/>
          <p14:tracePt t="221545" x="5464175" y="5589588"/>
          <p14:tracePt t="221554" x="5457825" y="5595938"/>
          <p14:tracePt t="221564" x="5451475" y="5602288"/>
          <p14:tracePt t="221570" x="5451475" y="5608638"/>
          <p14:tracePt t="221577" x="5445125" y="5614988"/>
          <p14:tracePt t="222554" x="5451475" y="5614988"/>
          <p14:tracePt t="228649" x="5451475" y="5627688"/>
          <p14:tracePt t="228658" x="5445125" y="5634038"/>
          <p14:tracePt t="228664" x="5438775" y="5640388"/>
          <p14:tracePt t="228675" x="5438775" y="5646738"/>
          <p14:tracePt t="228681" x="5438775" y="5653088"/>
          <p14:tracePt t="228692" x="5432425" y="5659438"/>
          <p14:tracePt t="228710" x="5426075" y="5665788"/>
          <p14:tracePt t="229178" x="5438775" y="5653088"/>
          <p14:tracePt t="229190" x="5445125" y="5646738"/>
          <p14:tracePt t="229200" x="5451475" y="5646738"/>
          <p14:tracePt t="229227" x="5457825" y="5640388"/>
          <p14:tracePt t="229261" x="5464175" y="5627688"/>
          <p14:tracePt t="229286" x="5470525" y="5621338"/>
          <p14:tracePt t="229299" x="5476875" y="5621338"/>
          <p14:tracePt t="229305" x="5476875" y="5614988"/>
          <p14:tracePt t="229332" x="5483225" y="5614988"/>
          <p14:tracePt t="229424" x="5483225" y="5608638"/>
          <p14:tracePt t="229456" x="5489575" y="5595938"/>
          <p14:tracePt t="229475" x="5502275" y="5576888"/>
          <p14:tracePt t="229483" x="5508625" y="5576888"/>
          <p14:tracePt t="229489" x="5508625" y="5570538"/>
          <p14:tracePt t="229498" x="5514975" y="5564188"/>
          <p14:tracePt t="229506" x="5521325" y="5559425"/>
          <p14:tracePt t="229512" x="5527675" y="5553075"/>
          <p14:tracePt t="229529" x="5540375" y="5540375"/>
          <p14:tracePt t="229544" x="5546725" y="5534025"/>
          <p14:tracePt t="229552" x="5553075" y="5527675"/>
          <p14:tracePt t="229566" x="5559425" y="5514975"/>
          <p14:tracePt t="229574" x="5572125" y="5514975"/>
          <p14:tracePt t="229593" x="5578475" y="5508625"/>
          <p14:tracePt t="229611" x="5591175" y="5502275"/>
          <p14:tracePt t="229622" x="5597525" y="5495925"/>
          <p14:tracePt t="229631" x="5603875" y="5495925"/>
          <p14:tracePt t="229642" x="5610225" y="5489575"/>
          <p14:tracePt t="229649" x="5616575" y="5489575"/>
          <p14:tracePt t="229656" x="5622925" y="5489575"/>
          <p14:tracePt t="229664" x="5635625" y="5489575"/>
          <p14:tracePt t="229677" x="5641975" y="5489575"/>
          <p14:tracePt t="229712" x="5648325" y="5489575"/>
          <p14:tracePt t="229734" x="5653088" y="5489575"/>
          <p14:tracePt t="229742" x="5659438" y="5489575"/>
          <p14:tracePt t="229748" x="5665788" y="5489575"/>
          <p14:tracePt t="229765" x="5678488" y="5489575"/>
          <p14:tracePt t="229775" x="5684838" y="5495925"/>
          <p14:tracePt t="229785" x="5691188" y="5495925"/>
          <p14:tracePt t="229789" x="5691188" y="5502275"/>
          <p14:tracePt t="229803" x="5697538" y="5502275"/>
          <p14:tracePt t="229818" x="5703888" y="5502275"/>
          <p14:tracePt t="229823" x="5703888" y="5508625"/>
          <p14:tracePt t="229904" x="5703888" y="5514975"/>
          <p14:tracePt t="229958" x="5710238" y="5514975"/>
          <p14:tracePt t="229995" x="5716588" y="5521325"/>
          <p14:tracePt t="230014" x="5716588" y="5527675"/>
          <p14:tracePt t="230069" x="5722938" y="5527675"/>
          <p14:tracePt t="230080" x="5722938" y="5534025"/>
          <p14:tracePt t="230121" x="5729288" y="5534025"/>
          <p14:tracePt t="230237" x="5729288" y="5540375"/>
          <p14:tracePt t="230359" x="5729288" y="5546725"/>
          <p14:tracePt t="230370" x="5729288" y="5553075"/>
          <p14:tracePt t="230529" x="5735638" y="5553075"/>
          <p14:tracePt t="230541" x="5735638" y="5546725"/>
          <p14:tracePt t="230552" x="5741988" y="5540375"/>
          <p14:tracePt t="230556" x="5741988" y="5534025"/>
          <p14:tracePt t="230575" x="5748338" y="5521325"/>
          <p14:tracePt t="230594" x="5748338" y="5514975"/>
          <p14:tracePt t="230604" x="5754688" y="5508625"/>
          <p14:tracePt t="230618" x="5754688" y="5502275"/>
          <p14:tracePt t="230635" x="5761038" y="5495925"/>
          <p14:tracePt t="230664" x="5761038" y="5489575"/>
          <p14:tracePt t="230950" x="5754688" y="5489575"/>
          <p14:tracePt t="231008" x="5748338" y="5489575"/>
          <p14:tracePt t="231027" x="5741988" y="5495925"/>
          <p14:tracePt t="231054" x="5735638" y="5502275"/>
          <p14:tracePt t="231061" x="5729288" y="5502275"/>
          <p14:tracePt t="231068" x="5729288" y="5508625"/>
          <p14:tracePt t="231072" x="5722938" y="5508625"/>
          <p14:tracePt t="231081" x="5722938" y="5514975"/>
          <p14:tracePt t="231096" x="5716588" y="5521325"/>
          <p14:tracePt t="231118" x="5703888" y="5527675"/>
          <p14:tracePt t="231144" x="5703888" y="5534025"/>
          <p14:tracePt t="231153" x="5697538" y="5534025"/>
          <p14:tracePt t="231165" x="5697538" y="5540375"/>
          <p14:tracePt t="231307" x="5697538" y="5534025"/>
          <p14:tracePt t="231322" x="5697538" y="5514975"/>
          <p14:tracePt t="231329" x="5697538" y="5508625"/>
          <p14:tracePt t="231341" x="5697538" y="5502275"/>
          <p14:tracePt t="231348" x="5703888" y="5489575"/>
          <p14:tracePt t="231362" x="5703888" y="5476875"/>
          <p14:tracePt t="231373" x="5703888" y="5464175"/>
          <p14:tracePt t="231384" x="5710238" y="5451475"/>
          <p14:tracePt t="231393" x="5710238" y="5445125"/>
          <p14:tracePt t="231415" x="5716588" y="5432425"/>
          <p14:tracePt t="231432" x="5716588" y="5426075"/>
          <p14:tracePt t="231449" x="5716588" y="5419725"/>
          <p14:tracePt t="231461" x="5722938" y="5419725"/>
          <p14:tracePt t="231475" x="5722938" y="5413375"/>
          <p14:tracePt t="231864" x="5729288" y="5419725"/>
          <p14:tracePt t="231885" x="5729288" y="5426075"/>
          <p14:tracePt t="231903" x="5729288" y="5432425"/>
          <p14:tracePt t="231914" x="5729288" y="5438775"/>
          <p14:tracePt t="233720" x="5729288" y="5432425"/>
          <p14:tracePt t="233731" x="5729288" y="5419725"/>
          <p14:tracePt t="233737" x="5729288" y="5413375"/>
          <p14:tracePt t="233745" x="5729288" y="5400675"/>
          <p14:tracePt t="233761" x="5729288" y="5387975"/>
          <p14:tracePt t="233770" x="5729288" y="5375275"/>
          <p14:tracePt t="233777" x="5729288" y="5368925"/>
          <p14:tracePt t="233789" x="5729288" y="5362575"/>
        </p14:tracePtLst>
      </p14:laserTrace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38210">
              <a:defRPr/>
            </a:pPr>
            <a:fld id="{4366A971-A24E-43BD-A83F-25A91DC64815}" type="slidenum">
              <a:rPr lang="pt-BR" altLang="pt-BR" sz="1200" kern="0">
                <a:solidFill>
                  <a:prstClr val="white"/>
                </a:solidFill>
              </a:rPr>
              <a:pPr defTabSz="1038210">
                <a:defRPr/>
              </a:pPr>
              <a:t>4</a:t>
            </a:fld>
            <a:endParaRPr lang="pt-BR" altLang="pt-BR" sz="1200" kern="0">
              <a:solidFill>
                <a:prstClr val="white"/>
              </a:solidFill>
            </a:endParaRPr>
          </a:p>
        </p:txBody>
      </p:sp>
      <p:sp>
        <p:nvSpPr>
          <p:cNvPr id="2" name="Espaço Reservado para Texto 8">
            <a:extLst>
              <a:ext uri="{FF2B5EF4-FFF2-40B4-BE49-F238E27FC236}">
                <a16:creationId xmlns:a16="http://schemas.microsoft.com/office/drawing/2014/main" id="{FA5A2802-7695-B169-D02B-B5894AA72720}"/>
              </a:ext>
            </a:extLst>
          </p:cNvPr>
          <p:cNvSpPr txBox="1">
            <a:spLocks/>
          </p:cNvSpPr>
          <p:nvPr/>
        </p:nvSpPr>
        <p:spPr>
          <a:xfrm>
            <a:off x="720284" y="548531"/>
            <a:ext cx="10781205" cy="578371"/>
          </a:xfrm>
          <a:prstGeom prst="rect">
            <a:avLst/>
          </a:prstGeom>
        </p:spPr>
        <p:txBody>
          <a:bodyPr lIns="0" tIns="16350" rIns="0" bIns="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defRPr sz="2400" b="1" kern="1200">
                <a:solidFill>
                  <a:srgbClr val="1E7B6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38210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endParaRPr lang="pt-BR" sz="2725" dirty="0"/>
          </a:p>
          <a:p>
            <a:pPr defTabSz="1038210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endParaRPr lang="pt-BR" sz="2725" dirty="0"/>
          </a:p>
          <a:p>
            <a:pPr defTabSz="1018824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r>
              <a:rPr lang="pt-BR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Aspectos Econômicos do IVA e o Setor</a:t>
            </a:r>
          </a:p>
          <a:p>
            <a:pPr defTabSz="1018824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r>
              <a:rPr lang="pt-BR" sz="1600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Tributação IVA sobre turismo internacional – Tributação na “Origem”</a:t>
            </a:r>
          </a:p>
          <a:p>
            <a:pPr defTabSz="1038210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endParaRPr lang="pt-BR" sz="2725" dirty="0"/>
          </a:p>
          <a:p>
            <a:pPr defTabSz="1038210">
              <a:lnSpc>
                <a:spcPct val="107000"/>
              </a:lnSpc>
              <a:spcBef>
                <a:spcPts val="114"/>
              </a:spcBef>
              <a:spcAft>
                <a:spcPts val="908"/>
              </a:spcAft>
              <a:defRPr/>
            </a:pPr>
            <a:endParaRPr lang="pt-BR" sz="2725" b="0" dirty="0">
              <a:solidFill>
                <a:prstClr val="black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1E45B5A-45C7-3B9E-2502-2A2E8CDEBF29}"/>
              </a:ext>
            </a:extLst>
          </p:cNvPr>
          <p:cNvSpPr txBox="1"/>
          <p:nvPr/>
        </p:nvSpPr>
        <p:spPr>
          <a:xfrm>
            <a:off x="246741" y="1433104"/>
            <a:ext cx="11895713" cy="5451494"/>
          </a:xfrm>
          <a:prstGeom prst="rect">
            <a:avLst/>
          </a:prstGeom>
          <a:noFill/>
        </p:spPr>
        <p:txBody>
          <a:bodyPr wrap="square" lIns="103824" tIns="51912" rIns="103824" bIns="51912" rtlCol="0" anchor="t">
            <a:spAutoFit/>
          </a:bodyPr>
          <a:lstStyle/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159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Guerra Fiscal - </a:t>
            </a:r>
            <a:r>
              <a:rPr lang="pt-BR" sz="159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a tributação na origem geram duas distorções competitivas:</a:t>
            </a:r>
          </a:p>
          <a:p>
            <a:pPr marL="1064886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1590" dirty="0">
                <a:latin typeface="Arial" panose="020B0604020202020204" pitchFamily="34" charset="0"/>
                <a:ea typeface="Cambria" panose="02040503050406030204" pitchFamily="18" charset="0"/>
              </a:rPr>
              <a:t>O turista estrangeiro irá comparar as diversas opções de outros destinos que podem ter alíquotas inferiores (média dos países pesquisados é de 10,3%);</a:t>
            </a:r>
          </a:p>
          <a:p>
            <a:pPr marL="1064886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1590" dirty="0">
                <a:latin typeface="Arial" panose="020B0604020202020204" pitchFamily="34" charset="0"/>
                <a:ea typeface="Cambria" panose="02040503050406030204" pitchFamily="18" charset="0"/>
              </a:rPr>
              <a:t>O turista nacional irá comparar as opções de destinos turísticos no país e no exterior, sendo que a escolha final pode depender da alíquota de IVA aplicada no país em relação aos demais países.</a:t>
            </a:r>
          </a:p>
          <a:p>
            <a:pPr marL="1064886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1590" dirty="0">
                <a:latin typeface="Arial" panose="020B0604020202020204" pitchFamily="34" charset="0"/>
                <a:ea typeface="Cambria" panose="02040503050406030204" pitchFamily="18" charset="0"/>
              </a:rPr>
              <a:t>Desta forma, a cobrança do IVA sobre o Setor pode </a:t>
            </a:r>
            <a:r>
              <a:rPr lang="pt-BR" sz="1590" b="1" dirty="0">
                <a:solidFill>
                  <a:srgbClr val="FF0000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afetar não só a demanda de estrangeiros para visitar o país, mas também a demanda de residentes por destinos nacionais. </a:t>
            </a:r>
            <a:endParaRPr lang="pt-BR" sz="1590" b="1" dirty="0">
              <a:solidFill>
                <a:srgbClr val="FF0000"/>
              </a:solidFill>
              <a:latin typeface="Verdana"/>
              <a:ea typeface="Verdana"/>
              <a:cs typeface="Arial"/>
            </a:endParaRP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159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De uma amostra de 32 países (OCDE) pesquisados (hotéis e resorts)</a:t>
            </a:r>
          </a:p>
          <a:p>
            <a:pPr marL="9717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1E7B6E"/>
              </a:buClr>
              <a:tabLst>
                <a:tab pos="204758" algn="l"/>
                <a:tab pos="510453" algn="l"/>
              </a:tabLst>
            </a:pPr>
            <a:r>
              <a:rPr lang="pt-BR" sz="16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			a)	28 países têm alíquotas reduzidas para o setor, isto é, inferior à alíquota padrão; </a:t>
            </a:r>
          </a:p>
          <a:p>
            <a:pPr marL="9717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1E7B6E"/>
              </a:buClr>
              <a:tabLst>
                <a:tab pos="204758" algn="l"/>
                <a:tab pos="510453" algn="l"/>
              </a:tabLst>
            </a:pPr>
            <a:r>
              <a:rPr lang="pt-BR" sz="16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			b)	A média aritmética das alíquotas é de 10,3%;</a:t>
            </a:r>
          </a:p>
          <a:p>
            <a:pPr marL="9717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1E7B6E"/>
              </a:buClr>
              <a:tabLst>
                <a:tab pos="204758" algn="l"/>
                <a:tab pos="510453" algn="l"/>
              </a:tabLst>
            </a:pPr>
            <a:r>
              <a:rPr lang="pt-BR" sz="160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			c)	Dos 28 países com alíquotas reduzidas, 20 tem alíquotas inferiores a 50% da alíquota padrão.</a:t>
            </a:r>
          </a:p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159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França – alíquota é de 10%</a:t>
            </a:r>
          </a:p>
        </p:txBody>
      </p:sp>
    </p:spTree>
    <p:extLst>
      <p:ext uri="{BB962C8B-B14F-4D97-AF65-F5344CB8AC3E}">
        <p14:creationId xmlns:p14="http://schemas.microsoft.com/office/powerpoint/2010/main" val="358938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572"/>
    </mc:Choice>
    <mc:Fallback xmlns="">
      <p:transition spd="slow" advTm="241572"/>
    </mc:Fallback>
  </mc:AlternateContent>
  <p:extLst>
    <p:ext uri="{3A86A75C-4F4B-4683-9AE1-C65F6400EC91}">
      <p14:laserTraceLst xmlns:p14="http://schemas.microsoft.com/office/powerpoint/2010/main">
        <p14:tracePtLst>
          <p14:tracePt t="98191" x="2708275" y="6148388"/>
          <p14:tracePt t="98199" x="2679700" y="6026150"/>
          <p14:tracePt t="98207" x="2593975" y="5826125"/>
          <p14:tracePt t="98226" x="2443163" y="5446713"/>
          <p14:tracePt t="98241" x="2371725" y="4965700"/>
          <p14:tracePt t="98245" x="2371725" y="4757738"/>
          <p14:tracePt t="98256" x="2371725" y="4594225"/>
          <p14:tracePt t="98257" x="2386013" y="4400550"/>
          <p14:tracePt t="98270" x="2386013" y="4206875"/>
          <p14:tracePt t="98287" x="2322513" y="3740150"/>
          <p14:tracePt t="98306" x="2286000" y="3340100"/>
          <p14:tracePt t="98311" x="2257425" y="3167063"/>
          <p14:tracePt t="98323" x="2243138" y="2873375"/>
          <p14:tracePt t="98330" x="2228850" y="2687638"/>
          <p14:tracePt t="98337" x="2206625" y="2451100"/>
          <p14:tracePt t="98346" x="2206625" y="2243138"/>
          <p14:tracePt t="98355" x="2206625" y="2006600"/>
          <p14:tracePt t="98364" x="2220913" y="1798638"/>
          <p14:tracePt t="98383" x="2249488" y="1347788"/>
          <p14:tracePt t="98392" x="2185988" y="774700"/>
          <p14:tracePt t="98397" x="2143125" y="479425"/>
          <p14:tracePt t="98404" x="2106613" y="222250"/>
          <p14:tracePt t="98642" x="2954338" y="6496050"/>
          <p14:tracePt t="98649" x="3168650" y="6307138"/>
          <p14:tracePt t="98657" x="3352800" y="6122988"/>
          <p14:tracePt t="98662" x="3511550" y="5945188"/>
          <p14:tracePt t="98670" x="3606800" y="5843588"/>
          <p14:tracePt t="98682" x="3670300" y="5767388"/>
          <p14:tracePt t="98690" x="3708400" y="5722938"/>
          <p14:tracePt t="98698" x="3733800" y="5691188"/>
          <p14:tracePt t="98703" x="3759200" y="5659438"/>
          <p14:tracePt t="98711" x="3784600" y="5621338"/>
          <p14:tracePt t="98726" x="3829050" y="5546725"/>
          <p14:tracePt t="98745" x="3873500" y="5445125"/>
          <p14:tracePt t="98754" x="3898900" y="5387975"/>
          <p14:tracePt t="98760" x="3935413" y="5324475"/>
          <p14:tracePt t="98769" x="3973513" y="5273675"/>
          <p14:tracePt t="98778" x="4024313" y="5216525"/>
          <p14:tracePt t="98789" x="4113213" y="5102225"/>
          <p14:tracePt t="98797" x="4144963" y="5064125"/>
          <p14:tracePt t="98803" x="4170363" y="5026025"/>
          <p14:tracePt t="98812" x="4189413" y="5006975"/>
          <p14:tracePt t="98819" x="4189413" y="4994275"/>
          <p14:tracePt t="98828" x="4202113" y="4987925"/>
          <p14:tracePt t="98837" x="4208463" y="4981575"/>
          <p14:tracePt t="98846" x="4214813" y="4968875"/>
          <p14:tracePt t="98853" x="4221163" y="4962525"/>
          <p14:tracePt t="98862" x="4227513" y="4949825"/>
          <p14:tracePt t="98868" x="4240213" y="4943475"/>
          <p14:tracePt t="98876" x="4246563" y="4937125"/>
          <p14:tracePt t="98887" x="4259263" y="4918075"/>
          <p14:tracePt t="98895" x="4271963" y="4905375"/>
          <p14:tracePt t="98900" x="4284663" y="4886325"/>
          <p14:tracePt t="98922" x="4354513" y="4803775"/>
          <p14:tracePt t="98942" x="4443413" y="4740275"/>
          <p14:tracePt t="98946" x="4506913" y="4703763"/>
          <p14:tracePt t="98951" x="4564063" y="4659313"/>
          <p14:tracePt t="98961" x="4633913" y="4602163"/>
          <p14:tracePt t="98970" x="4716463" y="4532313"/>
          <p14:tracePt t="98978" x="4767263" y="4475163"/>
          <p14:tracePt t="98986" x="4822825" y="4424363"/>
          <p14:tracePt t="98991" x="4860925" y="4386263"/>
          <p14:tracePt t="99001" x="4892675" y="4348163"/>
          <p14:tracePt t="99017" x="4937125" y="4291013"/>
          <p14:tracePt t="99028" x="4956175" y="4259263"/>
          <p14:tracePt t="99037" x="4994275" y="4189413"/>
          <p14:tracePt t="99063" x="5019675" y="4138613"/>
          <p14:tracePt t="99073" x="5045075" y="4081463"/>
          <p14:tracePt t="99077" x="5064125" y="4056063"/>
          <p14:tracePt t="99098" x="5083175" y="3998913"/>
          <p14:tracePt t="99108" x="5114925" y="3935413"/>
          <p14:tracePt t="99125" x="5127625" y="3897313"/>
          <p14:tracePt t="99132" x="5127625" y="3884613"/>
          <p14:tracePt t="99151" x="5114925" y="3871913"/>
          <p14:tracePt t="99165" x="5102225" y="3852863"/>
          <p14:tracePt t="99179" x="5083175" y="3835400"/>
          <p14:tracePt t="99184" x="5070475" y="3829050"/>
          <p14:tracePt t="99203" x="5070475" y="3822700"/>
          <p14:tracePt t="99317" x="5076825" y="3822700"/>
          <p14:tracePt t="99335" x="5083175" y="3822700"/>
          <p14:tracePt t="99352" x="5089525" y="3822700"/>
          <p14:tracePt t="99355" x="5095875" y="3816350"/>
          <p14:tracePt t="99365" x="5102225" y="3816350"/>
          <p14:tracePt t="99370" x="5114925" y="3816350"/>
          <p14:tracePt t="99379" x="5121275" y="3810000"/>
          <p14:tracePt t="99387" x="5133975" y="3803650"/>
          <p14:tracePt t="99394" x="5153025" y="3797300"/>
          <p14:tracePt t="99411" x="5178425" y="3797300"/>
          <p14:tracePt t="99419" x="5184775" y="3797300"/>
          <p14:tracePt t="99431" x="5191125" y="3790950"/>
          <p14:tracePt t="99491" x="5197475" y="3790950"/>
          <p14:tracePt t="99498" x="5203825" y="3790950"/>
          <p14:tracePt t="99503" x="5210175" y="3790950"/>
          <p14:tracePt t="99509" x="5222875" y="3790950"/>
          <p14:tracePt t="99521" x="5241925" y="3797300"/>
          <p14:tracePt t="99528" x="5260975" y="3797300"/>
          <p14:tracePt t="99535" x="5292725" y="3797300"/>
          <p14:tracePt t="99541" x="5330825" y="3797300"/>
          <p14:tracePt t="99556" x="5426075" y="3797300"/>
          <p14:tracePt t="99568" x="5489575" y="3778250"/>
          <p14:tracePt t="99584" x="5635625" y="3752850"/>
          <p14:tracePt t="99587" x="5716588" y="3740150"/>
          <p14:tracePt t="99597" x="5805488" y="3714750"/>
          <p14:tracePt t="99603" x="5913438" y="3695700"/>
          <p14:tracePt t="99612" x="6046788" y="3670300"/>
          <p14:tracePt t="99621" x="6180138" y="3638550"/>
          <p14:tracePt t="99629" x="6281738" y="3619500"/>
          <p14:tracePt t="99636" x="6402388" y="3594100"/>
          <p14:tracePt t="99646" x="6478588" y="3568700"/>
          <p14:tracePt t="99652" x="6546850" y="3549650"/>
          <p14:tracePt t="99660" x="6597650" y="3530600"/>
          <p14:tracePt t="99667" x="6635750" y="3511550"/>
          <p14:tracePt t="99686" x="6699250" y="3479800"/>
          <p14:tracePt t="99691" x="6705600" y="3473450"/>
          <p14:tracePt t="99703" x="6711950" y="3467100"/>
          <p14:tracePt t="99712" x="6731000" y="3448050"/>
          <p14:tracePt t="99732" x="6750050" y="3435350"/>
          <p14:tracePt t="99744" x="6762750" y="3429000"/>
          <p14:tracePt t="99774" x="6769100" y="3429000"/>
          <p14:tracePt t="99790" x="6775450" y="3422650"/>
          <p14:tracePt t="99800" x="6781800" y="3422650"/>
          <p14:tracePt t="99853" x="6781800" y="3416300"/>
          <p14:tracePt t="99957" x="6788150" y="3416300"/>
          <p14:tracePt t="99978" x="6794500" y="3416300"/>
          <p14:tracePt t="99989" x="6813550" y="3403600"/>
          <p14:tracePt t="100010" x="6826250" y="3403600"/>
          <p14:tracePt t="100021" x="6845300" y="3397250"/>
          <p14:tracePt t="100032" x="6851650" y="3390900"/>
          <p14:tracePt t="100035" x="6858000" y="3390900"/>
          <p14:tracePt t="100043" x="6870700" y="3384550"/>
          <p14:tracePt t="100053" x="6877050" y="3378200"/>
          <p14:tracePt t="100062" x="6889750" y="3378200"/>
          <p14:tracePt t="100071" x="6896100" y="3378200"/>
          <p14:tracePt t="100076" x="6902450" y="3365500"/>
          <p14:tracePt t="100085" x="6915150" y="3359150"/>
          <p14:tracePt t="100095" x="6921500" y="3346450"/>
          <p14:tracePt t="100101" x="6934200" y="3340100"/>
          <p14:tracePt t="100110" x="6940550" y="3327400"/>
          <p14:tracePt t="100122" x="6946900" y="3321050"/>
          <p14:tracePt t="100129" x="6959600" y="3314700"/>
          <p14:tracePt t="100134" x="6965950" y="3308350"/>
          <p14:tracePt t="100142" x="6972300" y="3302000"/>
          <p14:tracePt t="100155" x="6972300" y="3295650"/>
          <p14:tracePt t="100163" x="6978650" y="3295650"/>
          <p14:tracePt t="100170" x="6978650" y="3289300"/>
          <p14:tracePt t="100180" x="6991350" y="3282950"/>
          <p14:tracePt t="100188" x="6991350" y="3270250"/>
          <p14:tracePt t="100193" x="7004050" y="3263900"/>
          <p14:tracePt t="100202" x="7010400" y="3257550"/>
          <p14:tracePt t="100217" x="7029450" y="3244850"/>
          <p14:tracePt t="100222" x="7042150" y="3232150"/>
          <p14:tracePt t="100230" x="7042150" y="3225800"/>
          <p14:tracePt t="100238" x="7048500" y="3213100"/>
          <p14:tracePt t="100664" x="7061200" y="3206750"/>
          <p14:tracePt t="100677" x="7073900" y="3200400"/>
          <p14:tracePt t="100682" x="7080250" y="3187700"/>
          <p14:tracePt t="100695" x="7099300" y="3168650"/>
          <p14:tracePt t="100704" x="7105650" y="3155950"/>
          <p14:tracePt t="100712" x="7118350" y="3136900"/>
          <p14:tracePt t="100722" x="7124700" y="3130550"/>
          <p14:tracePt t="100729" x="7137400" y="3111500"/>
          <p14:tracePt t="100740" x="7156450" y="3098800"/>
          <p14:tracePt t="100751" x="7162800" y="3086100"/>
          <p14:tracePt t="100762" x="7175500" y="3079750"/>
          <p14:tracePt t="100775" x="7194550" y="3060700"/>
          <p14:tracePt t="100791" x="7200900" y="3041650"/>
          <p14:tracePt t="100804" x="7207250" y="3035300"/>
          <p14:tracePt t="100818" x="7226300" y="3016250"/>
          <p14:tracePt t="100825" x="7239000" y="3003550"/>
          <p14:tracePt t="100840" x="7251700" y="2992438"/>
          <p14:tracePt t="100849" x="7251700" y="2979738"/>
          <p14:tracePt t="100853" x="7251700" y="2973388"/>
          <p14:tracePt t="100863" x="7251700" y="2967038"/>
          <p14:tracePt t="100871" x="7251700" y="2954338"/>
          <p14:tracePt t="100881" x="7251700" y="2941638"/>
          <p14:tracePt t="100886" x="7251700" y="2935288"/>
          <p14:tracePt t="100901" x="7245350" y="2909888"/>
          <p14:tracePt t="100915" x="7232650" y="2890838"/>
          <p14:tracePt t="100923" x="7226300" y="2878138"/>
          <p14:tracePt t="100930" x="7213600" y="2871788"/>
          <p14:tracePt t="100938" x="7207250" y="2859088"/>
          <p14:tracePt t="100946" x="7194550" y="2852738"/>
          <p14:tracePt t="100953" x="7188200" y="2846388"/>
          <p14:tracePt t="100962" x="7181850" y="2840038"/>
          <p14:tracePt t="100972" x="7169150" y="2833688"/>
          <p14:tracePt t="100975" x="7162800" y="2827338"/>
          <p14:tracePt t="100987" x="7150100" y="2814638"/>
          <p14:tracePt t="100992" x="7143750" y="2808288"/>
          <p14:tracePt t="101008" x="7112000" y="2789238"/>
          <p14:tracePt t="101016" x="7092950" y="2782888"/>
          <p14:tracePt t="101022" x="7073900" y="2776538"/>
          <p14:tracePt t="101032" x="7048500" y="2776538"/>
          <p14:tracePt t="101038" x="7023100" y="2776538"/>
          <p14:tracePt t="101046" x="6991350" y="2776538"/>
          <p14:tracePt t="101053" x="6972300" y="2776538"/>
          <p14:tracePt t="101063" x="6959600" y="2776538"/>
          <p14:tracePt t="101070" x="6940550" y="2776538"/>
          <p14:tracePt t="101078" x="6934200" y="2776538"/>
          <p14:tracePt t="101087" x="6927850" y="2776538"/>
          <p14:tracePt t="101097" x="6921500" y="2776538"/>
          <p14:tracePt t="101103" x="6908800" y="2776538"/>
          <p14:tracePt t="101114" x="6896100" y="2776538"/>
          <p14:tracePt t="101122" x="6889750" y="2776538"/>
          <p14:tracePt t="101126" x="6883400" y="2776538"/>
          <p14:tracePt t="101134" x="6864350" y="2776538"/>
          <p14:tracePt t="101155" x="6819900" y="2776538"/>
          <p14:tracePt t="101181" x="6800850" y="2782888"/>
          <p14:tracePt t="101192" x="6775450" y="2789238"/>
          <p14:tracePt t="101196" x="6769100" y="2795588"/>
          <p14:tracePt t="101218" x="6737350" y="2801938"/>
          <p14:tracePt t="101229" x="6731000" y="2801938"/>
          <p14:tracePt t="101309" x="6724650" y="2801938"/>
          <p14:tracePt t="101342" x="6711950" y="2808288"/>
          <p14:tracePt t="101352" x="6705600" y="2808288"/>
          <p14:tracePt t="101364" x="6692900" y="2808288"/>
          <p14:tracePt t="101382" x="6686550" y="2808288"/>
          <p14:tracePt t="101389" x="6680200" y="2814638"/>
          <p14:tracePt t="101397" x="6673850" y="2820988"/>
          <p14:tracePt t="101408" x="6661150" y="2820988"/>
          <p14:tracePt t="101430" x="6629400" y="2840038"/>
          <p14:tracePt t="101451" x="6572250" y="2859088"/>
          <p14:tracePt t="101459" x="6553200" y="2859088"/>
          <p14:tracePt t="101474" x="6534150" y="2865438"/>
          <p14:tracePt t="101487" x="6527800" y="2865438"/>
          <p14:tracePt t="101493" x="6521450" y="2871788"/>
          <p14:tracePt t="101501" x="6510338" y="2871788"/>
          <p14:tracePt t="101517" x="6491288" y="2871788"/>
          <p14:tracePt t="101526" x="6478588" y="2878138"/>
          <p14:tracePt t="101546" x="6440488" y="2878138"/>
          <p14:tracePt t="101557" x="6370638" y="2878138"/>
          <p14:tracePt t="101563" x="6313488" y="2878138"/>
          <p14:tracePt t="101570" x="6218238" y="2878138"/>
          <p14:tracePt t="101579" x="6084888" y="2865438"/>
          <p14:tracePt t="101587" x="5926138" y="2859088"/>
          <p14:tracePt t="101601" x="5483225" y="2814638"/>
          <p14:tracePt t="101609" x="5241925" y="2801938"/>
          <p14:tracePt t="101626" x="4767263" y="2757488"/>
          <p14:tracePt t="101647" x="4392613" y="2725738"/>
          <p14:tracePt t="101661" x="4138613" y="2706688"/>
          <p14:tracePt t="101669" x="4062413" y="2706688"/>
          <p14:tracePt t="101676" x="3992563" y="2706688"/>
          <p14:tracePt t="101687" x="3905250" y="2725738"/>
          <p14:tracePt t="101696" x="3873500" y="2732088"/>
          <p14:tracePt t="101709" x="3816350" y="2732088"/>
          <p14:tracePt t="101721" x="3670300" y="2732088"/>
          <p14:tracePt t="101731" x="3594100" y="2732088"/>
          <p14:tracePt t="101738" x="3505200" y="2732088"/>
          <p14:tracePt t="101742" x="3422650" y="2732088"/>
          <p14:tracePt t="101758" x="3276600" y="2751138"/>
          <p14:tracePt t="101766" x="3213100" y="2770188"/>
          <p14:tracePt t="101772" x="3162300" y="2770188"/>
          <p14:tracePt t="101780" x="3105150" y="2782888"/>
          <p14:tracePt t="101788" x="3060700" y="2795588"/>
          <p14:tracePt t="101796" x="3017838" y="2808288"/>
          <p14:tracePt t="101803" x="2986088" y="2814638"/>
          <p14:tracePt t="101812" x="2967038" y="2814638"/>
          <p14:tracePt t="101820" x="2954338" y="2820988"/>
          <p14:tracePt t="101829" x="2947988" y="2820988"/>
          <p14:tracePt t="101835" x="2941638" y="2820988"/>
          <p14:tracePt t="101857" x="2941638" y="2827338"/>
          <p14:tracePt t="101913" x="2935288" y="2827338"/>
          <p14:tracePt t="101921" x="2935288" y="2833688"/>
          <p14:tracePt t="101930" x="2928938" y="2840038"/>
          <p14:tracePt t="101943" x="2922588" y="2852738"/>
          <p14:tracePt t="101960" x="2909888" y="2871788"/>
          <p14:tracePt t="101969" x="2897188" y="2884488"/>
          <p14:tracePt t="101974" x="2890838" y="2903538"/>
          <p14:tracePt t="101981" x="2878138" y="2916238"/>
          <p14:tracePt t="101989" x="2871788" y="2928938"/>
          <p14:tracePt t="101997" x="2859088" y="2941638"/>
          <p14:tracePt t="102005" x="2852738" y="2947988"/>
          <p14:tracePt t="102014" x="2846388" y="2960688"/>
          <p14:tracePt t="102022" x="2840038" y="2967038"/>
          <p14:tracePt t="102043" x="2827338" y="2979738"/>
          <p14:tracePt t="102055" x="2827338" y="2986088"/>
          <p14:tracePt t="102061" x="2820988" y="2992438"/>
          <p14:tracePt t="102180" x="2814638" y="2992438"/>
          <p14:tracePt t="102252" x="2814638" y="2986088"/>
          <p14:tracePt t="102258" x="2808288" y="2979738"/>
          <p14:tracePt t="102263" x="2801938" y="2973388"/>
          <p14:tracePt t="102272" x="2801938" y="2967038"/>
          <p14:tracePt t="102287" x="2789238" y="2960688"/>
          <p14:tracePt t="102297" x="2782888" y="2954338"/>
          <p14:tracePt t="102315" x="2782888" y="2947988"/>
          <p14:tracePt t="102321" x="2776538" y="2941638"/>
          <p14:tracePt t="102328" x="2770188" y="2941638"/>
          <p14:tracePt t="102340" x="2763838" y="2935288"/>
          <p14:tracePt t="102383" x="2725738" y="2922588"/>
          <p14:tracePt t="102400" x="2713038" y="2922588"/>
          <p14:tracePt t="102431" x="2693988" y="2922588"/>
          <p14:tracePt t="102440" x="2687638" y="2928938"/>
          <p14:tracePt t="102453" x="2674938" y="2928938"/>
          <p14:tracePt t="102461" x="2674938" y="2935288"/>
          <p14:tracePt t="102478" x="2668588" y="2941638"/>
          <p14:tracePt t="102483" x="2662238" y="2941638"/>
          <p14:tracePt t="102491" x="2655888" y="2947988"/>
          <p14:tracePt t="102497" x="2643188" y="2960688"/>
          <p14:tracePt t="102513" x="2636838" y="2967038"/>
          <p14:tracePt t="102516" x="2624138" y="2973388"/>
          <p14:tracePt t="102528" x="2617788" y="2979738"/>
          <p14:tracePt t="102533" x="2611438" y="2992438"/>
          <p14:tracePt t="102537" x="2598738" y="2997200"/>
          <p14:tracePt t="102545" x="2592388" y="3003550"/>
          <p14:tracePt t="102553" x="2586038" y="3016250"/>
          <p14:tracePt t="102562" x="2579688" y="3022600"/>
          <p14:tracePt t="102570" x="2566988" y="3035300"/>
          <p14:tracePt t="102577" x="2566988" y="3041650"/>
          <p14:tracePt t="102585" x="2560638" y="3048000"/>
          <p14:tracePt t="102596" x="2547938" y="3060700"/>
          <p14:tracePt t="102602" x="2547938" y="3067050"/>
          <p14:tracePt t="102610" x="2547938" y="3073400"/>
          <p14:tracePt t="102623" x="2541588" y="3086100"/>
          <p14:tracePt t="102631" x="2541588" y="3098800"/>
          <p14:tracePt t="102649" x="2541588" y="3105150"/>
          <p14:tracePt t="102655" x="2541588" y="3117850"/>
          <p14:tracePt t="102663" x="2541588" y="3124200"/>
          <p14:tracePt t="102673" x="2541588" y="3130550"/>
          <p14:tracePt t="102679" x="2541588" y="3136900"/>
          <p14:tracePt t="102691" x="2554288" y="3149600"/>
          <p14:tracePt t="102701" x="2566988" y="3162300"/>
          <p14:tracePt t="102712" x="2573338" y="3168650"/>
          <p14:tracePt t="102720" x="2579688" y="3175000"/>
          <p14:tracePt t="102732" x="2586038" y="3181350"/>
          <p14:tracePt t="102742" x="2605088" y="3194050"/>
          <p14:tracePt t="102753" x="2611438" y="3200400"/>
          <p14:tracePt t="102762" x="2617788" y="3206750"/>
          <p14:tracePt t="102773" x="2630488" y="3219450"/>
          <p14:tracePt t="102783" x="2649538" y="3225800"/>
          <p14:tracePt t="102799" x="2681288" y="3238500"/>
          <p14:tracePt t="102808" x="2700338" y="3244850"/>
          <p14:tracePt t="102818" x="2725738" y="3251200"/>
          <p14:tracePt t="102829" x="2757488" y="3257550"/>
          <p14:tracePt t="102839" x="2770188" y="3257550"/>
          <p14:tracePt t="102850" x="2782888" y="3257550"/>
          <p14:tracePt t="102863" x="2795588" y="3257550"/>
          <p14:tracePt t="102872" x="2814638" y="3257550"/>
          <p14:tracePt t="102882" x="2820988" y="3257550"/>
          <p14:tracePt t="102889" x="2833688" y="3257550"/>
          <p14:tracePt t="102899" x="2833688" y="3263900"/>
          <p14:tracePt t="102915" x="2846388" y="3263900"/>
          <p14:tracePt t="102929" x="2852738" y="3263900"/>
          <p14:tracePt t="102938" x="2852738" y="3270250"/>
          <p14:tracePt t="102945" x="2859088" y="3270250"/>
          <p14:tracePt t="103864" x="2865438" y="3270250"/>
          <p14:tracePt t="103876" x="2871788" y="3270250"/>
          <p14:tracePt t="103894" x="2878138" y="3270250"/>
          <p14:tracePt t="103901" x="2884488" y="3270250"/>
          <p14:tracePt t="103909" x="2890838" y="3270250"/>
          <p14:tracePt t="103918" x="2903538" y="3276600"/>
          <p14:tracePt t="103928" x="2922588" y="3282950"/>
          <p14:tracePt t="103934" x="2941638" y="3282950"/>
          <p14:tracePt t="103946" x="2973388" y="3289300"/>
          <p14:tracePt t="103956" x="3005138" y="3289300"/>
          <p14:tracePt t="103966" x="3073400" y="3295650"/>
          <p14:tracePt t="103978" x="3143250" y="3295650"/>
          <p14:tracePt t="103986" x="3181350" y="3302000"/>
          <p14:tracePt t="103996" x="3213100" y="3302000"/>
          <p14:tracePt t="104007" x="3232150" y="3302000"/>
          <p14:tracePt t="104017" x="3263900" y="3302000"/>
          <p14:tracePt t="104036" x="3365500" y="3302000"/>
          <p14:tracePt t="104045" x="3403600" y="3302000"/>
          <p14:tracePt t="104056" x="3448050" y="3302000"/>
          <p14:tracePt t="104065" x="3486150" y="3308350"/>
          <p14:tracePt t="104072" x="3575050" y="3314700"/>
          <p14:tracePt t="104084" x="3632200" y="3333750"/>
          <p14:tracePt t="104099" x="3797300" y="3359150"/>
          <p14:tracePt t="104107" x="3879850" y="3371850"/>
          <p14:tracePt t="104117" x="4017963" y="3403600"/>
          <p14:tracePt t="104128" x="4094163" y="3416300"/>
          <p14:tracePt t="104136" x="4183063" y="3429000"/>
          <p14:tracePt t="104145" x="4265613" y="3441700"/>
          <p14:tracePt t="104154" x="4360863" y="3460750"/>
          <p14:tracePt t="104164" x="4456113" y="3473450"/>
          <p14:tracePt t="104172" x="4627563" y="3498850"/>
          <p14:tracePt t="104182" x="4722813" y="3517900"/>
          <p14:tracePt t="104192" x="4797425" y="3530600"/>
          <p14:tracePt t="104200" x="4860925" y="3543300"/>
          <p14:tracePt t="104214" x="4968875" y="3562350"/>
          <p14:tracePt t="104222" x="5026025" y="3568700"/>
          <p14:tracePt t="104229" x="5076825" y="3568700"/>
          <p14:tracePt t="104238" x="5127625" y="3568700"/>
          <p14:tracePt t="104243" x="5172075" y="3568700"/>
          <p14:tracePt t="104253" x="5203825" y="3568700"/>
          <p14:tracePt t="104266" x="5254625" y="3556000"/>
          <p14:tracePt t="104274" x="5273675" y="3556000"/>
          <p14:tracePt t="104279" x="5286375" y="3549650"/>
          <p14:tracePt t="104291" x="5292725" y="3543300"/>
          <p14:tracePt t="104296" x="5305425" y="3543300"/>
          <p14:tracePt t="104310" x="5318125" y="3530600"/>
          <p14:tracePt t="104325" x="5330825" y="3524250"/>
          <p14:tracePt t="104338" x="5362575" y="3511550"/>
          <p14:tracePt t="104343" x="5381625" y="3505200"/>
          <p14:tracePt t="104355" x="5419725" y="3492500"/>
          <p14:tracePt t="104367" x="5495925" y="3467100"/>
          <p14:tracePt t="104380" x="5527675" y="3454400"/>
          <p14:tracePt t="104393" x="5597525" y="3422650"/>
          <p14:tracePt t="104401" x="5622925" y="3409950"/>
          <p14:tracePt t="104414" x="5697538" y="3390900"/>
          <p14:tracePt t="104424" x="5741988" y="3378200"/>
          <p14:tracePt t="104435" x="5786438" y="3365500"/>
          <p14:tracePt t="104453" x="5900738" y="3340100"/>
          <p14:tracePt t="104461" x="5938838" y="3333750"/>
          <p14:tracePt t="104469" x="5970588" y="3327400"/>
          <p14:tracePt t="104480" x="6015038" y="3321050"/>
          <p14:tracePt t="104490" x="6116638" y="3314700"/>
          <p14:tracePt t="104500" x="6180138" y="3308350"/>
          <p14:tracePt t="104507" x="6237288" y="3295650"/>
          <p14:tracePt t="104517" x="6294438" y="3289300"/>
          <p14:tracePt t="104523" x="6332538" y="3289300"/>
          <p14:tracePt t="104531" x="6370638" y="3289300"/>
          <p14:tracePt t="104538" x="6396038" y="3289300"/>
          <p14:tracePt t="104548" x="6415088" y="3282950"/>
          <p14:tracePt t="104553" x="6421438" y="3282950"/>
          <p14:tracePt t="104565" x="6427788" y="3282950"/>
          <p14:tracePt t="104570" x="6434138" y="3282950"/>
          <p14:tracePt t="104580" x="6440488" y="3282950"/>
          <p14:tracePt t="104587" x="6446838" y="3282950"/>
          <p14:tracePt t="104595" x="6446838" y="3276600"/>
          <p14:tracePt t="104602" x="6459538" y="3276600"/>
          <p14:tracePt t="104614" x="6472238" y="3276600"/>
          <p14:tracePt t="104622" x="6478588" y="3270250"/>
          <p14:tracePt t="104630" x="6491288" y="3270250"/>
          <p14:tracePt t="104639" x="6497638" y="3270250"/>
          <p14:tracePt t="104646" x="6503988" y="3263900"/>
          <p14:tracePt t="104655" x="6516688" y="3263900"/>
          <p14:tracePt t="104664" x="6521450" y="3251200"/>
          <p14:tracePt t="104673" x="6534150" y="3244850"/>
          <p14:tracePt t="104679" x="6540500" y="3232150"/>
          <p14:tracePt t="104686" x="6546850" y="3225800"/>
          <p14:tracePt t="104695" x="6559550" y="3213100"/>
          <p14:tracePt t="104703" x="6565900" y="3206750"/>
          <p14:tracePt t="104710" x="6578600" y="3200400"/>
          <p14:tracePt t="104718" x="6584950" y="3187700"/>
          <p14:tracePt t="104735" x="6604000" y="3168650"/>
          <p14:tracePt t="104744" x="6610350" y="3162300"/>
          <p14:tracePt t="104760" x="6629400" y="3149600"/>
          <p14:tracePt t="104768" x="6635750" y="3149600"/>
          <p14:tracePt t="104777" x="6635750" y="3143250"/>
          <p14:tracePt t="104794" x="6648450" y="3130550"/>
          <p14:tracePt t="104805" x="6654800" y="3124200"/>
          <p14:tracePt t="104812" x="6661150" y="3111500"/>
          <p14:tracePt t="104818" x="6667500" y="3105150"/>
          <p14:tracePt t="104827" x="6673850" y="3092450"/>
          <p14:tracePt t="104850" x="6686550" y="3079750"/>
          <p14:tracePt t="104864" x="6692900" y="3067050"/>
          <p14:tracePt t="104873" x="6699250" y="3054350"/>
          <p14:tracePt t="104887" x="6699250" y="3048000"/>
          <p14:tracePt t="104917" x="6699250" y="3041650"/>
          <p14:tracePt t="104943" x="6699250" y="3028950"/>
          <p14:tracePt t="104950" x="6699250" y="3022600"/>
          <p14:tracePt t="104957" x="6699250" y="3016250"/>
          <p14:tracePt t="104965" x="6699250" y="3009900"/>
          <p14:tracePt t="104981" x="6699250" y="3003550"/>
          <p14:tracePt t="104988" x="6692900" y="3003550"/>
          <p14:tracePt t="105120" x="6686550" y="3003550"/>
          <p14:tracePt t="105145" x="6680200" y="3003550"/>
          <p14:tracePt t="105149" x="6673850" y="3016250"/>
          <p14:tracePt t="105155" x="6667500" y="3016250"/>
          <p14:tracePt t="105163" x="6661150" y="3022600"/>
          <p14:tracePt t="105171" x="6654800" y="3028950"/>
          <p14:tracePt t="105187" x="6642100" y="3035300"/>
          <p14:tracePt t="105193" x="6642100" y="3041650"/>
          <p14:tracePt t="105198" x="6635750" y="3041650"/>
          <p14:tracePt t="105206" x="6629400" y="3048000"/>
          <p14:tracePt t="105214" x="6629400" y="3054350"/>
          <p14:tracePt t="105222" x="6623050" y="3060700"/>
          <p14:tracePt t="105230" x="6616700" y="3067050"/>
          <p14:tracePt t="105239" x="6610350" y="3073400"/>
          <p14:tracePt t="105247" x="6604000" y="3086100"/>
          <p14:tracePt t="105254" x="6604000" y="3092450"/>
          <p14:tracePt t="105265" x="6597650" y="3098800"/>
          <p14:tracePt t="105272" x="6591300" y="3111500"/>
          <p14:tracePt t="105279" x="6584950" y="3117850"/>
          <p14:tracePt t="105287" x="6578600" y="3130550"/>
          <p14:tracePt t="105295" x="6578600" y="3136900"/>
          <p14:tracePt t="105303" x="6565900" y="3143250"/>
          <p14:tracePt t="105315" x="6559550" y="3155950"/>
          <p14:tracePt t="105322" x="6559550" y="3162300"/>
          <p14:tracePt t="105339" x="6553200" y="3181350"/>
          <p14:tracePt t="105347" x="6553200" y="3187700"/>
          <p14:tracePt t="105349" x="6553200" y="3194050"/>
          <p14:tracePt t="105360" x="6553200" y="3200400"/>
          <p14:tracePt t="105372" x="6553200" y="3213100"/>
          <p14:tracePt t="105382" x="6553200" y="3219450"/>
          <p14:tracePt t="105389" x="6553200" y="3225800"/>
          <p14:tracePt t="105397" x="6553200" y="3238500"/>
          <p14:tracePt t="105403" x="6553200" y="3244850"/>
          <p14:tracePt t="105412" x="6559550" y="3251200"/>
          <p14:tracePt t="105426" x="6572250" y="3263900"/>
          <p14:tracePt t="105429" x="6572250" y="3270250"/>
          <p14:tracePt t="105439" x="6578600" y="3276600"/>
          <p14:tracePt t="105446" x="6584950" y="3289300"/>
          <p14:tracePt t="105456" x="6597650" y="3302000"/>
          <p14:tracePt t="105474" x="6604000" y="3314700"/>
          <p14:tracePt t="105480" x="6610350" y="3314700"/>
          <p14:tracePt t="105488" x="6610350" y="3321050"/>
          <p14:tracePt t="105507" x="6616700" y="3327400"/>
          <p14:tracePt t="105527" x="6616700" y="3333750"/>
          <p14:tracePt t="105534" x="6623050" y="3333750"/>
          <p14:tracePt t="105549" x="6635750" y="3340100"/>
          <p14:tracePt t="105557" x="6642100" y="3340100"/>
          <p14:tracePt t="105564" x="6648450" y="3346450"/>
          <p14:tracePt t="105571" x="6661150" y="3346450"/>
          <p14:tracePt t="105581" x="6667500" y="3352800"/>
          <p14:tracePt t="105587" x="6673850" y="3359150"/>
          <p14:tracePt t="105596" x="6686550" y="3359150"/>
          <p14:tracePt t="105601" x="6692900" y="3359150"/>
          <p14:tracePt t="105614" x="6699250" y="3359150"/>
          <p14:tracePt t="105629" x="6705600" y="3365500"/>
          <p14:tracePt t="105638" x="6718300" y="3365500"/>
          <p14:tracePt t="105643" x="6724650" y="3365500"/>
          <p14:tracePt t="105659" x="6743700" y="3365500"/>
          <p14:tracePt t="105674" x="6750050" y="3365500"/>
          <p14:tracePt t="105691" x="6756400" y="3365500"/>
          <p14:tracePt t="105742" x="6762750" y="3365500"/>
          <p14:tracePt t="106304" x="6769100" y="3365500"/>
          <p14:tracePt t="106323" x="6769100" y="3371850"/>
          <p14:tracePt t="106334" x="6769100" y="3384550"/>
          <p14:tracePt t="106348" x="6769100" y="3390900"/>
          <p14:tracePt t="106350" x="6775450" y="3397250"/>
          <p14:tracePt t="106359" x="6775450" y="3409950"/>
          <p14:tracePt t="106370" x="6775450" y="3416300"/>
          <p14:tracePt t="106373" x="6775450" y="3422650"/>
          <p14:tracePt t="106385" x="6775450" y="3429000"/>
          <p14:tracePt t="106396" x="6775450" y="3441700"/>
          <p14:tracePt t="106402" x="6781800" y="3448050"/>
          <p14:tracePt t="106415" x="6781800" y="3467100"/>
          <p14:tracePt t="106433" x="6781800" y="3473450"/>
          <p14:tracePt t="106450" x="6781800" y="3479800"/>
          <p14:tracePt t="106489" x="6781800" y="3486150"/>
          <p14:tracePt t="106658" x="6781800" y="3492500"/>
          <p14:tracePt t="106663" x="6781800" y="3498850"/>
          <p14:tracePt t="106688" x="6781800" y="3505200"/>
          <p14:tracePt t="106698" x="6781800" y="3511550"/>
          <p14:tracePt t="106730" x="6781800" y="3517900"/>
          <p14:tracePt t="106765" x="6781800" y="3524250"/>
          <p14:tracePt t="108325" x="6788150" y="3524250"/>
          <p14:tracePt t="117434" x="6781800" y="3524250"/>
          <p14:tracePt t="117443" x="6775450" y="3524250"/>
          <p14:tracePt t="117453" x="6769100" y="3524250"/>
          <p14:tracePt t="117462" x="6756400" y="3524250"/>
          <p14:tracePt t="117477" x="6737350" y="3511550"/>
          <p14:tracePt t="117495" x="6692900" y="3498850"/>
          <p14:tracePt t="117506" x="6673850" y="3498850"/>
          <p14:tracePt t="117512" x="6661150" y="3492500"/>
          <p14:tracePt t="117524" x="6648450" y="3486150"/>
          <p14:tracePt t="117541" x="6572250" y="3479800"/>
          <p14:tracePt t="117562" x="6527800" y="3473450"/>
          <p14:tracePt t="117567" x="6510338" y="3473450"/>
          <p14:tracePt t="117575" x="6484938" y="3467100"/>
          <p14:tracePt t="117587" x="6434138" y="3460750"/>
          <p14:tracePt t="117596" x="6396038" y="3460750"/>
          <p14:tracePt t="117603" x="6357938" y="3454400"/>
          <p14:tracePt t="117612" x="6326188" y="3448050"/>
          <p14:tracePt t="117628" x="6256338" y="3435350"/>
          <p14:tracePt t="117633" x="6224588" y="3435350"/>
          <p14:tracePt t="117640" x="6199188" y="3435350"/>
          <p14:tracePt t="117650" x="6173788" y="3429000"/>
          <p14:tracePt t="117659" x="6148388" y="3422650"/>
          <p14:tracePt t="117666" x="6116638" y="3422650"/>
          <p14:tracePt t="117673" x="6103938" y="3422650"/>
          <p14:tracePt t="117680" x="6091238" y="3416300"/>
          <p14:tracePt t="117693" x="6084888" y="3416300"/>
          <p14:tracePt t="117700" x="6078538" y="3416300"/>
          <p14:tracePt t="117715" x="6059488" y="3409950"/>
          <p14:tracePt t="117730" x="6027738" y="3409950"/>
          <p14:tracePt t="117743" x="5983288" y="3409950"/>
          <p14:tracePt t="117754" x="5951538" y="3409950"/>
          <p14:tracePt t="117773" x="5888038" y="3409950"/>
          <p14:tracePt t="117792" x="5849938" y="3409950"/>
          <p14:tracePt t="117806" x="5811838" y="3409950"/>
          <p14:tracePt t="117814" x="5792788" y="3409950"/>
          <p14:tracePt t="117828" x="5754688" y="3409950"/>
          <p14:tracePt t="117855" x="5697538" y="3403600"/>
          <p14:tracePt t="117865" x="5672138" y="3403600"/>
          <p14:tracePt t="117870" x="5653088" y="3403600"/>
          <p14:tracePt t="117888" x="5616575" y="3403600"/>
          <p14:tracePt t="117894" x="5597525" y="3403600"/>
          <p14:tracePt t="117929" x="5502275" y="3397250"/>
          <p14:tracePt t="117938" x="5495925" y="3390900"/>
          <p14:tracePt t="117950" x="5476875" y="3390900"/>
          <p14:tracePt t="117955" x="5457825" y="3390900"/>
          <p14:tracePt t="117964" x="5438775" y="3390900"/>
          <p14:tracePt t="117974" x="5426075" y="3384550"/>
          <p14:tracePt t="117982" x="5407025" y="3384550"/>
          <p14:tracePt t="117990" x="5394325" y="3384550"/>
          <p14:tracePt t="117998" x="5387975" y="3384550"/>
          <p14:tracePt t="118007" x="5375275" y="3384550"/>
          <p14:tracePt t="118018" x="5343525" y="3384550"/>
          <p14:tracePt t="118025" x="5318125" y="3384550"/>
          <p14:tracePt t="118035" x="5292725" y="3384550"/>
          <p14:tracePt t="118043" x="5273675" y="3384550"/>
          <p14:tracePt t="118053" x="5241925" y="3384550"/>
          <p14:tracePt t="118074" x="5222875" y="3384550"/>
          <p14:tracePt t="118082" x="5210175" y="3384550"/>
          <p14:tracePt t="118088" x="5203825" y="3384550"/>
          <p14:tracePt t="118098" x="5191125" y="3384550"/>
          <p14:tracePt t="118113" x="5184775" y="3384550"/>
          <p14:tracePt t="118158" x="5172075" y="3378200"/>
          <p14:tracePt t="118162" x="5159375" y="3378200"/>
          <p14:tracePt t="118173" x="5146675" y="3378200"/>
          <p14:tracePt t="118182" x="5127625" y="3378200"/>
          <p14:tracePt t="118189" x="5102225" y="3378200"/>
          <p14:tracePt t="118200" x="5083175" y="3378200"/>
          <p14:tracePt t="118213" x="5051425" y="3378200"/>
          <p14:tracePt t="118224" x="5026025" y="3378200"/>
          <p14:tracePt t="118250" x="5000625" y="3378200"/>
          <p14:tracePt t="118266" x="4987925" y="3378200"/>
          <p14:tracePt t="118289" x="4949825" y="3384550"/>
          <p14:tracePt t="118300" x="4943475" y="3384550"/>
          <p14:tracePt t="118305" x="4937125" y="3384550"/>
          <p14:tracePt t="118313" x="4924425" y="3390900"/>
          <p14:tracePt t="118323" x="4918075" y="3390900"/>
          <p14:tracePt t="118334" x="4911725" y="3397250"/>
          <p14:tracePt t="118342" x="4899025" y="3397250"/>
          <p14:tracePt t="118352" x="4892675" y="3397250"/>
          <p14:tracePt t="118359" x="4886325" y="3397250"/>
          <p14:tracePt t="118369" x="4867275" y="3403600"/>
          <p14:tracePt t="118396" x="4860925" y="3403600"/>
          <p14:tracePt t="118408" x="4854575" y="3409950"/>
          <p14:tracePt t="118420" x="4848225" y="3409950"/>
          <p14:tracePt t="126807" x="4841875" y="3409950"/>
          <p14:tracePt t="126825" x="4822825" y="3403600"/>
          <p14:tracePt t="126836" x="4810125" y="3403600"/>
          <p14:tracePt t="126841" x="4797425" y="3397250"/>
          <p14:tracePt t="126850" x="4779963" y="3390900"/>
          <p14:tracePt t="126855" x="4748213" y="3384550"/>
          <p14:tracePt t="126869" x="4722813" y="3371850"/>
          <p14:tracePt t="126882" x="4646613" y="3346450"/>
          <p14:tracePt t="126885" x="4608513" y="3333750"/>
          <p14:tracePt t="126896" x="4576763" y="3327400"/>
          <p14:tracePt t="126902" x="4538663" y="3314700"/>
          <p14:tracePt t="126911" x="4513263" y="3314700"/>
          <p14:tracePt t="126917" x="4475163" y="3308350"/>
          <p14:tracePt t="126926" x="4456113" y="3308350"/>
          <p14:tracePt t="126934" x="4430713" y="3308350"/>
          <p14:tracePt t="126952" x="4405313" y="3308350"/>
          <p14:tracePt t="126958" x="4398963" y="3308350"/>
          <p14:tracePt t="126964" x="4386263" y="3308350"/>
          <p14:tracePt t="126981" x="4379913" y="3308350"/>
          <p14:tracePt t="127006" x="4367213" y="3314700"/>
          <p14:tracePt t="127017" x="4354513" y="3327400"/>
          <p14:tracePt t="127026" x="4348163" y="3333750"/>
          <p14:tracePt t="127037" x="4322763" y="3346450"/>
          <p14:tracePt t="127044" x="4303713" y="3352800"/>
          <p14:tracePt t="127051" x="4265613" y="3371850"/>
          <p14:tracePt t="127059" x="4227513" y="3384550"/>
          <p14:tracePt t="127067" x="4195763" y="3397250"/>
          <p14:tracePt t="127076" x="4157663" y="3416300"/>
          <p14:tracePt t="127088" x="4113213" y="3441700"/>
          <p14:tracePt t="127100" x="4100513" y="3454400"/>
          <p14:tracePt t="127106" x="4094163" y="3460750"/>
          <p14:tracePt t="127116" x="4087813" y="3473450"/>
          <p14:tracePt t="127124" x="4075113" y="3479800"/>
          <p14:tracePt t="127136" x="4056063" y="3511550"/>
          <p14:tracePt t="127151" x="4049713" y="3536950"/>
          <p14:tracePt t="127154" x="4017963" y="3575050"/>
          <p14:tracePt t="127161" x="3986213" y="3613150"/>
          <p14:tracePt t="127169" x="3960813" y="3638550"/>
          <p14:tracePt t="127173" x="3929063" y="3657600"/>
          <p14:tracePt t="127183" x="3905250" y="3670300"/>
          <p14:tracePt t="127192" x="3898900" y="3683000"/>
          <p14:tracePt t="127199" x="3892550" y="3689350"/>
          <p14:tracePt t="127209" x="3886200" y="3695700"/>
          <p14:tracePt t="127215" x="3879850" y="3708400"/>
          <p14:tracePt t="127227" x="3879850" y="3714750"/>
          <p14:tracePt t="127232" x="3879850" y="3721100"/>
          <p14:tracePt t="127249" x="3873500" y="3740150"/>
          <p14:tracePt t="127253" x="3873500" y="3752850"/>
          <p14:tracePt t="127260" x="3873500" y="3759200"/>
          <p14:tracePt t="127268" x="3873500" y="3765550"/>
          <p14:tracePt t="140560" x="3886200" y="3759200"/>
          <p14:tracePt t="140571" x="3910013" y="3746500"/>
          <p14:tracePt t="140574" x="3916363" y="3740150"/>
          <p14:tracePt t="140588" x="3935413" y="3721100"/>
          <p14:tracePt t="140601" x="3941763" y="3714750"/>
          <p14:tracePt t="140610" x="3954463" y="3708400"/>
          <p14:tracePt t="140630" x="3967163" y="3702050"/>
          <p14:tracePt t="140647" x="3986213" y="3689350"/>
          <p14:tracePt t="140666" x="3998913" y="3683000"/>
          <p14:tracePt t="140679" x="4011613" y="3676650"/>
          <p14:tracePt t="140686" x="4037013" y="3663950"/>
          <p14:tracePt t="140696" x="4075113" y="3651250"/>
          <p14:tracePt t="140701" x="4119563" y="3638550"/>
          <p14:tracePt t="140717" x="4227513" y="3613150"/>
          <p14:tracePt t="140722" x="4291013" y="3600450"/>
          <p14:tracePt t="140730" x="4341813" y="3587750"/>
          <p14:tracePt t="140737" x="4398963" y="3575050"/>
          <p14:tracePt t="140746" x="4449763" y="3562350"/>
          <p14:tracePt t="140755" x="4506913" y="3549650"/>
          <p14:tracePt t="140763" x="4595813" y="3530600"/>
          <p14:tracePt t="140771" x="4691063" y="3517900"/>
          <p14:tracePt t="140777" x="4803775" y="3492500"/>
          <p14:tracePt t="140786" x="4956175" y="3473450"/>
          <p14:tracePt t="140796" x="5133975" y="3454400"/>
          <p14:tracePt t="140804" x="5343525" y="3454400"/>
          <p14:tracePt t="140809" x="5553075" y="3435350"/>
          <p14:tracePt t="140823" x="5970588" y="3365500"/>
          <p14:tracePt t="140839" x="6376988" y="3327400"/>
          <p14:tracePt t="140846" x="6591300" y="3295650"/>
          <p14:tracePt t="140854" x="6775450" y="3270250"/>
          <p14:tracePt t="140862" x="7004050" y="3238500"/>
          <p14:tracePt t="140885" x="7567613" y="3213100"/>
          <p14:tracePt t="140896" x="7751763" y="3187700"/>
          <p14:tracePt t="140903" x="7866063" y="3175000"/>
          <p14:tracePt t="140913" x="7993063" y="3155950"/>
          <p14:tracePt t="140919" x="8075613" y="3143250"/>
          <p14:tracePt t="140927" x="8139113" y="3130550"/>
          <p14:tracePt t="140934" x="8189913" y="3117850"/>
          <p14:tracePt t="140956" x="8270875" y="3092450"/>
          <p14:tracePt t="140961" x="8289925" y="3079750"/>
          <p14:tracePt t="140972" x="8321675" y="3048000"/>
          <p14:tracePt t="140979" x="8334375" y="3035300"/>
          <p14:tracePt t="140986" x="8340725" y="3009900"/>
          <p14:tracePt t="140997" x="8353425" y="2973388"/>
          <p14:tracePt t="141006" x="8366125" y="2935288"/>
          <p14:tracePt t="141016" x="8372475" y="2903538"/>
          <p14:tracePt t="141018" x="8378825" y="2865438"/>
          <p14:tracePt t="141027" x="8378825" y="2833688"/>
          <p14:tracePt t="141034" x="8378825" y="2795588"/>
          <p14:tracePt t="141045" x="8372475" y="2757488"/>
          <p14:tracePt t="141056" x="8347075" y="2700338"/>
          <p14:tracePt t="141067" x="8340725" y="2674938"/>
          <p14:tracePt t="141079" x="8328025" y="2655888"/>
          <p14:tracePt t="141084" x="8302625" y="2630488"/>
          <p14:tracePt t="141104" x="8247063" y="2592388"/>
          <p14:tracePt t="141110" x="8215313" y="2586038"/>
          <p14:tracePt t="141118" x="8183563" y="2573338"/>
          <p14:tracePt t="141127" x="8145463" y="2560638"/>
          <p14:tracePt t="141138" x="8081963" y="2541588"/>
          <p14:tracePt t="141148" x="8043863" y="2528888"/>
          <p14:tracePt t="141152" x="8012113" y="2528888"/>
          <p14:tracePt t="141166" x="7923213" y="2528888"/>
          <p14:tracePt t="141180" x="7885113" y="2535238"/>
          <p14:tracePt t="141186" x="7840663" y="2547938"/>
          <p14:tracePt t="141194" x="7808913" y="2560638"/>
          <p14:tracePt t="141202" x="7751763" y="2573338"/>
          <p14:tracePt t="141210" x="7707313" y="2586038"/>
          <p14:tracePt t="141218" x="7656513" y="2605088"/>
          <p14:tracePt t="141230" x="7548563" y="2655888"/>
          <p14:tracePt t="141243" x="7485063" y="2681288"/>
          <p14:tracePt t="141252" x="7289800" y="2751138"/>
          <p14:tracePt t="141263" x="7181850" y="2801938"/>
          <p14:tracePt t="141271" x="7067550" y="2852738"/>
          <p14:tracePt t="141276" x="6953250" y="2909888"/>
          <p14:tracePt t="141294" x="6775450" y="2992438"/>
          <p14:tracePt t="141298" x="6705600" y="3035300"/>
          <p14:tracePt t="141306" x="6654800" y="3067050"/>
          <p14:tracePt t="141314" x="6604000" y="3098800"/>
          <p14:tracePt t="141322" x="6572250" y="3124200"/>
          <p14:tracePt t="141330" x="6553200" y="3143250"/>
          <p14:tracePt t="141346" x="6534150" y="3181350"/>
          <p14:tracePt t="141361" x="6521450" y="3194050"/>
          <p14:tracePt t="141367" x="6516688" y="3219450"/>
          <p14:tracePt t="141380" x="6503988" y="3270250"/>
          <p14:tracePt t="141386" x="6503988" y="3295650"/>
          <p14:tracePt t="141396" x="6503988" y="3333750"/>
          <p14:tracePt t="141404" x="6510338" y="3371850"/>
          <p14:tracePt t="141415" x="6521450" y="3403600"/>
          <p14:tracePt t="141420" x="6534150" y="3441700"/>
          <p14:tracePt t="141428" x="6546850" y="3479800"/>
          <p14:tracePt t="141435" x="6565900" y="3517900"/>
          <p14:tracePt t="141454" x="6610350" y="3562350"/>
          <p14:tracePt t="141458" x="6623050" y="3581400"/>
          <p14:tracePt t="141477" x="6673850" y="3600450"/>
          <p14:tracePt t="141481" x="6692900" y="3613150"/>
          <p14:tracePt t="141496" x="6769100" y="3632200"/>
          <p14:tracePt t="141511" x="6864350" y="3644900"/>
          <p14:tracePt t="141524" x="6972300" y="3651250"/>
          <p14:tracePt t="141545" x="7124700" y="3632200"/>
          <p14:tracePt t="141549" x="7200900" y="3619500"/>
          <p14:tracePt t="141556" x="7258050" y="3606800"/>
          <p14:tracePt t="141564" x="7289800" y="3594100"/>
          <p14:tracePt t="141572" x="7327900" y="3575050"/>
          <p14:tracePt t="141581" x="7359650" y="3549650"/>
          <p14:tracePt t="141589" x="7385050" y="3524250"/>
          <p14:tracePt t="141597" x="7402513" y="3486150"/>
          <p14:tracePt t="141603" x="7421563" y="3448050"/>
          <p14:tracePt t="141613" x="7440613" y="3409950"/>
          <p14:tracePt t="141622" x="7453313" y="3365500"/>
          <p14:tracePt t="141629" x="7466013" y="3327400"/>
          <p14:tracePt t="141637" x="7478713" y="3289300"/>
          <p14:tracePt t="141649" x="7491413" y="3257550"/>
          <p14:tracePt t="141654" x="7497763" y="3219450"/>
          <p14:tracePt t="141669" x="7504113" y="3149600"/>
          <p14:tracePt t="141681" x="7504113" y="3086100"/>
          <p14:tracePt t="141688" x="7491413" y="3067050"/>
          <p14:tracePt t="141696" x="7478713" y="3048000"/>
          <p14:tracePt t="141705" x="7472363" y="3016250"/>
          <p14:tracePt t="141712" x="7453313" y="2997200"/>
          <p14:tracePt t="141723" x="7421563" y="2973388"/>
          <p14:tracePt t="141736" x="7385050" y="2947988"/>
          <p14:tracePt t="141740" x="7353300" y="2922588"/>
          <p14:tracePt t="141748" x="7321550" y="2909888"/>
          <p14:tracePt t="141753" x="7270750" y="2890838"/>
          <p14:tracePt t="141760" x="7239000" y="2878138"/>
          <p14:tracePt t="141776" x="7162800" y="2859088"/>
          <p14:tracePt t="141782" x="7143750" y="2859088"/>
          <p14:tracePt t="141794" x="7137400" y="2859088"/>
          <p14:tracePt t="141803" x="7131050" y="2859088"/>
          <p14:tracePt t="141808" x="7124700" y="2859088"/>
          <p14:tracePt t="141826" x="7112000" y="2859088"/>
          <p14:tracePt t="141830" x="7105650" y="2859088"/>
          <p14:tracePt t="141838" x="7099300" y="2871788"/>
          <p14:tracePt t="141849" x="7086600" y="2878138"/>
          <p14:tracePt t="141854" x="7080250" y="2884488"/>
          <p14:tracePt t="141862" x="7067550" y="2897188"/>
          <p14:tracePt t="141871" x="7067550" y="2903538"/>
          <p14:tracePt t="141878" x="7061200" y="2916238"/>
          <p14:tracePt t="141887" x="7054850" y="2922588"/>
          <p14:tracePt t="141896" x="7054850" y="2928938"/>
          <p14:tracePt t="141903" x="7054850" y="2941638"/>
          <p14:tracePt t="141911" x="7048500" y="2941638"/>
          <p14:tracePt t="141919" x="7048500" y="2947988"/>
          <p14:tracePt t="141931" x="7048500" y="2954338"/>
          <p14:tracePt t="141951" x="7048500" y="2960688"/>
          <p14:tracePt t="141956" x="7048500" y="2967038"/>
          <p14:tracePt t="142004" x="7048500" y="2973388"/>
          <p14:tracePt t="185572" x="7048500" y="2979738"/>
          <p14:tracePt t="185584" x="7023100" y="3009900"/>
          <p14:tracePt t="185596" x="6991350" y="3048000"/>
          <p14:tracePt t="185604" x="6946900" y="3105150"/>
          <p14:tracePt t="185613" x="6908800" y="3162300"/>
          <p14:tracePt t="185618" x="6864350" y="3225800"/>
          <p14:tracePt t="185637" x="6781800" y="3390900"/>
          <p14:tracePt t="185643" x="6762750" y="3479800"/>
          <p14:tracePt t="185654" x="6731000" y="3657600"/>
          <p14:tracePt t="185678" x="6680200" y="3916363"/>
          <p14:tracePt t="185690" x="6667500" y="3998913"/>
          <p14:tracePt t="185697" x="6654800" y="4062413"/>
          <p14:tracePt t="185703" x="6642100" y="4138613"/>
          <p14:tracePt t="185711" x="6629400" y="4208463"/>
          <p14:tracePt t="185723" x="6610350" y="4284663"/>
          <p14:tracePt t="185728" x="6604000" y="4348163"/>
          <p14:tracePt t="185739" x="6604000" y="4418013"/>
          <p14:tracePt t="185745" x="6604000" y="4475163"/>
          <p14:tracePt t="185753" x="6610350" y="4532313"/>
          <p14:tracePt t="185763" x="6623050" y="4576763"/>
          <p14:tracePt t="185777" x="6648450" y="4652963"/>
          <p14:tracePt t="185790" x="6680200" y="4721225"/>
          <p14:tracePt t="185798" x="6692900" y="4733925"/>
          <p14:tracePt t="185805" x="6705600" y="4752975"/>
          <p14:tracePt t="185813" x="6718300" y="4778375"/>
          <p14:tracePt t="185824" x="6724650" y="4797425"/>
          <p14:tracePt t="185834" x="6737350" y="4816475"/>
          <p14:tracePt t="185854" x="6800850" y="4886325"/>
          <p14:tracePt t="185867" x="6858000" y="4943475"/>
          <p14:tracePt t="185878" x="6896100" y="4968875"/>
          <p14:tracePt t="185888" x="6927850" y="4987925"/>
          <p14:tracePt t="185896" x="6965950" y="5006975"/>
          <p14:tracePt t="185901" x="7004050" y="5026025"/>
          <p14:tracePt t="185922" x="7080250" y="5051425"/>
          <p14:tracePt t="186012" x="7086600" y="5051425"/>
          <p14:tracePt t="186019" x="7092950" y="5038725"/>
          <p14:tracePt t="186023" x="7105650" y="5006975"/>
          <p14:tracePt t="186031" x="7118350" y="4981575"/>
          <p14:tracePt t="186039" x="7118350" y="4943475"/>
          <p14:tracePt t="186047" x="7118350" y="4911725"/>
          <p14:tracePt t="186054" x="7118350" y="4873625"/>
          <p14:tracePt t="186060" x="7092950" y="4841875"/>
          <p14:tracePt t="186074" x="7054850" y="4829175"/>
          <p14:tracePt t="186080" x="7010400" y="4816475"/>
          <p14:tracePt t="186086" x="6959600" y="4803775"/>
          <p14:tracePt t="186097" x="6908800" y="4791075"/>
          <p14:tracePt t="186101" x="6838950" y="4791075"/>
          <p14:tracePt t="186121" x="6680200" y="4784725"/>
          <p14:tracePt t="186125" x="6572250" y="4778375"/>
          <p14:tracePt t="186132" x="6427788" y="4759325"/>
          <p14:tracePt t="186138" x="6262688" y="4740275"/>
          <p14:tracePt t="186149" x="6135688" y="4733925"/>
          <p14:tracePt t="186155" x="5995988" y="4733925"/>
          <p14:tracePt t="186164" x="5856288" y="4733925"/>
          <p14:tracePt t="186171" x="5773738" y="4746625"/>
          <p14:tracePt t="186180" x="5684838" y="4772025"/>
          <p14:tracePt t="186187" x="5610225" y="4791075"/>
          <p14:tracePt t="186195" x="5521325" y="4822825"/>
          <p14:tracePt t="186203" x="5426075" y="4867275"/>
          <p14:tracePt t="186211" x="5292725" y="4924425"/>
          <p14:tracePt t="186228" x="4949825" y="5083175"/>
          <p14:tracePt t="186234" x="4784725" y="5165725"/>
          <p14:tracePt t="186241" x="4633913" y="5241925"/>
          <p14:tracePt t="186250" x="4468813" y="5337175"/>
          <p14:tracePt t="186256" x="4297363" y="5432425"/>
          <p14:tracePt t="186264" x="4164013" y="5521325"/>
          <p14:tracePt t="186271" x="4068763" y="5595938"/>
          <p14:tracePt t="186280" x="3992563" y="5653088"/>
          <p14:tracePt t="186288" x="3948113" y="5697538"/>
          <p14:tracePt t="186294" x="3922713" y="5729288"/>
          <p14:tracePt t="186305" x="3910013" y="5748338"/>
          <p14:tracePt t="186311" x="3905250" y="5761038"/>
          <p14:tracePt t="186321" x="3905250" y="5767388"/>
          <p14:tracePt t="186332" x="3916363" y="5786438"/>
          <p14:tracePt t="186355" x="3948113" y="5805488"/>
          <p14:tracePt t="186358" x="3979863" y="5818188"/>
          <p14:tracePt t="186377" x="4049713" y="5843588"/>
          <p14:tracePt t="186381" x="4081463" y="5856288"/>
          <p14:tracePt t="186389" x="4119563" y="5868988"/>
          <p14:tracePt t="186397" x="4151313" y="5888038"/>
          <p14:tracePt t="186406" x="4189413" y="5900738"/>
          <p14:tracePt t="186413" x="4227513" y="5907088"/>
          <p14:tracePt t="186420" x="4265613" y="5919788"/>
          <p14:tracePt t="186428" x="4316413" y="5932488"/>
          <p14:tracePt t="186439" x="4367213" y="5951538"/>
          <p14:tracePt t="186446" x="4424363" y="5957888"/>
          <p14:tracePt t="186454" x="4475163" y="5964238"/>
          <p14:tracePt t="186459" x="4513263" y="5964238"/>
          <p14:tracePt t="186479" x="4602163" y="5951538"/>
          <p14:tracePt t="186494" x="4710113" y="5900738"/>
          <p14:tracePt t="186508" x="4829175" y="5837238"/>
          <p14:tracePt t="186521" x="4879975" y="5805488"/>
          <p14:tracePt t="186524" x="4937125" y="5773738"/>
          <p14:tracePt t="186533" x="4981575" y="5729288"/>
          <p14:tracePt t="186538" x="5026025" y="5703888"/>
          <p14:tracePt t="186547" x="5064125" y="5684838"/>
          <p14:tracePt t="186554" x="5102225" y="5659438"/>
          <p14:tracePt t="186562" x="5140325" y="5634038"/>
          <p14:tracePt t="186573" x="5172075" y="5614988"/>
          <p14:tracePt t="186579" x="5203825" y="5595938"/>
          <p14:tracePt t="186610" x="5248275" y="5508625"/>
          <p14:tracePt t="186625" x="5267325" y="5445125"/>
          <p14:tracePt t="186632" x="5280025" y="5407025"/>
          <p14:tracePt t="186639" x="5292725" y="5375275"/>
          <p14:tracePt t="186647" x="5299075" y="5343525"/>
          <p14:tracePt t="186657" x="5305425" y="5318125"/>
          <p14:tracePt t="186667" x="5292725" y="5292725"/>
          <p14:tracePt t="186684" x="5210175" y="5267325"/>
          <p14:tracePt t="186700" x="5133975" y="5260975"/>
          <p14:tracePt t="186705" x="5013325" y="5241925"/>
          <p14:tracePt t="186712" x="4848225" y="5222875"/>
          <p14:tracePt t="186720" x="4659313" y="5222875"/>
          <p14:tracePt t="186730" x="4481513" y="5229225"/>
          <p14:tracePt t="186740" x="4170363" y="5229225"/>
          <p14:tracePt t="186754" x="3941763" y="5222875"/>
          <p14:tracePt t="186764" x="3848100" y="5222875"/>
          <p14:tracePt t="186773" x="3759200" y="5222875"/>
          <p14:tracePt t="186778" x="3689350" y="5235575"/>
          <p14:tracePt t="186788" x="3625850" y="5241925"/>
          <p14:tracePt t="186798" x="3587750" y="5248275"/>
          <p14:tracePt t="186805" x="3549650" y="5248275"/>
          <p14:tracePt t="186816" x="3517900" y="5267325"/>
          <p14:tracePt t="186832" x="3486150" y="5286375"/>
          <p14:tracePt t="186840" x="3460750" y="5299075"/>
          <p14:tracePt t="186847" x="3448050" y="5305425"/>
          <p14:tracePt t="186856" x="3429000" y="5318125"/>
          <p14:tracePt t="186865" x="3403600" y="5343525"/>
          <p14:tracePt t="186874" x="3397250" y="5375275"/>
          <p14:tracePt t="186881" x="3384550" y="5400675"/>
          <p14:tracePt t="186888" x="3371850" y="5438775"/>
          <p14:tracePt t="186898" x="3359150" y="5476875"/>
          <p14:tracePt t="186904" x="3359150" y="5508625"/>
          <p14:tracePt t="186914" x="3359150" y="5534025"/>
          <p14:tracePt t="186923" x="3365500" y="5564188"/>
          <p14:tracePt t="186929" x="3384550" y="5602288"/>
          <p14:tracePt t="186936" x="3403600" y="5621338"/>
          <p14:tracePt t="186954" x="3479800" y="5672138"/>
          <p14:tracePt t="186960" x="3536950" y="5691188"/>
          <p14:tracePt t="186967" x="3587750" y="5716588"/>
          <p14:tracePt t="186974" x="3638550" y="5735638"/>
          <p14:tracePt t="186981" x="3695700" y="5748338"/>
          <p14:tracePt t="186991" x="3746500" y="5761038"/>
          <p14:tracePt t="186998" x="3797300" y="5773738"/>
          <p14:tracePt t="187004" x="3854450" y="5786438"/>
          <p14:tracePt t="187014" x="3916363" y="5792788"/>
          <p14:tracePt t="187022" x="4005263" y="5792788"/>
          <p14:tracePt t="187031" x="4087813" y="5792788"/>
          <p14:tracePt t="187038" x="4170363" y="5792788"/>
          <p14:tracePt t="187046" x="4252913" y="5786438"/>
          <p14:tracePt t="187057" x="4329113" y="5780088"/>
          <p14:tracePt t="187063" x="4398963" y="5773738"/>
          <p14:tracePt t="187070" x="4456113" y="5761038"/>
          <p14:tracePt t="187083" x="4538663" y="5748338"/>
          <p14:tracePt t="187089" x="4576763" y="5741988"/>
          <p14:tracePt t="187098" x="4595813" y="5735638"/>
          <p14:tracePt t="187108" x="4608513" y="5735638"/>
          <p14:tracePt t="187115" x="4621213" y="5729288"/>
          <p14:tracePt t="187120" x="4633913" y="5729288"/>
          <p14:tracePt t="187131" x="4640263" y="5722938"/>
          <p14:tracePt t="187139" x="4646613" y="5716588"/>
          <p14:tracePt t="187149" x="4659313" y="5710238"/>
          <p14:tracePt t="187155" x="4665663" y="5710238"/>
          <p14:tracePt t="187162" x="4678363" y="5703888"/>
          <p14:tracePt t="187171" x="4684713" y="5703888"/>
          <p14:tracePt t="187185" x="4697413" y="5703888"/>
          <p14:tracePt t="187191" x="4710113" y="5697538"/>
          <p14:tracePt t="187214" x="4722813" y="5697538"/>
          <p14:tracePt t="187219" x="4735513" y="5697538"/>
          <p14:tracePt t="187223" x="4741863" y="5697538"/>
          <p14:tracePt t="187231" x="4748213" y="5697538"/>
          <p14:tracePt t="187238" x="4754563" y="5697538"/>
          <p14:tracePt t="187273" x="4760913" y="5697538"/>
          <p14:tracePt t="187338" x="4767263" y="5697538"/>
          <p14:tracePt t="187343" x="4773613" y="5697538"/>
          <p14:tracePt t="187371" x="4779963" y="5697538"/>
          <p14:tracePt t="187501" x="4784725" y="5703888"/>
          <p14:tracePt t="187511" x="4791075" y="5710238"/>
          <p14:tracePt t="187527" x="4791075" y="5716588"/>
          <p14:tracePt t="187550" x="4797425" y="5729288"/>
          <p14:tracePt t="187575" x="4797425" y="5735638"/>
          <p14:tracePt t="187592" x="4797425" y="5741988"/>
          <p14:tracePt t="187604" x="4803775" y="5741988"/>
          <p14:tracePt t="187681" x="4803775" y="5748338"/>
          <p14:tracePt t="187697" x="4810125" y="5754688"/>
          <p14:tracePt t="187705" x="4816475" y="5754688"/>
          <p14:tracePt t="187712" x="4816475" y="5761038"/>
          <p14:tracePt t="187731" x="4822825" y="5767388"/>
          <p14:tracePt t="187744" x="4829175" y="5780088"/>
          <p14:tracePt t="187755" x="4835525" y="5786438"/>
          <p14:tracePt t="187777" x="4841875" y="5799138"/>
          <p14:tracePt t="187785" x="4848225" y="5799138"/>
          <p14:tracePt t="187794" x="4848225" y="5805488"/>
          <p14:tracePt t="187808" x="4860925" y="5811838"/>
          <p14:tracePt t="187824" x="4867275" y="5811838"/>
          <p14:tracePt t="187832" x="4867275" y="5824538"/>
          <p14:tracePt t="187898" x="4873625" y="5824538"/>
          <p14:tracePt t="191934" x="4873625" y="5830888"/>
          <p14:tracePt t="193164" x="4879975" y="5830888"/>
          <p14:tracePt t="193171" x="4899025" y="5811838"/>
          <p14:tracePt t="193182" x="4962525" y="5741988"/>
          <p14:tracePt t="193211" x="5076825" y="5627688"/>
          <p14:tracePt t="193227" x="5184775" y="5476875"/>
          <p14:tracePt t="193253" x="5254625" y="5356225"/>
          <p14:tracePt t="193263" x="5280025" y="5318125"/>
          <p14:tracePt t="193284" x="5356225" y="5222875"/>
          <p14:tracePt t="193290" x="5394325" y="5178425"/>
          <p14:tracePt t="193302" x="5426075" y="5140325"/>
          <p14:tracePt t="193306" x="5470525" y="5102225"/>
          <p14:tracePt t="193324" x="5546725" y="5000625"/>
          <p14:tracePt t="193327" x="5591175" y="4937125"/>
          <p14:tracePt t="193350" x="5672138" y="4829175"/>
          <p14:tracePt t="193362" x="5754688" y="4714875"/>
          <p14:tracePt t="193382" x="5837238" y="4614863"/>
          <p14:tracePt t="193387" x="5888038" y="4551363"/>
          <p14:tracePt t="193398" x="6015038" y="4360863"/>
          <p14:tracePt t="193406" x="6091238" y="4246563"/>
          <p14:tracePt t="193416" x="6161088" y="4138613"/>
          <p14:tracePt t="193423" x="6230938" y="4017963"/>
          <p14:tracePt t="193433" x="6319838" y="3884613"/>
          <p14:tracePt t="193437" x="6408738" y="3746500"/>
          <p14:tracePt t="193450" x="6491288" y="3638550"/>
          <p14:tracePt t="193462" x="6616700" y="3435350"/>
          <p14:tracePt t="193478" x="6705600" y="3270250"/>
          <p14:tracePt t="193485" x="6769100" y="3168650"/>
          <p14:tracePt t="193493" x="6813550" y="3086100"/>
          <p14:tracePt t="193501" x="6877050" y="2997200"/>
          <p14:tracePt t="193508" x="6946900" y="2897188"/>
          <p14:tracePt t="193515" x="7010400" y="2808288"/>
          <p14:tracePt t="193525" x="7054850" y="2744788"/>
          <p14:tracePt t="193533" x="7086600" y="2687638"/>
          <p14:tracePt t="193540" x="7112000" y="2624138"/>
          <p14:tracePt t="193549" x="7150100" y="2573338"/>
          <p14:tracePt t="193557" x="7175500" y="2516188"/>
          <p14:tracePt t="193565" x="7194550" y="2478088"/>
          <p14:tracePt t="193570" x="7207250" y="2433638"/>
          <p14:tracePt t="193583" x="7219950" y="2389188"/>
          <p14:tracePt t="193590" x="7239000" y="2344738"/>
          <p14:tracePt t="193604" x="7277100" y="2255838"/>
          <p14:tracePt t="193610" x="7302500" y="2211388"/>
          <p14:tracePt t="193615" x="7321550" y="2154238"/>
          <p14:tracePt t="193623" x="7346950" y="2105025"/>
          <p14:tracePt t="193632" x="7366000" y="2054225"/>
          <p14:tracePt t="193643" x="7389813" y="1997075"/>
          <p14:tracePt t="193650" x="7408863" y="1946275"/>
          <p14:tracePt t="193659" x="7427913" y="1889125"/>
          <p14:tracePt t="193665" x="7459663" y="1838325"/>
          <p14:tracePt t="193673" x="7485063" y="1781175"/>
          <p14:tracePt t="193680" x="7504113" y="1730375"/>
          <p14:tracePt t="193688" x="7516813" y="1679575"/>
          <p14:tracePt t="193695" x="7529513" y="1628775"/>
          <p14:tracePt t="193710" x="7554913" y="1558925"/>
          <p14:tracePt t="193725" x="7567613" y="1520825"/>
          <p14:tracePt t="193730" x="7580313" y="1482725"/>
          <p14:tracePt t="193739" x="7593013" y="1450975"/>
          <p14:tracePt t="193746" x="7605713" y="1412875"/>
          <p14:tracePt t="193762" x="7612063" y="1330325"/>
          <p14:tracePt t="193774" x="7637463" y="1262063"/>
          <p14:tracePt t="193779" x="7650163" y="1223963"/>
          <p14:tracePt t="193795" x="7662863" y="1185863"/>
          <p14:tracePt t="193808" x="7681913" y="1147763"/>
          <p14:tracePt t="193822" x="7681913" y="1109663"/>
          <p14:tracePt t="193832" x="7669213" y="1090613"/>
          <p14:tracePt t="193842" x="7662863" y="1071563"/>
          <p14:tracePt t="193847" x="7656513" y="1058863"/>
          <p14:tracePt t="193855" x="7650163" y="1052513"/>
          <p14:tracePt t="193860" x="7637463" y="1039813"/>
          <p14:tracePt t="193871" x="7631113" y="1033463"/>
          <p14:tracePt t="193880" x="7624763" y="1027113"/>
          <p14:tracePt t="193889" x="7618413" y="1014413"/>
          <p14:tracePt t="193899" x="7593013" y="995363"/>
          <p14:tracePt t="193904" x="7580313" y="989013"/>
          <p14:tracePt t="193916" x="7554913" y="976313"/>
          <p14:tracePt t="193924" x="7529513" y="963613"/>
          <p14:tracePt t="193931" x="7491413" y="950913"/>
          <p14:tracePt t="193939" x="7453313" y="938213"/>
          <p14:tracePt t="193946" x="7427913" y="931863"/>
          <p14:tracePt t="193964" x="7385050" y="906463"/>
          <p14:tracePt t="193969" x="7372350" y="900113"/>
          <p14:tracePt t="193976" x="7340600" y="887413"/>
          <p14:tracePt t="193984" x="7315200" y="874713"/>
          <p14:tracePt t="193991" x="7289800" y="874713"/>
          <p14:tracePt t="193999" x="7270750" y="868363"/>
          <p14:tracePt t="194009" x="7245350" y="862013"/>
          <p14:tracePt t="194018" x="7213600" y="855663"/>
          <p14:tracePt t="194026" x="7188200" y="849313"/>
          <p14:tracePt t="194031" x="7162800" y="849313"/>
          <p14:tracePt t="194041" x="7143750" y="849313"/>
          <p14:tracePt t="194050" x="7131050" y="849313"/>
          <p14:tracePt t="194056" x="7112000" y="849313"/>
          <p14:tracePt t="194065" x="7105650" y="849313"/>
          <p14:tracePt t="194070" x="7092950" y="849313"/>
          <p14:tracePt t="194080" x="7086600" y="849313"/>
          <p14:tracePt t="194097" x="7061200" y="855663"/>
          <p14:tracePt t="194103" x="7054850" y="862013"/>
          <p14:tracePt t="194111" x="7048500" y="868363"/>
          <p14:tracePt t="194117" x="7035800" y="881063"/>
          <p14:tracePt t="194126" x="7029450" y="887413"/>
          <p14:tracePt t="194132" x="7004050" y="900113"/>
          <p14:tracePt t="194142" x="6985000" y="912813"/>
          <p14:tracePt t="194149" x="6946900" y="925513"/>
          <p14:tracePt t="194158" x="6908800" y="950913"/>
          <p14:tracePt t="194164" x="6870700" y="995363"/>
          <p14:tracePt t="194173" x="6832600" y="1027113"/>
          <p14:tracePt t="194178" x="6800850" y="1052513"/>
          <p14:tracePt t="194190" x="6775450" y="1077913"/>
          <p14:tracePt t="194197" x="6756400" y="1103313"/>
          <p14:tracePt t="194205" x="6737350" y="1128713"/>
          <p14:tracePt t="194212" x="6724650" y="1141413"/>
          <p14:tracePt t="194230" x="6699250" y="1179513"/>
          <p14:tracePt t="194236" x="6692900" y="1204913"/>
          <p14:tracePt t="194244" x="6680200" y="1223963"/>
          <p14:tracePt t="194251" x="6667500" y="1255713"/>
          <p14:tracePt t="194258" x="6661150" y="1274763"/>
          <p14:tracePt t="194266" x="6648450" y="1292225"/>
          <p14:tracePt t="194273" x="6642100" y="1304925"/>
          <p14:tracePt t="194285" x="6635750" y="1336675"/>
          <p14:tracePt t="194291" x="6629400" y="1355725"/>
          <p14:tracePt t="194295" x="6623050" y="1368425"/>
          <p14:tracePt t="194306" x="6616700" y="1387475"/>
          <p14:tracePt t="194314" x="6616700" y="1400175"/>
          <p14:tracePt t="194322" x="6616700" y="1412875"/>
          <p14:tracePt t="194339" x="6616700" y="1457325"/>
          <p14:tracePt t="194342" x="6616700" y="1476375"/>
          <p14:tracePt t="194350" x="6629400" y="1489075"/>
          <p14:tracePt t="194359" x="6629400" y="1514475"/>
          <p14:tracePt t="194365" x="6642100" y="1527175"/>
          <p14:tracePt t="194376" x="6648450" y="1539875"/>
          <p14:tracePt t="194383" x="6661150" y="1558925"/>
          <p14:tracePt t="194391" x="6667500" y="1571625"/>
          <p14:tracePt t="194398" x="6680200" y="1584325"/>
          <p14:tracePt t="194407" x="6692900" y="1590675"/>
          <p14:tracePt t="194413" x="6705600" y="1603375"/>
          <p14:tracePt t="194421" x="6711950" y="1609725"/>
          <p14:tracePt t="194430" x="6724650" y="1622425"/>
          <p14:tracePt t="194446" x="6762750" y="1641475"/>
          <p14:tracePt t="194451" x="6775450" y="1647825"/>
          <p14:tracePt t="194459" x="6794500" y="1647825"/>
          <p14:tracePt t="194466" x="6832600" y="1654175"/>
          <p14:tracePt t="194474" x="6864350" y="1660525"/>
          <p14:tracePt t="194481" x="6902450" y="1666875"/>
          <p14:tracePt t="194492" x="6934200" y="1666875"/>
          <p14:tracePt t="194501" x="6972300" y="1673225"/>
          <p14:tracePt t="194509" x="6997700" y="1673225"/>
          <p14:tracePt t="194517" x="7016750" y="1673225"/>
          <p14:tracePt t="194520" x="7035800" y="1673225"/>
          <p14:tracePt t="194529" x="7054850" y="1673225"/>
          <p14:tracePt t="194548" x="7099300" y="1673225"/>
          <p14:tracePt t="194551" x="7118350" y="1666875"/>
          <p14:tracePt t="194560" x="7143750" y="1666875"/>
          <p14:tracePt t="194568" x="7181850" y="1654175"/>
          <p14:tracePt t="194576" x="7213600" y="1641475"/>
          <p14:tracePt t="194584" x="7251700" y="1628775"/>
          <p14:tracePt t="194592" x="7277100" y="1616075"/>
          <p14:tracePt t="194600" x="7315200" y="1603375"/>
          <p14:tracePt t="194609" x="7340600" y="1590675"/>
          <p14:tracePt t="194616" x="7372350" y="1584325"/>
          <p14:tracePt t="194624" x="7385050" y="1571625"/>
          <p14:tracePt t="194631" x="7396163" y="1552575"/>
          <p14:tracePt t="194639" x="7408863" y="1527175"/>
          <p14:tracePt t="194649" x="7434263" y="1501775"/>
          <p14:tracePt t="194659" x="7453313" y="1463675"/>
          <p14:tracePt t="194664" x="7478713" y="1425575"/>
          <p14:tracePt t="194672" x="7497763" y="1393825"/>
          <p14:tracePt t="194679" x="7523163" y="1355725"/>
          <p14:tracePt t="194691" x="7535863" y="1336675"/>
          <p14:tracePt t="194696" x="7548563" y="1317625"/>
          <p14:tracePt t="194705" x="7554913" y="1304925"/>
          <p14:tracePt t="194712" x="7567613" y="1285875"/>
          <p14:tracePt t="194732" x="7593013" y="1223963"/>
          <p14:tracePt t="194745" x="7605713" y="1198563"/>
          <p14:tracePt t="194754" x="7612063" y="1179513"/>
          <p14:tracePt t="194769" x="7612063" y="1128713"/>
          <p14:tracePt t="194773" x="7612063" y="1122363"/>
          <p14:tracePt t="194778" x="7612063" y="1116013"/>
          <p14:tracePt t="194794" x="7612063" y="1096963"/>
          <p14:tracePt t="194807" x="7605713" y="1090613"/>
          <p14:tracePt t="194815" x="7593013" y="1077913"/>
          <p14:tracePt t="194826" x="7580313" y="1071563"/>
          <p14:tracePt t="194834" x="7580313" y="1065213"/>
          <p14:tracePt t="194859" x="7573963" y="1065213"/>
          <p14:tracePt t="194866" x="7567613" y="1065213"/>
          <p14:tracePt t="194870" x="7554913" y="1058863"/>
          <p14:tracePt t="194881" x="7542213" y="1052513"/>
          <p14:tracePt t="194901" x="7510463" y="1052513"/>
          <p14:tracePt t="194919" x="7485063" y="1052513"/>
          <p14:tracePt t="194924" x="7478713" y="1052513"/>
          <p14:tracePt t="194932" x="7472363" y="1052513"/>
          <p14:tracePt t="194941" x="7466013" y="1052513"/>
          <p14:tracePt t="194948" x="7459663" y="1052513"/>
          <p14:tracePt t="194956" x="7446963" y="1052513"/>
          <p14:tracePt t="194963" x="7440613" y="1052513"/>
          <p14:tracePt t="194973" x="7427913" y="1058863"/>
          <p14:tracePt t="194981" x="7408863" y="1058863"/>
          <p14:tracePt t="194990" x="7389813" y="1065213"/>
          <p14:tracePt t="194995" x="7372350" y="1065213"/>
          <p14:tracePt t="195014" x="7340600" y="1065213"/>
          <p14:tracePt t="195026" x="7327900" y="1065213"/>
          <p14:tracePt t="195041" x="7321550" y="1065213"/>
          <p14:tracePt t="195053" x="7308850" y="1065213"/>
          <p14:tracePt t="195071" x="7302500" y="1071563"/>
          <p14:tracePt t="195086" x="7296150" y="1071563"/>
          <p14:tracePt t="195104" x="7296150" y="1077913"/>
          <p14:tracePt t="195116" x="7283450" y="1084263"/>
          <p14:tracePt t="195135" x="7277100" y="1084263"/>
          <p14:tracePt t="195146" x="7277100" y="1090613"/>
          <p14:tracePt t="195158" x="7270750" y="1096963"/>
          <p14:tracePt t="195165" x="7264400" y="1096963"/>
          <p14:tracePt t="195174" x="7264400" y="1103313"/>
          <p14:tracePt t="195186" x="7258050" y="1109663"/>
          <p14:tracePt t="195191" x="7258050" y="1116013"/>
          <p14:tracePt t="195202" x="7251700" y="1116013"/>
          <p14:tracePt t="195208" x="7251700" y="1122363"/>
          <p14:tracePt t="195226" x="7245350" y="1128713"/>
          <p14:tracePt t="195238" x="7232650" y="1147763"/>
          <p14:tracePt t="195246" x="7226300" y="1166813"/>
          <p14:tracePt t="195262" x="7219950" y="1179513"/>
          <p14:tracePt t="195282" x="7188200" y="1255713"/>
          <p14:tracePt t="195288" x="7175500" y="1281113"/>
          <p14:tracePt t="195298" x="7162800" y="1317625"/>
          <p14:tracePt t="195306" x="7150100" y="1355725"/>
          <p14:tracePt t="195318" x="7105650" y="1450975"/>
          <p14:tracePt t="195325" x="7067550" y="1508125"/>
          <p14:tracePt t="195331" x="7035800" y="1571625"/>
          <p14:tracePt t="195341" x="7004050" y="1635125"/>
          <p14:tracePt t="195349" x="6985000" y="1704975"/>
          <p14:tracePt t="195357" x="6965950" y="1774825"/>
          <p14:tracePt t="195366" x="6953250" y="1831975"/>
          <p14:tracePt t="195374" x="6946900" y="1895475"/>
          <p14:tracePt t="195382" x="6934200" y="1946275"/>
          <p14:tracePt t="195392" x="6921500" y="1997075"/>
          <p14:tracePt t="195398" x="6908800" y="2047875"/>
          <p14:tracePt t="195406" x="6889750" y="2105025"/>
          <p14:tracePt t="195413" x="6877050" y="2154238"/>
          <p14:tracePt t="195424" x="6864350" y="2205038"/>
          <p14:tracePt t="195430" x="6845300" y="2262188"/>
          <p14:tracePt t="195438" x="6813550" y="2332038"/>
          <p14:tracePt t="195445" x="6769100" y="2408238"/>
          <p14:tracePt t="195457" x="6718300" y="2509838"/>
          <p14:tracePt t="195463" x="6673850" y="2592388"/>
          <p14:tracePt t="195481" x="6516688" y="2928938"/>
          <p14:tracePt t="195488" x="6465888" y="3041650"/>
          <p14:tracePt t="195507" x="6357938" y="3295650"/>
          <p14:tracePt t="195516" x="6326188" y="3390900"/>
          <p14:tracePt t="195521" x="6288088" y="3479800"/>
          <p14:tracePt t="195529" x="6249988" y="3549650"/>
          <p14:tracePt t="195543" x="6161088" y="3695700"/>
          <p14:tracePt t="195551" x="6116638" y="3765550"/>
          <p14:tracePt t="195558" x="6065838" y="3859213"/>
          <p14:tracePt t="195565" x="6002338" y="3960813"/>
          <p14:tracePt t="195575" x="5951538" y="4043363"/>
          <p14:tracePt t="195582" x="5875338" y="4164013"/>
          <p14:tracePt t="195591" x="5811838" y="4278313"/>
          <p14:tracePt t="195601" x="5754688" y="4379913"/>
          <p14:tracePt t="195608" x="5697538" y="4468813"/>
          <p14:tracePt t="195616" x="5659438" y="4538663"/>
          <p14:tracePt t="195623" x="5616575" y="4595813"/>
          <p14:tracePt t="195630" x="5584825" y="4646613"/>
          <p14:tracePt t="195646" x="5553075" y="4703763"/>
          <p14:tracePt t="195658" x="5546725" y="4721225"/>
          <p14:tracePt t="195662" x="5534025" y="4727575"/>
          <p14:tracePt t="195673" x="5527675" y="4733925"/>
          <p14:tracePt t="195679" x="5521325" y="4746625"/>
          <p14:tracePt t="195691" x="5508625" y="4765675"/>
          <p14:tracePt t="195712" x="5502275" y="4778375"/>
          <p14:tracePt t="195740" x="5495925" y="4784725"/>
          <p14:tracePt t="195765" x="5495925" y="4797425"/>
          <p14:tracePt t="195772" x="5483225" y="4803775"/>
          <p14:tracePt t="195780" x="5476875" y="4816475"/>
          <p14:tracePt t="195789" x="5464175" y="4841875"/>
          <p14:tracePt t="195795" x="5445125" y="4879975"/>
          <p14:tracePt t="195808" x="5407025" y="4962525"/>
          <p14:tracePt t="195822" x="5381625" y="5070475"/>
          <p14:tracePt t="195829" x="5362575" y="5121275"/>
          <p14:tracePt t="195836" x="5343525" y="5178425"/>
          <p14:tracePt t="195845" x="5311775" y="5235575"/>
          <p14:tracePt t="195851" x="5286375" y="5299075"/>
          <p14:tracePt t="195861" x="5273675" y="5356225"/>
          <p14:tracePt t="195867" x="5260975" y="5400675"/>
          <p14:tracePt t="195877" x="5254625" y="5432425"/>
          <p14:tracePt t="195886" x="5241925" y="5470525"/>
          <p14:tracePt t="195898" x="5235575" y="5495925"/>
          <p14:tracePt t="195900" x="5229225" y="5508625"/>
          <p14:tracePt t="195921" x="5229225" y="5546725"/>
          <p14:tracePt t="195934" x="5229225" y="5570538"/>
          <p14:tracePt t="195945" x="5210175" y="5602288"/>
          <p14:tracePt t="195965" x="5191125" y="5640388"/>
          <p14:tracePt t="195972" x="5191125" y="5653088"/>
          <p14:tracePt t="195977" x="5178425" y="5659438"/>
          <p14:tracePt t="195986" x="5178425" y="5672138"/>
          <p14:tracePt t="196004" x="5178425" y="5678488"/>
          <p14:tracePt t="196008" x="5172075" y="5678488"/>
          <p14:tracePt t="196016" x="5172075" y="5684838"/>
          <p14:tracePt t="196024" x="5165725" y="5697538"/>
          <p14:tracePt t="196038" x="5165725" y="5710238"/>
          <p14:tracePt t="196050" x="5165725" y="5722938"/>
          <p14:tracePt t="196057" x="5165725" y="5729288"/>
          <p14:tracePt t="196072" x="5165725" y="5748338"/>
          <p14:tracePt t="196087" x="5165725" y="5754688"/>
          <p14:tracePt t="196116" x="5165725" y="5773738"/>
          <p14:tracePt t="196129" x="5178425" y="5780088"/>
          <p14:tracePt t="196145" x="5191125" y="5792788"/>
          <p14:tracePt t="196180" x="5229225" y="5830888"/>
          <p14:tracePt t="196199" x="5248275" y="5843588"/>
          <p14:tracePt t="196212" x="5260975" y="5856288"/>
          <p14:tracePt t="196236" x="5267325" y="5868988"/>
          <p14:tracePt t="196253" x="5280025" y="5875338"/>
          <p14:tracePt t="196273" x="5292725" y="5888038"/>
          <p14:tracePt t="196299" x="5324475" y="5907088"/>
          <p14:tracePt t="196316" x="5330825" y="5919788"/>
          <p14:tracePt t="196334" x="5349875" y="5938838"/>
          <p14:tracePt t="196348" x="5362575" y="5951538"/>
          <p14:tracePt t="196362" x="5381625" y="5970588"/>
          <p14:tracePt t="196374" x="5400675" y="5989638"/>
          <p14:tracePt t="196388" x="5407025" y="6002338"/>
          <p14:tracePt t="196398" x="5438775" y="6021388"/>
          <p14:tracePt t="196410" x="5457825" y="6027738"/>
          <p14:tracePt t="196415" x="5470525" y="6040438"/>
          <p14:tracePt t="196425" x="5489575" y="6046788"/>
          <p14:tracePt t="196433" x="5508625" y="6059488"/>
          <p14:tracePt t="196444" x="5546725" y="6065838"/>
          <p14:tracePt t="196455" x="5572125" y="6065838"/>
          <p14:tracePt t="196463" x="5597525" y="6065838"/>
          <p14:tracePt t="196486" x="5653088" y="6046788"/>
          <p14:tracePt t="196497" x="5659438" y="6034088"/>
          <p14:tracePt t="196508" x="5678488" y="6015038"/>
          <p14:tracePt t="196519" x="5684838" y="6008688"/>
          <p14:tracePt t="196527" x="5691188" y="6002338"/>
          <p14:tracePt t="196532" x="5697538" y="5989638"/>
          <p14:tracePt t="196547" x="5697538" y="5976938"/>
          <p14:tracePt t="196694" x="5703888" y="5976938"/>
          <p14:tracePt t="196708" x="5710238" y="5983288"/>
          <p14:tracePt t="196714" x="5716588" y="5983288"/>
          <p14:tracePt t="196724" x="5716588" y="5989638"/>
          <p14:tracePt t="196729" x="5722938" y="5989638"/>
          <p14:tracePt t="196747" x="5729288" y="6002338"/>
          <p14:tracePt t="196758" x="5735638" y="6002338"/>
          <p14:tracePt t="196769" x="5741988" y="6008688"/>
          <p14:tracePt t="196776" x="5748338" y="6015038"/>
          <p14:tracePt t="196784" x="5748338" y="6021388"/>
          <p14:tracePt t="196791" x="5754688" y="6021388"/>
          <p14:tracePt t="196800" x="5754688" y="6027738"/>
          <p14:tracePt t="196807" x="5754688" y="6034088"/>
          <p14:tracePt t="196817" x="5754688" y="6040438"/>
          <p14:tracePt t="196823" x="5761038" y="6053138"/>
          <p14:tracePt t="196833" x="5761038" y="6059488"/>
          <p14:tracePt t="196840" x="5767388" y="6065838"/>
          <p14:tracePt t="196855" x="5767388" y="6072188"/>
          <p14:tracePt t="196863" x="5773738" y="6084888"/>
          <p14:tracePt t="196871" x="5773738" y="6091238"/>
          <p14:tracePt t="196885" x="5773738" y="6097588"/>
          <p14:tracePt t="196893" x="5773738" y="6103938"/>
          <p14:tracePt t="196919" x="5780088" y="6116638"/>
          <p14:tracePt t="196929" x="5780088" y="6122988"/>
          <p14:tracePt t="197112" x="5786438" y="6122988"/>
          <p14:tracePt t="197247" x="5792788" y="6122988"/>
          <p14:tracePt t="197261" x="5792788" y="6129338"/>
          <p14:tracePt t="197287" x="5792788" y="6135688"/>
          <p14:tracePt t="197550" x="5799138" y="6148388"/>
          <p14:tracePt t="197566" x="5799138" y="6154738"/>
          <p14:tracePt t="197570" x="5799138" y="6167438"/>
          <p14:tracePt t="197585" x="5799138" y="6180138"/>
          <p14:tracePt t="197604" x="5799138" y="6186488"/>
          <p14:tracePt t="197621" x="5799138" y="6192838"/>
          <p14:tracePt t="198806" x="5805488" y="6186488"/>
          <p14:tracePt t="198819" x="5811838" y="6180138"/>
          <p14:tracePt t="198840" x="5818188" y="6167438"/>
          <p14:tracePt t="198859" x="5818188" y="6148388"/>
          <p14:tracePt t="198863" x="5824538" y="6142038"/>
          <p14:tracePt t="198873" x="5830888" y="6142038"/>
          <p14:tracePt t="198882" x="5830888" y="6135688"/>
          <p14:tracePt t="198892" x="5830888" y="6129338"/>
          <p14:tracePt t="198902" x="5837238" y="6122988"/>
          <p14:tracePt t="199901" x="5837238" y="6116638"/>
          <p14:tracePt t="199914" x="5875338" y="6091238"/>
          <p14:tracePt t="199923" x="5888038" y="6078538"/>
          <p14:tracePt t="199934" x="5913438" y="6072188"/>
          <p14:tracePt t="199942" x="5938838" y="6059488"/>
          <p14:tracePt t="199948" x="5951538" y="6046788"/>
          <p14:tracePt t="199965" x="5976938" y="6027738"/>
          <p14:tracePt t="199971" x="6008688" y="6021388"/>
          <p14:tracePt t="199987" x="6046788" y="5995988"/>
          <p14:tracePt t="199993" x="6059488" y="5989638"/>
          <p14:tracePt t="200002" x="6084888" y="5976938"/>
          <p14:tracePt t="200009" x="6103938" y="5970588"/>
          <p14:tracePt t="200017" x="6122988" y="5957888"/>
          <p14:tracePt t="200024" x="6135688" y="5951538"/>
          <p14:tracePt t="200033" x="6161088" y="5938838"/>
          <p14:tracePt t="200042" x="6167438" y="5926138"/>
          <p14:tracePt t="200049" x="6186488" y="5919788"/>
          <p14:tracePt t="200054" x="6199188" y="5907088"/>
          <p14:tracePt t="200073" x="6237288" y="5888038"/>
          <p14:tracePt t="200081" x="6269038" y="5875338"/>
          <p14:tracePt t="200089" x="6294438" y="5868988"/>
          <p14:tracePt t="200113" x="6376988" y="5824538"/>
          <p14:tracePt t="200121" x="6396038" y="5811838"/>
          <p14:tracePt t="200139" x="6465888" y="5780088"/>
          <p14:tracePt t="200150" x="6491288" y="5767388"/>
          <p14:tracePt t="200158" x="6510338" y="5754688"/>
          <p14:tracePt t="200165" x="6534150" y="5748338"/>
          <p14:tracePt t="200173" x="6559550" y="5735638"/>
          <p14:tracePt t="200181" x="6584950" y="5722938"/>
          <p14:tracePt t="200196" x="6648450" y="5697538"/>
          <p14:tracePt t="200204" x="6686550" y="5678488"/>
          <p14:tracePt t="200212" x="6718300" y="5672138"/>
          <p14:tracePt t="200237" x="6819900" y="5608638"/>
          <p14:tracePt t="200245" x="6858000" y="5589588"/>
          <p14:tracePt t="200264" x="6927850" y="5559425"/>
          <p14:tracePt t="200269" x="6965950" y="5540375"/>
          <p14:tracePt t="200275" x="6991350" y="5527675"/>
          <p14:tracePt t="200284" x="7016750" y="5521325"/>
          <p14:tracePt t="200291" x="7029450" y="5508625"/>
          <p14:tracePt t="200305" x="7048500" y="5489575"/>
          <p14:tracePt t="200311" x="7061200" y="5476875"/>
          <p14:tracePt t="200317" x="7073900" y="5470525"/>
          <p14:tracePt t="200332" x="7092950" y="5451475"/>
          <p14:tracePt t="200344" x="7156450" y="5394325"/>
          <p14:tracePt t="200357" x="7181850" y="5368925"/>
          <p14:tracePt t="200370" x="7188200" y="5356225"/>
          <p14:tracePt t="200379" x="7194550" y="5343525"/>
          <p14:tracePt t="200382" x="7207250" y="5330825"/>
          <p14:tracePt t="200389" x="7213600" y="5324475"/>
          <p14:tracePt t="200402" x="7226300" y="5305425"/>
          <p14:tracePt t="200415" x="7239000" y="5286375"/>
          <p14:tracePt t="200421" x="7251700" y="5280025"/>
          <p14:tracePt t="200430" x="7258050" y="5273675"/>
          <p14:tracePt t="200437" x="7270750" y="5260975"/>
          <p14:tracePt t="200446" x="7277100" y="5254625"/>
          <p14:tracePt t="200450" x="7289800" y="5241925"/>
          <p14:tracePt t="200462" x="7296150" y="5235575"/>
          <p14:tracePt t="200466" x="7302500" y="5229225"/>
          <p14:tracePt t="200476" x="7308850" y="5216525"/>
          <p14:tracePt t="200484" x="7315200" y="5210175"/>
          <p14:tracePt t="200492" x="7327900" y="5197475"/>
          <p14:tracePt t="200499" x="7334250" y="5191125"/>
          <p14:tracePt t="200508" x="7346950" y="5178425"/>
          <p14:tracePt t="200516" x="7346950" y="5172075"/>
          <p14:tracePt t="200521" x="7359650" y="5165725"/>
          <p14:tracePt t="200539" x="7378700" y="5146675"/>
          <p14:tracePt t="200553" x="7389813" y="5127625"/>
          <p14:tracePt t="200560" x="7396163" y="5121275"/>
          <p14:tracePt t="200568" x="7402513" y="5108575"/>
          <p14:tracePt t="200576" x="7408863" y="5102225"/>
          <p14:tracePt t="200585" x="7421563" y="5089525"/>
          <p14:tracePt t="200597" x="7427913" y="5076825"/>
          <p14:tracePt t="200600" x="7434263" y="5070475"/>
          <p14:tracePt t="200611" x="7440613" y="5051425"/>
          <p14:tracePt t="200617" x="7446963" y="5038725"/>
          <p14:tracePt t="200624" x="7453313" y="5032375"/>
          <p14:tracePt t="200634" x="7453313" y="5026025"/>
          <p14:tracePt t="200647" x="7459663" y="5006975"/>
          <p14:tracePt t="200654" x="7459663" y="4994275"/>
          <p14:tracePt t="200662" x="7453313" y="4975225"/>
          <p14:tracePt t="200668" x="7440613" y="4949825"/>
          <p14:tracePt t="200675" x="7434263" y="4937125"/>
          <p14:tracePt t="200696" x="7396163" y="4886325"/>
          <p14:tracePt t="200705" x="7378700" y="4867275"/>
          <p14:tracePt t="200713" x="7346950" y="4841875"/>
          <p14:tracePt t="200717" x="7334250" y="4816475"/>
          <p14:tracePt t="200727" x="7308850" y="4803775"/>
          <p14:tracePt t="200736" x="7296150" y="4791075"/>
          <p14:tracePt t="200745" x="7270750" y="4778375"/>
          <p14:tracePt t="200749" x="7239000" y="4759325"/>
          <p14:tracePt t="200761" x="7194550" y="4740275"/>
          <p14:tracePt t="200766" x="7131050" y="4697413"/>
          <p14:tracePt t="200776" x="7029450" y="4659313"/>
          <p14:tracePt t="200788" x="6699250" y="4570413"/>
          <p14:tracePt t="200795" x="6516688" y="4532313"/>
          <p14:tracePt t="200801" x="6326188" y="4475163"/>
          <p14:tracePt t="200810" x="6135688" y="4424363"/>
          <p14:tracePt t="200818" x="5989638" y="4392613"/>
          <p14:tracePt t="200825" x="5875338" y="4379913"/>
          <p14:tracePt t="200834" x="5805488" y="4367213"/>
          <p14:tracePt t="200842" x="5754688" y="4367213"/>
          <p14:tracePt t="200851" x="5703888" y="4367213"/>
          <p14:tracePt t="200858" x="5653088" y="4367213"/>
          <p14:tracePt t="200867" x="5616575" y="4373563"/>
          <p14:tracePt t="200878" x="5584825" y="4386263"/>
          <p14:tracePt t="200879" x="5572125" y="4392613"/>
          <p14:tracePt t="200892" x="5559425" y="4405313"/>
          <p14:tracePt t="200897" x="5546725" y="4437063"/>
          <p14:tracePt t="200908" x="5534025" y="4462463"/>
          <p14:tracePt t="200917" x="5514975" y="4506913"/>
          <p14:tracePt t="200923" x="5502275" y="4557713"/>
          <p14:tracePt t="200933" x="5489575" y="4608513"/>
          <p14:tracePt t="200943" x="5489575" y="4652963"/>
          <p14:tracePt t="200952" x="5483225" y="4721225"/>
          <p14:tracePt t="200959" x="5483225" y="4752975"/>
          <p14:tracePt t="200968" x="5483225" y="4778375"/>
          <p14:tracePt t="200978" x="5495925" y="4803775"/>
          <p14:tracePt t="200987" x="5502275" y="4822825"/>
          <p14:tracePt t="200996" x="5514975" y="4829175"/>
          <p14:tracePt t="201013" x="5540375" y="4860925"/>
          <p14:tracePt t="201023" x="5553075" y="4867275"/>
          <p14:tracePt t="201039" x="5584825" y="4879975"/>
          <p14:tracePt t="201051" x="5635625" y="4879975"/>
          <p14:tracePt t="201071" x="5703888" y="4879975"/>
          <p14:tracePt t="201082" x="5805488" y="4867275"/>
          <p14:tracePt t="201093" x="5849938" y="4854575"/>
          <p14:tracePt t="201101" x="5907088" y="4841875"/>
          <p14:tracePt t="201114" x="6046788" y="4772025"/>
          <p14:tracePt t="201130" x="6154738" y="4678363"/>
          <p14:tracePt t="201146" x="6230938" y="4545013"/>
          <p14:tracePt t="201162" x="6256338" y="4475163"/>
          <p14:tracePt t="201173" x="6281738" y="4341813"/>
          <p14:tracePt t="201191" x="6281738" y="4259263"/>
          <p14:tracePt t="201197" x="6275388" y="4227513"/>
          <p14:tracePt t="201212" x="6249988" y="4189413"/>
          <p14:tracePt t="201215" x="6218238" y="4176713"/>
          <p14:tracePt t="201231" x="6129338" y="4151313"/>
          <p14:tracePt t="201242" x="6065838" y="4138613"/>
          <p14:tracePt t="201254" x="5926138" y="4132263"/>
          <p14:tracePt t="201264" x="5837238" y="4132263"/>
          <p14:tracePt t="201278" x="5703888" y="4138613"/>
          <p14:tracePt t="201286" x="5641975" y="4151313"/>
          <p14:tracePt t="201293" x="5591175" y="4164013"/>
          <p14:tracePt t="201300" x="5546725" y="4183063"/>
          <p14:tracePt t="201309" x="5508625" y="4208463"/>
          <p14:tracePt t="201318" x="5476875" y="4233863"/>
          <p14:tracePt t="201327" x="5451475" y="4271963"/>
          <p14:tracePt t="201333" x="5432425" y="4310063"/>
          <p14:tracePt t="201342" x="5413375" y="4354513"/>
          <p14:tracePt t="201365" x="5381625" y="4449763"/>
          <p14:tracePt t="201370" x="5375275" y="4551363"/>
          <p14:tracePt t="201381" x="5375275" y="4608513"/>
          <p14:tracePt t="201404" x="5400675" y="4733925"/>
          <p14:tracePt t="201415" x="5407025" y="4772025"/>
          <p14:tracePt t="201424" x="5419725" y="4803775"/>
          <p14:tracePt t="201433" x="5426075" y="4822825"/>
          <p14:tracePt t="201443" x="5451475" y="4841875"/>
          <p14:tracePt t="201449" x="5534025" y="4867275"/>
          <p14:tracePt t="201462" x="5578475" y="4879975"/>
          <p14:tracePt t="201471" x="5629275" y="4892675"/>
          <p14:tracePt t="201483" x="5703888" y="4899025"/>
          <p14:tracePt t="201496" x="5792788" y="4911725"/>
          <p14:tracePt t="201506" x="5837238" y="4911725"/>
          <p14:tracePt t="201525" x="5913438" y="4899025"/>
          <p14:tracePt t="201540" x="5983288" y="4879975"/>
          <p14:tracePt t="201547" x="6021388" y="4854575"/>
          <p14:tracePt t="201558" x="6065838" y="4784725"/>
          <p14:tracePt t="201573" x="6084888" y="4714875"/>
          <p14:tracePt t="201598" x="6091238" y="4633913"/>
          <p14:tracePt t="201612" x="6078538" y="4545013"/>
          <p14:tracePt t="201617" x="6053138" y="4506913"/>
          <p14:tracePt t="201629" x="5995988" y="4430713"/>
          <p14:tracePt t="201639" x="5957888" y="4392613"/>
          <p14:tracePt t="201654" x="5856288" y="4310063"/>
          <p14:tracePt t="201673" x="5748338" y="4259263"/>
          <p14:tracePt t="201686" x="5641975" y="4233863"/>
          <p14:tracePt t="201691" x="5591175" y="4240213"/>
          <p14:tracePt t="201699" x="5546725" y="4252913"/>
          <p14:tracePt t="201708" x="5495925" y="4271963"/>
          <p14:tracePt t="201720" x="5419725" y="4284663"/>
          <p14:tracePt t="201721" x="5349875" y="4297363"/>
          <p14:tracePt t="201730" x="5273675" y="4316413"/>
          <p14:tracePt t="201744" x="5210175" y="4335463"/>
          <p14:tracePt t="201754" x="5146675" y="4360863"/>
          <p14:tracePt t="201761" x="5133975" y="4373563"/>
          <p14:tracePt t="201776" x="5108575" y="4424363"/>
          <p14:tracePt t="201791" x="5102225" y="4462463"/>
          <p14:tracePt t="201800" x="5095875" y="4494213"/>
          <p14:tracePt t="201810" x="5095875" y="4576763"/>
          <p14:tracePt t="201819" x="5095875" y="4621213"/>
          <p14:tracePt t="201826" x="5108575" y="4652963"/>
          <p14:tracePt t="201833" x="5127625" y="4697413"/>
          <p14:tracePt t="201842" x="5153025" y="4746625"/>
          <p14:tracePt t="201849" x="5178425" y="4784725"/>
          <p14:tracePt t="201856" x="5216525" y="4816475"/>
          <p14:tracePt t="201867" x="5254625" y="4841875"/>
          <p14:tracePt t="201874" x="5305425" y="4867275"/>
          <p14:tracePt t="201881" x="5337175" y="4879975"/>
          <p14:tracePt t="201898" x="5419725" y="4905375"/>
          <p14:tracePt t="201902" x="5457825" y="4911725"/>
          <p14:tracePt t="201910" x="5502275" y="4918075"/>
          <p14:tracePt t="201916" x="5553075" y="4924425"/>
          <p14:tracePt t="201925" x="5610225" y="4930775"/>
          <p14:tracePt t="201935" x="5691188" y="4930775"/>
          <p14:tracePt t="201942" x="5780088" y="4930775"/>
          <p14:tracePt t="201951" x="5862638" y="4911725"/>
          <p14:tracePt t="201958" x="5951538" y="4899025"/>
          <p14:tracePt t="201965" x="6046788" y="4886325"/>
          <p14:tracePt t="201975" x="6129338" y="4867275"/>
          <p14:tracePt t="201980" x="6186488" y="4835525"/>
          <p14:tracePt t="201992" x="6237288" y="4803775"/>
          <p14:tracePt t="202005" x="6294438" y="4727575"/>
          <p14:tracePt t="202011" x="6307138" y="4684713"/>
          <p14:tracePt t="202019" x="6319838" y="4646613"/>
          <p14:tracePt t="202035" x="6326188" y="4576763"/>
          <p14:tracePt t="202043" x="6313488" y="4538663"/>
          <p14:tracePt t="202051" x="6294438" y="4500563"/>
          <p14:tracePt t="202061" x="6281738" y="4468813"/>
          <p14:tracePt t="202066" x="6249988" y="4443413"/>
          <p14:tracePt t="202081" x="6173788" y="4411663"/>
          <p14:tracePt t="202089" x="6135688" y="4405313"/>
          <p14:tracePt t="202100" x="6103938" y="4398963"/>
          <p14:tracePt t="202106" x="6065838" y="4392613"/>
          <p14:tracePt t="202117" x="6021388" y="4386263"/>
          <p14:tracePt t="202124" x="5989638" y="4379913"/>
          <p14:tracePt t="202131" x="5951538" y="4379913"/>
          <p14:tracePt t="202150" x="5881688" y="4392613"/>
          <p14:tracePt t="202153" x="5862638" y="4398963"/>
          <p14:tracePt t="202170" x="5792788" y="4443413"/>
          <p14:tracePt t="202184" x="5703888" y="4525963"/>
          <p14:tracePt t="202192" x="5659438" y="4583113"/>
          <p14:tracePt t="202201" x="5616575" y="4633913"/>
          <p14:tracePt t="202208" x="5578475" y="4691063"/>
          <p14:tracePt t="202216" x="5540375" y="4746625"/>
          <p14:tracePt t="202225" x="5527675" y="4791075"/>
          <p14:tracePt t="202232" x="5514975" y="4835525"/>
          <p14:tracePt t="202248" x="5502275" y="4911725"/>
          <p14:tracePt t="202259" x="5502275" y="4949825"/>
          <p14:tracePt t="202275" x="5540375" y="5032375"/>
          <p14:tracePt t="202286" x="5565775" y="5070475"/>
          <p14:tracePt t="202290" x="5603875" y="5108575"/>
          <p14:tracePt t="202300" x="5648325" y="5146675"/>
          <p14:tracePt t="202308" x="5729288" y="5184775"/>
          <p14:tracePt t="202317" x="5773738" y="5197475"/>
          <p14:tracePt t="202322" x="5818188" y="5210175"/>
          <p14:tracePt t="202331" x="5868988" y="5216525"/>
          <p14:tracePt t="202353" x="5964238" y="5216525"/>
          <p14:tracePt t="202360" x="6015038" y="5203825"/>
          <p14:tracePt t="202366" x="6078538" y="5191125"/>
          <p14:tracePt t="202373" x="6135688" y="5159375"/>
          <p14:tracePt t="202384" x="6383338" y="5013325"/>
          <p14:tracePt t="202402" x="6604000" y="4867275"/>
          <p14:tracePt t="202424" x="6718300" y="4759325"/>
          <p14:tracePt t="202429" x="6750050" y="4708525"/>
          <p14:tracePt t="202434" x="6769100" y="4665663"/>
          <p14:tracePt t="202443" x="6775450" y="4633913"/>
          <p14:tracePt t="202457" x="6781800" y="4576763"/>
          <p14:tracePt t="202466" x="6781800" y="4564063"/>
          <p14:tracePt t="202482" x="6750050" y="4532313"/>
          <p14:tracePt t="202498" x="6692900" y="4500563"/>
          <p14:tracePt t="202510" x="6654800" y="4487863"/>
          <p14:tracePt t="202524" x="6565900" y="4462463"/>
          <p14:tracePt t="202527" x="6516688" y="4443413"/>
          <p14:tracePt t="202534" x="6453188" y="4430713"/>
          <p14:tracePt t="202542" x="6389688" y="4430713"/>
          <p14:tracePt t="202552" x="6313488" y="4430713"/>
          <p14:tracePt t="202558" x="6224588" y="4449763"/>
          <p14:tracePt t="202566" x="6148388" y="4468813"/>
          <p14:tracePt t="202576" x="6072188" y="4487863"/>
          <p14:tracePt t="202583" x="6015038" y="4519613"/>
          <p14:tracePt t="202589" x="5970588" y="4551363"/>
          <p14:tracePt t="202605" x="5888038" y="4602163"/>
          <p14:tracePt t="202621" x="5862638" y="4646613"/>
          <p14:tracePt t="202635" x="5837238" y="4678363"/>
          <p14:tracePt t="202661" x="5837238" y="4765675"/>
          <p14:tracePt t="202671" x="5849938" y="4803775"/>
          <p14:tracePt t="202683" x="5894388" y="4867275"/>
          <p14:tracePt t="202701" x="5951538" y="4924425"/>
          <p14:tracePt t="202705" x="5976938" y="4949825"/>
          <p14:tracePt t="202717" x="6008688" y="4962525"/>
          <p14:tracePt t="202725" x="6034088" y="4975225"/>
          <p14:tracePt t="202731" x="6065838" y="4975225"/>
          <p14:tracePt t="202744" x="6135688" y="4987925"/>
          <p14:tracePt t="202758" x="6180138" y="4987925"/>
          <p14:tracePt t="202768" x="6256338" y="4975225"/>
          <p14:tracePt t="202794" x="6402388" y="4892675"/>
          <p14:tracePt t="202807" x="6503988" y="4816475"/>
          <p14:tracePt t="202828" x="6616700" y="4721225"/>
          <p14:tracePt t="202840" x="6680200" y="4652963"/>
          <p14:tracePt t="202857" x="6692900" y="4608513"/>
          <p14:tracePt t="202861" x="6692900" y="4595813"/>
          <p14:tracePt t="202869" x="6692900" y="4583113"/>
          <p14:tracePt t="202877" x="6680200" y="4570413"/>
          <p14:tracePt t="202883" x="6654800" y="4551363"/>
          <p14:tracePt t="202893" x="6616700" y="4532313"/>
          <p14:tracePt t="202901" x="6572250" y="4506913"/>
          <p14:tracePt t="202911" x="6527800" y="4487863"/>
          <p14:tracePt t="202918" x="6478588" y="4475163"/>
          <p14:tracePt t="202926" x="6421438" y="4462463"/>
          <p14:tracePt t="202931" x="6370638" y="4449763"/>
          <p14:tracePt t="202954" x="6262688" y="4443413"/>
          <p14:tracePt t="202959" x="6205538" y="4443413"/>
          <p14:tracePt t="202975" x="6116638" y="4468813"/>
          <p14:tracePt t="202978" x="6084888" y="4481513"/>
          <p14:tracePt t="202987" x="6046788" y="4487863"/>
          <p14:tracePt t="202995" x="6015038" y="4513263"/>
          <p14:tracePt t="203003" x="5989638" y="4538663"/>
          <p14:tracePt t="203013" x="5983288" y="4551363"/>
          <p14:tracePt t="203019" x="5970588" y="4576763"/>
          <p14:tracePt t="203029" x="5964238" y="4602163"/>
          <p14:tracePt t="203045" x="5951538" y="4633913"/>
          <p14:tracePt t="203057" x="5945188" y="4684713"/>
          <p14:tracePt t="203064" x="5945188" y="4721225"/>
          <p14:tracePt t="203075" x="5957888" y="4759325"/>
          <p14:tracePt t="203088" x="5989638" y="4816475"/>
          <p14:tracePt t="203095" x="6002338" y="4835525"/>
          <p14:tracePt t="203109" x="6021388" y="4854575"/>
          <p14:tracePt t="203123" x="6046788" y="4873625"/>
          <p14:tracePt t="203135" x="6078538" y="4886325"/>
          <p14:tracePt t="203151" x="6097588" y="4886325"/>
          <p14:tracePt t="203177" x="6224588" y="4854575"/>
          <p14:tracePt t="203205" x="6294438" y="4784725"/>
          <p14:tracePt t="203217" x="6313488" y="4714875"/>
          <p14:tracePt t="203240" x="6262688" y="4589463"/>
          <p14:tracePt t="203256" x="6167438" y="4500563"/>
          <p14:tracePt t="203271" x="6046788" y="4449763"/>
          <p14:tracePt t="203280" x="5970588" y="4430713"/>
          <p14:tracePt t="203308" x="5729288" y="4386263"/>
          <p14:tracePt t="203332" x="5534025" y="4398963"/>
          <p14:tracePt t="203363" x="5445125" y="4462463"/>
          <p14:tracePt t="203383" x="5419725" y="4532313"/>
          <p14:tracePt t="203403" x="5407025" y="4640263"/>
          <p14:tracePt t="203433" x="5438775" y="4727575"/>
          <p14:tracePt t="203453" x="5457825" y="4752975"/>
          <p14:tracePt t="203467" x="5476875" y="4772025"/>
          <p14:tracePt t="203491" x="5489575" y="4772025"/>
          <p14:tracePt t="203557" x="5495925" y="4772025"/>
          <p14:tracePt t="203579" x="5514975" y="4703763"/>
          <p14:tracePt t="203611" x="5451475" y="4589463"/>
          <p14:tracePt t="203624" x="5413375" y="4570413"/>
          <p14:tracePt t="203631" x="5349875" y="4545013"/>
          <p14:tracePt t="203640" x="5311775" y="4532313"/>
          <p14:tracePt t="203650" x="5286375" y="4532313"/>
          <p14:tracePt t="203667" x="5248275" y="4532313"/>
          <p14:tracePt t="203671" x="5235575" y="4532313"/>
          <p14:tracePt t="203691" x="5222875" y="4532313"/>
          <p14:tracePt t="203711" x="5210175" y="4545013"/>
          <p14:tracePt t="203723" x="5203825" y="4557713"/>
          <p14:tracePt t="203726" x="5197475" y="4564063"/>
          <p14:tracePt t="203731" x="5197475" y="4576763"/>
          <p14:tracePt t="203746" x="5184775" y="4595813"/>
          <p14:tracePt t="203757" x="5178425" y="4608513"/>
          <p14:tracePt t="203769" x="5178425" y="4614863"/>
          <p14:tracePt t="203775" x="5172075" y="4621213"/>
          <p14:tracePt t="203785" x="5165725" y="4640263"/>
          <p14:tracePt t="203809" x="5159375" y="4652963"/>
          <p14:tracePt t="203820" x="5159375" y="4659313"/>
          <p14:tracePt t="203835" x="5159375" y="4665663"/>
          <p14:tracePt t="203844" x="5159375" y="4672013"/>
          <p14:tracePt t="203863" x="5159375" y="4678363"/>
          <p14:tracePt t="203901" x="5159375" y="4684713"/>
          <p14:tracePt t="203912" x="5153025" y="4691063"/>
          <p14:tracePt t="203926" x="5146675" y="4697413"/>
          <p14:tracePt t="203934" x="5146675" y="4703763"/>
          <p14:tracePt t="203944" x="5140325" y="4714875"/>
          <p14:tracePt t="203949" x="5140325" y="4721225"/>
          <p14:tracePt t="203962" x="5140325" y="4727575"/>
          <p14:tracePt t="203983" x="5133975" y="4752975"/>
          <p14:tracePt t="203991" x="5133975" y="4759325"/>
          <p14:tracePt t="204004" x="5127625" y="4765675"/>
          <p14:tracePt t="204012" x="5127625" y="4772025"/>
          <p14:tracePt t="204027" x="5127625" y="4778375"/>
          <p14:tracePt t="204069" x="5127625" y="4784725"/>
          <p14:tracePt t="204245" x="5127625" y="4772025"/>
          <p14:tracePt t="204257" x="5133975" y="4759325"/>
          <p14:tracePt t="204262" x="5133975" y="4752975"/>
          <p14:tracePt t="204266" x="5140325" y="4746625"/>
          <p14:tracePt t="204274" x="5140325" y="4740275"/>
          <p14:tracePt t="204283" x="5140325" y="4733925"/>
          <p14:tracePt t="204289" x="5133975" y="4727575"/>
          <p14:tracePt t="204305" x="5108575" y="4714875"/>
          <p14:tracePt t="204317" x="5083175" y="4708525"/>
          <p14:tracePt t="204326" x="5051425" y="4703763"/>
          <p14:tracePt t="204332" x="5013325" y="4691063"/>
          <p14:tracePt t="204348" x="4943475" y="4678363"/>
          <p14:tracePt t="204355" x="4918075" y="4678363"/>
          <p14:tracePt t="204371" x="4879975" y="4678363"/>
          <p14:tracePt t="204378" x="4873625" y="4678363"/>
          <p14:tracePt t="204382" x="4867275" y="4678363"/>
          <p14:tracePt t="204393" x="4860925" y="4678363"/>
          <p14:tracePt t="204399" x="4854575" y="4678363"/>
          <p14:tracePt t="204408" x="4841875" y="4684713"/>
          <p14:tracePt t="204415" x="4829175" y="4691063"/>
          <p14:tracePt t="204424" x="4816475" y="4703763"/>
          <p14:tracePt t="204442" x="4779963" y="4727575"/>
          <p14:tracePt t="204448" x="4767263" y="4740275"/>
          <p14:tracePt t="204457" x="4760913" y="4746625"/>
          <p14:tracePt t="204470" x="4748213" y="4759325"/>
          <p14:tracePt t="204476" x="4741863" y="4765675"/>
          <p14:tracePt t="204485" x="4735513" y="4772025"/>
          <p14:tracePt t="204494" x="4735513" y="4778375"/>
          <p14:tracePt t="204501" x="4729163" y="4784725"/>
          <p14:tracePt t="204523" x="4722813" y="4791075"/>
          <p14:tracePt t="204533" x="4722813" y="4797425"/>
          <p14:tracePt t="204536" x="4722813" y="4803775"/>
          <p14:tracePt t="204544" x="4722813" y="4816475"/>
          <p14:tracePt t="204552" x="4716463" y="4829175"/>
          <p14:tracePt t="204565" x="4716463" y="4841875"/>
          <p14:tracePt t="204569" x="4716463" y="4854575"/>
          <p14:tracePt t="204574" x="4716463" y="4860925"/>
          <p14:tracePt t="204584" x="4716463" y="4873625"/>
          <p14:tracePt t="204602" x="4716463" y="4886325"/>
          <p14:tracePt t="204607" x="4716463" y="4892675"/>
          <p14:tracePt t="204620" x="4716463" y="4899025"/>
          <p14:tracePt t="204733" x="4722813" y="4899025"/>
          <p14:tracePt t="204789" x="4729163" y="4899025"/>
          <p14:tracePt t="204837" x="4735513" y="4899025"/>
          <p14:tracePt t="204845" x="4741863" y="4899025"/>
          <p14:tracePt t="204884" x="4748213" y="4899025"/>
          <p14:tracePt t="204898" x="4754563" y="4899025"/>
          <p14:tracePt t="204925" x="4760913" y="4899025"/>
          <p14:tracePt t="204991" x="4767263" y="4899025"/>
          <p14:tracePt t="205009" x="4773613" y="4899025"/>
          <p14:tracePt t="205041" x="4779963" y="4899025"/>
          <p14:tracePt t="205242" x="4784725" y="4899025"/>
          <p14:tracePt t="205488" x="4791075" y="4899025"/>
          <p14:tracePt t="205728" x="4797425" y="4899025"/>
          <p14:tracePt t="205758" x="4803775" y="4899025"/>
          <p14:tracePt t="205984" x="4810125" y="4899025"/>
          <p14:tracePt t="206276" x="4822825" y="4899025"/>
          <p14:tracePt t="206290" x="4829175" y="4892675"/>
          <p14:tracePt t="206299" x="4841875" y="4879975"/>
          <p14:tracePt t="206304" x="4873625" y="4860925"/>
          <p14:tracePt t="206313" x="4905375" y="4841875"/>
          <p14:tracePt t="206321" x="4930775" y="4829175"/>
          <p14:tracePt t="206328" x="4968875" y="4810125"/>
          <p14:tracePt t="206336" x="5006975" y="4797425"/>
          <p14:tracePt t="206345" x="5045075" y="4784725"/>
          <p14:tracePt t="206351" x="5083175" y="4772025"/>
          <p14:tracePt t="206361" x="5102225" y="4759325"/>
          <p14:tracePt t="206369" x="5121275" y="4752975"/>
          <p14:tracePt t="206378" x="5133975" y="4740275"/>
          <p14:tracePt t="206384" x="5146675" y="4733925"/>
          <p14:tracePt t="206393" x="5153025" y="4727575"/>
          <p14:tracePt t="206400" x="5165725" y="4721225"/>
          <p14:tracePt t="206409" x="5172075" y="4708525"/>
          <p14:tracePt t="206418" x="5178425" y="4703763"/>
          <p14:tracePt t="206426" x="5191125" y="4697413"/>
          <p14:tracePt t="206433" x="5197475" y="4691063"/>
          <p14:tracePt t="206442" x="5210175" y="4678363"/>
          <p14:tracePt t="206449" x="5216525" y="4672013"/>
          <p14:tracePt t="206465" x="5235575" y="4659313"/>
          <p14:tracePt t="206479" x="5254625" y="4646613"/>
          <p14:tracePt t="206484" x="5260975" y="4621213"/>
          <p14:tracePt t="206494" x="5273675" y="4595813"/>
          <p14:tracePt t="206502" x="5286375" y="4557713"/>
          <p14:tracePt t="206509" x="5305425" y="4513263"/>
          <p14:tracePt t="206517" x="5324475" y="4456113"/>
          <p14:tracePt t="206527" x="5337175" y="4405313"/>
          <p14:tracePt t="206535" x="5349875" y="4354513"/>
          <p14:tracePt t="206542" x="5362575" y="4303713"/>
          <p14:tracePt t="206551" x="5381625" y="4246563"/>
          <p14:tracePt t="206558" x="5394325" y="4195763"/>
          <p14:tracePt t="206566" x="5407025" y="4144963"/>
          <p14:tracePt t="206581" x="5432425" y="4056063"/>
          <p14:tracePt t="206589" x="5445125" y="4011613"/>
          <p14:tracePt t="206598" x="5457825" y="3973513"/>
          <p14:tracePt t="206605" x="5470525" y="3935413"/>
          <p14:tracePt t="206630" x="5476875" y="3835400"/>
          <p14:tracePt t="206644" x="5470525" y="3759200"/>
          <p14:tracePt t="206662" x="5432425" y="3670300"/>
          <p14:tracePt t="206666" x="5419725" y="3632200"/>
          <p14:tracePt t="206673" x="5387975" y="3594100"/>
          <p14:tracePt t="206693" x="5349875" y="3517900"/>
          <p14:tracePt t="206698" x="5324475" y="3479800"/>
          <p14:tracePt t="206707" x="5292725" y="3448050"/>
          <p14:tracePt t="206719" x="5254625" y="3409950"/>
          <p14:tracePt t="206734" x="5178425" y="3378200"/>
          <p14:tracePt t="206758" x="5045075" y="3346450"/>
          <p14:tracePt t="206772" x="5000625" y="3340100"/>
          <p14:tracePt t="206783" x="4924425" y="3340100"/>
          <p14:tracePt t="206789" x="4886325" y="3340100"/>
          <p14:tracePt t="206798" x="4854575" y="3340100"/>
          <p14:tracePt t="206804" x="4829175" y="3333750"/>
          <p14:tracePt t="206812" x="4791075" y="3333750"/>
          <p14:tracePt t="206819" x="4760913" y="3333750"/>
          <p14:tracePt t="206837" x="4703763" y="3346450"/>
          <p14:tracePt t="206845" x="4684713" y="3352800"/>
          <p14:tracePt t="206851" x="4665663" y="3365500"/>
          <p14:tracePt t="206860" x="4646613" y="3371850"/>
          <p14:tracePt t="206868" x="4633913" y="3384550"/>
          <p14:tracePt t="206876" x="4627563" y="3390900"/>
          <p14:tracePt t="206884" x="4608513" y="3397250"/>
          <p14:tracePt t="206893" x="4595813" y="3416300"/>
          <p14:tracePt t="206900" x="4583113" y="3422650"/>
          <p14:tracePt t="206909" x="4564063" y="3441700"/>
          <p14:tracePt t="206914" x="4538663" y="3448050"/>
          <p14:tracePt t="206932" x="4487863" y="3479800"/>
          <p14:tracePt t="206936" x="4462463" y="3498850"/>
          <p14:tracePt t="206944" x="4437063" y="3517900"/>
          <p14:tracePt t="206951" x="4424363" y="3536950"/>
          <p14:tracePt t="206959" x="4398963" y="3549650"/>
          <p14:tracePt t="206974" x="4379913" y="3581400"/>
          <p14:tracePt t="206983" x="4354513" y="3625850"/>
          <p14:tracePt t="206994" x="4341813" y="3651250"/>
          <p14:tracePt t="207001" x="4335463" y="3683000"/>
          <p14:tracePt t="207010" x="4322763" y="3708400"/>
          <p14:tracePt t="207017" x="4310063" y="3727450"/>
          <p14:tracePt t="207022" x="4303713" y="3759200"/>
          <p14:tracePt t="207032" x="4297363" y="3784600"/>
          <p14:tracePt t="207043" x="4297363" y="3803650"/>
          <p14:tracePt t="207051" x="4291013" y="3822700"/>
          <p14:tracePt t="207056" x="4291013" y="3859213"/>
          <p14:tracePt t="207074" x="4297363" y="3935413"/>
          <p14:tracePt t="207079" x="4316413" y="3992563"/>
          <p14:tracePt t="207087" x="4341813" y="4043363"/>
          <p14:tracePt t="207097" x="4386263" y="4100513"/>
          <p14:tracePt t="207102" x="4424363" y="4151313"/>
          <p14:tracePt t="207111" x="4468813" y="4202113"/>
          <p14:tracePt t="207118" x="4506913" y="4240213"/>
          <p14:tracePt t="207129" x="4545013" y="4278313"/>
          <p14:tracePt t="207136" x="4583113" y="4310063"/>
          <p14:tracePt t="207152" x="4665663" y="4392613"/>
          <p14:tracePt t="207155" x="4703763" y="4424363"/>
          <p14:tracePt t="207167" x="4748213" y="4462463"/>
          <p14:tracePt t="207174" x="4803775" y="4506913"/>
          <p14:tracePt t="207190" x="4905375" y="4589463"/>
          <p14:tracePt t="207196" x="4968875" y="4627563"/>
          <p14:tracePt t="207203" x="5026025" y="4672013"/>
          <p14:tracePt t="207211" x="5076825" y="4703763"/>
          <p14:tracePt t="207217" x="5121275" y="4727575"/>
          <p14:tracePt t="207228" x="5159375" y="4752975"/>
          <p14:tracePt t="207236" x="5197475" y="4778375"/>
          <p14:tracePt t="207240" x="5222875" y="4797425"/>
          <p14:tracePt t="207252" x="5229225" y="4803775"/>
          <p14:tracePt t="207260" x="5241925" y="4816475"/>
          <p14:tracePt t="207267" x="5248275" y="4822825"/>
          <p14:tracePt t="207273" x="5254625" y="4835525"/>
          <p14:tracePt t="207283" x="5260975" y="4841875"/>
          <p14:tracePt t="207292" x="5273675" y="4854575"/>
          <p14:tracePt t="207300" x="5280025" y="4867275"/>
          <p14:tracePt t="207308" x="5292725" y="4879975"/>
          <p14:tracePt t="207321" x="5311775" y="4918075"/>
          <p14:tracePt t="207327" x="5318125" y="4943475"/>
          <p14:tracePt t="207333" x="5330825" y="4962525"/>
          <p14:tracePt t="207347" x="5337175" y="4975225"/>
          <p14:tracePt t="207353" x="5343525" y="4981575"/>
          <p14:tracePt t="207363" x="5343525" y="4994275"/>
          <p14:tracePt t="207368" x="5349875" y="5000625"/>
          <p14:tracePt t="207378" x="5356225" y="5013325"/>
          <p14:tracePt t="207390" x="5356225" y="5019675"/>
          <p14:tracePt t="207397" x="5356225" y="5026025"/>
          <p14:tracePt t="207407" x="5356225" y="5032375"/>
          <p14:tracePt t="207413" x="5362575" y="5045075"/>
          <p14:tracePt t="207422" x="5362575" y="5051425"/>
          <p14:tracePt t="207429" x="5362575" y="5057775"/>
          <p14:tracePt t="207435" x="5362575" y="5064125"/>
          <p14:tracePt t="207449" x="5362575" y="5076825"/>
          <p14:tracePt t="207465" x="5362575" y="5089525"/>
          <p14:tracePt t="207474" x="5362575" y="5095875"/>
          <p14:tracePt t="207479" x="5362575" y="5102225"/>
          <p14:tracePt t="207483" x="5362575" y="5108575"/>
          <p14:tracePt t="207493" x="5362575" y="5114925"/>
          <p14:tracePt t="207508" x="5362575" y="5121275"/>
          <p14:tracePt t="207514" x="5362575" y="5127625"/>
          <p14:tracePt t="207540" x="5362575" y="5133975"/>
          <p14:tracePt t="207552" x="5362575" y="5140325"/>
          <p14:tracePt t="207574" x="5362575" y="5153025"/>
          <p14:tracePt t="207584" x="5356225" y="5159375"/>
          <p14:tracePt t="207598" x="5356225" y="5172075"/>
          <p14:tracePt t="207612" x="5349875" y="5178425"/>
          <p14:tracePt t="207638" x="5349875" y="5184775"/>
          <p14:tracePt t="207643" x="5349875" y="5197475"/>
          <p14:tracePt t="207653" x="5343525" y="5197475"/>
          <p14:tracePt t="207661" x="5343525" y="5203825"/>
          <p14:tracePt t="207668" x="5343525" y="5216525"/>
          <p14:tracePt t="207677" x="5343525" y="5222875"/>
          <p14:tracePt t="207684" x="5343525" y="5229225"/>
          <p14:tracePt t="207694" x="5343525" y="5235575"/>
          <p14:tracePt t="207698" x="5343525" y="5241925"/>
          <p14:tracePt t="207718" x="5343525" y="5254625"/>
          <p14:tracePt t="207732" x="5343525" y="5260975"/>
          <p14:tracePt t="207737" x="5343525" y="5267325"/>
          <p14:tracePt t="207864" x="5343525" y="5273675"/>
          <p14:tracePt t="207900" x="5343525" y="5286375"/>
          <p14:tracePt t="207913" x="5343525" y="5292725"/>
          <p14:tracePt t="207919" x="5349875" y="5305425"/>
          <p14:tracePt t="207925" x="5349875" y="5311775"/>
          <p14:tracePt t="207934" x="5356225" y="5318125"/>
          <p14:tracePt t="207949" x="5356225" y="5330825"/>
          <p14:tracePt t="207958" x="5356225" y="5337175"/>
          <p14:tracePt t="207969" x="5356225" y="5343525"/>
          <p14:tracePt t="207976" x="5356225" y="5349875"/>
          <p14:tracePt t="207985" x="5356225" y="5356225"/>
          <p14:tracePt t="208005" x="5356225" y="5362575"/>
          <p14:tracePt t="208022" x="5356225" y="5368925"/>
          <p14:tracePt t="208044" x="5356225" y="5375275"/>
          <p14:tracePt t="208100" x="5362575" y="5381625"/>
          <p14:tracePt t="208122" x="5362575" y="5387975"/>
          <p14:tracePt t="208147" x="5368925" y="5400675"/>
          <p14:tracePt t="208158" x="5375275" y="5400675"/>
          <p14:tracePt t="208162" x="5375275" y="5407025"/>
          <p14:tracePt t="208169" x="5375275" y="5413375"/>
          <p14:tracePt t="208183" x="5375275" y="5419725"/>
          <p14:tracePt t="208195" x="5381625" y="5426075"/>
          <p14:tracePt t="208200" x="5381625" y="5438775"/>
          <p14:tracePt t="208213" x="5381625" y="5445125"/>
          <p14:tracePt t="208225" x="5381625" y="5457825"/>
          <p14:tracePt t="208241" x="5381625" y="5464175"/>
          <p14:tracePt t="208688" x="5387975" y="5457825"/>
          <p14:tracePt t="208694" x="5394325" y="5445125"/>
          <p14:tracePt t="208703" x="5400675" y="5438775"/>
          <p14:tracePt t="208709" x="5407025" y="5432425"/>
          <p14:tracePt t="208716" x="5413375" y="5419725"/>
          <p14:tracePt t="208728" x="5419725" y="5413375"/>
          <p14:tracePt t="208733" x="5432425" y="5400675"/>
          <p14:tracePt t="208742" x="5432425" y="5394325"/>
          <p14:tracePt t="208753" x="5445125" y="5387975"/>
          <p14:tracePt t="208761" x="5445125" y="5375275"/>
          <p14:tracePt t="208773" x="5457825" y="5362575"/>
          <p14:tracePt t="208779" x="5464175" y="5362575"/>
          <p14:tracePt t="208804" x="5470525" y="5362575"/>
          <p14:tracePt t="208811" x="5470525" y="5356225"/>
          <p14:tracePt t="208931" x="5476875" y="5356225"/>
          <p14:tracePt t="208959" x="5483225" y="5356225"/>
          <p14:tracePt t="208965" x="5483225" y="5362575"/>
          <p14:tracePt t="208975" x="5495925" y="5375275"/>
          <p14:tracePt t="208985" x="5508625" y="5387975"/>
          <p14:tracePt t="209007" x="5514975" y="5394325"/>
          <p14:tracePt t="209014" x="5521325" y="5407025"/>
          <p14:tracePt t="209037" x="5540375" y="5426075"/>
          <p14:tracePt t="209042" x="5546725" y="5432425"/>
          <p14:tracePt t="209051" x="5559425" y="5438775"/>
          <p14:tracePt t="209064" x="5559425" y="5445125"/>
          <p14:tracePt t="209072" x="5565775" y="5445125"/>
          <p14:tracePt t="209081" x="5572125" y="5445125"/>
          <p14:tracePt t="209087" x="5572125" y="5451475"/>
          <p14:tracePt t="209306" x="5578475" y="5451475"/>
          <p14:tracePt t="209339" x="5578475" y="5445125"/>
          <p14:tracePt t="209376" x="5584825" y="5445125"/>
          <p14:tracePt t="209404" x="5591175" y="5438775"/>
          <p14:tracePt t="209491" x="5591175" y="5432425"/>
          <p14:tracePt t="210164" x="5597525" y="5432425"/>
          <p14:tracePt t="210191" x="5603875" y="5432425"/>
          <p14:tracePt t="210335" x="5603875" y="5426075"/>
          <p14:tracePt t="217164" x="5597525" y="5426075"/>
          <p14:tracePt t="221122" x="5591175" y="5426075"/>
          <p14:tracePt t="221137" x="5578475" y="5445125"/>
          <p14:tracePt t="221145" x="5572125" y="5451475"/>
          <p14:tracePt t="221152" x="5565775" y="5457825"/>
          <p14:tracePt t="221162" x="5553075" y="5464175"/>
          <p14:tracePt t="221167" x="5546725" y="5470525"/>
          <p14:tracePt t="221181" x="5527675" y="5489575"/>
          <p14:tracePt t="221195" x="5521325" y="5489575"/>
          <p14:tracePt t="221379" x="5521325" y="5495925"/>
          <p14:tracePt t="221455" x="5521325" y="5502275"/>
          <p14:tracePt t="221462" x="5514975" y="5502275"/>
          <p14:tracePt t="221472" x="5514975" y="5514975"/>
          <p14:tracePt t="221479" x="5508625" y="5514975"/>
          <p14:tracePt t="221487" x="5502275" y="5527675"/>
          <p14:tracePt t="221498" x="5495925" y="5534025"/>
          <p14:tracePt t="221506" x="5495925" y="5546725"/>
          <p14:tracePt t="221516" x="5489575" y="5553075"/>
          <p14:tracePt t="221521" x="5483225" y="5559425"/>
          <p14:tracePt t="221530" x="5476875" y="5570538"/>
          <p14:tracePt t="221538" x="5470525" y="5576888"/>
          <p14:tracePt t="221545" x="5464175" y="5589588"/>
          <p14:tracePt t="221554" x="5457825" y="5595938"/>
          <p14:tracePt t="221564" x="5451475" y="5602288"/>
          <p14:tracePt t="221570" x="5451475" y="5608638"/>
          <p14:tracePt t="221577" x="5445125" y="5614988"/>
          <p14:tracePt t="222554" x="5451475" y="5614988"/>
          <p14:tracePt t="228649" x="5451475" y="5627688"/>
          <p14:tracePt t="228658" x="5445125" y="5634038"/>
          <p14:tracePt t="228664" x="5438775" y="5640388"/>
          <p14:tracePt t="228675" x="5438775" y="5646738"/>
          <p14:tracePt t="228681" x="5438775" y="5653088"/>
          <p14:tracePt t="228692" x="5432425" y="5659438"/>
          <p14:tracePt t="228710" x="5426075" y="5665788"/>
          <p14:tracePt t="229178" x="5438775" y="5653088"/>
          <p14:tracePt t="229190" x="5445125" y="5646738"/>
          <p14:tracePt t="229200" x="5451475" y="5646738"/>
          <p14:tracePt t="229227" x="5457825" y="5640388"/>
          <p14:tracePt t="229261" x="5464175" y="5627688"/>
          <p14:tracePt t="229286" x="5470525" y="5621338"/>
          <p14:tracePt t="229299" x="5476875" y="5621338"/>
          <p14:tracePt t="229305" x="5476875" y="5614988"/>
          <p14:tracePt t="229332" x="5483225" y="5614988"/>
          <p14:tracePt t="229424" x="5483225" y="5608638"/>
          <p14:tracePt t="229456" x="5489575" y="5595938"/>
          <p14:tracePt t="229475" x="5502275" y="5576888"/>
          <p14:tracePt t="229483" x="5508625" y="5576888"/>
          <p14:tracePt t="229489" x="5508625" y="5570538"/>
          <p14:tracePt t="229498" x="5514975" y="5564188"/>
          <p14:tracePt t="229506" x="5521325" y="5559425"/>
          <p14:tracePt t="229512" x="5527675" y="5553075"/>
          <p14:tracePt t="229529" x="5540375" y="5540375"/>
          <p14:tracePt t="229544" x="5546725" y="5534025"/>
          <p14:tracePt t="229552" x="5553075" y="5527675"/>
          <p14:tracePt t="229566" x="5559425" y="5514975"/>
          <p14:tracePt t="229574" x="5572125" y="5514975"/>
          <p14:tracePt t="229593" x="5578475" y="5508625"/>
          <p14:tracePt t="229611" x="5591175" y="5502275"/>
          <p14:tracePt t="229622" x="5597525" y="5495925"/>
          <p14:tracePt t="229631" x="5603875" y="5495925"/>
          <p14:tracePt t="229642" x="5610225" y="5489575"/>
          <p14:tracePt t="229649" x="5616575" y="5489575"/>
          <p14:tracePt t="229656" x="5622925" y="5489575"/>
          <p14:tracePt t="229664" x="5635625" y="5489575"/>
          <p14:tracePt t="229677" x="5641975" y="5489575"/>
          <p14:tracePt t="229712" x="5648325" y="5489575"/>
          <p14:tracePt t="229734" x="5653088" y="5489575"/>
          <p14:tracePt t="229742" x="5659438" y="5489575"/>
          <p14:tracePt t="229748" x="5665788" y="5489575"/>
          <p14:tracePt t="229765" x="5678488" y="5489575"/>
          <p14:tracePt t="229775" x="5684838" y="5495925"/>
          <p14:tracePt t="229785" x="5691188" y="5495925"/>
          <p14:tracePt t="229789" x="5691188" y="5502275"/>
          <p14:tracePt t="229803" x="5697538" y="5502275"/>
          <p14:tracePt t="229818" x="5703888" y="5502275"/>
          <p14:tracePt t="229823" x="5703888" y="5508625"/>
          <p14:tracePt t="229904" x="5703888" y="5514975"/>
          <p14:tracePt t="229958" x="5710238" y="5514975"/>
          <p14:tracePt t="229995" x="5716588" y="5521325"/>
          <p14:tracePt t="230014" x="5716588" y="5527675"/>
          <p14:tracePt t="230069" x="5722938" y="5527675"/>
          <p14:tracePt t="230080" x="5722938" y="5534025"/>
          <p14:tracePt t="230121" x="5729288" y="5534025"/>
          <p14:tracePt t="230237" x="5729288" y="5540375"/>
          <p14:tracePt t="230359" x="5729288" y="5546725"/>
          <p14:tracePt t="230370" x="5729288" y="5553075"/>
          <p14:tracePt t="230529" x="5735638" y="5553075"/>
          <p14:tracePt t="230541" x="5735638" y="5546725"/>
          <p14:tracePt t="230552" x="5741988" y="5540375"/>
          <p14:tracePt t="230556" x="5741988" y="5534025"/>
          <p14:tracePt t="230575" x="5748338" y="5521325"/>
          <p14:tracePt t="230594" x="5748338" y="5514975"/>
          <p14:tracePt t="230604" x="5754688" y="5508625"/>
          <p14:tracePt t="230618" x="5754688" y="5502275"/>
          <p14:tracePt t="230635" x="5761038" y="5495925"/>
          <p14:tracePt t="230664" x="5761038" y="5489575"/>
          <p14:tracePt t="230950" x="5754688" y="5489575"/>
          <p14:tracePt t="231008" x="5748338" y="5489575"/>
          <p14:tracePt t="231027" x="5741988" y="5495925"/>
          <p14:tracePt t="231054" x="5735638" y="5502275"/>
          <p14:tracePt t="231061" x="5729288" y="5502275"/>
          <p14:tracePt t="231068" x="5729288" y="5508625"/>
          <p14:tracePt t="231072" x="5722938" y="5508625"/>
          <p14:tracePt t="231081" x="5722938" y="5514975"/>
          <p14:tracePt t="231096" x="5716588" y="5521325"/>
          <p14:tracePt t="231118" x="5703888" y="5527675"/>
          <p14:tracePt t="231144" x="5703888" y="5534025"/>
          <p14:tracePt t="231153" x="5697538" y="5534025"/>
          <p14:tracePt t="231165" x="5697538" y="5540375"/>
          <p14:tracePt t="231307" x="5697538" y="5534025"/>
          <p14:tracePt t="231322" x="5697538" y="5514975"/>
          <p14:tracePt t="231329" x="5697538" y="5508625"/>
          <p14:tracePt t="231341" x="5697538" y="5502275"/>
          <p14:tracePt t="231348" x="5703888" y="5489575"/>
          <p14:tracePt t="231362" x="5703888" y="5476875"/>
          <p14:tracePt t="231373" x="5703888" y="5464175"/>
          <p14:tracePt t="231384" x="5710238" y="5451475"/>
          <p14:tracePt t="231393" x="5710238" y="5445125"/>
          <p14:tracePt t="231415" x="5716588" y="5432425"/>
          <p14:tracePt t="231432" x="5716588" y="5426075"/>
          <p14:tracePt t="231449" x="5716588" y="5419725"/>
          <p14:tracePt t="231461" x="5722938" y="5419725"/>
          <p14:tracePt t="231475" x="5722938" y="5413375"/>
          <p14:tracePt t="231864" x="5729288" y="5419725"/>
          <p14:tracePt t="231885" x="5729288" y="5426075"/>
          <p14:tracePt t="231903" x="5729288" y="5432425"/>
          <p14:tracePt t="231914" x="5729288" y="5438775"/>
          <p14:tracePt t="233720" x="5729288" y="5432425"/>
          <p14:tracePt t="233731" x="5729288" y="5419725"/>
          <p14:tracePt t="233737" x="5729288" y="5413375"/>
          <p14:tracePt t="233745" x="5729288" y="5400675"/>
          <p14:tracePt t="233761" x="5729288" y="5387975"/>
          <p14:tracePt t="233770" x="5729288" y="5375275"/>
          <p14:tracePt t="233777" x="5729288" y="5368925"/>
          <p14:tracePt t="233789" x="5729288" y="5362575"/>
        </p14:tracePtLst>
      </p14:laserTrace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pt-B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Análise e Sugestões do Texto do PLP 68/24 </a:t>
            </a:r>
          </a:p>
          <a:p>
            <a:r>
              <a:rPr lang="pt-BR" sz="1800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Definição da Alíquota aplicada ao setor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3749666-725C-0D78-7016-7660140155DC}"/>
              </a:ext>
            </a:extLst>
          </p:cNvPr>
          <p:cNvSpPr txBox="1"/>
          <p:nvPr/>
        </p:nvSpPr>
        <p:spPr>
          <a:xfrm>
            <a:off x="142668" y="1396646"/>
            <a:ext cx="12053813" cy="550900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37895" lvl="1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O texto trazido pelo PLP 68/24 é complexo e pode causar muitas dúvidas por ocasião do cálculo, vejamos alguns pontos:</a:t>
            </a:r>
          </a:p>
          <a:p>
            <a:pPr marL="1447165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"</a:t>
            </a:r>
            <a:r>
              <a:rPr kumimoji="0" lang="pt-BR" sz="190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Art. 280. As alíquotas do IBS e da CBS </a:t>
            </a:r>
            <a:r>
              <a:rPr lang="pt-BR" sz="1900" i="1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(...) </a:t>
            </a:r>
            <a:r>
              <a:rPr kumimoji="0" lang="pt-BR" sz="190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será fixado de modo a resultar </a:t>
            </a:r>
            <a:r>
              <a:rPr lang="pt-BR" sz="1900" i="1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(...) </a:t>
            </a:r>
            <a:r>
              <a:rPr kumimoji="0" lang="pt-BR" sz="19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em carga tributária equivalente </a:t>
            </a:r>
            <a:r>
              <a:rPr kumimoji="0" lang="pt-BR" sz="190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àquela incidente sobre os serviços de hotelaria, parques de diversão e parques temáticos</a:t>
            </a: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".</a:t>
            </a:r>
            <a:endParaRPr lang="pt-BR" sz="190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1956435" lvl="3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1900" b="1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Comentário</a:t>
            </a: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 – o caput do artigo traz, como objetivo, obter carga tributária equivalente àquela incidente sobre o setor no período de 2017 a 2019 (§ 3º do art. 280).</a:t>
            </a:r>
          </a:p>
          <a:p>
            <a:pPr marL="1447165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1900" i="1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"§</a:t>
            </a:r>
            <a:r>
              <a:rPr kumimoji="0" lang="pt-BR" sz="190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1º O percentual de que trata o caput deste artigo corresponderá à razão entre:</a:t>
            </a:r>
            <a:endParaRPr lang="pt-BR" sz="190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1613535" lvl="3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tabLst>
                <a:tab pos="180340" algn="l"/>
                <a:tab pos="449580" algn="l"/>
              </a:tabLst>
            </a:pPr>
            <a:r>
              <a:rPr kumimoji="0" lang="pt-BR" sz="190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I - a proporção entre a carga tributária </a:t>
            </a:r>
            <a:r>
              <a:rPr kumimoji="0" lang="pt-BR" sz="1900" b="1" i="1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e a receita dos estabelecimentos </a:t>
            </a:r>
            <a:r>
              <a:rPr kumimoji="0" lang="pt-BR" sz="190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decorrente dos serviços de que trata o caput deste artigo</a:t>
            </a:r>
            <a:r>
              <a:rPr lang="pt-BR" sz="1900" i="1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"</a:t>
            </a: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;</a:t>
            </a:r>
            <a:r>
              <a:rPr kumimoji="0" lang="pt-BR" sz="19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</a:t>
            </a:r>
            <a:endParaRPr lang="pt-BR" sz="190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1956435" lvl="3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1900" b="1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Comentário – </a:t>
            </a: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A carga tributária é definida no </a:t>
            </a:r>
            <a:r>
              <a:rPr kumimoji="0" lang="pt-BR" sz="19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§ 2º do artigo (ver </a:t>
            </a: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página seguinte</a:t>
            </a:r>
            <a:r>
              <a:rPr kumimoji="0" lang="pt-BR" sz="19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), mas a receita que deve servir como base de cálculo não está definida. </a:t>
            </a: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Pode-se</a:t>
            </a:r>
            <a:r>
              <a:rPr kumimoji="0" lang="pt-BR" sz="19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</a:t>
            </a: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interpretar como a</a:t>
            </a:r>
            <a:r>
              <a:rPr kumimoji="0" lang="pt-BR" sz="19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receita brut</a:t>
            </a: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a no regime atual ou ainda a receita líquida. O caput do artigo fala "</a:t>
            </a:r>
            <a:r>
              <a:rPr lang="pt-BR" sz="1900" i="1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em carga equivalente</a:t>
            </a: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", indicando a utilização da receita líquida, visto que o IBS/CBS tem como base de cálculo o valor da operação que não inclui o IBS ou a CBS (</a:t>
            </a:r>
            <a:r>
              <a:rPr kumimoji="0" lang="pt-BR" sz="19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§ 2º art</a:t>
            </a:r>
            <a:r>
              <a:rPr lang="pt-BR" sz="19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.12º )</a:t>
            </a:r>
          </a:p>
        </p:txBody>
      </p:sp>
    </p:spTree>
    <p:extLst>
      <p:ext uri="{BB962C8B-B14F-4D97-AF65-F5344CB8AC3E}">
        <p14:creationId xmlns:p14="http://schemas.microsoft.com/office/powerpoint/2010/main" val="3596650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pt-BR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Análise e Sugestões do Texto do PLP 68/24 </a:t>
            </a:r>
          </a:p>
          <a:p>
            <a:r>
              <a:rPr lang="pt-BR" sz="1800" spc="-4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Definição da Alíquota aplicada ao setor</a:t>
            </a: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3749666-725C-0D78-7016-7660140155DC}"/>
              </a:ext>
            </a:extLst>
          </p:cNvPr>
          <p:cNvSpPr txBox="1"/>
          <p:nvPr/>
        </p:nvSpPr>
        <p:spPr>
          <a:xfrm>
            <a:off x="142668" y="1396646"/>
            <a:ext cx="12053813" cy="6205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37895" lvl="1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cálculo da carga tributária também traz alguns conceitos que precisariam ser melhor definidos, vejamos: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280 ...</a:t>
            </a:r>
          </a:p>
          <a:p>
            <a:pPr marL="1613820" lvl="3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tabLst>
                <a:tab pos="180340" algn="l"/>
                <a:tab pos="449580" algn="l"/>
              </a:tabLst>
            </a:pP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 2º A carga tributária a que se refere o inciso I do § 1º deste artigo corresponde à soma:</a:t>
            </a:r>
          </a:p>
          <a:p>
            <a:pPr marL="1613820" lvl="3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tabLst>
                <a:tab pos="180340" algn="l"/>
                <a:tab pos="449580" algn="l"/>
              </a:tabLst>
            </a:pP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- do ISS, do ICMS, da Contribuição para o PIS/Pasep e da </a:t>
            </a:r>
            <a:r>
              <a:rPr kumimoji="0" lang="pt-BR" sz="21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Cofins</a:t>
            </a: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devidos pelos estabelecimentos de hotelaria, parques de diversão e parques temáticos em decorrência desses serviços; e</a:t>
            </a:r>
          </a:p>
          <a:p>
            <a:pPr marL="1956720" lvl="3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– 1) 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observamos anteriormente o ICMS não deveria estar incluído no cálculo, pois os serviços abrangidos pelo regime específico só seriam tributados pelo ISS; </a:t>
            </a:r>
          </a:p>
          <a:p>
            <a:pPr marL="1956720" lvl="3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– 2) 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conceito de ICMS e PIS/COFINS devidos se interpretado de acordo com a legislação aplicável aos referidos tributos, correspondendo ao valor resultante da aplicação da alíquota sobre a base de cálculo, sem a dedução dos créditos (ver Art. 3º , </a:t>
            </a: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§10º da Lei 10833/2003 e Art. 19º da Lei Complementar 87/96).</a:t>
            </a:r>
            <a:endParaRPr lang="pt-BR" sz="2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BR" sz="2100" kern="1200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5852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pt-BR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Análise e Sugestões do Texto do PLP 68/24 </a:t>
            </a:r>
          </a:p>
          <a:p>
            <a:r>
              <a:rPr lang="pt-BR" sz="1800" spc="-4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Definição da Alíquota aplicada ao setor</a:t>
            </a: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3749666-725C-0D78-7016-7660140155DC}"/>
              </a:ext>
            </a:extLst>
          </p:cNvPr>
          <p:cNvSpPr txBox="1"/>
          <p:nvPr/>
        </p:nvSpPr>
        <p:spPr>
          <a:xfrm>
            <a:off x="142668" y="1396646"/>
            <a:ext cx="12053813" cy="6205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37895" lvl="1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cálculo da carga tributária também traz alguns conceitos que precisariam ser melhor definidos, vejamos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: (continuação)</a:t>
            </a:r>
            <a:endParaRPr lang="pt-BR" sz="2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280 --§ 2º A carga tributária a que se refere o inciso I do § 1º deste artigo corresponde à soma: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- do montante do ICMS, do ISS, da Contribuição para o PIS/Pasep, da </a:t>
            </a:r>
            <a:r>
              <a:rPr kumimoji="0" lang="pt-BR" sz="21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Cofins</a:t>
            </a: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 IPI e do IOF-Seguros </a:t>
            </a:r>
            <a:r>
              <a:rPr kumimoji="0" lang="pt-BR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incidentes</a:t>
            </a:r>
            <a:r>
              <a:rPr kumimoji="0" lang="pt-BR" sz="21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direta e indiretamente, sobre as aquisições ...e não recuperados como créditos, na proporção da receita dos serviços prestados sobre a receita total dos fornecedores.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– 1) 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termo </a:t>
            </a:r>
            <a:r>
              <a:rPr lang="pt-BR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incidente 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implica que a carga deve incluir o tributo que por determinação de lei incide na operação independente de ter sido recolhido ou não;</a:t>
            </a:r>
            <a:endParaRPr lang="pt-BR" sz="21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1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– 2) </a:t>
            </a:r>
            <a:r>
              <a:rPr lang="pt-BR" sz="2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Adicionando os termos direta e indiretamente, fornecimentos sujeitos a substituição tributária do ICMS  e/ou regime monofásico no PIS/COFINS devem ser considerados nos cálculos. 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endParaRPr lang="pt-BR" sz="2100" i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BR" sz="2100" kern="1200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4526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857EA-FC09-6C13-F35D-67FDBDB3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39AF-FEF5-47AB-AA80-4C0BD4A8B092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20" name="AutoShape 2" descr="The World Bank Working for a World Free of Poverty">
            <a:extLst>
              <a:ext uri="{FF2B5EF4-FFF2-40B4-BE49-F238E27FC236}">
                <a16:creationId xmlns:a16="http://schemas.microsoft.com/office/drawing/2014/main" id="{E2C7A99D-0CCA-0016-97CF-A53C574FE9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564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AutoShape 4" descr="International Investment Bank (IIB) | IIB and World Bank conclude ...">
            <a:extLst>
              <a:ext uri="{FF2B5EF4-FFF2-40B4-BE49-F238E27FC236}">
                <a16:creationId xmlns:a16="http://schemas.microsoft.com/office/drawing/2014/main" id="{7CC24927-265D-141B-2B3E-D139FD628A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88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E4F30C-15BE-B135-9DAC-3F5AD53967F4}"/>
              </a:ext>
            </a:extLst>
          </p:cNvPr>
          <p:cNvSpPr/>
          <p:nvPr/>
        </p:nvSpPr>
        <p:spPr>
          <a:xfrm>
            <a:off x="716112" y="518149"/>
            <a:ext cx="9694823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pt-BR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Análise e Sugestões do Texto do PLP 68/24 </a:t>
            </a:r>
          </a:p>
          <a:p>
            <a:r>
              <a:rPr lang="pt-BR" sz="1800" spc="-4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Definição da Alíquota aplicada ao setor</a:t>
            </a: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3749666-725C-0D78-7016-7660140155DC}"/>
              </a:ext>
            </a:extLst>
          </p:cNvPr>
          <p:cNvSpPr txBox="1"/>
          <p:nvPr/>
        </p:nvSpPr>
        <p:spPr>
          <a:xfrm>
            <a:off x="142668" y="1396646"/>
            <a:ext cx="12053813" cy="631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37895" lvl="1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cálculo da carga tributária também traz alguns conceitos que precisariam ser melhor definidos, vejamos: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(continuação)</a:t>
            </a:r>
            <a:endParaRPr lang="pt-BR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kumimoji="0" lang="pt-BR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280 --§ 2º A carga tributária a que se refere o inciso I do § 1º deste artigo corresponde à soma: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kumimoji="0" lang="pt-BR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- do montante do ICMS, do ISS, da Contribuição para o PIS/Pasep, da </a:t>
            </a:r>
            <a:r>
              <a:rPr kumimoji="0" lang="pt-BR" sz="20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Cofins</a:t>
            </a:r>
            <a:r>
              <a:rPr kumimoji="0" lang="pt-BR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 IPI e do IOF-Seguros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incidentes</a:t>
            </a:r>
            <a:r>
              <a:rPr kumimoji="0" lang="pt-BR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direta e indiretamente, sobre as aquisições efetuadas pelos estabelecimentos de que trata o inciso I ...e não recuperados como créditos, na proporção da receita dos serviços prestados sobre a receita total dos fornecedores.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– 3) 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proporção “</a:t>
            </a:r>
            <a:r>
              <a:rPr kumimoji="0" lang="pt-BR" sz="20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receita dos serviços prestados sobre a receita total dos fornecedores”</a:t>
            </a:r>
            <a:r>
              <a:rPr lang="pt-BR" sz="2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não parece fazer sentido. A ideia da frase seria a seguinte:</a:t>
            </a:r>
          </a:p>
          <a:p>
            <a:pPr marL="1956720" lvl="3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 vez que, por exemplo, 70% das receitas de um hotel se referem a alojamento, somente 70% dos tributos pagos pelos fornecedores a não aproveitados com crédito deverão ser incluídos na carga tributária.  </a:t>
            </a:r>
          </a:p>
          <a:p>
            <a:pPr marL="1447307" lvl="2" indent="-34290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rgbClr val="DD5431"/>
              </a:buClr>
              <a:buFont typeface="Wingdings" panose="05000000000000000000" pitchFamily="2" charset="2"/>
              <a:buChar char="ü"/>
              <a:tabLst>
                <a:tab pos="180340" algn="l"/>
                <a:tab pos="449580" algn="l"/>
              </a:tabLst>
            </a:pP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a intenção era a delineada acima, o texto deveria ser: “...na proporção da receita dos serviços prestados sobre a receita total dos referidos estabelecimentos” </a:t>
            </a:r>
            <a:endParaRPr lang="pt-BR" sz="2000" i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BR" sz="2000" kern="1200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8651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38210">
              <a:defRPr/>
            </a:pPr>
            <a:fld id="{4366A971-A24E-43BD-A83F-25A91DC64815}" type="slidenum">
              <a:rPr lang="pt-BR" altLang="pt-BR" sz="1200" kern="0">
                <a:solidFill>
                  <a:prstClr val="white"/>
                </a:solidFill>
              </a:rPr>
              <a:pPr defTabSz="1038210">
                <a:defRPr/>
              </a:pPr>
              <a:t>9</a:t>
            </a:fld>
            <a:endParaRPr lang="pt-BR" altLang="pt-BR" sz="1200" kern="0">
              <a:solidFill>
                <a:prstClr val="white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1E45B5A-45C7-3B9E-2502-2A2E8CDEBF29}"/>
              </a:ext>
            </a:extLst>
          </p:cNvPr>
          <p:cNvSpPr txBox="1"/>
          <p:nvPr/>
        </p:nvSpPr>
        <p:spPr>
          <a:xfrm>
            <a:off x="462134" y="1526867"/>
            <a:ext cx="11895713" cy="3453255"/>
          </a:xfrm>
          <a:prstGeom prst="rect">
            <a:avLst/>
          </a:prstGeom>
          <a:noFill/>
        </p:spPr>
        <p:txBody>
          <a:bodyPr wrap="square" lIns="103824" tIns="51912" rIns="103824" bIns="51912" rtlCol="0" anchor="t">
            <a:spAutoFit/>
          </a:bodyPr>
          <a:lstStyle/>
          <a:p>
            <a:pPr marL="486500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r>
              <a:rPr lang="pt-BR" sz="159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Sem incluir </a:t>
            </a:r>
            <a:r>
              <a:rPr lang="pt-BR" sz="1590" b="1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o fornecimento de alimentação </a:t>
            </a:r>
            <a:r>
              <a:rPr lang="pt-BR" sz="159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não cobrado no valor do serviço e outras receitas teríamos o seguinte resultado:</a:t>
            </a:r>
          </a:p>
          <a:p>
            <a:pPr marL="995912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endParaRPr lang="pt-BR" sz="1590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995912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endParaRPr lang="pt-BR" sz="1590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995912" lvl="1" indent="-389329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buFont typeface="Wingdings" panose="05000000000000000000" pitchFamily="2" charset="2"/>
              <a:buChar char="ü"/>
              <a:tabLst>
                <a:tab pos="204758" algn="l"/>
                <a:tab pos="510453" algn="l"/>
              </a:tabLst>
            </a:pPr>
            <a:endParaRPr lang="pt-BR" sz="1590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606583" lvl="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tabLst>
                <a:tab pos="204758" algn="l"/>
                <a:tab pos="510453" algn="l"/>
              </a:tabLst>
            </a:pPr>
            <a:endParaRPr lang="pt-BR" sz="1590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9717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tabLst>
                <a:tab pos="204758" algn="l"/>
                <a:tab pos="510453" algn="l"/>
              </a:tabLst>
            </a:pPr>
            <a:endParaRPr lang="pt-BR" sz="1590" dirty="0">
              <a:solidFill>
                <a:srgbClr val="002345"/>
              </a:solidFill>
              <a:latin typeface="Verdana"/>
              <a:ea typeface="Verdana"/>
              <a:cs typeface="Arial"/>
            </a:endParaRPr>
          </a:p>
          <a:p>
            <a:pPr marL="97171" algn="just">
              <a:lnSpc>
                <a:spcPct val="150000"/>
              </a:lnSpc>
              <a:spcBef>
                <a:spcPts val="341"/>
              </a:spcBef>
              <a:spcAft>
                <a:spcPts val="341"/>
              </a:spcAft>
              <a:buClr>
                <a:srgbClr val="E25632"/>
              </a:buClr>
              <a:tabLst>
                <a:tab pos="204758" algn="l"/>
                <a:tab pos="510453" algn="l"/>
              </a:tabLst>
            </a:pPr>
            <a:r>
              <a:rPr lang="pt-BR" sz="1590" dirty="0">
                <a:solidFill>
                  <a:srgbClr val="002345"/>
                </a:solidFill>
                <a:latin typeface="Verdana"/>
                <a:ea typeface="Verdana"/>
                <a:cs typeface="Arial"/>
              </a:rPr>
              <a:t> 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C958412-776C-AF5C-FE76-EC6BBADAC2A8}"/>
              </a:ext>
            </a:extLst>
          </p:cNvPr>
          <p:cNvSpPr/>
          <p:nvPr/>
        </p:nvSpPr>
        <p:spPr>
          <a:xfrm>
            <a:off x="716112" y="518149"/>
            <a:ext cx="9694823" cy="75405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24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237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649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061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473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86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298" algn="l" defTabSz="1018824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pt-BR" sz="2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Determinação da Alíquota – Estimativa </a:t>
            </a:r>
            <a:endParaRPr kumimoji="0" lang="pt-BR" sz="2500" b="1" i="0" u="none" strike="noStrike" kern="1200" cap="none" spc="-40" normalizeH="0" baseline="0" noProof="0" dirty="0">
              <a:ln>
                <a:noFill/>
              </a:ln>
              <a:solidFill>
                <a:srgbClr val="DD5431"/>
              </a:solidFill>
              <a:effectLst/>
              <a:uLnTx/>
              <a:uFillTx/>
              <a:latin typeface="Verdana"/>
              <a:ea typeface="Verdana"/>
              <a:cs typeface="Arial"/>
            </a:endParaRPr>
          </a:p>
          <a:p>
            <a:r>
              <a:rPr lang="pt-BR" sz="1800" b="1" spc="-40" dirty="0">
                <a:solidFill>
                  <a:srgbClr val="DD5431"/>
                </a:solidFill>
                <a:latin typeface="Verdana"/>
                <a:ea typeface="Verdana"/>
                <a:cs typeface="Arial"/>
              </a:rPr>
              <a:t>Alíquota para o Setor de Hotéis, Resorts e Parques</a:t>
            </a: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F5187DE-7720-3219-305F-9086798FFF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1755" y="2825514"/>
            <a:ext cx="8317604" cy="212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6201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ISABLE EXECUTIVE SUMMARY" val="Yes"/>
  <p:tag name="FOOTERHEIGHT" val="550"/>
  <p:tag name="HORIZONTALTOCTYPE" val="Header TOC"/>
  <p:tag name="INCLUDEINHORIZONTALTOC" val="Yes"/>
  <p:tag name="PAGINATIONSTART" val="Slide 1"/>
  <p:tag name="SHOWDISCLAIMERCLIENTNAME" val="No"/>
  <p:tag name="SHOWPRESENTATIONDISCLAIMER" val="Yes"/>
  <p:tag name="SMARTISVISIBLE" val="{@PresentationDisclaimer}!=No Disclaimer"/>
  <p:tag name="SMARTSHAPETYPE" val="PresentationDisclaimer"/>
  <p:tag name="SMRTDOCUMENTTYPE" val="2"/>
  <p:tag name="TABLEDEFAULTFONTSIZE" val="10"/>
  <p:tag name="TABLEHEADERFONTSIZE" val="12"/>
  <p:tag name="TABLESTYLEID" val="{74ED0A72-4B8E-423B-AE2F-120ADE3C16FB}"/>
  <p:tag name="TOCAPPENDIXTEXT" val="Appendices"/>
  <p:tag name="TOCOVERVIEWTEXT" val="Overview"/>
  <p:tag name="TOCPAGETEXT" val="Page"/>
  <p:tag name="TOCSECTIONHEADERTEXT" val="Section"/>
  <p:tag name="TOCSECTIONTEXT" val=" "/>
  <p:tag name="GRIDON" val="No"/>
  <p:tag name="HIGHLIGHTBOXCOLOR" val="232,230,223"/>
  <p:tag name="HIGHLIGHTBOXTRANSPARENCY" val="0"/>
  <p:tag name="FORECASTBOXCOLOR" val="252,212,182"/>
  <p:tag name="FORECASTBOXTRANSPARENCY" val="0"/>
  <p:tag name="PICTURE" val="People walking on a bridge"/>
  <p:tag name="PRESENTATIONDISCLAIMER" val="Standard Disclaimer"/>
  <p:tag name="PRESENTATIONDISCLAIMERTEXT" val="Strictly private and confidential"/>
  <p:tag name="SMARTTOCSLIDENUMBER" val="2"/>
  <p:tag name="SMARTTOCSTYLE" val="Standard Table of Contents (new design)"/>
  <p:tag name="SMARTTOCHYPERLINK" val="YES"/>
  <p:tag name="SHOW DRAFT STAMP" val="YES"/>
  <p:tag name="SHOW DATE FILEPATH" val="NO"/>
  <p:tag name="PRESENTATION THEME COLOR" val="Smart Report"/>
  <p:tag name="HASFRONTIMAGE" val="YES"/>
  <p:tag name="LANGUAGE" val="English (UK)"/>
  <p:tag name="BUSINESSUNITCOVERTEXT" val="M&amp;A Taxation Services"/>
  <p:tag name="TITLE" val="Project Cities"/>
  <p:tag name="SUBTITLE" val="Tax Structuring – Brazil"/>
  <p:tag name="CONFIDENTIALITY STAMP" val="Strictly private and confidential"/>
  <p:tag name="DRAFT STAMP" val="Draft"/>
  <p:tag name="REPORT DATE" val="5 February 2015"/>
  <p:tag name="TOCTEXT" val="Contents"/>
</p:tagLst>
</file>

<file path=ppt/theme/theme1.xml><?xml version="1.0" encoding="utf-8"?>
<a:theme xmlns:a="http://schemas.openxmlformats.org/drawingml/2006/main" name="2_Retrospectiva">
  <a:themeElements>
    <a:clrScheme name="Personalizada 3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A5C44"/>
      </a:accent1>
      <a:accent2>
        <a:srgbClr val="07263B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 FCR Law-03.11" id="{AC11365B-C3F4-4210-B863-C78645D9C2EE}" vid="{0835072D-3185-4FB3-8649-79158993C0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63A1E4E8FD7F49974567DE2201E71E" ma:contentTypeVersion="15" ma:contentTypeDescription="Create a new document." ma:contentTypeScope="" ma:versionID="c06db824cae51f0662ea65a5b474ee72">
  <xsd:schema xmlns:xsd="http://www.w3.org/2001/XMLSchema" xmlns:xs="http://www.w3.org/2001/XMLSchema" xmlns:p="http://schemas.microsoft.com/office/2006/metadata/properties" xmlns:ns2="bc2c9241-b602-4909-ac64-23bea3df15c3" xmlns:ns3="4c1fdc0a-9adf-4a2a-93c8-dd4b37d37919" targetNamespace="http://schemas.microsoft.com/office/2006/metadata/properties" ma:root="true" ma:fieldsID="67315f9e22bd89bdb3614e42bc7e40eb" ns2:_="" ns3:_="">
    <xsd:import namespace="bc2c9241-b602-4909-ac64-23bea3df15c3"/>
    <xsd:import namespace="4c1fdc0a-9adf-4a2a-93c8-dd4b37d379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2c9241-b602-4909-ac64-23bea3df15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600d94d-0b12-485e-bb08-625501de52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1fdc0a-9adf-4a2a-93c8-dd4b37d37919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d936e04d-ec57-4402-83dc-9d3de0df2339}" ma:internalName="TaxCatchAll" ma:showField="CatchAllData" ma:web="4c1fdc0a-9adf-4a2a-93c8-dd4b37d379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c1fdc0a-9adf-4a2a-93c8-dd4b37d37919" xsi:nil="true"/>
    <lcf76f155ced4ddcb4097134ff3c332f xmlns="bc2c9241-b602-4909-ac64-23bea3df15c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4B3FB1B-F47E-4C8A-B56F-4F2128A922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007032-F1B9-4757-A259-3AAF690AF125}">
  <ds:schemaRefs>
    <ds:schemaRef ds:uri="4c1fdc0a-9adf-4a2a-93c8-dd4b37d37919"/>
    <ds:schemaRef ds:uri="bc2c9241-b602-4909-ac64-23bea3df15c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2B9EE71-0043-4582-862C-07BC19789B01}">
  <ds:schemaRefs>
    <ds:schemaRef ds:uri="4c1fdc0a-9adf-4a2a-93c8-dd4b37d37919"/>
    <ds:schemaRef ds:uri="bc2c9241-b602-4909-ac64-23bea3df15c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4443</TotalTime>
  <Words>1981</Words>
  <Application>Microsoft Office PowerPoint</Application>
  <PresentationFormat>Personalizar</PresentationFormat>
  <Paragraphs>317</Paragraphs>
  <Slides>12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Verdana</vt:lpstr>
      <vt:lpstr>Wingdings</vt:lpstr>
      <vt:lpstr>2_Retrospectiva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CTC</dc:creator>
  <dc:description>M&amp;A Memorandum on Structure Report (New Design)</dc:description>
  <cp:lastModifiedBy>Luís Felipe Santos Arrais de Lavôr</cp:lastModifiedBy>
  <cp:revision>5</cp:revision>
  <cp:lastPrinted>2017-09-11T19:26:01Z</cp:lastPrinted>
  <dcterms:created xsi:type="dcterms:W3CDTF">2016-11-04T18:10:35Z</dcterms:created>
  <dcterms:modified xsi:type="dcterms:W3CDTF">2024-09-11T18:33:13Z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mart Base Report Template Version">
    <vt:lpwstr>TS UK ND 20111118</vt:lpwstr>
  </property>
  <property fmtid="{D5CDD505-2E9C-101B-9397-08002B2CF9AE}" pid="3" name="ContentTypeId">
    <vt:lpwstr>0x0101008C63A1E4E8FD7F49974567DE2201E71E</vt:lpwstr>
  </property>
  <property fmtid="{D5CDD505-2E9C-101B-9397-08002B2CF9AE}" pid="4" name="MediaServiceImageTags">
    <vt:lpwstr/>
  </property>
</Properties>
</file>