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303" r:id="rId3"/>
    <p:sldId id="262" r:id="rId4"/>
    <p:sldId id="305" r:id="rId5"/>
    <p:sldId id="306" r:id="rId6"/>
    <p:sldId id="307" r:id="rId7"/>
    <p:sldId id="308" r:id="rId8"/>
    <p:sldId id="259" r:id="rId9"/>
    <p:sldId id="310" r:id="rId10"/>
    <p:sldId id="371" r:id="rId11"/>
    <p:sldId id="275" r:id="rId12"/>
  </p:sldIdLst>
  <p:sldSz cx="9144000" cy="5143500" type="screen16x9"/>
  <p:notesSz cx="6858000" cy="9144000"/>
  <p:embeddedFontLst>
    <p:embeddedFont>
      <p:font typeface="Raleway Light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Raleway ExtraLight" panose="020B0604020202020204" charset="0"/>
      <p:regular r:id="rId22"/>
      <p:italic r:id="rId23"/>
    </p:embeddedFont>
    <p:embeddedFont>
      <p:font typeface="Roboto Condensed Light" panose="020B0604020202020204" charset="0"/>
      <p:regular r:id="rId24"/>
      <p:italic r:id="rId25"/>
    </p:embeddedFont>
    <p:embeddedFont>
      <p:font typeface="Raleway ExtraBold" panose="020B0604020202020204" charset="0"/>
      <p:bold r:id="rId26"/>
      <p:boldItalic r:id="rId27"/>
    </p:embeddedFont>
    <p:embeddedFont>
      <p:font typeface="Public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Nunito Light" panose="020B0604020202020204" charset="0"/>
      <p:regular r:id="rId36"/>
      <p:italic r:id="rId37"/>
    </p:embeddedFont>
    <p:embeddedFont>
      <p:font typeface="Saira Semi Condensed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130"/>
    <a:srgbClr val="FFFFFF"/>
    <a:srgbClr val="8D9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5D5FD-672A-455F-9F3D-332487883C0E}" v="45" dt="2024-05-16T22:14:07.964"/>
  </p1510:revLst>
</p1510:revInfo>
</file>

<file path=ppt/tableStyles.xml><?xml version="1.0" encoding="utf-8"?>
<a:tblStyleLst xmlns:a="http://schemas.openxmlformats.org/drawingml/2006/main" def="{A0711B1D-6DED-4ACF-B8D8-1B13C78D0FFD}">
  <a:tblStyle styleId="{A0711B1D-6DED-4ACF-B8D8-1B13C78D0F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64FB48-568D-44AF-B569-B9CD460183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Lobato Torres" userId="9a14835a200083a5" providerId="LiveId" clId="{EA85D5FD-672A-455F-9F3D-332487883C0E}"/>
    <pc:docChg chg="undo custSel addSld delSld modSld sldOrd delMainMaster modMainMaster">
      <pc:chgData name="Ricardo Lobato Torres" userId="9a14835a200083a5" providerId="LiveId" clId="{EA85D5FD-672A-455F-9F3D-332487883C0E}" dt="2024-05-16T22:18:01.766" v="2534" actId="20577"/>
      <pc:docMkLst>
        <pc:docMk/>
      </pc:docMkLst>
      <pc:sldChg chg="addSp modSp mod modNotes">
        <pc:chgData name="Ricardo Lobato Torres" userId="9a14835a200083a5" providerId="LiveId" clId="{EA85D5FD-672A-455F-9F3D-332487883C0E}" dt="2024-05-16T19:08:06.488" v="888" actId="207"/>
        <pc:sldMkLst>
          <pc:docMk/>
          <pc:sldMk cId="0" sldId="256"/>
        </pc:sldMkLst>
        <pc:spChg chg="add mod">
          <ac:chgData name="Ricardo Lobato Torres" userId="9a14835a200083a5" providerId="LiveId" clId="{EA85D5FD-672A-455F-9F3D-332487883C0E}" dt="2024-05-16T17:41:44.406" v="342"/>
          <ac:spMkLst>
            <pc:docMk/>
            <pc:sldMk cId="0" sldId="256"/>
            <ac:spMk id="4" creationId="{F16D7AF0-FF00-B6A5-48E1-D29724F2D7B8}"/>
          </ac:spMkLst>
        </pc:spChg>
        <pc:spChg chg="mod">
          <ac:chgData name="Ricardo Lobato Torres" userId="9a14835a200083a5" providerId="LiveId" clId="{EA85D5FD-672A-455F-9F3D-332487883C0E}" dt="2024-05-16T19:08:06.488" v="888" actId="207"/>
          <ac:spMkLst>
            <pc:docMk/>
            <pc:sldMk cId="0" sldId="256"/>
            <ac:spMk id="203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5:07:45.769" v="223" actId="20577"/>
          <ac:spMkLst>
            <pc:docMk/>
            <pc:sldMk cId="0" sldId="256"/>
            <ac:spMk id="204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5:02:15.882" v="8" actId="207"/>
          <ac:spMkLst>
            <pc:docMk/>
            <pc:sldMk cId="0" sldId="256"/>
            <ac:spMk id="208" creationId="{00000000-0000-0000-0000-000000000000}"/>
          </ac:spMkLst>
        </pc:spChg>
        <pc:picChg chg="add mod">
          <ac:chgData name="Ricardo Lobato Torres" userId="9a14835a200083a5" providerId="LiveId" clId="{EA85D5FD-672A-455F-9F3D-332487883C0E}" dt="2024-05-16T15:01:41.265" v="4" actId="14100"/>
          <ac:picMkLst>
            <pc:docMk/>
            <pc:sldMk cId="0" sldId="256"/>
            <ac:picMk id="3" creationId="{C24D4AB6-6618-E45F-06D8-38D03A08A0A7}"/>
          </ac:picMkLst>
        </pc:picChg>
      </pc:sldChg>
      <pc:sldChg chg="del ord">
        <pc:chgData name="Ricardo Lobato Torres" userId="9a14835a200083a5" providerId="LiveId" clId="{EA85D5FD-672A-455F-9F3D-332487883C0E}" dt="2024-05-16T22:07:59.989" v="2521" actId="2696"/>
        <pc:sldMkLst>
          <pc:docMk/>
          <pc:sldMk cId="0" sldId="257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58"/>
        </pc:sldMkLst>
      </pc:sldChg>
      <pc:sldChg chg="addSp modSp mod ord">
        <pc:chgData name="Ricardo Lobato Torres" userId="9a14835a200083a5" providerId="LiveId" clId="{EA85D5FD-672A-455F-9F3D-332487883C0E}" dt="2024-05-16T22:17:13.072" v="2529" actId="20577"/>
        <pc:sldMkLst>
          <pc:docMk/>
          <pc:sldMk cId="0" sldId="259"/>
        </pc:sldMkLst>
        <pc:spChg chg="mod">
          <ac:chgData name="Ricardo Lobato Torres" userId="9a14835a200083a5" providerId="LiveId" clId="{EA85D5FD-672A-455F-9F3D-332487883C0E}" dt="2024-05-16T19:34:50.108" v="1252" actId="20577"/>
          <ac:spMkLst>
            <pc:docMk/>
            <pc:sldMk cId="0" sldId="259"/>
            <ac:spMk id="239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22:17:13.072" v="2529" actId="20577"/>
          <ac:spMkLst>
            <pc:docMk/>
            <pc:sldMk cId="0" sldId="259"/>
            <ac:spMk id="240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7:33:59.435" v="227" actId="207"/>
          <ac:spMkLst>
            <pc:docMk/>
            <pc:sldMk cId="0" sldId="259"/>
            <ac:spMk id="242" creationId="{00000000-0000-0000-0000-000000000000}"/>
          </ac:spMkLst>
        </pc:spChg>
        <pc:picChg chg="add mod">
          <ac:chgData name="Ricardo Lobato Torres" userId="9a14835a200083a5" providerId="LiveId" clId="{EA85D5FD-672A-455F-9F3D-332487883C0E}" dt="2024-05-16T21:51:48.255" v="2351" actId="1076"/>
          <ac:picMkLst>
            <pc:docMk/>
            <pc:sldMk cId="0" sldId="259"/>
            <ac:picMk id="2" creationId="{535DDF82-78FD-65B1-5911-77B8E90B61F2}"/>
          </ac:picMkLst>
        </pc:picChg>
        <pc:picChg chg="mod">
          <ac:chgData name="Ricardo Lobato Torres" userId="9a14835a200083a5" providerId="LiveId" clId="{EA85D5FD-672A-455F-9F3D-332487883C0E}" dt="2024-05-16T21:51:42.859" v="2350" actId="1035"/>
          <ac:picMkLst>
            <pc:docMk/>
            <pc:sldMk cId="0" sldId="259"/>
            <ac:picMk id="241" creationId="{00000000-0000-0000-0000-000000000000}"/>
          </ac:picMkLst>
        </pc:picChg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0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1"/>
        </pc:sldMkLst>
      </pc:sldChg>
      <pc:sldChg chg="addSp modSp mod ord">
        <pc:chgData name="Ricardo Lobato Torres" userId="9a14835a200083a5" providerId="LiveId" clId="{EA85D5FD-672A-455F-9F3D-332487883C0E}" dt="2024-05-16T19:08:40.757" v="892" actId="207"/>
        <pc:sldMkLst>
          <pc:docMk/>
          <pc:sldMk cId="0" sldId="262"/>
        </pc:sldMkLst>
        <pc:spChg chg="mod">
          <ac:chgData name="Ricardo Lobato Torres" userId="9a14835a200083a5" providerId="LiveId" clId="{EA85D5FD-672A-455F-9F3D-332487883C0E}" dt="2024-05-16T19:02:34.606" v="552" actId="20577"/>
          <ac:spMkLst>
            <pc:docMk/>
            <pc:sldMk cId="0" sldId="262"/>
            <ac:spMk id="273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5:48.854" v="875" actId="20577"/>
          <ac:spMkLst>
            <pc:docMk/>
            <pc:sldMk cId="0" sldId="262"/>
            <ac:spMk id="274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5:17.821" v="824" actId="20577"/>
          <ac:spMkLst>
            <pc:docMk/>
            <pc:sldMk cId="0" sldId="262"/>
            <ac:spMk id="275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5:59.667" v="877" actId="6549"/>
          <ac:spMkLst>
            <pc:docMk/>
            <pc:sldMk cId="0" sldId="262"/>
            <ac:spMk id="276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2:55.671" v="569" actId="20577"/>
          <ac:spMkLst>
            <pc:docMk/>
            <pc:sldMk cId="0" sldId="262"/>
            <ac:spMk id="277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3:03.097" v="592" actId="20577"/>
          <ac:spMkLst>
            <pc:docMk/>
            <pc:sldMk cId="0" sldId="262"/>
            <ac:spMk id="278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3:27.557" v="630" actId="14100"/>
          <ac:spMkLst>
            <pc:docMk/>
            <pc:sldMk cId="0" sldId="262"/>
            <ac:spMk id="279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8:32.724" v="890" actId="207"/>
          <ac:spMkLst>
            <pc:docMk/>
            <pc:sldMk cId="0" sldId="262"/>
            <ac:spMk id="280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8:37.031" v="891" actId="207"/>
          <ac:spMkLst>
            <pc:docMk/>
            <pc:sldMk cId="0" sldId="262"/>
            <ac:spMk id="281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8:40.757" v="892" actId="207"/>
          <ac:spMkLst>
            <pc:docMk/>
            <pc:sldMk cId="0" sldId="262"/>
            <ac:spMk id="282" creationId="{00000000-0000-0000-0000-000000000000}"/>
          </ac:spMkLst>
        </pc:spChg>
        <pc:picChg chg="add mod">
          <ac:chgData name="Ricardo Lobato Torres" userId="9a14835a200083a5" providerId="LiveId" clId="{EA85D5FD-672A-455F-9F3D-332487883C0E}" dt="2024-05-16T19:07:41.850" v="883" actId="1076"/>
          <ac:picMkLst>
            <pc:docMk/>
            <pc:sldMk cId="0" sldId="262"/>
            <ac:picMk id="2" creationId="{C1A43A1B-AF6B-E3F0-5876-0997616E037A}"/>
          </ac:picMkLst>
        </pc:picChg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3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4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5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6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7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8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69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0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1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2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3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4"/>
        </pc:sldMkLst>
      </pc:sldChg>
      <pc:sldChg chg="addSp delSp modSp mod ord">
        <pc:chgData name="Ricardo Lobato Torres" userId="9a14835a200083a5" providerId="LiveId" clId="{EA85D5FD-672A-455F-9F3D-332487883C0E}" dt="2024-05-16T22:03:42.222" v="2518" actId="20577"/>
        <pc:sldMkLst>
          <pc:docMk/>
          <pc:sldMk cId="0" sldId="275"/>
        </pc:sldMkLst>
        <pc:spChg chg="add mod">
          <ac:chgData name="Ricardo Lobato Torres" userId="9a14835a200083a5" providerId="LiveId" clId="{EA85D5FD-672A-455F-9F3D-332487883C0E}" dt="2024-05-16T22:03:42.222" v="2518" actId="20577"/>
          <ac:spMkLst>
            <pc:docMk/>
            <pc:sldMk cId="0" sldId="275"/>
            <ac:spMk id="3" creationId="{997BE96F-9A55-A7BC-4A31-F671BA7501DB}"/>
          </ac:spMkLst>
        </pc:spChg>
        <pc:spChg chg="mod">
          <ac:chgData name="Ricardo Lobato Torres" userId="9a14835a200083a5" providerId="LiveId" clId="{EA85D5FD-672A-455F-9F3D-332487883C0E}" dt="2024-05-16T22:01:00.310" v="2489" actId="20577"/>
          <ac:spMkLst>
            <pc:docMk/>
            <pc:sldMk cId="0" sldId="275"/>
            <ac:spMk id="513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22:00:02.699" v="2476" actId="14100"/>
          <ac:spMkLst>
            <pc:docMk/>
            <pc:sldMk cId="0" sldId="275"/>
            <ac:spMk id="514" creationId="{00000000-0000-0000-0000-000000000000}"/>
          </ac:spMkLst>
        </pc:spChg>
        <pc:spChg chg="del">
          <ac:chgData name="Ricardo Lobato Torres" userId="9a14835a200083a5" providerId="LiveId" clId="{EA85D5FD-672A-455F-9F3D-332487883C0E}" dt="2024-05-16T21:49:55.876" v="2319" actId="478"/>
          <ac:spMkLst>
            <pc:docMk/>
            <pc:sldMk cId="0" sldId="275"/>
            <ac:spMk id="515" creationId="{00000000-0000-0000-0000-000000000000}"/>
          </ac:spMkLst>
        </pc:spChg>
        <pc:spChg chg="del">
          <ac:chgData name="Ricardo Lobato Torres" userId="9a14835a200083a5" providerId="LiveId" clId="{EA85D5FD-672A-455F-9F3D-332487883C0E}" dt="2024-05-16T21:49:55.043" v="2318" actId="478"/>
          <ac:spMkLst>
            <pc:docMk/>
            <pc:sldMk cId="0" sldId="275"/>
            <ac:spMk id="516" creationId="{00000000-0000-0000-0000-000000000000}"/>
          </ac:spMkLst>
        </pc:spChg>
        <pc:spChg chg="del">
          <ac:chgData name="Ricardo Lobato Torres" userId="9a14835a200083a5" providerId="LiveId" clId="{EA85D5FD-672A-455F-9F3D-332487883C0E}" dt="2024-05-16T21:49:54.381" v="2317" actId="478"/>
          <ac:spMkLst>
            <pc:docMk/>
            <pc:sldMk cId="0" sldId="275"/>
            <ac:spMk id="517" creationId="{00000000-0000-0000-0000-000000000000}"/>
          </ac:spMkLst>
        </pc:spChg>
        <pc:spChg chg="del">
          <ac:chgData name="Ricardo Lobato Torres" userId="9a14835a200083a5" providerId="LiveId" clId="{EA85D5FD-672A-455F-9F3D-332487883C0E}" dt="2024-05-16T21:49:53.555" v="2316" actId="478"/>
          <ac:spMkLst>
            <pc:docMk/>
            <pc:sldMk cId="0" sldId="275"/>
            <ac:spMk id="518" creationId="{00000000-0000-0000-0000-000000000000}"/>
          </ac:spMkLst>
        </pc:spChg>
        <pc:spChg chg="del">
          <ac:chgData name="Ricardo Lobato Torres" userId="9a14835a200083a5" providerId="LiveId" clId="{EA85D5FD-672A-455F-9F3D-332487883C0E}" dt="2024-05-16T21:49:14.230" v="2310" actId="478"/>
          <ac:spMkLst>
            <pc:docMk/>
            <pc:sldMk cId="0" sldId="275"/>
            <ac:spMk id="526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21:52:27.527" v="2393" actId="1035"/>
          <ac:spMkLst>
            <pc:docMk/>
            <pc:sldMk cId="0" sldId="275"/>
            <ac:spMk id="528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21:52:27.527" v="2393" actId="1035"/>
          <ac:spMkLst>
            <pc:docMk/>
            <pc:sldMk cId="0" sldId="275"/>
            <ac:spMk id="529" creationId="{00000000-0000-0000-0000-000000000000}"/>
          </ac:spMkLst>
        </pc:spChg>
        <pc:grpChg chg="del">
          <ac:chgData name="Ricardo Lobato Torres" userId="9a14835a200083a5" providerId="LiveId" clId="{EA85D5FD-672A-455F-9F3D-332487883C0E}" dt="2024-05-16T21:49:56.832" v="2320" actId="478"/>
          <ac:grpSpMkLst>
            <pc:docMk/>
            <pc:sldMk cId="0" sldId="275"/>
            <ac:grpSpMk id="522" creationId="{00000000-0000-0000-0000-000000000000}"/>
          </ac:grpSpMkLst>
        </pc:grpChg>
        <pc:picChg chg="add mod">
          <ac:chgData name="Ricardo Lobato Torres" userId="9a14835a200083a5" providerId="LiveId" clId="{EA85D5FD-672A-455F-9F3D-332487883C0E}" dt="2024-05-16T21:52:35.975" v="2396" actId="1038"/>
          <ac:picMkLst>
            <pc:docMk/>
            <pc:sldMk cId="0" sldId="275"/>
            <ac:picMk id="2" creationId="{20DEE043-7F5E-F420-1AB7-33CE36D8E9A4}"/>
          </ac:picMkLst>
        </pc:picChg>
        <pc:picChg chg="mod">
          <ac:chgData name="Ricardo Lobato Torres" userId="9a14835a200083a5" providerId="LiveId" clId="{EA85D5FD-672A-455F-9F3D-332487883C0E}" dt="2024-05-16T21:52:27.527" v="2393" actId="1035"/>
          <ac:picMkLst>
            <pc:docMk/>
            <pc:sldMk cId="0" sldId="275"/>
            <ac:picMk id="527" creationId="{00000000-0000-0000-0000-000000000000}"/>
          </ac:picMkLst>
        </pc:picChg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6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7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8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79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0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1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2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3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4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5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6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7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8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89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0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1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2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3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4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5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6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7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8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299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300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301"/>
        </pc:sldMkLst>
      </pc:sldChg>
      <pc:sldChg chg="del">
        <pc:chgData name="Ricardo Lobato Torres" userId="9a14835a200083a5" providerId="LiveId" clId="{EA85D5FD-672A-455F-9F3D-332487883C0E}" dt="2024-05-16T22:07:59.989" v="2521" actId="2696"/>
        <pc:sldMkLst>
          <pc:docMk/>
          <pc:sldMk cId="0" sldId="302"/>
        </pc:sldMkLst>
      </pc:sldChg>
      <pc:sldChg chg="addSp modSp mod modAnim">
        <pc:chgData name="Ricardo Lobato Torres" userId="9a14835a200083a5" providerId="LiveId" clId="{EA85D5FD-672A-455F-9F3D-332487883C0E}" dt="2024-05-16T22:14:07.964" v="2525"/>
        <pc:sldMkLst>
          <pc:docMk/>
          <pc:sldMk cId="0" sldId="303"/>
        </pc:sldMkLst>
        <pc:spChg chg="mod">
          <ac:chgData name="Ricardo Lobato Torres" userId="9a14835a200083a5" providerId="LiveId" clId="{EA85D5FD-672A-455F-9F3D-332487883C0E}" dt="2024-05-16T18:23:13.738" v="496" actId="14100"/>
          <ac:spMkLst>
            <pc:docMk/>
            <pc:sldMk cId="0" sldId="303"/>
            <ac:spMk id="2980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8:23:20.081" v="497" actId="14100"/>
          <ac:spMkLst>
            <pc:docMk/>
            <pc:sldMk cId="0" sldId="303"/>
            <ac:spMk id="2981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8:19:55.448" v="485" actId="790"/>
          <ac:spMkLst>
            <pc:docMk/>
            <pc:sldMk cId="0" sldId="303"/>
            <ac:spMk id="2982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8:17:12.727" v="394" actId="790"/>
          <ac:spMkLst>
            <pc:docMk/>
            <pc:sldMk cId="0" sldId="303"/>
            <ac:spMk id="2983" creationId="{00000000-0000-0000-0000-000000000000}"/>
          </ac:spMkLst>
        </pc:spChg>
        <pc:picChg chg="add mod">
          <ac:chgData name="Ricardo Lobato Torres" userId="9a14835a200083a5" providerId="LiveId" clId="{EA85D5FD-672A-455F-9F3D-332487883C0E}" dt="2024-05-16T18:39:17.850" v="513" actId="29295"/>
          <ac:picMkLst>
            <pc:docMk/>
            <pc:sldMk cId="0" sldId="303"/>
            <ac:picMk id="3" creationId="{FABE5409-DAD0-9650-66FD-07BF1D650B9B}"/>
          </ac:picMkLst>
        </pc:picChg>
      </pc:sldChg>
      <pc:sldChg chg="add del">
        <pc:chgData name="Ricardo Lobato Torres" userId="9a14835a200083a5" providerId="LiveId" clId="{EA85D5FD-672A-455F-9F3D-332487883C0E}" dt="2024-05-16T22:07:59.989" v="2521" actId="2696"/>
        <pc:sldMkLst>
          <pc:docMk/>
          <pc:sldMk cId="503094835" sldId="304"/>
        </pc:sldMkLst>
      </pc:sldChg>
      <pc:sldChg chg="addSp delSp modSp add mod ord">
        <pc:chgData name="Ricardo Lobato Torres" userId="9a14835a200083a5" providerId="LiveId" clId="{EA85D5FD-672A-455F-9F3D-332487883C0E}" dt="2024-05-16T19:23:35.226" v="1037" actId="1076"/>
        <pc:sldMkLst>
          <pc:docMk/>
          <pc:sldMk cId="3956937784" sldId="305"/>
        </pc:sldMkLst>
        <pc:spChg chg="add mod">
          <ac:chgData name="Ricardo Lobato Torres" userId="9a14835a200083a5" providerId="LiveId" clId="{EA85D5FD-672A-455F-9F3D-332487883C0E}" dt="2024-05-16T19:14:20.144" v="1023" actId="2711"/>
          <ac:spMkLst>
            <pc:docMk/>
            <pc:sldMk cId="3956937784" sldId="305"/>
            <ac:spMk id="3" creationId="{C3B473B3-25FD-5D32-BF68-468A00795304}"/>
          </ac:spMkLst>
        </pc:spChg>
        <pc:spChg chg="mod">
          <ac:chgData name="Ricardo Lobato Torres" userId="9a14835a200083a5" providerId="LiveId" clId="{EA85D5FD-672A-455F-9F3D-332487883C0E}" dt="2024-05-16T19:09:37.540" v="910" actId="20577"/>
          <ac:spMkLst>
            <pc:docMk/>
            <pc:sldMk cId="3956937784" sldId="305"/>
            <ac:spMk id="213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09:50.799" v="978" actId="20577"/>
          <ac:spMkLst>
            <pc:docMk/>
            <pc:sldMk cId="3956937784" sldId="305"/>
            <ac:spMk id="214" creationId="{00000000-0000-0000-0000-000000000000}"/>
          </ac:spMkLst>
        </pc:spChg>
        <pc:spChg chg="del">
          <ac:chgData name="Ricardo Lobato Torres" userId="9a14835a200083a5" providerId="LiveId" clId="{EA85D5FD-672A-455F-9F3D-332487883C0E}" dt="2024-05-16T19:10:28.472" v="983" actId="478"/>
          <ac:spMkLst>
            <pc:docMk/>
            <pc:sldMk cId="3956937784" sldId="305"/>
            <ac:spMk id="216" creationId="{00000000-0000-0000-0000-000000000000}"/>
          </ac:spMkLst>
        </pc:spChg>
        <pc:spChg chg="del">
          <ac:chgData name="Ricardo Lobato Torres" userId="9a14835a200083a5" providerId="LiveId" clId="{EA85D5FD-672A-455F-9F3D-332487883C0E}" dt="2024-05-16T19:10:27.124" v="982" actId="478"/>
          <ac:spMkLst>
            <pc:docMk/>
            <pc:sldMk cId="3956937784" sldId="305"/>
            <ac:spMk id="217" creationId="{00000000-0000-0000-0000-000000000000}"/>
          </ac:spMkLst>
        </pc:spChg>
        <pc:graphicFrameChg chg="del">
          <ac:chgData name="Ricardo Lobato Torres" userId="9a14835a200083a5" providerId="LiveId" clId="{EA85D5FD-672A-455F-9F3D-332487883C0E}" dt="2024-05-16T19:10:21.513" v="980" actId="478"/>
          <ac:graphicFrameMkLst>
            <pc:docMk/>
            <pc:sldMk cId="3956937784" sldId="305"/>
            <ac:graphicFrameMk id="215" creationId="{00000000-0000-0000-0000-000000000000}"/>
          </ac:graphicFrameMkLst>
        </pc:graphicFrameChg>
        <pc:picChg chg="add mod">
          <ac:chgData name="Ricardo Lobato Torres" userId="9a14835a200083a5" providerId="LiveId" clId="{EA85D5FD-672A-455F-9F3D-332487883C0E}" dt="2024-05-16T19:10:24.233" v="981" actId="1076"/>
          <ac:picMkLst>
            <pc:docMk/>
            <pc:sldMk cId="3956937784" sldId="305"/>
            <ac:picMk id="2" creationId="{33ACAEF7-E2FD-9024-376D-5040BDAB3372}"/>
          </ac:picMkLst>
        </pc:picChg>
        <pc:picChg chg="add mod">
          <ac:chgData name="Ricardo Lobato Torres" userId="9a14835a200083a5" providerId="LiveId" clId="{EA85D5FD-672A-455F-9F3D-332487883C0E}" dt="2024-05-16T19:23:35.226" v="1037" actId="1076"/>
          <ac:picMkLst>
            <pc:docMk/>
            <pc:sldMk cId="3956937784" sldId="305"/>
            <ac:picMk id="4" creationId="{127BDCD9-23D2-22C5-7BAF-AE8A83B83079}"/>
          </ac:picMkLst>
        </pc:picChg>
      </pc:sldChg>
      <pc:sldChg chg="addSp delSp modSp add mod">
        <pc:chgData name="Ricardo Lobato Torres" userId="9a14835a200083a5" providerId="LiveId" clId="{EA85D5FD-672A-455F-9F3D-332487883C0E}" dt="2024-05-16T19:54:34.144" v="1893" actId="1035"/>
        <pc:sldMkLst>
          <pc:docMk/>
          <pc:sldMk cId="1565937188" sldId="306"/>
        </pc:sldMkLst>
        <pc:spChg chg="del">
          <ac:chgData name="Ricardo Lobato Torres" userId="9a14835a200083a5" providerId="LiveId" clId="{EA85D5FD-672A-455F-9F3D-332487883C0E}" dt="2024-05-16T19:11:49.331" v="996" actId="478"/>
          <ac:spMkLst>
            <pc:docMk/>
            <pc:sldMk cId="1565937188" sldId="306"/>
            <ac:spMk id="3" creationId="{C3B473B3-25FD-5D32-BF68-468A00795304}"/>
          </ac:spMkLst>
        </pc:spChg>
        <pc:spChg chg="add mod">
          <ac:chgData name="Ricardo Lobato Torres" userId="9a14835a200083a5" providerId="LiveId" clId="{EA85D5FD-672A-455F-9F3D-332487883C0E}" dt="2024-05-16T19:54:17.103" v="1887" actId="1076"/>
          <ac:spMkLst>
            <pc:docMk/>
            <pc:sldMk cId="1565937188" sldId="306"/>
            <ac:spMk id="5" creationId="{F3E8CDEB-1F75-6B44-AC51-6D2C1619E4DE}"/>
          </ac:spMkLst>
        </pc:spChg>
        <pc:spChg chg="add del mod">
          <ac:chgData name="Ricardo Lobato Torres" userId="9a14835a200083a5" providerId="LiveId" clId="{EA85D5FD-672A-455F-9F3D-332487883C0E}" dt="2024-05-16T19:12:17.020" v="1001" actId="478"/>
          <ac:spMkLst>
            <pc:docMk/>
            <pc:sldMk cId="1565937188" sldId="306"/>
            <ac:spMk id="7" creationId="{E6BA93B4-7FC2-0556-1FF0-D5CF447F0C8B}"/>
          </ac:spMkLst>
        </pc:spChg>
        <pc:spChg chg="add mod">
          <ac:chgData name="Ricardo Lobato Torres" userId="9a14835a200083a5" providerId="LiveId" clId="{EA85D5FD-672A-455F-9F3D-332487883C0E}" dt="2024-05-16T19:54:12.111" v="1886" actId="14100"/>
          <ac:spMkLst>
            <pc:docMk/>
            <pc:sldMk cId="1565937188" sldId="306"/>
            <ac:spMk id="8" creationId="{77E6081F-86C8-29CD-0012-F74C2716B157}"/>
          </ac:spMkLst>
        </pc:spChg>
        <pc:spChg chg="del">
          <ac:chgData name="Ricardo Lobato Torres" userId="9a14835a200083a5" providerId="LiveId" clId="{EA85D5FD-672A-455F-9F3D-332487883C0E}" dt="2024-05-16T19:12:13.660" v="1000" actId="478"/>
          <ac:spMkLst>
            <pc:docMk/>
            <pc:sldMk cId="1565937188" sldId="306"/>
            <ac:spMk id="214" creationId="{00000000-0000-0000-0000-000000000000}"/>
          </ac:spMkLst>
        </pc:spChg>
        <pc:picChg chg="del">
          <ac:chgData name="Ricardo Lobato Torres" userId="9a14835a200083a5" providerId="LiveId" clId="{EA85D5FD-672A-455F-9F3D-332487883C0E}" dt="2024-05-16T19:11:47.641" v="995" actId="478"/>
          <ac:picMkLst>
            <pc:docMk/>
            <pc:sldMk cId="1565937188" sldId="306"/>
            <ac:picMk id="2" creationId="{33ACAEF7-E2FD-9024-376D-5040BDAB3372}"/>
          </ac:picMkLst>
        </pc:picChg>
        <pc:picChg chg="add mod">
          <ac:chgData name="Ricardo Lobato Torres" userId="9a14835a200083a5" providerId="LiveId" clId="{EA85D5FD-672A-455F-9F3D-332487883C0E}" dt="2024-05-16T19:54:34.144" v="1893" actId="1035"/>
          <ac:picMkLst>
            <pc:docMk/>
            <pc:sldMk cId="1565937188" sldId="306"/>
            <ac:picMk id="4" creationId="{95A663E5-0CF6-9003-22D2-09F7B172940D}"/>
          </ac:picMkLst>
        </pc:picChg>
        <pc:picChg chg="add mod">
          <ac:chgData name="Ricardo Lobato Torres" userId="9a14835a200083a5" providerId="LiveId" clId="{EA85D5FD-672A-455F-9F3D-332487883C0E}" dt="2024-05-16T19:53:36.322" v="1880"/>
          <ac:picMkLst>
            <pc:docMk/>
            <pc:sldMk cId="1565937188" sldId="306"/>
            <ac:picMk id="9" creationId="{7D84284D-CB83-76D5-A31D-A2317243AD30}"/>
          </ac:picMkLst>
        </pc:picChg>
      </pc:sldChg>
      <pc:sldChg chg="addSp delSp modSp add mod ord">
        <pc:chgData name="Ricardo Lobato Torres" userId="9a14835a200083a5" providerId="LiveId" clId="{EA85D5FD-672A-455F-9F3D-332487883C0E}" dt="2024-05-16T22:08:39.646" v="2522"/>
        <pc:sldMkLst>
          <pc:docMk/>
          <pc:sldMk cId="2439707326" sldId="307"/>
        </pc:sldMkLst>
        <pc:spChg chg="del">
          <ac:chgData name="Ricardo Lobato Torres" userId="9a14835a200083a5" providerId="LiveId" clId="{EA85D5FD-672A-455F-9F3D-332487883C0E}" dt="2024-05-16T19:25:08.526" v="1060" actId="478"/>
          <ac:spMkLst>
            <pc:docMk/>
            <pc:sldMk cId="2439707326" sldId="307"/>
            <ac:spMk id="3" creationId="{C3B473B3-25FD-5D32-BF68-468A00795304}"/>
          </ac:spMkLst>
        </pc:spChg>
        <pc:spChg chg="add mod">
          <ac:chgData name="Ricardo Lobato Torres" userId="9a14835a200083a5" providerId="LiveId" clId="{EA85D5FD-672A-455F-9F3D-332487883C0E}" dt="2024-05-16T19:27:33.819" v="1173" actId="12788"/>
          <ac:spMkLst>
            <pc:docMk/>
            <pc:sldMk cId="2439707326" sldId="307"/>
            <ac:spMk id="7" creationId="{8A9C2597-D438-639E-082A-C8E8512F7544}"/>
          </ac:spMkLst>
        </pc:spChg>
        <pc:spChg chg="mod">
          <ac:chgData name="Ricardo Lobato Torres" userId="9a14835a200083a5" providerId="LiveId" clId="{EA85D5FD-672A-455F-9F3D-332487883C0E}" dt="2024-05-16T22:08:39.646" v="2522"/>
          <ac:spMkLst>
            <pc:docMk/>
            <pc:sldMk cId="2439707326" sldId="307"/>
            <ac:spMk id="213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26:07.607" v="1164" actId="12788"/>
          <ac:spMkLst>
            <pc:docMk/>
            <pc:sldMk cId="2439707326" sldId="307"/>
            <ac:spMk id="214" creationId="{00000000-0000-0000-0000-000000000000}"/>
          </ac:spMkLst>
        </pc:spChg>
        <pc:picChg chg="del">
          <ac:chgData name="Ricardo Lobato Torres" userId="9a14835a200083a5" providerId="LiveId" clId="{EA85D5FD-672A-455F-9F3D-332487883C0E}" dt="2024-05-16T19:25:08.526" v="1060" actId="478"/>
          <ac:picMkLst>
            <pc:docMk/>
            <pc:sldMk cId="2439707326" sldId="307"/>
            <ac:picMk id="2" creationId="{33ACAEF7-E2FD-9024-376D-5040BDAB3372}"/>
          </ac:picMkLst>
        </pc:picChg>
        <pc:picChg chg="add del mod">
          <ac:chgData name="Ricardo Lobato Torres" userId="9a14835a200083a5" providerId="LiveId" clId="{EA85D5FD-672A-455F-9F3D-332487883C0E}" dt="2024-05-16T19:23:46.150" v="1040" actId="478"/>
          <ac:picMkLst>
            <pc:docMk/>
            <pc:sldMk cId="2439707326" sldId="307"/>
            <ac:picMk id="4" creationId="{91BDF216-C453-818C-ECD6-0385CB909264}"/>
          </ac:picMkLst>
        </pc:picChg>
        <pc:picChg chg="add mod">
          <ac:chgData name="Ricardo Lobato Torres" userId="9a14835a200083a5" providerId="LiveId" clId="{EA85D5FD-672A-455F-9F3D-332487883C0E}" dt="2024-05-16T19:23:46.519" v="1041"/>
          <ac:picMkLst>
            <pc:docMk/>
            <pc:sldMk cId="2439707326" sldId="307"/>
            <ac:picMk id="5" creationId="{B48B789C-4A6A-D500-3268-D104CBF2E5ED}"/>
          </ac:picMkLst>
        </pc:picChg>
        <pc:picChg chg="add mod">
          <ac:chgData name="Ricardo Lobato Torres" userId="9a14835a200083a5" providerId="LiveId" clId="{EA85D5FD-672A-455F-9F3D-332487883C0E}" dt="2024-05-16T19:25:12.398" v="1062" actId="1076"/>
          <ac:picMkLst>
            <pc:docMk/>
            <pc:sldMk cId="2439707326" sldId="307"/>
            <ac:picMk id="6" creationId="{D93464C7-5CF6-DA64-0CDB-CC81831B1CEB}"/>
          </ac:picMkLst>
        </pc:picChg>
        <pc:cxnChg chg="add mod">
          <ac:chgData name="Ricardo Lobato Torres" userId="9a14835a200083a5" providerId="LiveId" clId="{EA85D5FD-672A-455F-9F3D-332487883C0E}" dt="2024-05-16T19:28:28.299" v="1183" actId="14100"/>
          <ac:cxnSpMkLst>
            <pc:docMk/>
            <pc:sldMk cId="2439707326" sldId="307"/>
            <ac:cxnSpMk id="9" creationId="{B0F1B9C4-2BBF-F092-08D4-213F98AEBD9A}"/>
          </ac:cxnSpMkLst>
        </pc:cxnChg>
      </pc:sldChg>
      <pc:sldChg chg="addSp delSp modSp add mod">
        <pc:chgData name="Ricardo Lobato Torres" userId="9a14835a200083a5" providerId="LiveId" clId="{EA85D5FD-672A-455F-9F3D-332487883C0E}" dt="2024-05-16T22:08:43.577" v="2523"/>
        <pc:sldMkLst>
          <pc:docMk/>
          <pc:sldMk cId="458700301" sldId="308"/>
        </pc:sldMkLst>
        <pc:spChg chg="mod">
          <ac:chgData name="Ricardo Lobato Torres" userId="9a14835a200083a5" providerId="LiveId" clId="{EA85D5FD-672A-455F-9F3D-332487883C0E}" dt="2024-05-16T19:38:44.324" v="1517" actId="20577"/>
          <ac:spMkLst>
            <pc:docMk/>
            <pc:sldMk cId="458700301" sldId="308"/>
            <ac:spMk id="7" creationId="{8A9C2597-D438-639E-082A-C8E8512F7544}"/>
          </ac:spMkLst>
        </pc:spChg>
        <pc:spChg chg="mod">
          <ac:chgData name="Ricardo Lobato Torres" userId="9a14835a200083a5" providerId="LiveId" clId="{EA85D5FD-672A-455F-9F3D-332487883C0E}" dt="2024-05-16T22:08:43.577" v="2523"/>
          <ac:spMkLst>
            <pc:docMk/>
            <pc:sldMk cId="458700301" sldId="308"/>
            <ac:spMk id="213" creationId="{00000000-0000-0000-0000-000000000000}"/>
          </ac:spMkLst>
        </pc:spChg>
        <pc:picChg chg="add mod">
          <ac:chgData name="Ricardo Lobato Torres" userId="9a14835a200083a5" providerId="LiveId" clId="{EA85D5FD-672A-455F-9F3D-332487883C0E}" dt="2024-05-16T19:27:09.004" v="1169" actId="12788"/>
          <ac:picMkLst>
            <pc:docMk/>
            <pc:sldMk cId="458700301" sldId="308"/>
            <ac:picMk id="2" creationId="{EB703CD5-0EDA-0B92-5EAD-622DAE2C562F}"/>
          </ac:picMkLst>
        </pc:picChg>
        <pc:picChg chg="del">
          <ac:chgData name="Ricardo Lobato Torres" userId="9a14835a200083a5" providerId="LiveId" clId="{EA85D5FD-672A-455F-9F3D-332487883C0E}" dt="2024-05-16T19:27:00.050" v="1166" actId="478"/>
          <ac:picMkLst>
            <pc:docMk/>
            <pc:sldMk cId="458700301" sldId="308"/>
            <ac:picMk id="6" creationId="{D93464C7-5CF6-DA64-0CDB-CC81831B1CEB}"/>
          </ac:picMkLst>
        </pc:picChg>
        <pc:cxnChg chg="add mod">
          <ac:chgData name="Ricardo Lobato Torres" userId="9a14835a200083a5" providerId="LiveId" clId="{EA85D5FD-672A-455F-9F3D-332487883C0E}" dt="2024-05-16T19:28:48.298" v="1185" actId="1076"/>
          <ac:cxnSpMkLst>
            <pc:docMk/>
            <pc:sldMk cId="458700301" sldId="308"/>
            <ac:cxnSpMk id="3" creationId="{5D28E829-FE35-7F15-135C-6E5F1765C6B4}"/>
          </ac:cxnSpMkLst>
        </pc:cxnChg>
      </pc:sldChg>
      <pc:sldChg chg="modSp add del mod ord">
        <pc:chgData name="Ricardo Lobato Torres" userId="9a14835a200083a5" providerId="LiveId" clId="{EA85D5FD-672A-455F-9F3D-332487883C0E}" dt="2024-05-16T22:07:59.989" v="2521" actId="2696"/>
        <pc:sldMkLst>
          <pc:docMk/>
          <pc:sldMk cId="2382436688" sldId="309"/>
        </pc:sldMkLst>
        <pc:spChg chg="mod">
          <ac:chgData name="Ricardo Lobato Torres" userId="9a14835a200083a5" providerId="LiveId" clId="{EA85D5FD-672A-455F-9F3D-332487883C0E}" dt="2024-05-16T19:32:59.918" v="1226" actId="20577"/>
          <ac:spMkLst>
            <pc:docMk/>
            <pc:sldMk cId="2382436688" sldId="309"/>
            <ac:spMk id="343" creationId="{00000000-0000-0000-0000-000000000000}"/>
          </ac:spMkLst>
        </pc:spChg>
      </pc:sldChg>
      <pc:sldChg chg="addSp modSp add mod ord">
        <pc:chgData name="Ricardo Lobato Torres" userId="9a14835a200083a5" providerId="LiveId" clId="{EA85D5FD-672A-455F-9F3D-332487883C0E}" dt="2024-05-16T22:18:01.766" v="2534" actId="20577"/>
        <pc:sldMkLst>
          <pc:docMk/>
          <pc:sldMk cId="4190669998" sldId="310"/>
        </pc:sldMkLst>
        <pc:spChg chg="mod">
          <ac:chgData name="Ricardo Lobato Torres" userId="9a14835a200083a5" providerId="LiveId" clId="{EA85D5FD-672A-455F-9F3D-332487883C0E}" dt="2024-05-16T19:42:58.201" v="1572" actId="20577"/>
          <ac:spMkLst>
            <pc:docMk/>
            <pc:sldMk cId="4190669998" sldId="310"/>
            <ac:spMk id="255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42:46.157" v="1548" actId="20577"/>
          <ac:spMkLst>
            <pc:docMk/>
            <pc:sldMk cId="4190669998" sldId="310"/>
            <ac:spMk id="256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43:01.276" v="1578" actId="20577"/>
          <ac:spMkLst>
            <pc:docMk/>
            <pc:sldMk cId="4190669998" sldId="310"/>
            <ac:spMk id="257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22:18:01.766" v="2534" actId="20577"/>
          <ac:spMkLst>
            <pc:docMk/>
            <pc:sldMk cId="4190669998" sldId="310"/>
            <ac:spMk id="258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22:17:53.208" v="2532" actId="20577"/>
          <ac:spMkLst>
            <pc:docMk/>
            <pc:sldMk cId="4190669998" sldId="310"/>
            <ac:spMk id="259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51:16.893" v="1877" actId="207"/>
          <ac:spMkLst>
            <pc:docMk/>
            <pc:sldMk cId="4190669998" sldId="310"/>
            <ac:spMk id="260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51:20.615" v="1878" actId="207"/>
          <ac:spMkLst>
            <pc:docMk/>
            <pc:sldMk cId="4190669998" sldId="310"/>
            <ac:spMk id="261" creationId="{00000000-0000-0000-0000-000000000000}"/>
          </ac:spMkLst>
        </pc:spChg>
        <pc:spChg chg="mod">
          <ac:chgData name="Ricardo Lobato Torres" userId="9a14835a200083a5" providerId="LiveId" clId="{EA85D5FD-672A-455F-9F3D-332487883C0E}" dt="2024-05-16T19:51:25.850" v="1879" actId="207"/>
          <ac:spMkLst>
            <pc:docMk/>
            <pc:sldMk cId="4190669998" sldId="310"/>
            <ac:spMk id="263" creationId="{00000000-0000-0000-0000-000000000000}"/>
          </ac:spMkLst>
        </pc:spChg>
        <pc:picChg chg="add mod">
          <ac:chgData name="Ricardo Lobato Torres" userId="9a14835a200083a5" providerId="LiveId" clId="{EA85D5FD-672A-455F-9F3D-332487883C0E}" dt="2024-05-16T21:51:57.308" v="2353" actId="1076"/>
          <ac:picMkLst>
            <pc:docMk/>
            <pc:sldMk cId="4190669998" sldId="310"/>
            <ac:picMk id="2" creationId="{593626D0-D0AB-7A10-81F1-BD77C01C57A7}"/>
          </ac:picMkLst>
        </pc:picChg>
      </pc:sldChg>
      <pc:sldChg chg="addSp modSp mod modAnim">
        <pc:chgData name="Ricardo Lobato Torres" userId="9a14835a200083a5" providerId="LiveId" clId="{EA85D5FD-672A-455F-9F3D-332487883C0E}" dt="2024-05-16T22:14:00.732" v="2524"/>
        <pc:sldMkLst>
          <pc:docMk/>
          <pc:sldMk cId="3891691538" sldId="371"/>
        </pc:sldMkLst>
        <pc:spChg chg="mod">
          <ac:chgData name="Ricardo Lobato Torres" userId="9a14835a200083a5" providerId="LiveId" clId="{EA85D5FD-672A-455F-9F3D-332487883C0E}" dt="2024-05-16T21:43:40.132" v="1907" actId="20577"/>
          <ac:spMkLst>
            <pc:docMk/>
            <pc:sldMk cId="3891691538" sldId="371"/>
            <ac:spMk id="4582" creationId="{43F12DA0-17B8-B79A-70F8-04D1FD78791E}"/>
          </ac:spMkLst>
        </pc:spChg>
        <pc:spChg chg="mod">
          <ac:chgData name="Ricardo Lobato Torres" userId="9a14835a200083a5" providerId="LiveId" clId="{EA85D5FD-672A-455F-9F3D-332487883C0E}" dt="2024-05-16T21:46:14.742" v="2139" actId="6549"/>
          <ac:spMkLst>
            <pc:docMk/>
            <pc:sldMk cId="3891691538" sldId="371"/>
            <ac:spMk id="4583" creationId="{B0E40D5B-4985-5EB7-CCB7-E345506FFF09}"/>
          </ac:spMkLst>
        </pc:spChg>
        <pc:picChg chg="add mod">
          <ac:chgData name="Ricardo Lobato Torres" userId="9a14835a200083a5" providerId="LiveId" clId="{EA85D5FD-672A-455F-9F3D-332487883C0E}" dt="2024-05-16T21:52:11.612" v="2355" actId="1076"/>
          <ac:picMkLst>
            <pc:docMk/>
            <pc:sldMk cId="3891691538" sldId="371"/>
            <ac:picMk id="2" creationId="{B8795259-2FAE-F274-A48C-98F658A15CAB}"/>
          </ac:picMkLst>
        </pc:picChg>
      </pc:sldChg>
      <pc:sldChg chg="add del">
        <pc:chgData name="Ricardo Lobato Torres" userId="9a14835a200083a5" providerId="LiveId" clId="{EA85D5FD-672A-455F-9F3D-332487883C0E}" dt="2024-05-16T22:07:59.989" v="2521" actId="2696"/>
        <pc:sldMkLst>
          <pc:docMk/>
          <pc:sldMk cId="2393599828" sldId="372"/>
        </pc:sldMkLst>
      </pc:sldChg>
      <pc:sldMasterChg chg="delSldLayout modSldLayout">
        <pc:chgData name="Ricardo Lobato Torres" userId="9a14835a200083a5" providerId="LiveId" clId="{EA85D5FD-672A-455F-9F3D-332487883C0E}" dt="2024-05-16T22:07:59.989" v="2521" actId="2696"/>
        <pc:sldMasterMkLst>
          <pc:docMk/>
          <pc:sldMasterMk cId="0" sldId="2147483673"/>
        </pc:sldMasterMkLst>
        <pc:sldLayoutChg chg="modSp mod">
          <pc:chgData name="Ricardo Lobato Torres" userId="9a14835a200083a5" providerId="LiveId" clId="{EA85D5FD-672A-455F-9F3D-332487883C0E}" dt="2024-05-16T15:02:47.187" v="9" actId="207"/>
          <pc:sldLayoutMkLst>
            <pc:docMk/>
            <pc:sldMasterMk cId="0" sldId="2147483673"/>
            <pc:sldLayoutMk cId="0" sldId="2147483648"/>
          </pc:sldLayoutMkLst>
          <pc:spChg chg="mod">
            <ac:chgData name="Ricardo Lobato Torres" userId="9a14835a200083a5" providerId="LiveId" clId="{EA85D5FD-672A-455F-9F3D-332487883C0E}" dt="2024-05-16T15:02:47.187" v="9" actId="207"/>
            <ac:spMkLst>
              <pc:docMk/>
              <pc:sldMasterMk cId="0" sldId="2147483673"/>
              <pc:sldLayoutMk cId="0" sldId="2147483648"/>
              <ac:spMk id="13" creationId="{00000000-0000-0000-0000-000000000000}"/>
            </ac:spMkLst>
          </pc:spChg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49"/>
          </pc:sldLayoutMkLst>
        </pc:sldLayoutChg>
        <pc:sldLayoutChg chg="modSp mod">
          <pc:chgData name="Ricardo Lobato Torres" userId="9a14835a200083a5" providerId="LiveId" clId="{EA85D5FD-672A-455F-9F3D-332487883C0E}" dt="2024-05-16T15:03:11.875" v="11" actId="207"/>
          <pc:sldLayoutMkLst>
            <pc:docMk/>
            <pc:sldMasterMk cId="0" sldId="2147483673"/>
            <pc:sldLayoutMk cId="0" sldId="2147483650"/>
          </pc:sldLayoutMkLst>
          <pc:spChg chg="mod">
            <ac:chgData name="Ricardo Lobato Torres" userId="9a14835a200083a5" providerId="LiveId" clId="{EA85D5FD-672A-455F-9F3D-332487883C0E}" dt="2024-05-16T15:03:11.875" v="11" actId="207"/>
            <ac:spMkLst>
              <pc:docMk/>
              <pc:sldMasterMk cId="0" sldId="2147483673"/>
              <pc:sldLayoutMk cId="0" sldId="2147483650"/>
              <ac:spMk id="24" creationId="{00000000-0000-0000-0000-000000000000}"/>
            </ac:spMkLst>
          </pc:spChg>
          <pc:spChg chg="mod">
            <ac:chgData name="Ricardo Lobato Torres" userId="9a14835a200083a5" providerId="LiveId" clId="{EA85D5FD-672A-455F-9F3D-332487883C0E}" dt="2024-05-16T15:03:06.874" v="10" actId="207"/>
            <ac:spMkLst>
              <pc:docMk/>
              <pc:sldMasterMk cId="0" sldId="2147483673"/>
              <pc:sldLayoutMk cId="0" sldId="2147483650"/>
              <ac:spMk id="27" creationId="{00000000-0000-0000-0000-000000000000}"/>
            </ac:spMkLst>
          </pc:spChg>
        </pc:sldLayoutChg>
        <pc:sldLayoutChg chg="modSp mod">
          <pc:chgData name="Ricardo Lobato Torres" userId="9a14835a200083a5" providerId="LiveId" clId="{EA85D5FD-672A-455F-9F3D-332487883C0E}" dt="2024-05-16T19:51:08.400" v="1876" actId="207"/>
          <pc:sldLayoutMkLst>
            <pc:docMk/>
            <pc:sldMasterMk cId="0" sldId="2147483673"/>
            <pc:sldLayoutMk cId="0" sldId="2147483651"/>
          </pc:sldLayoutMkLst>
          <pc:spChg chg="mod">
            <ac:chgData name="Ricardo Lobato Torres" userId="9a14835a200083a5" providerId="LiveId" clId="{EA85D5FD-672A-455F-9F3D-332487883C0E}" dt="2024-05-16T19:51:08.400" v="1876" actId="207"/>
            <ac:spMkLst>
              <pc:docMk/>
              <pc:sldMasterMk cId="0" sldId="2147483673"/>
              <pc:sldLayoutMk cId="0" sldId="2147483651"/>
              <ac:spMk id="35" creationId="{00000000-0000-0000-0000-000000000000}"/>
            </ac:spMkLst>
          </pc:spChg>
          <pc:spChg chg="mod">
            <ac:chgData name="Ricardo Lobato Torres" userId="9a14835a200083a5" providerId="LiveId" clId="{EA85D5FD-672A-455F-9F3D-332487883C0E}" dt="2024-05-16T19:51:04.693" v="1875" actId="207"/>
            <ac:spMkLst>
              <pc:docMk/>
              <pc:sldMasterMk cId="0" sldId="2147483673"/>
              <pc:sldLayoutMk cId="0" sldId="2147483651"/>
              <ac:spMk id="36" creationId="{00000000-0000-0000-0000-000000000000}"/>
            </ac:spMkLst>
          </pc:spChg>
        </pc:sldLayoutChg>
        <pc:sldLayoutChg chg="modSp del mod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52"/>
          </pc:sldLayoutMkLst>
          <pc:spChg chg="mod">
            <ac:chgData name="Ricardo Lobato Torres" userId="9a14835a200083a5" providerId="LiveId" clId="{EA85D5FD-672A-455F-9F3D-332487883C0E}" dt="2024-05-16T19:33:10.567" v="1227" actId="207"/>
            <ac:spMkLst>
              <pc:docMk/>
              <pc:sldMasterMk cId="0" sldId="2147483673"/>
              <pc:sldLayoutMk cId="0" sldId="2147483652"/>
              <ac:spMk id="42" creationId="{00000000-0000-0000-0000-000000000000}"/>
            </ac:spMkLst>
          </pc:spChg>
          <pc:spChg chg="mod">
            <ac:chgData name="Ricardo Lobato Torres" userId="9a14835a200083a5" providerId="LiveId" clId="{EA85D5FD-672A-455F-9F3D-332487883C0E}" dt="2024-05-16T19:33:13.736" v="1228" actId="207"/>
            <ac:spMkLst>
              <pc:docMk/>
              <pc:sldMasterMk cId="0" sldId="2147483673"/>
              <pc:sldLayoutMk cId="0" sldId="2147483652"/>
              <ac:spMk id="43" creationId="{00000000-0000-0000-0000-000000000000}"/>
            </ac:spMkLst>
          </pc:spChg>
        </pc:sldLayoutChg>
        <pc:sldLayoutChg chg="modSp mod">
          <pc:chgData name="Ricardo Lobato Torres" userId="9a14835a200083a5" providerId="LiveId" clId="{EA85D5FD-672A-455F-9F3D-332487883C0E}" dt="2024-05-16T17:33:49.339" v="225" actId="207"/>
          <pc:sldLayoutMkLst>
            <pc:docMk/>
            <pc:sldMasterMk cId="0" sldId="2147483673"/>
            <pc:sldLayoutMk cId="0" sldId="2147483653"/>
          </pc:sldLayoutMkLst>
          <pc:spChg chg="mod">
            <ac:chgData name="Ricardo Lobato Torres" userId="9a14835a200083a5" providerId="LiveId" clId="{EA85D5FD-672A-455F-9F3D-332487883C0E}" dt="2024-05-16T17:33:49.339" v="225" actId="207"/>
            <ac:spMkLst>
              <pc:docMk/>
              <pc:sldMasterMk cId="0" sldId="2147483673"/>
              <pc:sldLayoutMk cId="0" sldId="2147483653"/>
              <ac:spMk id="49" creationId="{00000000-0000-0000-0000-000000000000}"/>
            </ac:spMkLst>
          </pc:spChg>
          <pc:spChg chg="mod">
            <ac:chgData name="Ricardo Lobato Torres" userId="9a14835a200083a5" providerId="LiveId" clId="{EA85D5FD-672A-455F-9F3D-332487883C0E}" dt="2024-05-16T17:33:45.421" v="224" actId="207"/>
            <ac:spMkLst>
              <pc:docMk/>
              <pc:sldMasterMk cId="0" sldId="2147483673"/>
              <pc:sldLayoutMk cId="0" sldId="2147483653"/>
              <ac:spMk id="50" creationId="{00000000-0000-0000-0000-000000000000}"/>
            </ac:spMkLst>
          </pc:spChg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57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59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60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61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62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63"/>
          </pc:sldLayoutMkLst>
        </pc:sldLayoutChg>
        <pc:sldLayoutChg chg="modSp mod">
          <pc:chgData name="Ricardo Lobato Torres" userId="9a14835a200083a5" providerId="LiveId" clId="{EA85D5FD-672A-455F-9F3D-332487883C0E}" dt="2024-05-16T19:08:23.736" v="889" actId="207"/>
          <pc:sldLayoutMkLst>
            <pc:docMk/>
            <pc:sldMasterMk cId="0" sldId="2147483673"/>
            <pc:sldLayoutMk cId="0" sldId="2147483664"/>
          </pc:sldLayoutMkLst>
          <pc:spChg chg="mod">
            <ac:chgData name="Ricardo Lobato Torres" userId="9a14835a200083a5" providerId="LiveId" clId="{EA85D5FD-672A-455F-9F3D-332487883C0E}" dt="2024-05-16T19:08:23.736" v="889" actId="207"/>
            <ac:spMkLst>
              <pc:docMk/>
              <pc:sldMasterMk cId="0" sldId="2147483673"/>
              <pc:sldLayoutMk cId="0" sldId="2147483664"/>
              <ac:spMk id="128" creationId="{00000000-0000-0000-0000-000000000000}"/>
            </ac:spMkLst>
          </pc:spChg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65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66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3"/>
            <pc:sldLayoutMk cId="0" sldId="2147483667"/>
          </pc:sldLayoutMkLst>
        </pc:sldLayoutChg>
        <pc:sldLayoutChg chg="modSp mod">
          <pc:chgData name="Ricardo Lobato Torres" userId="9a14835a200083a5" providerId="LiveId" clId="{EA85D5FD-672A-455F-9F3D-332487883C0E}" dt="2024-05-16T21:55:29.477" v="2413" actId="1076"/>
          <pc:sldLayoutMkLst>
            <pc:docMk/>
            <pc:sldMasterMk cId="0" sldId="2147483673"/>
            <pc:sldLayoutMk cId="0" sldId="2147483668"/>
          </pc:sldLayoutMkLst>
          <pc:spChg chg="mod">
            <ac:chgData name="Ricardo Lobato Torres" userId="9a14835a200083a5" providerId="LiveId" clId="{EA85D5FD-672A-455F-9F3D-332487883C0E}" dt="2024-05-16T21:47:35.499" v="2141" actId="207"/>
            <ac:spMkLst>
              <pc:docMk/>
              <pc:sldMasterMk cId="0" sldId="2147483673"/>
              <pc:sldLayoutMk cId="0" sldId="2147483668"/>
              <ac:spMk id="179" creationId="{00000000-0000-0000-0000-000000000000}"/>
            </ac:spMkLst>
          </pc:spChg>
          <pc:spChg chg="mod">
            <ac:chgData name="Ricardo Lobato Torres" userId="9a14835a200083a5" providerId="LiveId" clId="{EA85D5FD-672A-455F-9F3D-332487883C0E}" dt="2024-05-16T21:47:38.357" v="2142" actId="207"/>
            <ac:spMkLst>
              <pc:docMk/>
              <pc:sldMasterMk cId="0" sldId="2147483673"/>
              <pc:sldLayoutMk cId="0" sldId="2147483668"/>
              <ac:spMk id="180" creationId="{00000000-0000-0000-0000-000000000000}"/>
            </ac:spMkLst>
          </pc:spChg>
          <pc:spChg chg="mod">
            <ac:chgData name="Ricardo Lobato Torres" userId="9a14835a200083a5" providerId="LiveId" clId="{EA85D5FD-672A-455F-9F3D-332487883C0E}" dt="2024-05-16T21:47:39.876" v="2143" actId="207"/>
            <ac:spMkLst>
              <pc:docMk/>
              <pc:sldMasterMk cId="0" sldId="2147483673"/>
              <pc:sldLayoutMk cId="0" sldId="2147483668"/>
              <ac:spMk id="181" creationId="{00000000-0000-0000-0000-000000000000}"/>
            </ac:spMkLst>
          </pc:spChg>
          <pc:spChg chg="mod">
            <ac:chgData name="Ricardo Lobato Torres" userId="9a14835a200083a5" providerId="LiveId" clId="{EA85D5FD-672A-455F-9F3D-332487883C0E}" dt="2024-05-16T21:55:29.477" v="2413" actId="1076"/>
            <ac:spMkLst>
              <pc:docMk/>
              <pc:sldMasterMk cId="0" sldId="2147483673"/>
              <pc:sldLayoutMk cId="0" sldId="2147483668"/>
              <ac:spMk id="182" creationId="{00000000-0000-0000-0000-000000000000}"/>
            </ac:spMkLst>
          </pc:spChg>
        </pc:sldLayoutChg>
      </pc:sldMasterChg>
      <pc:sldMasterChg chg="del delSldLayout">
        <pc:chgData name="Ricardo Lobato Torres" userId="9a14835a200083a5" providerId="LiveId" clId="{EA85D5FD-672A-455F-9F3D-332487883C0E}" dt="2024-05-16T22:07:59.989" v="2521" actId="2696"/>
        <pc:sldMasterMkLst>
          <pc:docMk/>
          <pc:sldMasterMk cId="0" sldId="2147483674"/>
        </pc:sldMasterMkLst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4"/>
            <pc:sldLayoutMk cId="0" sldId="2147483671"/>
          </pc:sldLayoutMkLst>
        </pc:sldLayoutChg>
        <pc:sldLayoutChg chg="del">
          <pc:chgData name="Ricardo Lobato Torres" userId="9a14835a200083a5" providerId="LiveId" clId="{EA85D5FD-672A-455F-9F3D-332487883C0E}" dt="2024-05-16T22:07:59.989" v="2521" actId="2696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728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c2bc46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c2bc466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097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>
          <a:extLst>
            <a:ext uri="{FF2B5EF4-FFF2-40B4-BE49-F238E27FC236}">
              <a16:creationId xmlns:a16="http://schemas.microsoft.com/office/drawing/2014/main" xmlns="" id="{D88FEBD1-4340-FADD-720A-C8AEE3BE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af6e79f820_1_263:notes">
            <a:extLst>
              <a:ext uri="{FF2B5EF4-FFF2-40B4-BE49-F238E27FC236}">
                <a16:creationId xmlns:a16="http://schemas.microsoft.com/office/drawing/2014/main" xmlns="" id="{37A9938F-F5D6-4C01-18BF-8C153B1F3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af6e79f820_1_263:notes">
            <a:extLst>
              <a:ext uri="{FF2B5EF4-FFF2-40B4-BE49-F238E27FC236}">
                <a16:creationId xmlns:a16="http://schemas.microsoft.com/office/drawing/2014/main" xmlns="" id="{3DCEA8E3-345A-5FAA-83F0-268F5EC319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40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54a614513e_2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54a614513e_2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62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7" name="Google Shape;2977;gaf6e79f820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8" name="Google Shape;2978;gaf6e79f820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785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4a614513e_2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4a614513e_2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01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3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57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4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22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4a614513e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54a614513e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633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62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9350" y="1526513"/>
            <a:ext cx="50343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9350" y="3632288"/>
            <a:ext cx="50343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403645" y="8"/>
            <a:ext cx="0" cy="157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5822125" y="288987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/>
          <p:nvPr/>
        </p:nvSpPr>
        <p:spPr>
          <a:xfrm>
            <a:off x="8603511" y="4599425"/>
            <a:ext cx="548700" cy="5487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 flipH="1">
            <a:off x="5568674" y="539500"/>
            <a:ext cx="2862300" cy="405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>
            <a:spLocks noGrp="1"/>
          </p:cNvSpPr>
          <p:nvPr>
            <p:ph type="pic" idx="2"/>
          </p:nvPr>
        </p:nvSpPr>
        <p:spPr>
          <a:xfrm>
            <a:off x="5561700" y="541800"/>
            <a:ext cx="2862300" cy="40599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724650" y="576044"/>
            <a:ext cx="49479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724650" y="1674589"/>
            <a:ext cx="4951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/>
          <p:nvPr/>
        </p:nvSpPr>
        <p:spPr>
          <a:xfrm flipH="1">
            <a:off x="-8267" y="-8283"/>
            <a:ext cx="548700" cy="5487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603455" y="-8283"/>
            <a:ext cx="548700" cy="5487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 rot="-5400000" flipH="1">
            <a:off x="883783" y="3900861"/>
            <a:ext cx="358800" cy="21429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2248650" y="4745646"/>
            <a:ext cx="4048200" cy="45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bg1">
                    <a:lumMod val="50000"/>
                    <a:lumOff val="50000"/>
                  </a:schemeClr>
                </a:solidFill>
                <a:latin typeface="Public Sans"/>
                <a:ea typeface="Public Sans"/>
                <a:cs typeface="Public Sans"/>
                <a:sym typeface="Public Sans"/>
              </a:rPr>
              <a:t>CREDITS: This presentation template was created by </a:t>
            </a:r>
            <a:r>
              <a:rPr lang="en" sz="800" b="1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800" dirty="0">
                <a:solidFill>
                  <a:schemeClr val="bg1">
                    <a:lumMod val="50000"/>
                    <a:lumOff val="50000"/>
                  </a:schemeClr>
                </a:solidFill>
                <a:latin typeface="Public Sans"/>
                <a:ea typeface="Public Sans"/>
                <a:cs typeface="Public Sans"/>
                <a:sym typeface="Public Sans"/>
              </a:rPr>
              <a:t>, including icons by </a:t>
            </a:r>
            <a:r>
              <a:rPr lang="en" sz="800" b="1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800" dirty="0">
                <a:solidFill>
                  <a:schemeClr val="bg1">
                    <a:lumMod val="50000"/>
                    <a:lumOff val="50000"/>
                  </a:schemeClr>
                </a:solidFill>
                <a:latin typeface="Public Sans"/>
                <a:ea typeface="Public Sans"/>
                <a:cs typeface="Public Sans"/>
                <a:sym typeface="Public Sans"/>
              </a:rPr>
              <a:t>, infographics &amp; images by </a:t>
            </a:r>
            <a:r>
              <a:rPr lang="en" sz="800" b="1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800" b="1" u="sng" dirty="0">
              <a:solidFill>
                <a:schemeClr val="bg1">
                  <a:lumMod val="50000"/>
                  <a:lumOff val="50000"/>
                </a:schemeClr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23"/>
          <p:cNvCxnSpPr/>
          <p:nvPr/>
        </p:nvCxnSpPr>
        <p:spPr>
          <a:xfrm>
            <a:off x="360583" y="8"/>
            <a:ext cx="0" cy="157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23"/>
          <p:cNvSpPr/>
          <p:nvPr/>
        </p:nvSpPr>
        <p:spPr>
          <a:xfrm rot="5400000">
            <a:off x="7901369" y="3900861"/>
            <a:ext cx="358800" cy="214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8603519" y="-8283"/>
            <a:ext cx="5487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7" name="Google Shape;187;p23"/>
          <p:cNvCxnSpPr/>
          <p:nvPr/>
        </p:nvCxnSpPr>
        <p:spPr>
          <a:xfrm>
            <a:off x="-8267" y="4867400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 rot="-5400000">
            <a:off x="883775" y="-900333"/>
            <a:ext cx="358800" cy="214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 rot="10800000">
            <a:off x="8793347" y="3008740"/>
            <a:ext cx="358800" cy="214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 rot="10800000">
            <a:off x="-8275" y="4603011"/>
            <a:ext cx="5487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4"/>
          <p:cNvCxnSpPr/>
          <p:nvPr/>
        </p:nvCxnSpPr>
        <p:spPr>
          <a:xfrm rot="10800000">
            <a:off x="7305300" y="267817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0"/>
          <p:cNvSpPr txBox="1">
            <a:spLocks noGrp="1"/>
          </p:cNvSpPr>
          <p:nvPr>
            <p:ph type="subTitle" idx="1"/>
          </p:nvPr>
        </p:nvSpPr>
        <p:spPr>
          <a:xfrm>
            <a:off x="5152625" y="3606131"/>
            <a:ext cx="3295200" cy="6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5" name="Google Shape;585;p30"/>
          <p:cNvSpPr txBox="1">
            <a:spLocks noGrp="1"/>
          </p:cNvSpPr>
          <p:nvPr>
            <p:ph type="subTitle" idx="2"/>
          </p:nvPr>
        </p:nvSpPr>
        <p:spPr>
          <a:xfrm>
            <a:off x="5152625" y="1372038"/>
            <a:ext cx="3295200" cy="6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30"/>
          <p:cNvSpPr txBox="1">
            <a:spLocks noGrp="1"/>
          </p:cNvSpPr>
          <p:nvPr>
            <p:ph type="subTitle" idx="3"/>
          </p:nvPr>
        </p:nvSpPr>
        <p:spPr>
          <a:xfrm>
            <a:off x="5152625" y="3111436"/>
            <a:ext cx="1574700" cy="2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400" b="1"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30"/>
          <p:cNvSpPr txBox="1">
            <a:spLocks noGrp="1"/>
          </p:cNvSpPr>
          <p:nvPr>
            <p:ph type="subTitle" idx="4"/>
          </p:nvPr>
        </p:nvSpPr>
        <p:spPr>
          <a:xfrm>
            <a:off x="5152625" y="877663"/>
            <a:ext cx="1574700" cy="2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400" b="1"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30"/>
          <p:cNvSpPr/>
          <p:nvPr/>
        </p:nvSpPr>
        <p:spPr>
          <a:xfrm rot="1704792">
            <a:off x="192009" y="4229674"/>
            <a:ext cx="217966" cy="74190"/>
          </a:xfrm>
          <a:custGeom>
            <a:avLst/>
            <a:gdLst/>
            <a:ahLst/>
            <a:cxnLst/>
            <a:rect l="l" t="t" r="r" b="b"/>
            <a:pathLst>
              <a:path w="3599" h="1225" extrusionOk="0">
                <a:moveTo>
                  <a:pt x="609" y="1"/>
                </a:moveTo>
                <a:cubicBezTo>
                  <a:pt x="272" y="1"/>
                  <a:pt x="0" y="276"/>
                  <a:pt x="0" y="613"/>
                </a:cubicBezTo>
                <a:cubicBezTo>
                  <a:pt x="0" y="949"/>
                  <a:pt x="272" y="1225"/>
                  <a:pt x="609" y="1225"/>
                </a:cubicBezTo>
                <a:lnTo>
                  <a:pt x="2986" y="1225"/>
                </a:lnTo>
                <a:cubicBezTo>
                  <a:pt x="3327" y="1225"/>
                  <a:pt x="3599" y="949"/>
                  <a:pt x="3599" y="613"/>
                </a:cubicBezTo>
                <a:cubicBezTo>
                  <a:pt x="3599" y="276"/>
                  <a:pt x="3327" y="1"/>
                  <a:pt x="2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 rot="1704792">
            <a:off x="185408" y="4223072"/>
            <a:ext cx="231169" cy="87392"/>
          </a:xfrm>
          <a:custGeom>
            <a:avLst/>
            <a:gdLst/>
            <a:ahLst/>
            <a:cxnLst/>
            <a:rect l="l" t="t" r="r" b="b"/>
            <a:pathLst>
              <a:path w="3817" h="1443" extrusionOk="0">
                <a:moveTo>
                  <a:pt x="3095" y="218"/>
                </a:moveTo>
                <a:cubicBezTo>
                  <a:pt x="3374" y="218"/>
                  <a:pt x="3599" y="443"/>
                  <a:pt x="3599" y="722"/>
                </a:cubicBezTo>
                <a:cubicBezTo>
                  <a:pt x="3599" y="1000"/>
                  <a:pt x="3374" y="1225"/>
                  <a:pt x="3095" y="1225"/>
                </a:cubicBezTo>
                <a:lnTo>
                  <a:pt x="718" y="1225"/>
                </a:lnTo>
                <a:cubicBezTo>
                  <a:pt x="443" y="1225"/>
                  <a:pt x="218" y="1000"/>
                  <a:pt x="218" y="722"/>
                </a:cubicBezTo>
                <a:cubicBezTo>
                  <a:pt x="218" y="443"/>
                  <a:pt x="443" y="218"/>
                  <a:pt x="718" y="218"/>
                </a:cubicBezTo>
                <a:close/>
                <a:moveTo>
                  <a:pt x="718" y="0"/>
                </a:moveTo>
                <a:cubicBezTo>
                  <a:pt x="323" y="0"/>
                  <a:pt x="0" y="323"/>
                  <a:pt x="0" y="722"/>
                </a:cubicBezTo>
                <a:cubicBezTo>
                  <a:pt x="0" y="1119"/>
                  <a:pt x="323" y="1443"/>
                  <a:pt x="718" y="1443"/>
                </a:cubicBezTo>
                <a:lnTo>
                  <a:pt x="3095" y="1443"/>
                </a:lnTo>
                <a:cubicBezTo>
                  <a:pt x="3493" y="1443"/>
                  <a:pt x="3816" y="1119"/>
                  <a:pt x="3816" y="722"/>
                </a:cubicBezTo>
                <a:cubicBezTo>
                  <a:pt x="3816" y="323"/>
                  <a:pt x="3493" y="0"/>
                  <a:pt x="30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 rot="1704792">
            <a:off x="198484" y="4204099"/>
            <a:ext cx="110467" cy="74190"/>
          </a:xfrm>
          <a:custGeom>
            <a:avLst/>
            <a:gdLst/>
            <a:ahLst/>
            <a:cxnLst/>
            <a:rect l="l" t="t" r="r" b="b"/>
            <a:pathLst>
              <a:path w="1824" h="1225" extrusionOk="0">
                <a:moveTo>
                  <a:pt x="609" y="1"/>
                </a:moveTo>
                <a:cubicBezTo>
                  <a:pt x="272" y="1"/>
                  <a:pt x="0" y="276"/>
                  <a:pt x="0" y="613"/>
                </a:cubicBezTo>
                <a:cubicBezTo>
                  <a:pt x="0" y="949"/>
                  <a:pt x="272" y="1225"/>
                  <a:pt x="609" y="1225"/>
                </a:cubicBezTo>
                <a:lnTo>
                  <a:pt x="1823" y="1225"/>
                </a:lnTo>
                <a:lnTo>
                  <a:pt x="1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 rot="1704792">
            <a:off x="191886" y="4197483"/>
            <a:ext cx="123609" cy="87392"/>
          </a:xfrm>
          <a:custGeom>
            <a:avLst/>
            <a:gdLst/>
            <a:ahLst/>
            <a:cxnLst/>
            <a:rect l="l" t="t" r="r" b="b"/>
            <a:pathLst>
              <a:path w="2041" h="1443" extrusionOk="0">
                <a:moveTo>
                  <a:pt x="1824" y="218"/>
                </a:moveTo>
                <a:lnTo>
                  <a:pt x="1824" y="1225"/>
                </a:lnTo>
                <a:lnTo>
                  <a:pt x="718" y="1225"/>
                </a:lnTo>
                <a:cubicBezTo>
                  <a:pt x="443" y="1225"/>
                  <a:pt x="218" y="1000"/>
                  <a:pt x="218" y="722"/>
                </a:cubicBezTo>
                <a:cubicBezTo>
                  <a:pt x="218" y="443"/>
                  <a:pt x="443" y="218"/>
                  <a:pt x="718" y="218"/>
                </a:cubicBezTo>
                <a:close/>
                <a:moveTo>
                  <a:pt x="718" y="0"/>
                </a:moveTo>
                <a:cubicBezTo>
                  <a:pt x="323" y="0"/>
                  <a:pt x="0" y="323"/>
                  <a:pt x="0" y="722"/>
                </a:cubicBezTo>
                <a:cubicBezTo>
                  <a:pt x="0" y="1119"/>
                  <a:pt x="323" y="1443"/>
                  <a:pt x="718" y="1443"/>
                </a:cubicBezTo>
                <a:lnTo>
                  <a:pt x="1932" y="1443"/>
                </a:lnTo>
                <a:cubicBezTo>
                  <a:pt x="1990" y="1443"/>
                  <a:pt x="2041" y="1391"/>
                  <a:pt x="2041" y="1334"/>
                </a:cubicBezTo>
                <a:lnTo>
                  <a:pt x="2041" y="110"/>
                </a:lnTo>
                <a:cubicBezTo>
                  <a:pt x="2041" y="52"/>
                  <a:pt x="1990" y="0"/>
                  <a:pt x="1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521605" y="349059"/>
            <a:ext cx="192651" cy="175570"/>
          </a:xfrm>
          <a:custGeom>
            <a:avLst/>
            <a:gdLst/>
            <a:ahLst/>
            <a:cxnLst/>
            <a:rect l="l" t="t" r="r" b="b"/>
            <a:pathLst>
              <a:path w="3643" h="3320" extrusionOk="0">
                <a:moveTo>
                  <a:pt x="1821" y="0"/>
                </a:moveTo>
                <a:cubicBezTo>
                  <a:pt x="1396" y="0"/>
                  <a:pt x="971" y="162"/>
                  <a:pt x="646" y="485"/>
                </a:cubicBezTo>
                <a:cubicBezTo>
                  <a:pt x="1" y="1135"/>
                  <a:pt x="1" y="2185"/>
                  <a:pt x="646" y="2832"/>
                </a:cubicBezTo>
                <a:cubicBezTo>
                  <a:pt x="971" y="3157"/>
                  <a:pt x="1396" y="3319"/>
                  <a:pt x="1821" y="3319"/>
                </a:cubicBezTo>
                <a:cubicBezTo>
                  <a:pt x="2246" y="3319"/>
                  <a:pt x="2670" y="3157"/>
                  <a:pt x="2993" y="2832"/>
                </a:cubicBezTo>
                <a:cubicBezTo>
                  <a:pt x="3643" y="2185"/>
                  <a:pt x="3643" y="1135"/>
                  <a:pt x="2993" y="485"/>
                </a:cubicBezTo>
                <a:cubicBezTo>
                  <a:pt x="2670" y="162"/>
                  <a:pt x="2246" y="0"/>
                  <a:pt x="1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8515312" y="343348"/>
            <a:ext cx="205237" cy="186940"/>
          </a:xfrm>
          <a:custGeom>
            <a:avLst/>
            <a:gdLst/>
            <a:ahLst/>
            <a:cxnLst/>
            <a:rect l="l" t="t" r="r" b="b"/>
            <a:pathLst>
              <a:path w="3881" h="3535" extrusionOk="0">
                <a:moveTo>
                  <a:pt x="1939" y="218"/>
                </a:moveTo>
                <a:cubicBezTo>
                  <a:pt x="2337" y="218"/>
                  <a:pt x="2735" y="369"/>
                  <a:pt x="3038" y="671"/>
                </a:cubicBezTo>
                <a:cubicBezTo>
                  <a:pt x="3643" y="1276"/>
                  <a:pt x="3643" y="2259"/>
                  <a:pt x="3038" y="2865"/>
                </a:cubicBezTo>
                <a:cubicBezTo>
                  <a:pt x="2745" y="3157"/>
                  <a:pt x="2354" y="3317"/>
                  <a:pt x="1939" y="3317"/>
                </a:cubicBezTo>
                <a:cubicBezTo>
                  <a:pt x="1528" y="3317"/>
                  <a:pt x="1137" y="3157"/>
                  <a:pt x="844" y="2865"/>
                </a:cubicBezTo>
                <a:cubicBezTo>
                  <a:pt x="239" y="2259"/>
                  <a:pt x="239" y="1276"/>
                  <a:pt x="844" y="671"/>
                </a:cubicBezTo>
                <a:cubicBezTo>
                  <a:pt x="1146" y="369"/>
                  <a:pt x="1545" y="218"/>
                  <a:pt x="1939" y="218"/>
                </a:cubicBezTo>
                <a:close/>
                <a:moveTo>
                  <a:pt x="1941" y="0"/>
                </a:moveTo>
                <a:cubicBezTo>
                  <a:pt x="1488" y="0"/>
                  <a:pt x="1036" y="173"/>
                  <a:pt x="691" y="518"/>
                </a:cubicBezTo>
                <a:cubicBezTo>
                  <a:pt x="0" y="1205"/>
                  <a:pt x="0" y="2328"/>
                  <a:pt x="691" y="3018"/>
                </a:cubicBezTo>
                <a:cubicBezTo>
                  <a:pt x="1024" y="3351"/>
                  <a:pt x="1470" y="3535"/>
                  <a:pt x="1939" y="3535"/>
                </a:cubicBezTo>
                <a:cubicBezTo>
                  <a:pt x="2412" y="3535"/>
                  <a:pt x="2857" y="3351"/>
                  <a:pt x="3190" y="3018"/>
                </a:cubicBezTo>
                <a:cubicBezTo>
                  <a:pt x="3881" y="2328"/>
                  <a:pt x="3881" y="1205"/>
                  <a:pt x="3190" y="518"/>
                </a:cubicBezTo>
                <a:cubicBezTo>
                  <a:pt x="2845" y="173"/>
                  <a:pt x="2393" y="0"/>
                  <a:pt x="1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565444" y="384966"/>
            <a:ext cx="104972" cy="103755"/>
          </a:xfrm>
          <a:custGeom>
            <a:avLst/>
            <a:gdLst/>
            <a:ahLst/>
            <a:cxnLst/>
            <a:rect l="l" t="t" r="r" b="b"/>
            <a:pathLst>
              <a:path w="1985" h="1962" extrusionOk="0">
                <a:moveTo>
                  <a:pt x="121" y="1"/>
                </a:moveTo>
                <a:cubicBezTo>
                  <a:pt x="93" y="1"/>
                  <a:pt x="66" y="12"/>
                  <a:pt x="46" y="34"/>
                </a:cubicBezTo>
                <a:cubicBezTo>
                  <a:pt x="1" y="75"/>
                  <a:pt x="1" y="142"/>
                  <a:pt x="46" y="186"/>
                </a:cubicBezTo>
                <a:lnTo>
                  <a:pt x="1787" y="1928"/>
                </a:lnTo>
                <a:cubicBezTo>
                  <a:pt x="1807" y="1952"/>
                  <a:pt x="1837" y="1962"/>
                  <a:pt x="1865" y="1962"/>
                </a:cubicBezTo>
                <a:cubicBezTo>
                  <a:pt x="1892" y="1962"/>
                  <a:pt x="1919" y="1952"/>
                  <a:pt x="1940" y="1928"/>
                </a:cubicBezTo>
                <a:cubicBezTo>
                  <a:pt x="1984" y="1887"/>
                  <a:pt x="1984" y="1819"/>
                  <a:pt x="1940" y="1775"/>
                </a:cubicBezTo>
                <a:lnTo>
                  <a:pt x="198" y="34"/>
                </a:lnTo>
                <a:cubicBezTo>
                  <a:pt x="176" y="12"/>
                  <a:pt x="148" y="1"/>
                  <a:pt x="1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6091861" y="124183"/>
            <a:ext cx="12060" cy="132709"/>
          </a:xfrm>
          <a:custGeom>
            <a:avLst/>
            <a:gdLst/>
            <a:ahLst/>
            <a:cxnLst/>
            <a:rect l="l" t="t" r="r" b="b"/>
            <a:pathLst>
              <a:path w="205" h="2256" extrusionOk="0">
                <a:moveTo>
                  <a:pt x="102" y="1"/>
                </a:moveTo>
                <a:cubicBezTo>
                  <a:pt x="44" y="1"/>
                  <a:pt x="0" y="49"/>
                  <a:pt x="0" y="103"/>
                </a:cubicBezTo>
                <a:lnTo>
                  <a:pt x="0" y="2151"/>
                </a:lnTo>
                <a:cubicBezTo>
                  <a:pt x="0" y="2208"/>
                  <a:pt x="44" y="2256"/>
                  <a:pt x="102" y="2256"/>
                </a:cubicBezTo>
                <a:cubicBezTo>
                  <a:pt x="160" y="2256"/>
                  <a:pt x="204" y="2208"/>
                  <a:pt x="204" y="2151"/>
                </a:cubicBezTo>
                <a:lnTo>
                  <a:pt x="204" y="103"/>
                </a:lnTo>
                <a:cubicBezTo>
                  <a:pt x="204" y="49"/>
                  <a:pt x="160" y="1"/>
                  <a:pt x="1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6031622" y="184419"/>
            <a:ext cx="132480" cy="12294"/>
          </a:xfrm>
          <a:custGeom>
            <a:avLst/>
            <a:gdLst/>
            <a:ahLst/>
            <a:cxnLst/>
            <a:rect l="l" t="t" r="r" b="b"/>
            <a:pathLst>
              <a:path w="2252" h="209" extrusionOk="0">
                <a:moveTo>
                  <a:pt x="103" y="0"/>
                </a:moveTo>
                <a:cubicBezTo>
                  <a:pt x="45" y="0"/>
                  <a:pt x="1" y="45"/>
                  <a:pt x="1" y="102"/>
                </a:cubicBezTo>
                <a:cubicBezTo>
                  <a:pt x="1" y="160"/>
                  <a:pt x="45" y="208"/>
                  <a:pt x="103" y="208"/>
                </a:cubicBezTo>
                <a:lnTo>
                  <a:pt x="2150" y="208"/>
                </a:lnTo>
                <a:cubicBezTo>
                  <a:pt x="2208" y="208"/>
                  <a:pt x="2252" y="160"/>
                  <a:pt x="2252" y="102"/>
                </a:cubicBezTo>
                <a:cubicBezTo>
                  <a:pt x="2252" y="45"/>
                  <a:pt x="2208" y="0"/>
                  <a:pt x="21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7" name="Google Shape;597;p30"/>
          <p:cNvCxnSpPr/>
          <p:nvPr/>
        </p:nvCxnSpPr>
        <p:spPr>
          <a:xfrm>
            <a:off x="712500" y="4595850"/>
            <a:ext cx="7719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1769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7"/>
          <p:cNvSpPr txBox="1">
            <a:spLocks noGrp="1"/>
          </p:cNvSpPr>
          <p:nvPr>
            <p:ph type="ctrTitle"/>
          </p:nvPr>
        </p:nvSpPr>
        <p:spPr>
          <a:xfrm>
            <a:off x="1374925" y="371435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 b="1"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6" name="Google Shape;796;p37"/>
          <p:cNvSpPr txBox="1">
            <a:spLocks noGrp="1"/>
          </p:cNvSpPr>
          <p:nvPr>
            <p:ph type="subTitle" idx="1"/>
          </p:nvPr>
        </p:nvSpPr>
        <p:spPr>
          <a:xfrm>
            <a:off x="705300" y="1192050"/>
            <a:ext cx="4493100" cy="3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797" name="Google Shape;797;p37"/>
          <p:cNvSpPr/>
          <p:nvPr/>
        </p:nvSpPr>
        <p:spPr>
          <a:xfrm rot="9095208" flipH="1">
            <a:off x="192009" y="180518"/>
            <a:ext cx="217966" cy="74190"/>
          </a:xfrm>
          <a:custGeom>
            <a:avLst/>
            <a:gdLst/>
            <a:ahLst/>
            <a:cxnLst/>
            <a:rect l="l" t="t" r="r" b="b"/>
            <a:pathLst>
              <a:path w="3599" h="1225" extrusionOk="0">
                <a:moveTo>
                  <a:pt x="609" y="1"/>
                </a:moveTo>
                <a:cubicBezTo>
                  <a:pt x="272" y="1"/>
                  <a:pt x="0" y="276"/>
                  <a:pt x="0" y="613"/>
                </a:cubicBezTo>
                <a:cubicBezTo>
                  <a:pt x="0" y="949"/>
                  <a:pt x="272" y="1225"/>
                  <a:pt x="609" y="1225"/>
                </a:cubicBezTo>
                <a:lnTo>
                  <a:pt x="2986" y="1225"/>
                </a:lnTo>
                <a:cubicBezTo>
                  <a:pt x="3327" y="1225"/>
                  <a:pt x="3599" y="949"/>
                  <a:pt x="3599" y="613"/>
                </a:cubicBezTo>
                <a:cubicBezTo>
                  <a:pt x="3599" y="276"/>
                  <a:pt x="3327" y="1"/>
                  <a:pt x="2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7"/>
          <p:cNvSpPr/>
          <p:nvPr/>
        </p:nvSpPr>
        <p:spPr>
          <a:xfrm rot="9095208" flipH="1">
            <a:off x="185408" y="173917"/>
            <a:ext cx="231169" cy="87392"/>
          </a:xfrm>
          <a:custGeom>
            <a:avLst/>
            <a:gdLst/>
            <a:ahLst/>
            <a:cxnLst/>
            <a:rect l="l" t="t" r="r" b="b"/>
            <a:pathLst>
              <a:path w="3817" h="1443" extrusionOk="0">
                <a:moveTo>
                  <a:pt x="3095" y="218"/>
                </a:moveTo>
                <a:cubicBezTo>
                  <a:pt x="3374" y="218"/>
                  <a:pt x="3599" y="443"/>
                  <a:pt x="3599" y="722"/>
                </a:cubicBezTo>
                <a:cubicBezTo>
                  <a:pt x="3599" y="1000"/>
                  <a:pt x="3374" y="1225"/>
                  <a:pt x="3095" y="1225"/>
                </a:cubicBezTo>
                <a:lnTo>
                  <a:pt x="718" y="1225"/>
                </a:lnTo>
                <a:cubicBezTo>
                  <a:pt x="443" y="1225"/>
                  <a:pt x="218" y="1000"/>
                  <a:pt x="218" y="722"/>
                </a:cubicBezTo>
                <a:cubicBezTo>
                  <a:pt x="218" y="443"/>
                  <a:pt x="443" y="218"/>
                  <a:pt x="718" y="218"/>
                </a:cubicBezTo>
                <a:close/>
                <a:moveTo>
                  <a:pt x="718" y="0"/>
                </a:moveTo>
                <a:cubicBezTo>
                  <a:pt x="323" y="0"/>
                  <a:pt x="0" y="323"/>
                  <a:pt x="0" y="722"/>
                </a:cubicBezTo>
                <a:cubicBezTo>
                  <a:pt x="0" y="1119"/>
                  <a:pt x="323" y="1443"/>
                  <a:pt x="718" y="1443"/>
                </a:cubicBezTo>
                <a:lnTo>
                  <a:pt x="3095" y="1443"/>
                </a:lnTo>
                <a:cubicBezTo>
                  <a:pt x="3493" y="1443"/>
                  <a:pt x="3816" y="1119"/>
                  <a:pt x="3816" y="722"/>
                </a:cubicBezTo>
                <a:cubicBezTo>
                  <a:pt x="3816" y="323"/>
                  <a:pt x="3493" y="0"/>
                  <a:pt x="30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7"/>
          <p:cNvSpPr/>
          <p:nvPr/>
        </p:nvSpPr>
        <p:spPr>
          <a:xfrm rot="9095208" flipH="1">
            <a:off x="198484" y="206094"/>
            <a:ext cx="110467" cy="74190"/>
          </a:xfrm>
          <a:custGeom>
            <a:avLst/>
            <a:gdLst/>
            <a:ahLst/>
            <a:cxnLst/>
            <a:rect l="l" t="t" r="r" b="b"/>
            <a:pathLst>
              <a:path w="1824" h="1225" extrusionOk="0">
                <a:moveTo>
                  <a:pt x="609" y="1"/>
                </a:moveTo>
                <a:cubicBezTo>
                  <a:pt x="272" y="1"/>
                  <a:pt x="0" y="276"/>
                  <a:pt x="0" y="613"/>
                </a:cubicBezTo>
                <a:cubicBezTo>
                  <a:pt x="0" y="949"/>
                  <a:pt x="272" y="1225"/>
                  <a:pt x="609" y="1225"/>
                </a:cubicBezTo>
                <a:lnTo>
                  <a:pt x="1823" y="1225"/>
                </a:lnTo>
                <a:lnTo>
                  <a:pt x="1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7"/>
          <p:cNvSpPr/>
          <p:nvPr/>
        </p:nvSpPr>
        <p:spPr>
          <a:xfrm rot="9095208" flipH="1">
            <a:off x="191886" y="199507"/>
            <a:ext cx="123609" cy="87392"/>
          </a:xfrm>
          <a:custGeom>
            <a:avLst/>
            <a:gdLst/>
            <a:ahLst/>
            <a:cxnLst/>
            <a:rect l="l" t="t" r="r" b="b"/>
            <a:pathLst>
              <a:path w="2041" h="1443" extrusionOk="0">
                <a:moveTo>
                  <a:pt x="1824" y="218"/>
                </a:moveTo>
                <a:lnTo>
                  <a:pt x="1824" y="1225"/>
                </a:lnTo>
                <a:lnTo>
                  <a:pt x="718" y="1225"/>
                </a:lnTo>
                <a:cubicBezTo>
                  <a:pt x="443" y="1225"/>
                  <a:pt x="218" y="1000"/>
                  <a:pt x="218" y="722"/>
                </a:cubicBezTo>
                <a:cubicBezTo>
                  <a:pt x="218" y="443"/>
                  <a:pt x="443" y="218"/>
                  <a:pt x="718" y="218"/>
                </a:cubicBezTo>
                <a:close/>
                <a:moveTo>
                  <a:pt x="718" y="0"/>
                </a:moveTo>
                <a:cubicBezTo>
                  <a:pt x="323" y="0"/>
                  <a:pt x="0" y="323"/>
                  <a:pt x="0" y="722"/>
                </a:cubicBezTo>
                <a:cubicBezTo>
                  <a:pt x="0" y="1119"/>
                  <a:pt x="323" y="1443"/>
                  <a:pt x="718" y="1443"/>
                </a:cubicBezTo>
                <a:lnTo>
                  <a:pt x="1932" y="1443"/>
                </a:lnTo>
                <a:cubicBezTo>
                  <a:pt x="1990" y="1443"/>
                  <a:pt x="2041" y="1391"/>
                  <a:pt x="2041" y="1334"/>
                </a:cubicBezTo>
                <a:lnTo>
                  <a:pt x="2041" y="110"/>
                </a:lnTo>
                <a:cubicBezTo>
                  <a:pt x="2041" y="52"/>
                  <a:pt x="1990" y="0"/>
                  <a:pt x="1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7"/>
          <p:cNvSpPr/>
          <p:nvPr/>
        </p:nvSpPr>
        <p:spPr>
          <a:xfrm rot="10800000" flipH="1">
            <a:off x="8720538" y="778333"/>
            <a:ext cx="86374" cy="86457"/>
          </a:xfrm>
          <a:custGeom>
            <a:avLst/>
            <a:gdLst/>
            <a:ahLst/>
            <a:cxnLst/>
            <a:rect l="l" t="t" r="r" b="b"/>
            <a:pathLst>
              <a:path w="1041" h="1042" extrusionOk="0">
                <a:moveTo>
                  <a:pt x="520" y="151"/>
                </a:moveTo>
                <a:cubicBezTo>
                  <a:pt x="724" y="151"/>
                  <a:pt x="892" y="317"/>
                  <a:pt x="892" y="521"/>
                </a:cubicBezTo>
                <a:cubicBezTo>
                  <a:pt x="892" y="725"/>
                  <a:pt x="724" y="892"/>
                  <a:pt x="520" y="892"/>
                </a:cubicBezTo>
                <a:cubicBezTo>
                  <a:pt x="316" y="892"/>
                  <a:pt x="150" y="725"/>
                  <a:pt x="150" y="521"/>
                </a:cubicBezTo>
                <a:cubicBezTo>
                  <a:pt x="150" y="317"/>
                  <a:pt x="316" y="151"/>
                  <a:pt x="520" y="151"/>
                </a:cubicBezTo>
                <a:close/>
                <a:moveTo>
                  <a:pt x="520" y="0"/>
                </a:moveTo>
                <a:cubicBezTo>
                  <a:pt x="235" y="0"/>
                  <a:pt x="0" y="235"/>
                  <a:pt x="0" y="521"/>
                </a:cubicBezTo>
                <a:cubicBezTo>
                  <a:pt x="0" y="807"/>
                  <a:pt x="235" y="1041"/>
                  <a:pt x="520" y="1041"/>
                </a:cubicBezTo>
                <a:cubicBezTo>
                  <a:pt x="806" y="1041"/>
                  <a:pt x="1041" y="807"/>
                  <a:pt x="1041" y="521"/>
                </a:cubicBezTo>
                <a:cubicBezTo>
                  <a:pt x="1041" y="235"/>
                  <a:pt x="806" y="0"/>
                  <a:pt x="5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7"/>
          <p:cNvSpPr/>
          <p:nvPr/>
        </p:nvSpPr>
        <p:spPr>
          <a:xfrm rot="10800000" flipH="1">
            <a:off x="2047525" y="4674433"/>
            <a:ext cx="86374" cy="86457"/>
          </a:xfrm>
          <a:custGeom>
            <a:avLst/>
            <a:gdLst/>
            <a:ahLst/>
            <a:cxnLst/>
            <a:rect l="l" t="t" r="r" b="b"/>
            <a:pathLst>
              <a:path w="1041" h="1042" extrusionOk="0">
                <a:moveTo>
                  <a:pt x="520" y="151"/>
                </a:moveTo>
                <a:cubicBezTo>
                  <a:pt x="724" y="151"/>
                  <a:pt x="892" y="317"/>
                  <a:pt x="892" y="521"/>
                </a:cubicBezTo>
                <a:cubicBezTo>
                  <a:pt x="892" y="725"/>
                  <a:pt x="724" y="892"/>
                  <a:pt x="520" y="892"/>
                </a:cubicBezTo>
                <a:cubicBezTo>
                  <a:pt x="316" y="892"/>
                  <a:pt x="150" y="725"/>
                  <a:pt x="150" y="521"/>
                </a:cubicBezTo>
                <a:cubicBezTo>
                  <a:pt x="150" y="317"/>
                  <a:pt x="316" y="151"/>
                  <a:pt x="520" y="151"/>
                </a:cubicBezTo>
                <a:close/>
                <a:moveTo>
                  <a:pt x="520" y="0"/>
                </a:moveTo>
                <a:cubicBezTo>
                  <a:pt x="235" y="0"/>
                  <a:pt x="0" y="235"/>
                  <a:pt x="0" y="521"/>
                </a:cubicBezTo>
                <a:cubicBezTo>
                  <a:pt x="0" y="807"/>
                  <a:pt x="235" y="1041"/>
                  <a:pt x="520" y="1041"/>
                </a:cubicBezTo>
                <a:cubicBezTo>
                  <a:pt x="806" y="1041"/>
                  <a:pt x="1041" y="807"/>
                  <a:pt x="1041" y="521"/>
                </a:cubicBezTo>
                <a:cubicBezTo>
                  <a:pt x="1041" y="235"/>
                  <a:pt x="806" y="0"/>
                  <a:pt x="5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7"/>
          <p:cNvSpPr/>
          <p:nvPr/>
        </p:nvSpPr>
        <p:spPr>
          <a:xfrm rot="10800000" flipH="1">
            <a:off x="8521605" y="3959753"/>
            <a:ext cx="192651" cy="175570"/>
          </a:xfrm>
          <a:custGeom>
            <a:avLst/>
            <a:gdLst/>
            <a:ahLst/>
            <a:cxnLst/>
            <a:rect l="l" t="t" r="r" b="b"/>
            <a:pathLst>
              <a:path w="3643" h="3320" extrusionOk="0">
                <a:moveTo>
                  <a:pt x="1821" y="0"/>
                </a:moveTo>
                <a:cubicBezTo>
                  <a:pt x="1396" y="0"/>
                  <a:pt x="971" y="162"/>
                  <a:pt x="646" y="485"/>
                </a:cubicBezTo>
                <a:cubicBezTo>
                  <a:pt x="1" y="1135"/>
                  <a:pt x="1" y="2185"/>
                  <a:pt x="646" y="2832"/>
                </a:cubicBezTo>
                <a:cubicBezTo>
                  <a:pt x="971" y="3157"/>
                  <a:pt x="1396" y="3319"/>
                  <a:pt x="1821" y="3319"/>
                </a:cubicBezTo>
                <a:cubicBezTo>
                  <a:pt x="2246" y="3319"/>
                  <a:pt x="2670" y="3157"/>
                  <a:pt x="2993" y="2832"/>
                </a:cubicBezTo>
                <a:cubicBezTo>
                  <a:pt x="3643" y="2185"/>
                  <a:pt x="3643" y="1135"/>
                  <a:pt x="2993" y="485"/>
                </a:cubicBezTo>
                <a:cubicBezTo>
                  <a:pt x="2670" y="162"/>
                  <a:pt x="2246" y="0"/>
                  <a:pt x="1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7"/>
          <p:cNvSpPr/>
          <p:nvPr/>
        </p:nvSpPr>
        <p:spPr>
          <a:xfrm rot="10800000" flipH="1">
            <a:off x="8515312" y="3954094"/>
            <a:ext cx="205237" cy="186940"/>
          </a:xfrm>
          <a:custGeom>
            <a:avLst/>
            <a:gdLst/>
            <a:ahLst/>
            <a:cxnLst/>
            <a:rect l="l" t="t" r="r" b="b"/>
            <a:pathLst>
              <a:path w="3881" h="3535" extrusionOk="0">
                <a:moveTo>
                  <a:pt x="1939" y="218"/>
                </a:moveTo>
                <a:cubicBezTo>
                  <a:pt x="2337" y="218"/>
                  <a:pt x="2735" y="369"/>
                  <a:pt x="3038" y="671"/>
                </a:cubicBezTo>
                <a:cubicBezTo>
                  <a:pt x="3643" y="1276"/>
                  <a:pt x="3643" y="2259"/>
                  <a:pt x="3038" y="2865"/>
                </a:cubicBezTo>
                <a:cubicBezTo>
                  <a:pt x="2745" y="3157"/>
                  <a:pt x="2354" y="3317"/>
                  <a:pt x="1939" y="3317"/>
                </a:cubicBezTo>
                <a:cubicBezTo>
                  <a:pt x="1528" y="3317"/>
                  <a:pt x="1137" y="3157"/>
                  <a:pt x="844" y="2865"/>
                </a:cubicBezTo>
                <a:cubicBezTo>
                  <a:pt x="239" y="2259"/>
                  <a:pt x="239" y="1276"/>
                  <a:pt x="844" y="671"/>
                </a:cubicBezTo>
                <a:cubicBezTo>
                  <a:pt x="1146" y="369"/>
                  <a:pt x="1545" y="218"/>
                  <a:pt x="1939" y="218"/>
                </a:cubicBezTo>
                <a:close/>
                <a:moveTo>
                  <a:pt x="1941" y="0"/>
                </a:moveTo>
                <a:cubicBezTo>
                  <a:pt x="1488" y="0"/>
                  <a:pt x="1036" y="173"/>
                  <a:pt x="691" y="518"/>
                </a:cubicBezTo>
                <a:cubicBezTo>
                  <a:pt x="0" y="1205"/>
                  <a:pt x="0" y="2328"/>
                  <a:pt x="691" y="3018"/>
                </a:cubicBezTo>
                <a:cubicBezTo>
                  <a:pt x="1024" y="3351"/>
                  <a:pt x="1470" y="3535"/>
                  <a:pt x="1939" y="3535"/>
                </a:cubicBezTo>
                <a:cubicBezTo>
                  <a:pt x="2412" y="3535"/>
                  <a:pt x="2857" y="3351"/>
                  <a:pt x="3190" y="3018"/>
                </a:cubicBezTo>
                <a:cubicBezTo>
                  <a:pt x="3881" y="2328"/>
                  <a:pt x="3881" y="1205"/>
                  <a:pt x="3190" y="518"/>
                </a:cubicBezTo>
                <a:cubicBezTo>
                  <a:pt x="2845" y="173"/>
                  <a:pt x="2393" y="0"/>
                  <a:pt x="1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7"/>
          <p:cNvSpPr/>
          <p:nvPr/>
        </p:nvSpPr>
        <p:spPr>
          <a:xfrm rot="10800000" flipH="1">
            <a:off x="8565444" y="3995661"/>
            <a:ext cx="104972" cy="103755"/>
          </a:xfrm>
          <a:custGeom>
            <a:avLst/>
            <a:gdLst/>
            <a:ahLst/>
            <a:cxnLst/>
            <a:rect l="l" t="t" r="r" b="b"/>
            <a:pathLst>
              <a:path w="1985" h="1962" extrusionOk="0">
                <a:moveTo>
                  <a:pt x="121" y="1"/>
                </a:moveTo>
                <a:cubicBezTo>
                  <a:pt x="93" y="1"/>
                  <a:pt x="66" y="12"/>
                  <a:pt x="46" y="34"/>
                </a:cubicBezTo>
                <a:cubicBezTo>
                  <a:pt x="1" y="75"/>
                  <a:pt x="1" y="142"/>
                  <a:pt x="46" y="186"/>
                </a:cubicBezTo>
                <a:lnTo>
                  <a:pt x="1787" y="1928"/>
                </a:lnTo>
                <a:cubicBezTo>
                  <a:pt x="1807" y="1952"/>
                  <a:pt x="1837" y="1962"/>
                  <a:pt x="1865" y="1962"/>
                </a:cubicBezTo>
                <a:cubicBezTo>
                  <a:pt x="1892" y="1962"/>
                  <a:pt x="1919" y="1952"/>
                  <a:pt x="1940" y="1928"/>
                </a:cubicBezTo>
                <a:cubicBezTo>
                  <a:pt x="1984" y="1887"/>
                  <a:pt x="1984" y="1819"/>
                  <a:pt x="1940" y="1775"/>
                </a:cubicBezTo>
                <a:lnTo>
                  <a:pt x="198" y="34"/>
                </a:lnTo>
                <a:cubicBezTo>
                  <a:pt x="176" y="12"/>
                  <a:pt x="148" y="1"/>
                  <a:pt x="1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7"/>
          <p:cNvSpPr/>
          <p:nvPr/>
        </p:nvSpPr>
        <p:spPr>
          <a:xfrm rot="10800000" flipH="1">
            <a:off x="298463" y="2133258"/>
            <a:ext cx="86374" cy="86457"/>
          </a:xfrm>
          <a:custGeom>
            <a:avLst/>
            <a:gdLst/>
            <a:ahLst/>
            <a:cxnLst/>
            <a:rect l="l" t="t" r="r" b="b"/>
            <a:pathLst>
              <a:path w="1041" h="1042" extrusionOk="0">
                <a:moveTo>
                  <a:pt x="520" y="151"/>
                </a:moveTo>
                <a:cubicBezTo>
                  <a:pt x="724" y="151"/>
                  <a:pt x="892" y="317"/>
                  <a:pt x="892" y="521"/>
                </a:cubicBezTo>
                <a:cubicBezTo>
                  <a:pt x="892" y="725"/>
                  <a:pt x="724" y="892"/>
                  <a:pt x="520" y="892"/>
                </a:cubicBezTo>
                <a:cubicBezTo>
                  <a:pt x="316" y="892"/>
                  <a:pt x="150" y="725"/>
                  <a:pt x="150" y="521"/>
                </a:cubicBezTo>
                <a:cubicBezTo>
                  <a:pt x="150" y="317"/>
                  <a:pt x="316" y="151"/>
                  <a:pt x="520" y="151"/>
                </a:cubicBezTo>
                <a:close/>
                <a:moveTo>
                  <a:pt x="520" y="0"/>
                </a:moveTo>
                <a:cubicBezTo>
                  <a:pt x="235" y="0"/>
                  <a:pt x="0" y="235"/>
                  <a:pt x="0" y="521"/>
                </a:cubicBezTo>
                <a:cubicBezTo>
                  <a:pt x="0" y="807"/>
                  <a:pt x="235" y="1041"/>
                  <a:pt x="520" y="1041"/>
                </a:cubicBezTo>
                <a:cubicBezTo>
                  <a:pt x="806" y="1041"/>
                  <a:pt x="1041" y="807"/>
                  <a:pt x="1041" y="521"/>
                </a:cubicBezTo>
                <a:cubicBezTo>
                  <a:pt x="1041" y="235"/>
                  <a:pt x="806" y="0"/>
                  <a:pt x="5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7"/>
          <p:cNvSpPr/>
          <p:nvPr/>
        </p:nvSpPr>
        <p:spPr>
          <a:xfrm rot="10800000" flipH="1">
            <a:off x="6091861" y="4760890"/>
            <a:ext cx="12060" cy="132709"/>
          </a:xfrm>
          <a:custGeom>
            <a:avLst/>
            <a:gdLst/>
            <a:ahLst/>
            <a:cxnLst/>
            <a:rect l="l" t="t" r="r" b="b"/>
            <a:pathLst>
              <a:path w="205" h="2256" extrusionOk="0">
                <a:moveTo>
                  <a:pt x="102" y="1"/>
                </a:moveTo>
                <a:cubicBezTo>
                  <a:pt x="44" y="1"/>
                  <a:pt x="0" y="49"/>
                  <a:pt x="0" y="103"/>
                </a:cubicBezTo>
                <a:lnTo>
                  <a:pt x="0" y="2151"/>
                </a:lnTo>
                <a:cubicBezTo>
                  <a:pt x="0" y="2208"/>
                  <a:pt x="44" y="2256"/>
                  <a:pt x="102" y="2256"/>
                </a:cubicBezTo>
                <a:cubicBezTo>
                  <a:pt x="160" y="2256"/>
                  <a:pt x="204" y="2208"/>
                  <a:pt x="204" y="2151"/>
                </a:cubicBezTo>
                <a:lnTo>
                  <a:pt x="204" y="103"/>
                </a:lnTo>
                <a:cubicBezTo>
                  <a:pt x="204" y="49"/>
                  <a:pt x="160" y="1"/>
                  <a:pt x="1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7"/>
          <p:cNvSpPr/>
          <p:nvPr/>
        </p:nvSpPr>
        <p:spPr>
          <a:xfrm rot="10800000" flipH="1">
            <a:off x="6031622" y="4821068"/>
            <a:ext cx="132480" cy="12294"/>
          </a:xfrm>
          <a:custGeom>
            <a:avLst/>
            <a:gdLst/>
            <a:ahLst/>
            <a:cxnLst/>
            <a:rect l="l" t="t" r="r" b="b"/>
            <a:pathLst>
              <a:path w="2252" h="209" extrusionOk="0">
                <a:moveTo>
                  <a:pt x="103" y="0"/>
                </a:moveTo>
                <a:cubicBezTo>
                  <a:pt x="45" y="0"/>
                  <a:pt x="1" y="45"/>
                  <a:pt x="1" y="102"/>
                </a:cubicBezTo>
                <a:cubicBezTo>
                  <a:pt x="1" y="160"/>
                  <a:pt x="45" y="208"/>
                  <a:pt x="103" y="208"/>
                </a:cubicBezTo>
                <a:lnTo>
                  <a:pt x="2150" y="208"/>
                </a:lnTo>
                <a:cubicBezTo>
                  <a:pt x="2208" y="208"/>
                  <a:pt x="2252" y="160"/>
                  <a:pt x="2252" y="102"/>
                </a:cubicBezTo>
                <a:cubicBezTo>
                  <a:pt x="2252" y="45"/>
                  <a:pt x="2208" y="0"/>
                  <a:pt x="21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9" name="Google Shape;809;p37"/>
          <p:cNvCxnSpPr/>
          <p:nvPr/>
        </p:nvCxnSpPr>
        <p:spPr>
          <a:xfrm>
            <a:off x="712500" y="4595850"/>
            <a:ext cx="7719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991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6900" y="9756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8211" y="-8211"/>
            <a:ext cx="358800" cy="21429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-8275" y="4867400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6;p4"/>
          <p:cNvCxnSpPr/>
          <p:nvPr/>
        </p:nvCxnSpPr>
        <p:spPr>
          <a:xfrm>
            <a:off x="7305308" y="4867400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4"/>
          <p:cNvSpPr/>
          <p:nvPr/>
        </p:nvSpPr>
        <p:spPr>
          <a:xfrm>
            <a:off x="8603511" y="-8283"/>
            <a:ext cx="548700" cy="5487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 flipH="1">
            <a:off x="4002850" y="1228216"/>
            <a:ext cx="3083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2"/>
          </p:nvPr>
        </p:nvSpPr>
        <p:spPr>
          <a:xfrm flipH="1">
            <a:off x="4002850" y="2989544"/>
            <a:ext cx="3083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 flipH="1">
            <a:off x="4002850" y="3206167"/>
            <a:ext cx="30831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 flipH="1">
            <a:off x="4002250" y="1444839"/>
            <a:ext cx="30837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 idx="4"/>
          </p:nvPr>
        </p:nvSpPr>
        <p:spPr>
          <a:xfrm>
            <a:off x="3575525" y="365750"/>
            <a:ext cx="48486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5"/>
          </p:nvPr>
        </p:nvSpPr>
        <p:spPr>
          <a:xfrm>
            <a:off x="713225" y="539500"/>
            <a:ext cx="2862300" cy="40599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5"/>
          <p:cNvSpPr/>
          <p:nvPr/>
        </p:nvSpPr>
        <p:spPr>
          <a:xfrm rot="5400000">
            <a:off x="7901361" y="3900861"/>
            <a:ext cx="358800" cy="21429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-8211" y="-8211"/>
            <a:ext cx="548700" cy="5487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5"/>
          <p:cNvCxnSpPr/>
          <p:nvPr/>
        </p:nvCxnSpPr>
        <p:spPr>
          <a:xfrm>
            <a:off x="5" y="4873787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5"/>
          <p:cNvCxnSpPr/>
          <p:nvPr/>
        </p:nvCxnSpPr>
        <p:spPr>
          <a:xfrm>
            <a:off x="8775700" y="-16558"/>
            <a:ext cx="0" cy="157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5561700" y="541800"/>
            <a:ext cx="2862300" cy="40599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714000" y="1613956"/>
            <a:ext cx="4668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0000" y="797775"/>
            <a:ext cx="48417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 rot="10800000">
            <a:off x="8793411" y="3008811"/>
            <a:ext cx="358800" cy="21429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 rot="-5400000">
            <a:off x="883839" y="-900261"/>
            <a:ext cx="358800" cy="21429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p7"/>
          <p:cNvCxnSpPr/>
          <p:nvPr/>
        </p:nvCxnSpPr>
        <p:spPr>
          <a:xfrm>
            <a:off x="5" y="4873787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098350" y="1699950"/>
            <a:ext cx="4947300" cy="1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 rot="5400000">
            <a:off x="7901361" y="3900861"/>
            <a:ext cx="358800" cy="214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8603511" y="-8283"/>
            <a:ext cx="5487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8"/>
          <p:cNvCxnSpPr/>
          <p:nvPr/>
        </p:nvCxnSpPr>
        <p:spPr>
          <a:xfrm>
            <a:off x="-8275" y="4867400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8"/>
          <p:cNvCxnSpPr/>
          <p:nvPr/>
        </p:nvCxnSpPr>
        <p:spPr>
          <a:xfrm>
            <a:off x="360575" y="8"/>
            <a:ext cx="0" cy="157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5568475" y="541800"/>
            <a:ext cx="2862300" cy="40599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920150" y="1885350"/>
            <a:ext cx="53037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1920150" y="2709450"/>
            <a:ext cx="5303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-5400000" flipH="1">
            <a:off x="883775" y="3900861"/>
            <a:ext cx="358800" cy="214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 flipH="1">
            <a:off x="8793347" y="-16422"/>
            <a:ext cx="358800" cy="214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 flipH="1">
            <a:off x="-8275" y="-8283"/>
            <a:ext cx="5487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9"/>
          <p:cNvCxnSpPr/>
          <p:nvPr/>
        </p:nvCxnSpPr>
        <p:spPr>
          <a:xfrm rot="10800000">
            <a:off x="7305300" y="4867400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551600" cy="1006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2407801" y="1535383"/>
            <a:ext cx="5231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2"/>
          </p:nvPr>
        </p:nvSpPr>
        <p:spPr>
          <a:xfrm>
            <a:off x="2407801" y="2605338"/>
            <a:ext cx="5231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3"/>
          </p:nvPr>
        </p:nvSpPr>
        <p:spPr>
          <a:xfrm>
            <a:off x="2407801" y="3678286"/>
            <a:ext cx="5231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4"/>
          </p:nvPr>
        </p:nvSpPr>
        <p:spPr>
          <a:xfrm>
            <a:off x="2407801" y="1321939"/>
            <a:ext cx="5239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5"/>
          </p:nvPr>
        </p:nvSpPr>
        <p:spPr>
          <a:xfrm>
            <a:off x="2407801" y="2391894"/>
            <a:ext cx="5239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 idx="6"/>
          </p:nvPr>
        </p:nvSpPr>
        <p:spPr>
          <a:xfrm>
            <a:off x="2407801" y="3464842"/>
            <a:ext cx="5239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/>
          <p:nvPr/>
        </p:nvSpPr>
        <p:spPr>
          <a:xfrm rot="5400000" flipH="1">
            <a:off x="883775" y="3900854"/>
            <a:ext cx="358800" cy="21429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8"/>
          <p:cNvCxnSpPr/>
          <p:nvPr/>
        </p:nvCxnSpPr>
        <p:spPr>
          <a:xfrm>
            <a:off x="-8275" y="267817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7305308" y="267817"/>
            <a:ext cx="183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8"/>
          <p:cNvCxnSpPr/>
          <p:nvPr/>
        </p:nvCxnSpPr>
        <p:spPr>
          <a:xfrm rot="10800000">
            <a:off x="8775158" y="3561410"/>
            <a:ext cx="0" cy="157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●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○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■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●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○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■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●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○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ublic Sans"/>
              <a:buChar char="■"/>
              <a:defRPr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4" r:id="rId9"/>
    <p:sldLayoutId id="2147483668" r:id="rId10"/>
    <p:sldLayoutId id="2147483669" r:id="rId11"/>
    <p:sldLayoutId id="2147483670" r:id="rId12"/>
    <p:sldLayoutId id="2147483675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propriedade-intelectual/pt-br/publicacoes/estudos-e-relatorios" TargetMode="External"/><Relationship Id="rId3" Type="http://schemas.openxmlformats.org/officeDocument/2006/relationships/hyperlink" Target="mailto:ricardotorres@ufpr.br" TargetMode="External"/><Relationship Id="rId7" Type="http://schemas.openxmlformats.org/officeDocument/2006/relationships/hyperlink" Target="https://copenhageneconomics.com/publication/regulatory-data-protection-for-pharmaceutical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hyperlink" Target="mailto:Hugo.carganholo@ufpr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/>
          <p:nvPr/>
        </p:nvSpPr>
        <p:spPr>
          <a:xfrm>
            <a:off x="-8211" y="3324149"/>
            <a:ext cx="6181500" cy="18360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ctrTitle"/>
          </p:nvPr>
        </p:nvSpPr>
        <p:spPr>
          <a:xfrm>
            <a:off x="539350" y="1526513"/>
            <a:ext cx="5034300" cy="12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EFEITOS DA PRDT </a:t>
            </a:r>
            <a:r>
              <a:rPr lang="en" sz="2000" dirty="0">
                <a:latin typeface="Raleway Light"/>
              </a:rPr>
              <a:t> NO SISTEMA DE SAÚDE E NA INDÚSTRIA FARMACÊUTICA DO BRASIL</a:t>
            </a:r>
            <a:endParaRPr sz="2000" dirty="0"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"/>
          </p:nvPr>
        </p:nvSpPr>
        <p:spPr>
          <a:xfrm>
            <a:off x="539350" y="3632288"/>
            <a:ext cx="503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Here is where your presentation begins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6" name="Google Shape;206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60" r="33981"/>
          <a:stretch/>
        </p:blipFill>
        <p:spPr>
          <a:xfrm flipH="1">
            <a:off x="5568675" y="539500"/>
            <a:ext cx="2862299" cy="4059901"/>
          </a:xfrm>
          <a:prstGeom prst="rect">
            <a:avLst/>
          </a:prstGeom>
        </p:spPr>
      </p:pic>
      <p:sp>
        <p:nvSpPr>
          <p:cNvPr id="207" name="Google Shape;207;p28"/>
          <p:cNvSpPr/>
          <p:nvPr/>
        </p:nvSpPr>
        <p:spPr>
          <a:xfrm>
            <a:off x="7655900" y="0"/>
            <a:ext cx="1488300" cy="1049100"/>
          </a:xfrm>
          <a:prstGeom prst="rect">
            <a:avLst/>
          </a:prstGeom>
          <a:solidFill>
            <a:srgbClr val="24426B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7618633" y="3787060"/>
            <a:ext cx="819900" cy="81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//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LAB</a:t>
            </a:r>
            <a:endParaRPr sz="2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C24D4AB6-6618-E45F-06D8-38D03A08A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11" y="3324149"/>
            <a:ext cx="5221224" cy="15499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16D7AF0-FF00-B6A5-48E1-D29724F2D7B8}"/>
              </a:ext>
            </a:extLst>
          </p:cNvPr>
          <p:cNvSpPr txBox="1"/>
          <p:nvPr/>
        </p:nvSpPr>
        <p:spPr>
          <a:xfrm>
            <a:off x="539350" y="2735513"/>
            <a:ext cx="352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8D9CB2"/>
                </a:solidFill>
                <a:latin typeface="Raleway" pitchFamily="2" charset="0"/>
              </a:rPr>
              <a:t>Prof. D.r Ricardo Lobato Torres </a:t>
            </a:r>
            <a:br>
              <a:rPr lang="pt-BR" dirty="0">
                <a:solidFill>
                  <a:srgbClr val="8D9CB2"/>
                </a:solidFill>
                <a:latin typeface="Raleway" pitchFamily="2" charset="0"/>
              </a:rPr>
            </a:br>
            <a:r>
              <a:rPr lang="pt-BR" dirty="0">
                <a:solidFill>
                  <a:srgbClr val="8D9CB2"/>
                </a:solidFill>
                <a:latin typeface="Raleway" pitchFamily="2" charset="0"/>
              </a:rPr>
              <a:t>Universidade Federal do Paraná – UFPR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>
          <a:extLst>
            <a:ext uri="{FF2B5EF4-FFF2-40B4-BE49-F238E27FC236}">
              <a16:creationId xmlns:a16="http://schemas.microsoft.com/office/drawing/2014/main" xmlns="" id="{A7F9E519-52AF-78C7-47C3-31A365BB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92">
            <a:extLst>
              <a:ext uri="{FF2B5EF4-FFF2-40B4-BE49-F238E27FC236}">
                <a16:creationId xmlns:a16="http://schemas.microsoft.com/office/drawing/2014/main" xmlns="" id="{43F12DA0-17B8-B79A-70F8-04D1FD7879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4925" y="371435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CONCLUSÃO</a:t>
            </a:r>
            <a:endParaRPr dirty="0"/>
          </a:p>
        </p:txBody>
      </p:sp>
      <p:sp>
        <p:nvSpPr>
          <p:cNvPr id="4583" name="Google Shape;4583;p92">
            <a:extLst>
              <a:ext uri="{FF2B5EF4-FFF2-40B4-BE49-F238E27FC236}">
                <a16:creationId xmlns:a16="http://schemas.microsoft.com/office/drawing/2014/main" xmlns="" id="{B0E40D5B-4985-5EB7-CCB7-E345506FFF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5299" y="1192050"/>
            <a:ext cx="5873873" cy="3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+mj-lt"/>
              <a:buAutoNum type="arabicPeriod" startAt="5"/>
            </a:pPr>
            <a:r>
              <a:rPr lang="es-ES" sz="1800" b="1" dirty="0">
                <a:solidFill>
                  <a:srgbClr val="0E1130"/>
                </a:solidFill>
              </a:rPr>
              <a:t>BENEFÍCIOS DE INTERESSE SOCIAL SÃO INCERTOS, MAS SE SABE QUE HAVERÁ CUSTOS E QUE ESTES SERÃO SOCIALIZADOS</a:t>
            </a:r>
            <a:r>
              <a:rPr lang="es-ES" dirty="0">
                <a:solidFill>
                  <a:srgbClr val="0E1130"/>
                </a:solidFill>
              </a:rPr>
              <a:t/>
            </a:r>
            <a:br>
              <a:rPr lang="es-ES" dirty="0">
                <a:solidFill>
                  <a:srgbClr val="0E1130"/>
                </a:solidFill>
              </a:rPr>
            </a:br>
            <a:endParaRPr lang="es-ES" dirty="0">
              <a:solidFill>
                <a:srgbClr val="0E1130"/>
              </a:solidFill>
            </a:endParaRPr>
          </a:p>
          <a:p>
            <a:pPr marL="4699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ingdings" panose="05000000000000000000" pitchFamily="2" charset="2"/>
              <a:buChar char="q"/>
            </a:pPr>
            <a:r>
              <a:rPr lang="pt-BR" sz="1800" dirty="0">
                <a:solidFill>
                  <a:srgbClr val="0E1130"/>
                </a:solidFill>
              </a:rPr>
              <a:t>Portanto, </a:t>
            </a:r>
            <a:r>
              <a:rPr lang="pt-BR" sz="1800" b="1" dirty="0">
                <a:solidFill>
                  <a:srgbClr val="FF0000"/>
                </a:solidFill>
              </a:rPr>
              <a:t>não</a:t>
            </a:r>
            <a:r>
              <a:rPr lang="pt-BR" sz="1800" dirty="0">
                <a:solidFill>
                  <a:srgbClr val="0E1130"/>
                </a:solidFill>
              </a:rPr>
              <a:t> se recomenda a adoção da PRDT no Brasil.</a:t>
            </a:r>
            <a:endParaRPr sz="1800" dirty="0">
              <a:solidFill>
                <a:schemeClr val="bg1"/>
              </a:solidFill>
            </a:endParaRPr>
          </a:p>
        </p:txBody>
      </p:sp>
      <p:grpSp>
        <p:nvGrpSpPr>
          <p:cNvPr id="4592" name="Google Shape;3817;p75">
            <a:extLst>
              <a:ext uri="{FF2B5EF4-FFF2-40B4-BE49-F238E27FC236}">
                <a16:creationId xmlns:a16="http://schemas.microsoft.com/office/drawing/2014/main" xmlns="" id="{4F275C6F-4D86-575E-AB60-B3DD759A31A9}"/>
              </a:ext>
            </a:extLst>
          </p:cNvPr>
          <p:cNvGrpSpPr>
            <a:grpSpLocks noChangeAspect="1"/>
          </p:cNvGrpSpPr>
          <p:nvPr/>
        </p:nvGrpSpPr>
        <p:grpSpPr>
          <a:xfrm>
            <a:off x="6484339" y="3018165"/>
            <a:ext cx="2160000" cy="1581285"/>
            <a:chOff x="5314962" y="2398880"/>
            <a:chExt cx="2987387" cy="2186996"/>
          </a:xfrm>
        </p:grpSpPr>
        <p:grpSp>
          <p:nvGrpSpPr>
            <p:cNvPr id="4593" name="Google Shape;3818;p75">
              <a:extLst>
                <a:ext uri="{FF2B5EF4-FFF2-40B4-BE49-F238E27FC236}">
                  <a16:creationId xmlns:a16="http://schemas.microsoft.com/office/drawing/2014/main" xmlns="" id="{8DE7F6CE-7B94-CA9A-0DA7-BA57F6CD6E6C}"/>
                </a:ext>
              </a:extLst>
            </p:cNvPr>
            <p:cNvGrpSpPr/>
            <p:nvPr/>
          </p:nvGrpSpPr>
          <p:grpSpPr>
            <a:xfrm rot="1704831">
              <a:off x="5321831" y="4058300"/>
              <a:ext cx="231174" cy="87394"/>
              <a:chOff x="-733500" y="2949750"/>
              <a:chExt cx="667078" cy="252186"/>
            </a:xfrm>
          </p:grpSpPr>
          <p:sp>
            <p:nvSpPr>
              <p:cNvPr id="4684" name="Google Shape;3819;p75">
                <a:extLst>
                  <a:ext uri="{FF2B5EF4-FFF2-40B4-BE49-F238E27FC236}">
                    <a16:creationId xmlns:a16="http://schemas.microsoft.com/office/drawing/2014/main" xmlns="" id="{18C6053D-77DB-2D78-8A54-76C14D94B6C2}"/>
                  </a:ext>
                </a:extLst>
              </p:cNvPr>
              <p:cNvSpPr/>
              <p:nvPr/>
            </p:nvSpPr>
            <p:spPr>
              <a:xfrm>
                <a:off x="-714451" y="2968799"/>
                <a:ext cx="628979" cy="214087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25" extrusionOk="0">
                    <a:moveTo>
                      <a:pt x="609" y="1"/>
                    </a:moveTo>
                    <a:cubicBezTo>
                      <a:pt x="272" y="1"/>
                      <a:pt x="0" y="276"/>
                      <a:pt x="0" y="613"/>
                    </a:cubicBezTo>
                    <a:cubicBezTo>
                      <a:pt x="0" y="949"/>
                      <a:pt x="272" y="1225"/>
                      <a:pt x="609" y="1225"/>
                    </a:cubicBezTo>
                    <a:lnTo>
                      <a:pt x="2986" y="1225"/>
                    </a:lnTo>
                    <a:cubicBezTo>
                      <a:pt x="3327" y="1225"/>
                      <a:pt x="3599" y="949"/>
                      <a:pt x="3599" y="613"/>
                    </a:cubicBezTo>
                    <a:cubicBezTo>
                      <a:pt x="3599" y="276"/>
                      <a:pt x="3327" y="1"/>
                      <a:pt x="29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3820;p75">
                <a:extLst>
                  <a:ext uri="{FF2B5EF4-FFF2-40B4-BE49-F238E27FC236}">
                    <a16:creationId xmlns:a16="http://schemas.microsoft.com/office/drawing/2014/main" xmlns="" id="{39FB1526-6BC3-3DF9-A91D-FEC505C02DDF}"/>
                  </a:ext>
                </a:extLst>
              </p:cNvPr>
              <p:cNvSpPr/>
              <p:nvPr/>
            </p:nvSpPr>
            <p:spPr>
              <a:xfrm>
                <a:off x="-733500" y="2949750"/>
                <a:ext cx="667078" cy="252186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1443" extrusionOk="0">
                    <a:moveTo>
                      <a:pt x="3095" y="218"/>
                    </a:moveTo>
                    <a:cubicBezTo>
                      <a:pt x="3374" y="218"/>
                      <a:pt x="3599" y="443"/>
                      <a:pt x="3599" y="722"/>
                    </a:cubicBezTo>
                    <a:cubicBezTo>
                      <a:pt x="3599" y="1000"/>
                      <a:pt x="3374" y="1225"/>
                      <a:pt x="3095" y="1225"/>
                    </a:cubicBezTo>
                    <a:lnTo>
                      <a:pt x="718" y="1225"/>
                    </a:lnTo>
                    <a:cubicBezTo>
                      <a:pt x="443" y="1225"/>
                      <a:pt x="218" y="1000"/>
                      <a:pt x="218" y="722"/>
                    </a:cubicBezTo>
                    <a:cubicBezTo>
                      <a:pt x="218" y="443"/>
                      <a:pt x="443" y="218"/>
                      <a:pt x="718" y="218"/>
                    </a:cubicBezTo>
                    <a:close/>
                    <a:moveTo>
                      <a:pt x="718" y="0"/>
                    </a:moveTo>
                    <a:cubicBezTo>
                      <a:pt x="323" y="0"/>
                      <a:pt x="0" y="323"/>
                      <a:pt x="0" y="722"/>
                    </a:cubicBezTo>
                    <a:cubicBezTo>
                      <a:pt x="0" y="1119"/>
                      <a:pt x="323" y="1443"/>
                      <a:pt x="718" y="1443"/>
                    </a:cubicBezTo>
                    <a:lnTo>
                      <a:pt x="3095" y="1443"/>
                    </a:lnTo>
                    <a:cubicBezTo>
                      <a:pt x="3493" y="1443"/>
                      <a:pt x="3816" y="1119"/>
                      <a:pt x="3816" y="722"/>
                    </a:cubicBezTo>
                    <a:cubicBezTo>
                      <a:pt x="3816" y="323"/>
                      <a:pt x="3493" y="0"/>
                      <a:pt x="30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3821;p75">
                <a:extLst>
                  <a:ext uri="{FF2B5EF4-FFF2-40B4-BE49-F238E27FC236}">
                    <a16:creationId xmlns:a16="http://schemas.microsoft.com/office/drawing/2014/main" xmlns="" id="{24BC160E-B33F-24C9-3014-FA3C0D7000AE}"/>
                  </a:ext>
                </a:extLst>
              </p:cNvPr>
              <p:cNvSpPr/>
              <p:nvPr/>
            </p:nvSpPr>
            <p:spPr>
              <a:xfrm>
                <a:off x="-714451" y="2968799"/>
                <a:ext cx="318771" cy="214087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225" extrusionOk="0">
                    <a:moveTo>
                      <a:pt x="609" y="1"/>
                    </a:moveTo>
                    <a:cubicBezTo>
                      <a:pt x="272" y="1"/>
                      <a:pt x="0" y="276"/>
                      <a:pt x="0" y="613"/>
                    </a:cubicBezTo>
                    <a:cubicBezTo>
                      <a:pt x="0" y="949"/>
                      <a:pt x="272" y="1225"/>
                      <a:pt x="609" y="1225"/>
                    </a:cubicBezTo>
                    <a:lnTo>
                      <a:pt x="1823" y="1225"/>
                    </a:lnTo>
                    <a:lnTo>
                      <a:pt x="1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3822;p75">
                <a:extLst>
                  <a:ext uri="{FF2B5EF4-FFF2-40B4-BE49-F238E27FC236}">
                    <a16:creationId xmlns:a16="http://schemas.microsoft.com/office/drawing/2014/main" xmlns="" id="{0D25A2B5-55C7-9EE4-46EF-B4A5280B9D42}"/>
                  </a:ext>
                </a:extLst>
              </p:cNvPr>
              <p:cNvSpPr/>
              <p:nvPr/>
            </p:nvSpPr>
            <p:spPr>
              <a:xfrm>
                <a:off x="-733500" y="2949750"/>
                <a:ext cx="356695" cy="252186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443" extrusionOk="0">
                    <a:moveTo>
                      <a:pt x="1824" y="218"/>
                    </a:moveTo>
                    <a:lnTo>
                      <a:pt x="1824" y="1225"/>
                    </a:lnTo>
                    <a:lnTo>
                      <a:pt x="718" y="1225"/>
                    </a:lnTo>
                    <a:cubicBezTo>
                      <a:pt x="443" y="1225"/>
                      <a:pt x="218" y="1000"/>
                      <a:pt x="218" y="722"/>
                    </a:cubicBezTo>
                    <a:cubicBezTo>
                      <a:pt x="218" y="443"/>
                      <a:pt x="443" y="218"/>
                      <a:pt x="718" y="218"/>
                    </a:cubicBezTo>
                    <a:close/>
                    <a:moveTo>
                      <a:pt x="718" y="0"/>
                    </a:moveTo>
                    <a:cubicBezTo>
                      <a:pt x="323" y="0"/>
                      <a:pt x="0" y="323"/>
                      <a:pt x="0" y="722"/>
                    </a:cubicBezTo>
                    <a:cubicBezTo>
                      <a:pt x="0" y="1119"/>
                      <a:pt x="323" y="1443"/>
                      <a:pt x="718" y="1443"/>
                    </a:cubicBezTo>
                    <a:lnTo>
                      <a:pt x="1932" y="1443"/>
                    </a:lnTo>
                    <a:cubicBezTo>
                      <a:pt x="1990" y="1443"/>
                      <a:pt x="2041" y="1391"/>
                      <a:pt x="2041" y="1334"/>
                    </a:cubicBezTo>
                    <a:lnTo>
                      <a:pt x="2041" y="110"/>
                    </a:lnTo>
                    <a:cubicBezTo>
                      <a:pt x="2041" y="52"/>
                      <a:pt x="1990" y="0"/>
                      <a:pt x="19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4" name="Google Shape;3823;p75">
              <a:extLst>
                <a:ext uri="{FF2B5EF4-FFF2-40B4-BE49-F238E27FC236}">
                  <a16:creationId xmlns:a16="http://schemas.microsoft.com/office/drawing/2014/main" xmlns="" id="{931DE27F-6355-58D1-6C05-8955F2180CA1}"/>
                </a:ext>
              </a:extLst>
            </p:cNvPr>
            <p:cNvGrpSpPr/>
            <p:nvPr/>
          </p:nvGrpSpPr>
          <p:grpSpPr>
            <a:xfrm>
              <a:off x="7806148" y="2532221"/>
              <a:ext cx="183303" cy="183055"/>
              <a:chOff x="-180925" y="1252875"/>
              <a:chExt cx="275726" cy="275354"/>
            </a:xfrm>
          </p:grpSpPr>
          <p:sp>
            <p:nvSpPr>
              <p:cNvPr id="4682" name="Google Shape;3824;p75">
                <a:extLst>
                  <a:ext uri="{FF2B5EF4-FFF2-40B4-BE49-F238E27FC236}">
                    <a16:creationId xmlns:a16="http://schemas.microsoft.com/office/drawing/2014/main" xmlns="" id="{92268617-631E-3A28-CC66-7926C40A73E9}"/>
                  </a:ext>
                </a:extLst>
              </p:cNvPr>
              <p:cNvSpPr/>
              <p:nvPr/>
            </p:nvSpPr>
            <p:spPr>
              <a:xfrm>
                <a:off x="-173948" y="1259852"/>
                <a:ext cx="261772" cy="2614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0" extrusionOk="0">
                    <a:moveTo>
                      <a:pt x="997" y="0"/>
                    </a:moveTo>
                    <a:lnTo>
                      <a:pt x="997" y="993"/>
                    </a:lnTo>
                    <a:lnTo>
                      <a:pt x="0" y="993"/>
                    </a:lnTo>
                    <a:lnTo>
                      <a:pt x="0" y="1813"/>
                    </a:lnTo>
                    <a:lnTo>
                      <a:pt x="997" y="1813"/>
                    </a:lnTo>
                    <a:lnTo>
                      <a:pt x="997" y="2809"/>
                    </a:lnTo>
                    <a:lnTo>
                      <a:pt x="1817" y="2809"/>
                    </a:lnTo>
                    <a:lnTo>
                      <a:pt x="1817" y="1813"/>
                    </a:lnTo>
                    <a:lnTo>
                      <a:pt x="2813" y="1813"/>
                    </a:lnTo>
                    <a:lnTo>
                      <a:pt x="2813" y="993"/>
                    </a:lnTo>
                    <a:lnTo>
                      <a:pt x="1817" y="993"/>
                    </a:lnTo>
                    <a:lnTo>
                      <a:pt x="18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3825;p75">
                <a:extLst>
                  <a:ext uri="{FF2B5EF4-FFF2-40B4-BE49-F238E27FC236}">
                    <a16:creationId xmlns:a16="http://schemas.microsoft.com/office/drawing/2014/main" xmlns="" id="{D5C76819-9DFE-1E83-00EB-1062879B3826}"/>
                  </a:ext>
                </a:extLst>
              </p:cNvPr>
              <p:cNvSpPr/>
              <p:nvPr/>
            </p:nvSpPr>
            <p:spPr>
              <a:xfrm>
                <a:off x="-180925" y="1252875"/>
                <a:ext cx="275726" cy="275354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2960" extrusionOk="0">
                    <a:moveTo>
                      <a:pt x="1817" y="146"/>
                    </a:moveTo>
                    <a:lnTo>
                      <a:pt x="1817" y="1068"/>
                    </a:lnTo>
                    <a:cubicBezTo>
                      <a:pt x="1817" y="1109"/>
                      <a:pt x="1851" y="1143"/>
                      <a:pt x="1892" y="1143"/>
                    </a:cubicBezTo>
                    <a:lnTo>
                      <a:pt x="2813" y="1143"/>
                    </a:lnTo>
                    <a:lnTo>
                      <a:pt x="2813" y="1813"/>
                    </a:lnTo>
                    <a:lnTo>
                      <a:pt x="1892" y="1813"/>
                    </a:lnTo>
                    <a:cubicBezTo>
                      <a:pt x="1851" y="1813"/>
                      <a:pt x="1817" y="1847"/>
                      <a:pt x="1817" y="1888"/>
                    </a:cubicBezTo>
                    <a:lnTo>
                      <a:pt x="1817" y="2810"/>
                    </a:lnTo>
                    <a:lnTo>
                      <a:pt x="1147" y="2810"/>
                    </a:lnTo>
                    <a:lnTo>
                      <a:pt x="1147" y="1888"/>
                    </a:lnTo>
                    <a:cubicBezTo>
                      <a:pt x="1147" y="1847"/>
                      <a:pt x="1113" y="1813"/>
                      <a:pt x="1072" y="1813"/>
                    </a:cubicBezTo>
                    <a:lnTo>
                      <a:pt x="151" y="1813"/>
                    </a:lnTo>
                    <a:lnTo>
                      <a:pt x="151" y="1143"/>
                    </a:lnTo>
                    <a:lnTo>
                      <a:pt x="1072" y="1143"/>
                    </a:lnTo>
                    <a:cubicBezTo>
                      <a:pt x="1113" y="1143"/>
                      <a:pt x="1147" y="1109"/>
                      <a:pt x="1147" y="1068"/>
                    </a:cubicBezTo>
                    <a:lnTo>
                      <a:pt x="1147" y="146"/>
                    </a:lnTo>
                    <a:close/>
                    <a:moveTo>
                      <a:pt x="1072" y="0"/>
                    </a:moveTo>
                    <a:cubicBezTo>
                      <a:pt x="1031" y="0"/>
                      <a:pt x="997" y="31"/>
                      <a:pt x="997" y="72"/>
                    </a:cubicBezTo>
                    <a:lnTo>
                      <a:pt x="997" y="994"/>
                    </a:lnTo>
                    <a:lnTo>
                      <a:pt x="75" y="994"/>
                    </a:lnTo>
                    <a:cubicBezTo>
                      <a:pt x="35" y="994"/>
                      <a:pt x="0" y="1027"/>
                      <a:pt x="0" y="1068"/>
                    </a:cubicBezTo>
                    <a:lnTo>
                      <a:pt x="0" y="1888"/>
                    </a:lnTo>
                    <a:cubicBezTo>
                      <a:pt x="0" y="1929"/>
                      <a:pt x="35" y="1963"/>
                      <a:pt x="75" y="1963"/>
                    </a:cubicBezTo>
                    <a:lnTo>
                      <a:pt x="997" y="1963"/>
                    </a:lnTo>
                    <a:lnTo>
                      <a:pt x="997" y="2884"/>
                    </a:lnTo>
                    <a:cubicBezTo>
                      <a:pt x="997" y="2925"/>
                      <a:pt x="1031" y="2959"/>
                      <a:pt x="1072" y="2959"/>
                    </a:cubicBezTo>
                    <a:lnTo>
                      <a:pt x="1892" y="2959"/>
                    </a:lnTo>
                    <a:cubicBezTo>
                      <a:pt x="1932" y="2959"/>
                      <a:pt x="1967" y="2925"/>
                      <a:pt x="1967" y="2884"/>
                    </a:cubicBezTo>
                    <a:lnTo>
                      <a:pt x="1967" y="1963"/>
                    </a:lnTo>
                    <a:lnTo>
                      <a:pt x="2888" y="1963"/>
                    </a:lnTo>
                    <a:cubicBezTo>
                      <a:pt x="2929" y="1963"/>
                      <a:pt x="2963" y="1929"/>
                      <a:pt x="2963" y="1888"/>
                    </a:cubicBezTo>
                    <a:lnTo>
                      <a:pt x="2963" y="1068"/>
                    </a:lnTo>
                    <a:cubicBezTo>
                      <a:pt x="2963" y="1027"/>
                      <a:pt x="2929" y="994"/>
                      <a:pt x="2888" y="994"/>
                    </a:cubicBezTo>
                    <a:lnTo>
                      <a:pt x="1967" y="994"/>
                    </a:lnTo>
                    <a:lnTo>
                      <a:pt x="1967" y="72"/>
                    </a:lnTo>
                    <a:cubicBezTo>
                      <a:pt x="1967" y="31"/>
                      <a:pt x="1932" y="0"/>
                      <a:pt x="1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5" name="Google Shape;3826;p75">
              <a:extLst>
                <a:ext uri="{FF2B5EF4-FFF2-40B4-BE49-F238E27FC236}">
                  <a16:creationId xmlns:a16="http://schemas.microsoft.com/office/drawing/2014/main" xmlns="" id="{1E12689E-A70F-30ED-591E-AC2FBEEF6A7D}"/>
                </a:ext>
              </a:extLst>
            </p:cNvPr>
            <p:cNvSpPr/>
            <p:nvPr/>
          </p:nvSpPr>
          <p:spPr>
            <a:xfrm>
              <a:off x="6044275" y="2580517"/>
              <a:ext cx="86374" cy="86457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0" y="151"/>
                  </a:moveTo>
                  <a:cubicBezTo>
                    <a:pt x="724" y="151"/>
                    <a:pt x="892" y="317"/>
                    <a:pt x="892" y="521"/>
                  </a:cubicBezTo>
                  <a:cubicBezTo>
                    <a:pt x="892" y="725"/>
                    <a:pt x="724" y="892"/>
                    <a:pt x="520" y="892"/>
                  </a:cubicBezTo>
                  <a:cubicBezTo>
                    <a:pt x="316" y="892"/>
                    <a:pt x="150" y="725"/>
                    <a:pt x="150" y="521"/>
                  </a:cubicBezTo>
                  <a:cubicBezTo>
                    <a:pt x="150" y="317"/>
                    <a:pt x="316" y="151"/>
                    <a:pt x="520" y="151"/>
                  </a:cubicBezTo>
                  <a:close/>
                  <a:moveTo>
                    <a:pt x="520" y="0"/>
                  </a:moveTo>
                  <a:cubicBezTo>
                    <a:pt x="235" y="0"/>
                    <a:pt x="0" y="235"/>
                    <a:pt x="0" y="521"/>
                  </a:cubicBezTo>
                  <a:cubicBezTo>
                    <a:pt x="0" y="807"/>
                    <a:pt x="235" y="1041"/>
                    <a:pt x="520" y="1041"/>
                  </a:cubicBezTo>
                  <a:cubicBezTo>
                    <a:pt x="806" y="1041"/>
                    <a:pt x="1041" y="807"/>
                    <a:pt x="1041" y="521"/>
                  </a:cubicBezTo>
                  <a:cubicBezTo>
                    <a:pt x="1041" y="235"/>
                    <a:pt x="806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3827;p75">
              <a:extLst>
                <a:ext uri="{FF2B5EF4-FFF2-40B4-BE49-F238E27FC236}">
                  <a16:creationId xmlns:a16="http://schemas.microsoft.com/office/drawing/2014/main" xmlns="" id="{B0FDCF66-27C6-E2B8-CE46-CFF94F10C8B1}"/>
                </a:ext>
              </a:extLst>
            </p:cNvPr>
            <p:cNvSpPr/>
            <p:nvPr/>
          </p:nvSpPr>
          <p:spPr>
            <a:xfrm>
              <a:off x="8215975" y="4266442"/>
              <a:ext cx="86374" cy="86457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0" y="151"/>
                  </a:moveTo>
                  <a:cubicBezTo>
                    <a:pt x="724" y="151"/>
                    <a:pt x="892" y="317"/>
                    <a:pt x="892" y="521"/>
                  </a:cubicBezTo>
                  <a:cubicBezTo>
                    <a:pt x="892" y="725"/>
                    <a:pt x="724" y="892"/>
                    <a:pt x="520" y="892"/>
                  </a:cubicBezTo>
                  <a:cubicBezTo>
                    <a:pt x="316" y="892"/>
                    <a:pt x="150" y="725"/>
                    <a:pt x="150" y="521"/>
                  </a:cubicBezTo>
                  <a:cubicBezTo>
                    <a:pt x="150" y="317"/>
                    <a:pt x="316" y="151"/>
                    <a:pt x="520" y="151"/>
                  </a:cubicBezTo>
                  <a:close/>
                  <a:moveTo>
                    <a:pt x="520" y="0"/>
                  </a:moveTo>
                  <a:cubicBezTo>
                    <a:pt x="235" y="0"/>
                    <a:pt x="0" y="235"/>
                    <a:pt x="0" y="521"/>
                  </a:cubicBezTo>
                  <a:cubicBezTo>
                    <a:pt x="0" y="807"/>
                    <a:pt x="235" y="1041"/>
                    <a:pt x="520" y="1041"/>
                  </a:cubicBezTo>
                  <a:cubicBezTo>
                    <a:pt x="806" y="1041"/>
                    <a:pt x="1041" y="807"/>
                    <a:pt x="1041" y="521"/>
                  </a:cubicBezTo>
                  <a:cubicBezTo>
                    <a:pt x="1041" y="235"/>
                    <a:pt x="806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3828;p75">
              <a:extLst>
                <a:ext uri="{FF2B5EF4-FFF2-40B4-BE49-F238E27FC236}">
                  <a16:creationId xmlns:a16="http://schemas.microsoft.com/office/drawing/2014/main" xmlns="" id="{B5451C70-C0FF-9679-F96A-A43458204708}"/>
                </a:ext>
              </a:extLst>
            </p:cNvPr>
            <p:cNvSpPr/>
            <p:nvPr/>
          </p:nvSpPr>
          <p:spPr>
            <a:xfrm>
              <a:off x="8129600" y="3112942"/>
              <a:ext cx="86374" cy="86457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0" y="151"/>
                  </a:moveTo>
                  <a:cubicBezTo>
                    <a:pt x="724" y="151"/>
                    <a:pt x="892" y="317"/>
                    <a:pt x="892" y="521"/>
                  </a:cubicBezTo>
                  <a:cubicBezTo>
                    <a:pt x="892" y="725"/>
                    <a:pt x="724" y="892"/>
                    <a:pt x="520" y="892"/>
                  </a:cubicBezTo>
                  <a:cubicBezTo>
                    <a:pt x="316" y="892"/>
                    <a:pt x="150" y="725"/>
                    <a:pt x="150" y="521"/>
                  </a:cubicBezTo>
                  <a:cubicBezTo>
                    <a:pt x="150" y="317"/>
                    <a:pt x="316" y="151"/>
                    <a:pt x="520" y="151"/>
                  </a:cubicBezTo>
                  <a:close/>
                  <a:moveTo>
                    <a:pt x="520" y="0"/>
                  </a:moveTo>
                  <a:cubicBezTo>
                    <a:pt x="235" y="0"/>
                    <a:pt x="0" y="235"/>
                    <a:pt x="0" y="521"/>
                  </a:cubicBezTo>
                  <a:cubicBezTo>
                    <a:pt x="0" y="807"/>
                    <a:pt x="235" y="1041"/>
                    <a:pt x="520" y="1041"/>
                  </a:cubicBezTo>
                  <a:cubicBezTo>
                    <a:pt x="806" y="1041"/>
                    <a:pt x="1041" y="807"/>
                    <a:pt x="1041" y="521"/>
                  </a:cubicBezTo>
                  <a:cubicBezTo>
                    <a:pt x="1041" y="235"/>
                    <a:pt x="806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3829;p75">
              <a:extLst>
                <a:ext uri="{FF2B5EF4-FFF2-40B4-BE49-F238E27FC236}">
                  <a16:creationId xmlns:a16="http://schemas.microsoft.com/office/drawing/2014/main" xmlns="" id="{265C138C-A7E5-C129-897E-1FDB56A94A4D}"/>
                </a:ext>
              </a:extLst>
            </p:cNvPr>
            <p:cNvSpPr/>
            <p:nvPr/>
          </p:nvSpPr>
          <p:spPr>
            <a:xfrm flipH="1">
              <a:off x="5559873" y="3137879"/>
              <a:ext cx="2531750" cy="1437635"/>
            </a:xfrm>
            <a:custGeom>
              <a:avLst/>
              <a:gdLst/>
              <a:ahLst/>
              <a:cxnLst/>
              <a:rect l="l" t="t" r="r" b="b"/>
              <a:pathLst>
                <a:path w="63661" h="44216" extrusionOk="0">
                  <a:moveTo>
                    <a:pt x="45560" y="1"/>
                  </a:moveTo>
                  <a:cubicBezTo>
                    <a:pt x="36549" y="1"/>
                    <a:pt x="33761" y="8257"/>
                    <a:pt x="28186" y="9825"/>
                  </a:cubicBezTo>
                  <a:cubicBezTo>
                    <a:pt x="27422" y="10040"/>
                    <a:pt x="26570" y="10125"/>
                    <a:pt x="25655" y="10125"/>
                  </a:cubicBezTo>
                  <a:cubicBezTo>
                    <a:pt x="22287" y="10125"/>
                    <a:pt x="18052" y="8977"/>
                    <a:pt x="14081" y="8977"/>
                  </a:cubicBezTo>
                  <a:cubicBezTo>
                    <a:pt x="10385" y="8977"/>
                    <a:pt x="6917" y="9972"/>
                    <a:pt x="4592" y="13813"/>
                  </a:cubicBezTo>
                  <a:cubicBezTo>
                    <a:pt x="0" y="21398"/>
                    <a:pt x="2307" y="35613"/>
                    <a:pt x="14984" y="41540"/>
                  </a:cubicBezTo>
                  <a:cubicBezTo>
                    <a:pt x="18925" y="43383"/>
                    <a:pt x="23234" y="44216"/>
                    <a:pt x="27539" y="44216"/>
                  </a:cubicBezTo>
                  <a:cubicBezTo>
                    <a:pt x="37081" y="44216"/>
                    <a:pt x="46597" y="40123"/>
                    <a:pt x="52006" y="33868"/>
                  </a:cubicBezTo>
                  <a:cubicBezTo>
                    <a:pt x="59447" y="25260"/>
                    <a:pt x="63661" y="3185"/>
                    <a:pt x="48815" y="329"/>
                  </a:cubicBezTo>
                  <a:cubicBezTo>
                    <a:pt x="47644" y="103"/>
                    <a:pt x="46563" y="1"/>
                    <a:pt x="45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3830;p75">
              <a:extLst>
                <a:ext uri="{FF2B5EF4-FFF2-40B4-BE49-F238E27FC236}">
                  <a16:creationId xmlns:a16="http://schemas.microsoft.com/office/drawing/2014/main" xmlns="" id="{5E31C7E1-2A7A-BC35-C97C-968E39422B2A}"/>
                </a:ext>
              </a:extLst>
            </p:cNvPr>
            <p:cNvSpPr/>
            <p:nvPr/>
          </p:nvSpPr>
          <p:spPr>
            <a:xfrm flipH="1">
              <a:off x="7644006" y="3365583"/>
              <a:ext cx="178428" cy="269385"/>
            </a:xfrm>
            <a:custGeom>
              <a:avLst/>
              <a:gdLst/>
              <a:ahLst/>
              <a:cxnLst/>
              <a:rect l="l" t="t" r="r" b="b"/>
              <a:pathLst>
                <a:path w="2540" h="3836" extrusionOk="0">
                  <a:moveTo>
                    <a:pt x="1853" y="0"/>
                  </a:moveTo>
                  <a:cubicBezTo>
                    <a:pt x="1682" y="0"/>
                    <a:pt x="1474" y="94"/>
                    <a:pt x="1238" y="313"/>
                  </a:cubicBezTo>
                  <a:cubicBezTo>
                    <a:pt x="282" y="1202"/>
                    <a:pt x="0" y="3836"/>
                    <a:pt x="0" y="3836"/>
                  </a:cubicBezTo>
                  <a:cubicBezTo>
                    <a:pt x="0" y="3836"/>
                    <a:pt x="1358" y="2859"/>
                    <a:pt x="2031" y="1731"/>
                  </a:cubicBezTo>
                  <a:cubicBezTo>
                    <a:pt x="2539" y="883"/>
                    <a:pt x="2376" y="0"/>
                    <a:pt x="1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3831;p75">
              <a:extLst>
                <a:ext uri="{FF2B5EF4-FFF2-40B4-BE49-F238E27FC236}">
                  <a16:creationId xmlns:a16="http://schemas.microsoft.com/office/drawing/2014/main" xmlns="" id="{2A3B3812-30BF-CA13-555E-124DA99280C8}"/>
                </a:ext>
              </a:extLst>
            </p:cNvPr>
            <p:cNvSpPr/>
            <p:nvPr/>
          </p:nvSpPr>
          <p:spPr>
            <a:xfrm flipH="1">
              <a:off x="7822373" y="3487070"/>
              <a:ext cx="282745" cy="148738"/>
            </a:xfrm>
            <a:custGeom>
              <a:avLst/>
              <a:gdLst/>
              <a:ahLst/>
              <a:cxnLst/>
              <a:rect l="l" t="t" r="r" b="b"/>
              <a:pathLst>
                <a:path w="4025" h="2118" extrusionOk="0">
                  <a:moveTo>
                    <a:pt x="1232" y="0"/>
                  </a:moveTo>
                  <a:cubicBezTo>
                    <a:pt x="490" y="0"/>
                    <a:pt x="0" y="695"/>
                    <a:pt x="1083" y="1518"/>
                  </a:cubicBezTo>
                  <a:cubicBezTo>
                    <a:pt x="1775" y="2043"/>
                    <a:pt x="2976" y="2118"/>
                    <a:pt x="3608" y="2118"/>
                  </a:cubicBezTo>
                  <a:cubicBezTo>
                    <a:pt x="3862" y="2118"/>
                    <a:pt x="4024" y="2106"/>
                    <a:pt x="4024" y="2106"/>
                  </a:cubicBezTo>
                  <a:cubicBezTo>
                    <a:pt x="4024" y="2106"/>
                    <a:pt x="2984" y="766"/>
                    <a:pt x="1870" y="167"/>
                  </a:cubicBezTo>
                  <a:cubicBezTo>
                    <a:pt x="1656" y="52"/>
                    <a:pt x="1435" y="0"/>
                    <a:pt x="1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3832;p75">
              <a:extLst>
                <a:ext uri="{FF2B5EF4-FFF2-40B4-BE49-F238E27FC236}">
                  <a16:creationId xmlns:a16="http://schemas.microsoft.com/office/drawing/2014/main" xmlns="" id="{42DF26A1-4B95-C057-E867-50827CE31684}"/>
                </a:ext>
              </a:extLst>
            </p:cNvPr>
            <p:cNvSpPr/>
            <p:nvPr/>
          </p:nvSpPr>
          <p:spPr>
            <a:xfrm flipH="1">
              <a:off x="7717069" y="3744652"/>
              <a:ext cx="284922" cy="97403"/>
            </a:xfrm>
            <a:custGeom>
              <a:avLst/>
              <a:gdLst/>
              <a:ahLst/>
              <a:cxnLst/>
              <a:rect l="l" t="t" r="r" b="b"/>
              <a:pathLst>
                <a:path w="4056" h="1387" extrusionOk="0">
                  <a:moveTo>
                    <a:pt x="1425" y="1"/>
                  </a:moveTo>
                  <a:cubicBezTo>
                    <a:pt x="93" y="1"/>
                    <a:pt x="1" y="569"/>
                    <a:pt x="553" y="1040"/>
                  </a:cubicBezTo>
                  <a:cubicBezTo>
                    <a:pt x="814" y="1264"/>
                    <a:pt x="1299" y="1387"/>
                    <a:pt x="1871" y="1387"/>
                  </a:cubicBezTo>
                  <a:cubicBezTo>
                    <a:pt x="2553" y="1387"/>
                    <a:pt x="3359" y="1213"/>
                    <a:pt x="4055" y="829"/>
                  </a:cubicBezTo>
                  <a:cubicBezTo>
                    <a:pt x="4055" y="829"/>
                    <a:pt x="3082" y="57"/>
                    <a:pt x="1593" y="3"/>
                  </a:cubicBezTo>
                  <a:cubicBezTo>
                    <a:pt x="1535" y="2"/>
                    <a:pt x="1479" y="1"/>
                    <a:pt x="1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3833;p75">
              <a:extLst>
                <a:ext uri="{FF2B5EF4-FFF2-40B4-BE49-F238E27FC236}">
                  <a16:creationId xmlns:a16="http://schemas.microsoft.com/office/drawing/2014/main" xmlns="" id="{CD1EA335-CFA3-0A4B-8184-5A58DE4B5E96}"/>
                </a:ext>
              </a:extLst>
            </p:cNvPr>
            <p:cNvSpPr/>
            <p:nvPr/>
          </p:nvSpPr>
          <p:spPr>
            <a:xfrm flipH="1">
              <a:off x="7538210" y="3581802"/>
              <a:ext cx="178919" cy="221070"/>
            </a:xfrm>
            <a:custGeom>
              <a:avLst/>
              <a:gdLst/>
              <a:ahLst/>
              <a:cxnLst/>
              <a:rect l="l" t="t" r="r" b="b"/>
              <a:pathLst>
                <a:path w="2547" h="3148" extrusionOk="0">
                  <a:moveTo>
                    <a:pt x="1841" y="1"/>
                  </a:moveTo>
                  <a:cubicBezTo>
                    <a:pt x="1489" y="1"/>
                    <a:pt x="1045" y="297"/>
                    <a:pt x="733" y="958"/>
                  </a:cubicBezTo>
                  <a:cubicBezTo>
                    <a:pt x="215" y="2058"/>
                    <a:pt x="0" y="3148"/>
                    <a:pt x="0" y="3148"/>
                  </a:cubicBezTo>
                  <a:cubicBezTo>
                    <a:pt x="0" y="3148"/>
                    <a:pt x="1942" y="2517"/>
                    <a:pt x="2344" y="1121"/>
                  </a:cubicBezTo>
                  <a:cubicBezTo>
                    <a:pt x="2547" y="413"/>
                    <a:pt x="2257" y="1"/>
                    <a:pt x="1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3834;p75">
              <a:extLst>
                <a:ext uri="{FF2B5EF4-FFF2-40B4-BE49-F238E27FC236}">
                  <a16:creationId xmlns:a16="http://schemas.microsoft.com/office/drawing/2014/main" xmlns="" id="{A1592C16-0DA0-A396-A6FF-37E1B1416507}"/>
                </a:ext>
              </a:extLst>
            </p:cNvPr>
            <p:cNvSpPr/>
            <p:nvPr/>
          </p:nvSpPr>
          <p:spPr>
            <a:xfrm flipH="1">
              <a:off x="7406001" y="3829903"/>
              <a:ext cx="201680" cy="188696"/>
            </a:xfrm>
            <a:custGeom>
              <a:avLst/>
              <a:gdLst/>
              <a:ahLst/>
              <a:cxnLst/>
              <a:rect l="l" t="t" r="r" b="b"/>
              <a:pathLst>
                <a:path w="2871" h="2687" extrusionOk="0">
                  <a:moveTo>
                    <a:pt x="2053" y="0"/>
                  </a:moveTo>
                  <a:cubicBezTo>
                    <a:pt x="1821" y="0"/>
                    <a:pt x="1536" y="116"/>
                    <a:pt x="1245" y="387"/>
                  </a:cubicBezTo>
                  <a:cubicBezTo>
                    <a:pt x="251" y="1315"/>
                    <a:pt x="0" y="2687"/>
                    <a:pt x="0" y="2687"/>
                  </a:cubicBezTo>
                  <a:cubicBezTo>
                    <a:pt x="0" y="2687"/>
                    <a:pt x="1259" y="2429"/>
                    <a:pt x="2151" y="1460"/>
                  </a:cubicBezTo>
                  <a:cubicBezTo>
                    <a:pt x="2871" y="680"/>
                    <a:pt x="2617" y="0"/>
                    <a:pt x="2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3835;p75">
              <a:extLst>
                <a:ext uri="{FF2B5EF4-FFF2-40B4-BE49-F238E27FC236}">
                  <a16:creationId xmlns:a16="http://schemas.microsoft.com/office/drawing/2014/main" xmlns="" id="{8E3F285F-A845-5F1E-27F1-D00D8E7DDCF0}"/>
                </a:ext>
              </a:extLst>
            </p:cNvPr>
            <p:cNvSpPr/>
            <p:nvPr/>
          </p:nvSpPr>
          <p:spPr>
            <a:xfrm flipH="1">
              <a:off x="7607621" y="3944158"/>
              <a:ext cx="295389" cy="105479"/>
            </a:xfrm>
            <a:custGeom>
              <a:avLst/>
              <a:gdLst/>
              <a:ahLst/>
              <a:cxnLst/>
              <a:rect l="l" t="t" r="r" b="b"/>
              <a:pathLst>
                <a:path w="4205" h="1502" extrusionOk="0">
                  <a:moveTo>
                    <a:pt x="1457" y="1"/>
                  </a:moveTo>
                  <a:cubicBezTo>
                    <a:pt x="434" y="1"/>
                    <a:pt x="0" y="881"/>
                    <a:pt x="1517" y="1338"/>
                  </a:cubicBezTo>
                  <a:cubicBezTo>
                    <a:pt x="1910" y="1457"/>
                    <a:pt x="2270" y="1502"/>
                    <a:pt x="2590" y="1502"/>
                  </a:cubicBezTo>
                  <a:cubicBezTo>
                    <a:pt x="3594" y="1502"/>
                    <a:pt x="4204" y="1060"/>
                    <a:pt x="4204" y="1060"/>
                  </a:cubicBezTo>
                  <a:cubicBezTo>
                    <a:pt x="4204" y="1060"/>
                    <a:pt x="2829" y="139"/>
                    <a:pt x="1662" y="12"/>
                  </a:cubicBezTo>
                  <a:cubicBezTo>
                    <a:pt x="1591" y="4"/>
                    <a:pt x="1523" y="1"/>
                    <a:pt x="1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3836;p75">
              <a:extLst>
                <a:ext uri="{FF2B5EF4-FFF2-40B4-BE49-F238E27FC236}">
                  <a16:creationId xmlns:a16="http://schemas.microsoft.com/office/drawing/2014/main" xmlns="" id="{37100FFD-861C-0862-6ACA-AED55160E5B7}"/>
                </a:ext>
              </a:extLst>
            </p:cNvPr>
            <p:cNvSpPr/>
            <p:nvPr/>
          </p:nvSpPr>
          <p:spPr>
            <a:xfrm flipH="1">
              <a:off x="7793215" y="3061232"/>
              <a:ext cx="143655" cy="317490"/>
            </a:xfrm>
            <a:custGeom>
              <a:avLst/>
              <a:gdLst/>
              <a:ahLst/>
              <a:cxnLst/>
              <a:rect l="l" t="t" r="r" b="b"/>
              <a:pathLst>
                <a:path w="2045" h="4521" extrusionOk="0">
                  <a:moveTo>
                    <a:pt x="987" y="0"/>
                  </a:moveTo>
                  <a:cubicBezTo>
                    <a:pt x="504" y="0"/>
                    <a:pt x="0" y="516"/>
                    <a:pt x="10" y="1544"/>
                  </a:cubicBezTo>
                  <a:cubicBezTo>
                    <a:pt x="25" y="2888"/>
                    <a:pt x="677" y="4520"/>
                    <a:pt x="677" y="4520"/>
                  </a:cubicBezTo>
                  <a:cubicBezTo>
                    <a:pt x="677" y="4520"/>
                    <a:pt x="2045" y="2398"/>
                    <a:pt x="1826" y="952"/>
                  </a:cubicBezTo>
                  <a:cubicBezTo>
                    <a:pt x="1731" y="317"/>
                    <a:pt x="1365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3837;p75">
              <a:extLst>
                <a:ext uri="{FF2B5EF4-FFF2-40B4-BE49-F238E27FC236}">
                  <a16:creationId xmlns:a16="http://schemas.microsoft.com/office/drawing/2014/main" xmlns="" id="{F497C4B1-8A89-9191-127C-E01FEC1EFE47}"/>
                </a:ext>
              </a:extLst>
            </p:cNvPr>
            <p:cNvSpPr/>
            <p:nvPr/>
          </p:nvSpPr>
          <p:spPr>
            <a:xfrm flipH="1">
              <a:off x="7645762" y="3361791"/>
              <a:ext cx="180676" cy="276970"/>
            </a:xfrm>
            <a:custGeom>
              <a:avLst/>
              <a:gdLst/>
              <a:ahLst/>
              <a:cxnLst/>
              <a:rect l="l" t="t" r="r" b="b"/>
              <a:pathLst>
                <a:path w="2572" h="3944" extrusionOk="0">
                  <a:moveTo>
                    <a:pt x="1908" y="110"/>
                  </a:moveTo>
                  <a:cubicBezTo>
                    <a:pt x="1993" y="110"/>
                    <a:pt x="2067" y="135"/>
                    <a:pt x="2134" y="184"/>
                  </a:cubicBezTo>
                  <a:cubicBezTo>
                    <a:pt x="2409" y="410"/>
                    <a:pt x="2437" y="1094"/>
                    <a:pt x="2043" y="1760"/>
                  </a:cubicBezTo>
                  <a:cubicBezTo>
                    <a:pt x="1488" y="2688"/>
                    <a:pt x="452" y="3523"/>
                    <a:pt x="124" y="3770"/>
                  </a:cubicBezTo>
                  <a:cubicBezTo>
                    <a:pt x="194" y="3242"/>
                    <a:pt x="519" y="1160"/>
                    <a:pt x="1333" y="406"/>
                  </a:cubicBezTo>
                  <a:cubicBezTo>
                    <a:pt x="1545" y="208"/>
                    <a:pt x="1742" y="110"/>
                    <a:pt x="1908" y="110"/>
                  </a:cubicBezTo>
                  <a:close/>
                  <a:moveTo>
                    <a:pt x="1911" y="0"/>
                  </a:moveTo>
                  <a:cubicBezTo>
                    <a:pt x="1716" y="0"/>
                    <a:pt x="1492" y="111"/>
                    <a:pt x="1260" y="325"/>
                  </a:cubicBezTo>
                  <a:cubicBezTo>
                    <a:pt x="300" y="1221"/>
                    <a:pt x="15" y="3774"/>
                    <a:pt x="4" y="3883"/>
                  </a:cubicBezTo>
                  <a:cubicBezTo>
                    <a:pt x="1" y="3904"/>
                    <a:pt x="12" y="3925"/>
                    <a:pt x="28" y="3936"/>
                  </a:cubicBezTo>
                  <a:cubicBezTo>
                    <a:pt x="39" y="3940"/>
                    <a:pt x="46" y="3943"/>
                    <a:pt x="57" y="3943"/>
                  </a:cubicBezTo>
                  <a:cubicBezTo>
                    <a:pt x="67" y="3943"/>
                    <a:pt x="78" y="3940"/>
                    <a:pt x="89" y="3932"/>
                  </a:cubicBezTo>
                  <a:cubicBezTo>
                    <a:pt x="103" y="3922"/>
                    <a:pt x="1464" y="2938"/>
                    <a:pt x="2134" y="1813"/>
                  </a:cubicBezTo>
                  <a:cubicBezTo>
                    <a:pt x="2572" y="1080"/>
                    <a:pt x="2512" y="353"/>
                    <a:pt x="2201" y="103"/>
                  </a:cubicBezTo>
                  <a:cubicBezTo>
                    <a:pt x="2116" y="34"/>
                    <a:pt x="2018" y="0"/>
                    <a:pt x="1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3838;p75">
              <a:extLst>
                <a:ext uri="{FF2B5EF4-FFF2-40B4-BE49-F238E27FC236}">
                  <a16:creationId xmlns:a16="http://schemas.microsoft.com/office/drawing/2014/main" xmlns="" id="{A9B7F111-C853-DF7C-8D11-B655DA2952B5}"/>
                </a:ext>
              </a:extLst>
            </p:cNvPr>
            <p:cNvSpPr/>
            <p:nvPr/>
          </p:nvSpPr>
          <p:spPr>
            <a:xfrm flipH="1">
              <a:off x="7818439" y="3483208"/>
              <a:ext cx="268344" cy="156533"/>
            </a:xfrm>
            <a:custGeom>
              <a:avLst/>
              <a:gdLst/>
              <a:ahLst/>
              <a:cxnLst/>
              <a:rect l="l" t="t" r="r" b="b"/>
              <a:pathLst>
                <a:path w="3820" h="2229" extrusionOk="0">
                  <a:moveTo>
                    <a:pt x="974" y="108"/>
                  </a:moveTo>
                  <a:cubicBezTo>
                    <a:pt x="1168" y="108"/>
                    <a:pt x="1376" y="158"/>
                    <a:pt x="1584" y="268"/>
                  </a:cubicBezTo>
                  <a:cubicBezTo>
                    <a:pt x="2518" y="772"/>
                    <a:pt x="3410" y="1816"/>
                    <a:pt x="3657" y="2112"/>
                  </a:cubicBezTo>
                  <a:cubicBezTo>
                    <a:pt x="3586" y="2115"/>
                    <a:pt x="3481" y="2118"/>
                    <a:pt x="3351" y="2118"/>
                  </a:cubicBezTo>
                  <a:cubicBezTo>
                    <a:pt x="2725" y="2118"/>
                    <a:pt x="1532" y="2044"/>
                    <a:pt x="854" y="1530"/>
                  </a:cubicBezTo>
                  <a:cubicBezTo>
                    <a:pt x="325" y="1124"/>
                    <a:pt x="124" y="705"/>
                    <a:pt x="318" y="401"/>
                  </a:cubicBezTo>
                  <a:cubicBezTo>
                    <a:pt x="434" y="225"/>
                    <a:pt x="681" y="108"/>
                    <a:pt x="974" y="108"/>
                  </a:cubicBezTo>
                  <a:close/>
                  <a:moveTo>
                    <a:pt x="965" y="1"/>
                  </a:moveTo>
                  <a:cubicBezTo>
                    <a:pt x="652" y="1"/>
                    <a:pt x="373" y="119"/>
                    <a:pt x="230" y="341"/>
                  </a:cubicBezTo>
                  <a:cubicBezTo>
                    <a:pt x="1" y="698"/>
                    <a:pt x="209" y="1174"/>
                    <a:pt x="790" y="1615"/>
                  </a:cubicBezTo>
                  <a:cubicBezTo>
                    <a:pt x="1492" y="2147"/>
                    <a:pt x="2688" y="2229"/>
                    <a:pt x="3329" y="2229"/>
                  </a:cubicBezTo>
                  <a:cubicBezTo>
                    <a:pt x="3580" y="2229"/>
                    <a:pt x="3745" y="2214"/>
                    <a:pt x="3767" y="2214"/>
                  </a:cubicBezTo>
                  <a:cubicBezTo>
                    <a:pt x="3788" y="2211"/>
                    <a:pt x="3806" y="2200"/>
                    <a:pt x="3812" y="2182"/>
                  </a:cubicBezTo>
                  <a:cubicBezTo>
                    <a:pt x="3819" y="2165"/>
                    <a:pt x="3816" y="2144"/>
                    <a:pt x="3806" y="2126"/>
                  </a:cubicBezTo>
                  <a:cubicBezTo>
                    <a:pt x="3795" y="2115"/>
                    <a:pt x="2748" y="772"/>
                    <a:pt x="1633" y="176"/>
                  </a:cubicBezTo>
                  <a:cubicBezTo>
                    <a:pt x="1416" y="58"/>
                    <a:pt x="1183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3839;p75">
              <a:extLst>
                <a:ext uri="{FF2B5EF4-FFF2-40B4-BE49-F238E27FC236}">
                  <a16:creationId xmlns:a16="http://schemas.microsoft.com/office/drawing/2014/main" xmlns="" id="{EBE31528-A211-4C25-DE7E-70239CD27E3E}"/>
                </a:ext>
              </a:extLst>
            </p:cNvPr>
            <p:cNvSpPr/>
            <p:nvPr/>
          </p:nvSpPr>
          <p:spPr>
            <a:xfrm flipH="1">
              <a:off x="7713416" y="3741000"/>
              <a:ext cx="279724" cy="104496"/>
            </a:xfrm>
            <a:custGeom>
              <a:avLst/>
              <a:gdLst/>
              <a:ahLst/>
              <a:cxnLst/>
              <a:rect l="l" t="t" r="r" b="b"/>
              <a:pathLst>
                <a:path w="3982" h="1488" extrusionOk="0">
                  <a:moveTo>
                    <a:pt x="1464" y="109"/>
                  </a:moveTo>
                  <a:cubicBezTo>
                    <a:pt x="2702" y="151"/>
                    <a:pt x="3586" y="705"/>
                    <a:pt x="3827" y="874"/>
                  </a:cubicBezTo>
                  <a:cubicBezTo>
                    <a:pt x="3155" y="1228"/>
                    <a:pt x="2392" y="1386"/>
                    <a:pt x="1745" y="1386"/>
                  </a:cubicBezTo>
                  <a:cubicBezTo>
                    <a:pt x="1186" y="1386"/>
                    <a:pt x="714" y="1268"/>
                    <a:pt x="463" y="1054"/>
                  </a:cubicBezTo>
                  <a:cubicBezTo>
                    <a:pt x="219" y="846"/>
                    <a:pt x="116" y="631"/>
                    <a:pt x="180" y="468"/>
                  </a:cubicBezTo>
                  <a:cubicBezTo>
                    <a:pt x="272" y="236"/>
                    <a:pt x="674" y="109"/>
                    <a:pt x="1298" y="109"/>
                  </a:cubicBezTo>
                  <a:close/>
                  <a:moveTo>
                    <a:pt x="1306" y="0"/>
                  </a:moveTo>
                  <a:cubicBezTo>
                    <a:pt x="623" y="0"/>
                    <a:pt x="189" y="148"/>
                    <a:pt x="82" y="430"/>
                  </a:cubicBezTo>
                  <a:cubicBezTo>
                    <a:pt x="0" y="638"/>
                    <a:pt x="113" y="895"/>
                    <a:pt x="391" y="1135"/>
                  </a:cubicBezTo>
                  <a:cubicBezTo>
                    <a:pt x="660" y="1360"/>
                    <a:pt x="1161" y="1487"/>
                    <a:pt x="1750" y="1487"/>
                  </a:cubicBezTo>
                  <a:cubicBezTo>
                    <a:pt x="2440" y="1487"/>
                    <a:pt x="3252" y="1315"/>
                    <a:pt x="3954" y="927"/>
                  </a:cubicBezTo>
                  <a:cubicBezTo>
                    <a:pt x="3971" y="916"/>
                    <a:pt x="3982" y="902"/>
                    <a:pt x="3982" y="885"/>
                  </a:cubicBezTo>
                  <a:cubicBezTo>
                    <a:pt x="3982" y="867"/>
                    <a:pt x="3975" y="849"/>
                    <a:pt x="3960" y="838"/>
                  </a:cubicBezTo>
                  <a:cubicBezTo>
                    <a:pt x="3954" y="828"/>
                    <a:pt x="2959" y="52"/>
                    <a:pt x="1467" y="3"/>
                  </a:cubicBezTo>
                  <a:cubicBezTo>
                    <a:pt x="1412" y="1"/>
                    <a:pt x="1358" y="0"/>
                    <a:pt x="1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3840;p75">
              <a:extLst>
                <a:ext uri="{FF2B5EF4-FFF2-40B4-BE49-F238E27FC236}">
                  <a16:creationId xmlns:a16="http://schemas.microsoft.com/office/drawing/2014/main" xmlns="" id="{A6FCE53D-7677-B404-0F6B-D21E3B6F5A52}"/>
                </a:ext>
              </a:extLst>
            </p:cNvPr>
            <p:cNvSpPr/>
            <p:nvPr/>
          </p:nvSpPr>
          <p:spPr>
            <a:xfrm flipH="1">
              <a:off x="7535049" y="3578010"/>
              <a:ext cx="186085" cy="228584"/>
            </a:xfrm>
            <a:custGeom>
              <a:avLst/>
              <a:gdLst/>
              <a:ahLst/>
              <a:cxnLst/>
              <a:rect l="l" t="t" r="r" b="b"/>
              <a:pathLst>
                <a:path w="2649" h="3255" extrusionOk="0">
                  <a:moveTo>
                    <a:pt x="1898" y="106"/>
                  </a:moveTo>
                  <a:cubicBezTo>
                    <a:pt x="1961" y="106"/>
                    <a:pt x="2025" y="117"/>
                    <a:pt x="2077" y="138"/>
                  </a:cubicBezTo>
                  <a:cubicBezTo>
                    <a:pt x="2388" y="254"/>
                    <a:pt x="2494" y="656"/>
                    <a:pt x="2349" y="1160"/>
                  </a:cubicBezTo>
                  <a:cubicBezTo>
                    <a:pt x="2010" y="2345"/>
                    <a:pt x="512" y="2973"/>
                    <a:pt x="131" y="3117"/>
                  </a:cubicBezTo>
                  <a:cubicBezTo>
                    <a:pt x="194" y="2832"/>
                    <a:pt x="417" y="1932"/>
                    <a:pt x="840" y="1033"/>
                  </a:cubicBezTo>
                  <a:cubicBezTo>
                    <a:pt x="1140" y="399"/>
                    <a:pt x="1566" y="106"/>
                    <a:pt x="1898" y="106"/>
                  </a:cubicBezTo>
                  <a:close/>
                  <a:moveTo>
                    <a:pt x="1901" y="1"/>
                  </a:moveTo>
                  <a:cubicBezTo>
                    <a:pt x="1528" y="1"/>
                    <a:pt x="1063" y="308"/>
                    <a:pt x="744" y="988"/>
                  </a:cubicBezTo>
                  <a:cubicBezTo>
                    <a:pt x="230" y="2085"/>
                    <a:pt x="7" y="3177"/>
                    <a:pt x="4" y="3191"/>
                  </a:cubicBezTo>
                  <a:cubicBezTo>
                    <a:pt x="0" y="3209"/>
                    <a:pt x="7" y="3227"/>
                    <a:pt x="22" y="3241"/>
                  </a:cubicBezTo>
                  <a:cubicBezTo>
                    <a:pt x="32" y="3248"/>
                    <a:pt x="43" y="3255"/>
                    <a:pt x="57" y="3255"/>
                  </a:cubicBezTo>
                  <a:cubicBezTo>
                    <a:pt x="60" y="3255"/>
                    <a:pt x="67" y="3252"/>
                    <a:pt x="74" y="3252"/>
                  </a:cubicBezTo>
                  <a:cubicBezTo>
                    <a:pt x="152" y="3227"/>
                    <a:pt x="2049" y="2599"/>
                    <a:pt x="2451" y="1188"/>
                  </a:cubicBezTo>
                  <a:cubicBezTo>
                    <a:pt x="2648" y="508"/>
                    <a:pt x="2395" y="141"/>
                    <a:pt x="2116" y="39"/>
                  </a:cubicBezTo>
                  <a:cubicBezTo>
                    <a:pt x="2050" y="14"/>
                    <a:pt x="1977" y="1"/>
                    <a:pt x="1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3841;p75">
              <a:extLst>
                <a:ext uri="{FF2B5EF4-FFF2-40B4-BE49-F238E27FC236}">
                  <a16:creationId xmlns:a16="http://schemas.microsoft.com/office/drawing/2014/main" xmlns="" id="{61B796E4-13FF-AA7D-7F0B-BBCC6E0641DE}"/>
                </a:ext>
              </a:extLst>
            </p:cNvPr>
            <p:cNvSpPr/>
            <p:nvPr/>
          </p:nvSpPr>
          <p:spPr>
            <a:xfrm flipH="1">
              <a:off x="7414922" y="3826182"/>
              <a:ext cx="196481" cy="196140"/>
            </a:xfrm>
            <a:custGeom>
              <a:avLst/>
              <a:gdLst/>
              <a:ahLst/>
              <a:cxnLst/>
              <a:rect l="l" t="t" r="r" b="b"/>
              <a:pathLst>
                <a:path w="2797" h="2793" extrusionOk="0">
                  <a:moveTo>
                    <a:pt x="2102" y="105"/>
                  </a:moveTo>
                  <a:cubicBezTo>
                    <a:pt x="2250" y="105"/>
                    <a:pt x="2374" y="158"/>
                    <a:pt x="2455" y="239"/>
                  </a:cubicBezTo>
                  <a:cubicBezTo>
                    <a:pt x="2670" y="450"/>
                    <a:pt x="2670" y="930"/>
                    <a:pt x="2166" y="1477"/>
                  </a:cubicBezTo>
                  <a:cubicBezTo>
                    <a:pt x="1422" y="2281"/>
                    <a:pt x="416" y="2592"/>
                    <a:pt x="124" y="2665"/>
                  </a:cubicBezTo>
                  <a:cubicBezTo>
                    <a:pt x="198" y="2359"/>
                    <a:pt x="501" y="1254"/>
                    <a:pt x="1337" y="479"/>
                  </a:cubicBezTo>
                  <a:cubicBezTo>
                    <a:pt x="1622" y="211"/>
                    <a:pt x="1890" y="105"/>
                    <a:pt x="2102" y="105"/>
                  </a:cubicBezTo>
                  <a:close/>
                  <a:moveTo>
                    <a:pt x="2101" y="0"/>
                  </a:moveTo>
                  <a:cubicBezTo>
                    <a:pt x="1862" y="0"/>
                    <a:pt x="1568" y="113"/>
                    <a:pt x="1263" y="398"/>
                  </a:cubicBezTo>
                  <a:cubicBezTo>
                    <a:pt x="265" y="1329"/>
                    <a:pt x="4" y="2714"/>
                    <a:pt x="1" y="2729"/>
                  </a:cubicBezTo>
                  <a:cubicBezTo>
                    <a:pt x="1" y="2747"/>
                    <a:pt x="4" y="2764"/>
                    <a:pt x="18" y="2778"/>
                  </a:cubicBezTo>
                  <a:cubicBezTo>
                    <a:pt x="29" y="2785"/>
                    <a:pt x="40" y="2792"/>
                    <a:pt x="53" y="2792"/>
                  </a:cubicBezTo>
                  <a:lnTo>
                    <a:pt x="64" y="2792"/>
                  </a:lnTo>
                  <a:cubicBezTo>
                    <a:pt x="78" y="2789"/>
                    <a:pt x="1347" y="2517"/>
                    <a:pt x="2243" y="1547"/>
                  </a:cubicBezTo>
                  <a:cubicBezTo>
                    <a:pt x="2797" y="951"/>
                    <a:pt x="2779" y="412"/>
                    <a:pt x="2529" y="162"/>
                  </a:cubicBezTo>
                  <a:cubicBezTo>
                    <a:pt x="2428" y="63"/>
                    <a:pt x="2280" y="0"/>
                    <a:pt x="2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3842;p75">
              <a:extLst>
                <a:ext uri="{FF2B5EF4-FFF2-40B4-BE49-F238E27FC236}">
                  <a16:creationId xmlns:a16="http://schemas.microsoft.com/office/drawing/2014/main" xmlns="" id="{4B080C70-2ACB-4CD7-9256-2B9E6C060F80}"/>
                </a:ext>
              </a:extLst>
            </p:cNvPr>
            <p:cNvSpPr/>
            <p:nvPr/>
          </p:nvSpPr>
          <p:spPr>
            <a:xfrm flipH="1">
              <a:off x="7603686" y="3940436"/>
              <a:ext cx="270522" cy="112852"/>
            </a:xfrm>
            <a:custGeom>
              <a:avLst/>
              <a:gdLst/>
              <a:ahLst/>
              <a:cxnLst/>
              <a:rect l="l" t="t" r="r" b="b"/>
              <a:pathLst>
                <a:path w="3851" h="1607" extrusionOk="0">
                  <a:moveTo>
                    <a:pt x="1044" y="107"/>
                  </a:moveTo>
                  <a:cubicBezTo>
                    <a:pt x="1110" y="107"/>
                    <a:pt x="1178" y="111"/>
                    <a:pt x="1248" y="118"/>
                  </a:cubicBezTo>
                  <a:cubicBezTo>
                    <a:pt x="2239" y="228"/>
                    <a:pt x="3403" y="926"/>
                    <a:pt x="3696" y="1113"/>
                  </a:cubicBezTo>
                  <a:cubicBezTo>
                    <a:pt x="3511" y="1221"/>
                    <a:pt x="2967" y="1499"/>
                    <a:pt x="2177" y="1499"/>
                  </a:cubicBezTo>
                  <a:cubicBezTo>
                    <a:pt x="1862" y="1499"/>
                    <a:pt x="1508" y="1455"/>
                    <a:pt x="1121" y="1338"/>
                  </a:cubicBezTo>
                  <a:cubicBezTo>
                    <a:pt x="356" y="1109"/>
                    <a:pt x="134" y="778"/>
                    <a:pt x="180" y="548"/>
                  </a:cubicBezTo>
                  <a:cubicBezTo>
                    <a:pt x="226" y="316"/>
                    <a:pt x="557" y="107"/>
                    <a:pt x="1044" y="107"/>
                  </a:cubicBezTo>
                  <a:close/>
                  <a:moveTo>
                    <a:pt x="1046" y="0"/>
                  </a:moveTo>
                  <a:cubicBezTo>
                    <a:pt x="540" y="0"/>
                    <a:pt x="139" y="211"/>
                    <a:pt x="74" y="527"/>
                  </a:cubicBezTo>
                  <a:cubicBezTo>
                    <a:pt x="0" y="887"/>
                    <a:pt x="381" y="1229"/>
                    <a:pt x="1094" y="1440"/>
                  </a:cubicBezTo>
                  <a:cubicBezTo>
                    <a:pt x="1488" y="1560"/>
                    <a:pt x="1851" y="1606"/>
                    <a:pt x="2176" y="1606"/>
                  </a:cubicBezTo>
                  <a:cubicBezTo>
                    <a:pt x="3192" y="1606"/>
                    <a:pt x="3819" y="1162"/>
                    <a:pt x="3826" y="1155"/>
                  </a:cubicBezTo>
                  <a:cubicBezTo>
                    <a:pt x="3840" y="1144"/>
                    <a:pt x="3851" y="1126"/>
                    <a:pt x="3851" y="1113"/>
                  </a:cubicBezTo>
                  <a:cubicBezTo>
                    <a:pt x="3851" y="1095"/>
                    <a:pt x="3840" y="1077"/>
                    <a:pt x="3826" y="1066"/>
                  </a:cubicBezTo>
                  <a:cubicBezTo>
                    <a:pt x="3770" y="1028"/>
                    <a:pt x="2422" y="139"/>
                    <a:pt x="1259" y="13"/>
                  </a:cubicBezTo>
                  <a:cubicBezTo>
                    <a:pt x="1186" y="4"/>
                    <a:pt x="1115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3843;p75">
              <a:extLst>
                <a:ext uri="{FF2B5EF4-FFF2-40B4-BE49-F238E27FC236}">
                  <a16:creationId xmlns:a16="http://schemas.microsoft.com/office/drawing/2014/main" xmlns="" id="{A6372273-1141-C439-1507-0890A75E08DB}"/>
                </a:ext>
              </a:extLst>
            </p:cNvPr>
            <p:cNvSpPr/>
            <p:nvPr/>
          </p:nvSpPr>
          <p:spPr>
            <a:xfrm flipH="1">
              <a:off x="7789422" y="3057580"/>
              <a:ext cx="151242" cy="324793"/>
            </a:xfrm>
            <a:custGeom>
              <a:avLst/>
              <a:gdLst/>
              <a:ahLst/>
              <a:cxnLst/>
              <a:rect l="l" t="t" r="r" b="b"/>
              <a:pathLst>
                <a:path w="2153" h="4625" extrusionOk="0">
                  <a:moveTo>
                    <a:pt x="1041" y="105"/>
                  </a:moveTo>
                  <a:cubicBezTo>
                    <a:pt x="1373" y="105"/>
                    <a:pt x="1732" y="380"/>
                    <a:pt x="1828" y="1011"/>
                  </a:cubicBezTo>
                  <a:cubicBezTo>
                    <a:pt x="2014" y="2252"/>
                    <a:pt x="995" y="4033"/>
                    <a:pt x="741" y="4452"/>
                  </a:cubicBezTo>
                  <a:cubicBezTo>
                    <a:pt x="604" y="4075"/>
                    <a:pt x="128" y="2725"/>
                    <a:pt x="118" y="1596"/>
                  </a:cubicBezTo>
                  <a:cubicBezTo>
                    <a:pt x="110" y="623"/>
                    <a:pt x="565" y="144"/>
                    <a:pt x="992" y="108"/>
                  </a:cubicBezTo>
                  <a:cubicBezTo>
                    <a:pt x="1006" y="108"/>
                    <a:pt x="1024" y="105"/>
                    <a:pt x="1041" y="105"/>
                  </a:cubicBezTo>
                  <a:close/>
                  <a:moveTo>
                    <a:pt x="1042" y="0"/>
                  </a:moveTo>
                  <a:cubicBezTo>
                    <a:pt x="1023" y="0"/>
                    <a:pt x="1004" y="1"/>
                    <a:pt x="985" y="2"/>
                  </a:cubicBezTo>
                  <a:cubicBezTo>
                    <a:pt x="509" y="38"/>
                    <a:pt x="1" y="556"/>
                    <a:pt x="12" y="1599"/>
                  </a:cubicBezTo>
                  <a:cubicBezTo>
                    <a:pt x="25" y="2937"/>
                    <a:pt x="674" y="4576"/>
                    <a:pt x="681" y="4590"/>
                  </a:cubicBezTo>
                  <a:cubicBezTo>
                    <a:pt x="689" y="4611"/>
                    <a:pt x="707" y="4622"/>
                    <a:pt x="728" y="4625"/>
                  </a:cubicBezTo>
                  <a:lnTo>
                    <a:pt x="731" y="4625"/>
                  </a:lnTo>
                  <a:cubicBezTo>
                    <a:pt x="749" y="4625"/>
                    <a:pt x="766" y="4615"/>
                    <a:pt x="777" y="4600"/>
                  </a:cubicBezTo>
                  <a:cubicBezTo>
                    <a:pt x="834" y="4512"/>
                    <a:pt x="2152" y="2446"/>
                    <a:pt x="1934" y="997"/>
                  </a:cubicBezTo>
                  <a:cubicBezTo>
                    <a:pt x="1829" y="302"/>
                    <a:pt x="1419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3844;p75">
              <a:extLst>
                <a:ext uri="{FF2B5EF4-FFF2-40B4-BE49-F238E27FC236}">
                  <a16:creationId xmlns:a16="http://schemas.microsoft.com/office/drawing/2014/main" xmlns="" id="{AAE7595E-C3A5-786A-212E-41A15B339EC9}"/>
                </a:ext>
              </a:extLst>
            </p:cNvPr>
            <p:cNvSpPr/>
            <p:nvPr/>
          </p:nvSpPr>
          <p:spPr>
            <a:xfrm flipH="1">
              <a:off x="7540745" y="3165093"/>
              <a:ext cx="358752" cy="1141235"/>
            </a:xfrm>
            <a:custGeom>
              <a:avLst/>
              <a:gdLst/>
              <a:ahLst/>
              <a:cxnLst/>
              <a:rect l="l" t="t" r="r" b="b"/>
              <a:pathLst>
                <a:path w="5107" h="16251" extrusionOk="0">
                  <a:moveTo>
                    <a:pt x="317" y="0"/>
                  </a:moveTo>
                  <a:cubicBezTo>
                    <a:pt x="293" y="0"/>
                    <a:pt x="271" y="20"/>
                    <a:pt x="264" y="47"/>
                  </a:cubicBezTo>
                  <a:cubicBezTo>
                    <a:pt x="264" y="62"/>
                    <a:pt x="0" y="1761"/>
                    <a:pt x="92" y="3045"/>
                  </a:cubicBezTo>
                  <a:cubicBezTo>
                    <a:pt x="170" y="4114"/>
                    <a:pt x="381" y="5707"/>
                    <a:pt x="1337" y="7203"/>
                  </a:cubicBezTo>
                  <a:cubicBezTo>
                    <a:pt x="1485" y="7439"/>
                    <a:pt x="1630" y="7664"/>
                    <a:pt x="1778" y="7890"/>
                  </a:cubicBezTo>
                  <a:cubicBezTo>
                    <a:pt x="3573" y="10686"/>
                    <a:pt x="4994" y="12894"/>
                    <a:pt x="4444" y="16187"/>
                  </a:cubicBezTo>
                  <a:cubicBezTo>
                    <a:pt x="4440" y="16216"/>
                    <a:pt x="4461" y="16244"/>
                    <a:pt x="4489" y="16251"/>
                  </a:cubicBezTo>
                  <a:lnTo>
                    <a:pt x="4496" y="16251"/>
                  </a:lnTo>
                  <a:cubicBezTo>
                    <a:pt x="4525" y="16251"/>
                    <a:pt x="4546" y="16230"/>
                    <a:pt x="4549" y="16205"/>
                  </a:cubicBezTo>
                  <a:cubicBezTo>
                    <a:pt x="5106" y="12873"/>
                    <a:pt x="3679" y="10647"/>
                    <a:pt x="1866" y="7833"/>
                  </a:cubicBezTo>
                  <a:cubicBezTo>
                    <a:pt x="1721" y="7608"/>
                    <a:pt x="1573" y="7379"/>
                    <a:pt x="1425" y="7146"/>
                  </a:cubicBezTo>
                  <a:cubicBezTo>
                    <a:pt x="484" y="5672"/>
                    <a:pt x="275" y="4096"/>
                    <a:pt x="198" y="3038"/>
                  </a:cubicBezTo>
                  <a:cubicBezTo>
                    <a:pt x="106" y="1765"/>
                    <a:pt x="370" y="79"/>
                    <a:pt x="370" y="62"/>
                  </a:cubicBezTo>
                  <a:cubicBezTo>
                    <a:pt x="378" y="34"/>
                    <a:pt x="357" y="5"/>
                    <a:pt x="328" y="2"/>
                  </a:cubicBezTo>
                  <a:cubicBezTo>
                    <a:pt x="324" y="1"/>
                    <a:pt x="321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3845;p75">
              <a:extLst>
                <a:ext uri="{FF2B5EF4-FFF2-40B4-BE49-F238E27FC236}">
                  <a16:creationId xmlns:a16="http://schemas.microsoft.com/office/drawing/2014/main" xmlns="" id="{057E0C72-B134-5900-5C81-9935D52B1F1C}"/>
                </a:ext>
              </a:extLst>
            </p:cNvPr>
            <p:cNvSpPr/>
            <p:nvPr/>
          </p:nvSpPr>
          <p:spPr>
            <a:xfrm flipH="1">
              <a:off x="7818155" y="3548727"/>
              <a:ext cx="178990" cy="90029"/>
            </a:xfrm>
            <a:custGeom>
              <a:avLst/>
              <a:gdLst/>
              <a:ahLst/>
              <a:cxnLst/>
              <a:rect l="l" t="t" r="r" b="b"/>
              <a:pathLst>
                <a:path w="2548" h="1282" extrusionOk="0">
                  <a:moveTo>
                    <a:pt x="62" y="1"/>
                  </a:moveTo>
                  <a:cubicBezTo>
                    <a:pt x="44" y="1"/>
                    <a:pt x="27" y="9"/>
                    <a:pt x="15" y="26"/>
                  </a:cubicBezTo>
                  <a:cubicBezTo>
                    <a:pt x="1" y="51"/>
                    <a:pt x="8" y="85"/>
                    <a:pt x="33" y="100"/>
                  </a:cubicBezTo>
                  <a:cubicBezTo>
                    <a:pt x="40" y="106"/>
                    <a:pt x="932" y="671"/>
                    <a:pt x="2466" y="1278"/>
                  </a:cubicBezTo>
                  <a:cubicBezTo>
                    <a:pt x="2473" y="1281"/>
                    <a:pt x="2480" y="1281"/>
                    <a:pt x="2487" y="1281"/>
                  </a:cubicBezTo>
                  <a:cubicBezTo>
                    <a:pt x="2508" y="1281"/>
                    <a:pt x="2530" y="1267"/>
                    <a:pt x="2536" y="1246"/>
                  </a:cubicBezTo>
                  <a:cubicBezTo>
                    <a:pt x="2547" y="1221"/>
                    <a:pt x="2533" y="1190"/>
                    <a:pt x="2508" y="1179"/>
                  </a:cubicBezTo>
                  <a:cubicBezTo>
                    <a:pt x="982" y="576"/>
                    <a:pt x="100" y="15"/>
                    <a:pt x="89" y="8"/>
                  </a:cubicBezTo>
                  <a:cubicBezTo>
                    <a:pt x="80" y="3"/>
                    <a:pt x="71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3846;p75">
              <a:extLst>
                <a:ext uri="{FF2B5EF4-FFF2-40B4-BE49-F238E27FC236}">
                  <a16:creationId xmlns:a16="http://schemas.microsoft.com/office/drawing/2014/main" xmlns="" id="{60719410-C139-E3A8-C20B-3535187E356C}"/>
                </a:ext>
              </a:extLst>
            </p:cNvPr>
            <p:cNvSpPr/>
            <p:nvPr/>
          </p:nvSpPr>
          <p:spPr>
            <a:xfrm flipH="1">
              <a:off x="7724790" y="3453924"/>
              <a:ext cx="101858" cy="184834"/>
            </a:xfrm>
            <a:custGeom>
              <a:avLst/>
              <a:gdLst/>
              <a:ahLst/>
              <a:cxnLst/>
              <a:rect l="l" t="t" r="r" b="b"/>
              <a:pathLst>
                <a:path w="1450" h="2632" extrusionOk="0">
                  <a:moveTo>
                    <a:pt x="1391" y="0"/>
                  </a:moveTo>
                  <a:cubicBezTo>
                    <a:pt x="1369" y="0"/>
                    <a:pt x="1348" y="13"/>
                    <a:pt x="1340" y="32"/>
                  </a:cubicBezTo>
                  <a:cubicBezTo>
                    <a:pt x="1333" y="50"/>
                    <a:pt x="720" y="1528"/>
                    <a:pt x="15" y="2546"/>
                  </a:cubicBezTo>
                  <a:cubicBezTo>
                    <a:pt x="0" y="2571"/>
                    <a:pt x="4" y="2603"/>
                    <a:pt x="28" y="2620"/>
                  </a:cubicBezTo>
                  <a:cubicBezTo>
                    <a:pt x="39" y="2628"/>
                    <a:pt x="49" y="2631"/>
                    <a:pt x="60" y="2631"/>
                  </a:cubicBezTo>
                  <a:cubicBezTo>
                    <a:pt x="78" y="2631"/>
                    <a:pt x="95" y="2624"/>
                    <a:pt x="103" y="2607"/>
                  </a:cubicBezTo>
                  <a:cubicBezTo>
                    <a:pt x="814" y="1577"/>
                    <a:pt x="1432" y="89"/>
                    <a:pt x="1439" y="74"/>
                  </a:cubicBezTo>
                  <a:cubicBezTo>
                    <a:pt x="1449" y="46"/>
                    <a:pt x="1439" y="14"/>
                    <a:pt x="1411" y="4"/>
                  </a:cubicBezTo>
                  <a:cubicBezTo>
                    <a:pt x="1404" y="2"/>
                    <a:pt x="1397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3847;p75">
              <a:extLst>
                <a:ext uri="{FF2B5EF4-FFF2-40B4-BE49-F238E27FC236}">
                  <a16:creationId xmlns:a16="http://schemas.microsoft.com/office/drawing/2014/main" xmlns="" id="{09FD146C-905B-D28C-2DBF-56D263873E56}"/>
                </a:ext>
              </a:extLst>
            </p:cNvPr>
            <p:cNvSpPr/>
            <p:nvPr/>
          </p:nvSpPr>
          <p:spPr>
            <a:xfrm flipH="1">
              <a:off x="7713202" y="3780676"/>
              <a:ext cx="190791" cy="27458"/>
            </a:xfrm>
            <a:custGeom>
              <a:avLst/>
              <a:gdLst/>
              <a:ahLst/>
              <a:cxnLst/>
              <a:rect l="l" t="t" r="r" b="b"/>
              <a:pathLst>
                <a:path w="2716" h="391" extrusionOk="0">
                  <a:moveTo>
                    <a:pt x="59" y="0"/>
                  </a:moveTo>
                  <a:cubicBezTo>
                    <a:pt x="36" y="0"/>
                    <a:pt x="14" y="14"/>
                    <a:pt x="8" y="37"/>
                  </a:cubicBezTo>
                  <a:cubicBezTo>
                    <a:pt x="1" y="66"/>
                    <a:pt x="15" y="97"/>
                    <a:pt x="43" y="104"/>
                  </a:cubicBezTo>
                  <a:cubicBezTo>
                    <a:pt x="53" y="108"/>
                    <a:pt x="1044" y="390"/>
                    <a:pt x="2156" y="390"/>
                  </a:cubicBezTo>
                  <a:cubicBezTo>
                    <a:pt x="2325" y="390"/>
                    <a:pt x="2494" y="383"/>
                    <a:pt x="2663" y="369"/>
                  </a:cubicBezTo>
                  <a:cubicBezTo>
                    <a:pt x="2695" y="366"/>
                    <a:pt x="2716" y="341"/>
                    <a:pt x="2713" y="309"/>
                  </a:cubicBezTo>
                  <a:cubicBezTo>
                    <a:pt x="2709" y="281"/>
                    <a:pt x="2685" y="260"/>
                    <a:pt x="2656" y="260"/>
                  </a:cubicBezTo>
                  <a:cubicBezTo>
                    <a:pt x="2486" y="275"/>
                    <a:pt x="2316" y="281"/>
                    <a:pt x="2149" y="281"/>
                  </a:cubicBezTo>
                  <a:cubicBezTo>
                    <a:pt x="1058" y="281"/>
                    <a:pt x="84" y="5"/>
                    <a:pt x="75" y="3"/>
                  </a:cubicBezTo>
                  <a:cubicBezTo>
                    <a:pt x="70" y="1"/>
                    <a:pt x="64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3848;p75">
              <a:extLst>
                <a:ext uri="{FF2B5EF4-FFF2-40B4-BE49-F238E27FC236}">
                  <a16:creationId xmlns:a16="http://schemas.microsoft.com/office/drawing/2014/main" xmlns="" id="{5C519E7D-AACE-1944-472D-5452D53A3001}"/>
                </a:ext>
              </a:extLst>
            </p:cNvPr>
            <p:cNvSpPr/>
            <p:nvPr/>
          </p:nvSpPr>
          <p:spPr>
            <a:xfrm flipH="1">
              <a:off x="7608598" y="3654765"/>
              <a:ext cx="112817" cy="151828"/>
            </a:xfrm>
            <a:custGeom>
              <a:avLst/>
              <a:gdLst/>
              <a:ahLst/>
              <a:cxnLst/>
              <a:rect l="l" t="t" r="r" b="b"/>
              <a:pathLst>
                <a:path w="1606" h="2162" extrusionOk="0">
                  <a:moveTo>
                    <a:pt x="1547" y="0"/>
                  </a:moveTo>
                  <a:cubicBezTo>
                    <a:pt x="1525" y="0"/>
                    <a:pt x="1504" y="14"/>
                    <a:pt x="1496" y="35"/>
                  </a:cubicBezTo>
                  <a:cubicBezTo>
                    <a:pt x="1489" y="50"/>
                    <a:pt x="907" y="1460"/>
                    <a:pt x="29" y="2063"/>
                  </a:cubicBezTo>
                  <a:cubicBezTo>
                    <a:pt x="4" y="2081"/>
                    <a:pt x="1" y="2113"/>
                    <a:pt x="15" y="2137"/>
                  </a:cubicBezTo>
                  <a:cubicBezTo>
                    <a:pt x="26" y="2151"/>
                    <a:pt x="43" y="2162"/>
                    <a:pt x="61" y="2162"/>
                  </a:cubicBezTo>
                  <a:cubicBezTo>
                    <a:pt x="71" y="2162"/>
                    <a:pt x="82" y="2159"/>
                    <a:pt x="89" y="2151"/>
                  </a:cubicBezTo>
                  <a:cubicBezTo>
                    <a:pt x="995" y="1531"/>
                    <a:pt x="1570" y="134"/>
                    <a:pt x="1595" y="74"/>
                  </a:cubicBezTo>
                  <a:cubicBezTo>
                    <a:pt x="1606" y="46"/>
                    <a:pt x="1595" y="14"/>
                    <a:pt x="1567" y="4"/>
                  </a:cubicBezTo>
                  <a:cubicBezTo>
                    <a:pt x="1560" y="1"/>
                    <a:pt x="1553" y="0"/>
                    <a:pt x="1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3849;p75">
              <a:extLst>
                <a:ext uri="{FF2B5EF4-FFF2-40B4-BE49-F238E27FC236}">
                  <a16:creationId xmlns:a16="http://schemas.microsoft.com/office/drawing/2014/main" xmlns="" id="{44E12708-D414-062E-595C-3F44C6D24253}"/>
                </a:ext>
              </a:extLst>
            </p:cNvPr>
            <p:cNvSpPr/>
            <p:nvPr/>
          </p:nvSpPr>
          <p:spPr>
            <a:xfrm flipH="1">
              <a:off x="7603682" y="3992191"/>
              <a:ext cx="178638" cy="31110"/>
            </a:xfrm>
            <a:custGeom>
              <a:avLst/>
              <a:gdLst/>
              <a:ahLst/>
              <a:cxnLst/>
              <a:rect l="l" t="t" r="r" b="b"/>
              <a:pathLst>
                <a:path w="2543" h="443" extrusionOk="0">
                  <a:moveTo>
                    <a:pt x="62" y="0"/>
                  </a:moveTo>
                  <a:cubicBezTo>
                    <a:pt x="38" y="0"/>
                    <a:pt x="17" y="16"/>
                    <a:pt x="11" y="41"/>
                  </a:cubicBezTo>
                  <a:cubicBezTo>
                    <a:pt x="1" y="69"/>
                    <a:pt x="18" y="96"/>
                    <a:pt x="46" y="107"/>
                  </a:cubicBezTo>
                  <a:cubicBezTo>
                    <a:pt x="99" y="122"/>
                    <a:pt x="1249" y="443"/>
                    <a:pt x="2180" y="443"/>
                  </a:cubicBezTo>
                  <a:cubicBezTo>
                    <a:pt x="2289" y="443"/>
                    <a:pt x="2391" y="439"/>
                    <a:pt x="2494" y="428"/>
                  </a:cubicBezTo>
                  <a:cubicBezTo>
                    <a:pt x="2522" y="425"/>
                    <a:pt x="2543" y="400"/>
                    <a:pt x="2543" y="368"/>
                  </a:cubicBezTo>
                  <a:cubicBezTo>
                    <a:pt x="2540" y="342"/>
                    <a:pt x="2515" y="322"/>
                    <a:pt x="2489" y="322"/>
                  </a:cubicBezTo>
                  <a:cubicBezTo>
                    <a:pt x="2487" y="322"/>
                    <a:pt x="2485" y="322"/>
                    <a:pt x="2483" y="322"/>
                  </a:cubicBezTo>
                  <a:cubicBezTo>
                    <a:pt x="2388" y="332"/>
                    <a:pt x="2288" y="336"/>
                    <a:pt x="2184" y="336"/>
                  </a:cubicBezTo>
                  <a:cubicBezTo>
                    <a:pt x="1265" y="336"/>
                    <a:pt x="87" y="8"/>
                    <a:pt x="74" y="2"/>
                  </a:cubicBezTo>
                  <a:cubicBezTo>
                    <a:pt x="70" y="1"/>
                    <a:pt x="66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3850;p75">
              <a:extLst>
                <a:ext uri="{FF2B5EF4-FFF2-40B4-BE49-F238E27FC236}">
                  <a16:creationId xmlns:a16="http://schemas.microsoft.com/office/drawing/2014/main" xmlns="" id="{0129499A-DAAD-14CF-2674-8DAC1598D2F5}"/>
                </a:ext>
              </a:extLst>
            </p:cNvPr>
            <p:cNvSpPr/>
            <p:nvPr/>
          </p:nvSpPr>
          <p:spPr>
            <a:xfrm flipH="1">
              <a:off x="7500835" y="3905254"/>
              <a:ext cx="111061" cy="117066"/>
            </a:xfrm>
            <a:custGeom>
              <a:avLst/>
              <a:gdLst/>
              <a:ahLst/>
              <a:cxnLst/>
              <a:rect l="l" t="t" r="r" b="b"/>
              <a:pathLst>
                <a:path w="1581" h="1667" extrusionOk="0">
                  <a:moveTo>
                    <a:pt x="1518" y="0"/>
                  </a:moveTo>
                  <a:cubicBezTo>
                    <a:pt x="1500" y="0"/>
                    <a:pt x="1484" y="10"/>
                    <a:pt x="1474" y="27"/>
                  </a:cubicBezTo>
                  <a:cubicBezTo>
                    <a:pt x="1468" y="37"/>
                    <a:pt x="818" y="1137"/>
                    <a:pt x="36" y="1567"/>
                  </a:cubicBezTo>
                  <a:cubicBezTo>
                    <a:pt x="11" y="1582"/>
                    <a:pt x="0" y="1614"/>
                    <a:pt x="14" y="1638"/>
                  </a:cubicBezTo>
                  <a:cubicBezTo>
                    <a:pt x="25" y="1656"/>
                    <a:pt x="42" y="1666"/>
                    <a:pt x="60" y="1666"/>
                  </a:cubicBezTo>
                  <a:cubicBezTo>
                    <a:pt x="71" y="1666"/>
                    <a:pt x="78" y="1663"/>
                    <a:pt x="89" y="1659"/>
                  </a:cubicBezTo>
                  <a:cubicBezTo>
                    <a:pt x="896" y="1215"/>
                    <a:pt x="1538" y="125"/>
                    <a:pt x="1566" y="79"/>
                  </a:cubicBezTo>
                  <a:cubicBezTo>
                    <a:pt x="1580" y="55"/>
                    <a:pt x="1573" y="23"/>
                    <a:pt x="1545" y="9"/>
                  </a:cubicBezTo>
                  <a:cubicBezTo>
                    <a:pt x="1536" y="3"/>
                    <a:pt x="1527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3851;p75">
              <a:extLst>
                <a:ext uri="{FF2B5EF4-FFF2-40B4-BE49-F238E27FC236}">
                  <a16:creationId xmlns:a16="http://schemas.microsoft.com/office/drawing/2014/main" xmlns="" id="{0867A3DF-EADC-7306-81DE-01EC95FB61D9}"/>
                </a:ext>
              </a:extLst>
            </p:cNvPr>
            <p:cNvSpPr/>
            <p:nvPr/>
          </p:nvSpPr>
          <p:spPr>
            <a:xfrm flipH="1">
              <a:off x="5857205" y="3362282"/>
              <a:ext cx="174002" cy="271984"/>
            </a:xfrm>
            <a:custGeom>
              <a:avLst/>
              <a:gdLst/>
              <a:ahLst/>
              <a:cxnLst/>
              <a:rect l="l" t="t" r="r" b="b"/>
              <a:pathLst>
                <a:path w="2477" h="3873" extrusionOk="0">
                  <a:moveTo>
                    <a:pt x="691" y="0"/>
                  </a:moveTo>
                  <a:cubicBezTo>
                    <a:pt x="176" y="0"/>
                    <a:pt x="1" y="875"/>
                    <a:pt x="487" y="1729"/>
                  </a:cubicBezTo>
                  <a:cubicBezTo>
                    <a:pt x="1140" y="2867"/>
                    <a:pt x="2476" y="3873"/>
                    <a:pt x="2476" y="3873"/>
                  </a:cubicBezTo>
                  <a:cubicBezTo>
                    <a:pt x="2476" y="3873"/>
                    <a:pt x="2247" y="1231"/>
                    <a:pt x="1306" y="325"/>
                  </a:cubicBezTo>
                  <a:cubicBezTo>
                    <a:pt x="1071" y="97"/>
                    <a:pt x="862" y="0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3852;p75">
              <a:extLst>
                <a:ext uri="{FF2B5EF4-FFF2-40B4-BE49-F238E27FC236}">
                  <a16:creationId xmlns:a16="http://schemas.microsoft.com/office/drawing/2014/main" xmlns="" id="{B6826845-AF99-9074-5C5D-12D2C9EC3493}"/>
                </a:ext>
              </a:extLst>
            </p:cNvPr>
            <p:cNvSpPr/>
            <p:nvPr/>
          </p:nvSpPr>
          <p:spPr>
            <a:xfrm flipH="1">
              <a:off x="5571785" y="3490160"/>
              <a:ext cx="285484" cy="145648"/>
            </a:xfrm>
            <a:custGeom>
              <a:avLst/>
              <a:gdLst/>
              <a:ahLst/>
              <a:cxnLst/>
              <a:rect l="l" t="t" r="r" b="b"/>
              <a:pathLst>
                <a:path w="4064" h="2074" extrusionOk="0">
                  <a:moveTo>
                    <a:pt x="2808" y="1"/>
                  </a:moveTo>
                  <a:cubicBezTo>
                    <a:pt x="2613" y="1"/>
                    <a:pt x="2400" y="48"/>
                    <a:pt x="2194" y="154"/>
                  </a:cubicBezTo>
                  <a:cubicBezTo>
                    <a:pt x="1065" y="733"/>
                    <a:pt x="0" y="2052"/>
                    <a:pt x="0" y="2052"/>
                  </a:cubicBezTo>
                  <a:cubicBezTo>
                    <a:pt x="0" y="2052"/>
                    <a:pt x="231" y="2074"/>
                    <a:pt x="573" y="2074"/>
                  </a:cubicBezTo>
                  <a:cubicBezTo>
                    <a:pt x="1231" y="2074"/>
                    <a:pt x="2304" y="1993"/>
                    <a:pt x="2951" y="1519"/>
                  </a:cubicBezTo>
                  <a:cubicBezTo>
                    <a:pt x="4064" y="710"/>
                    <a:pt x="3563" y="1"/>
                    <a:pt x="2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3853;p75">
              <a:extLst>
                <a:ext uri="{FF2B5EF4-FFF2-40B4-BE49-F238E27FC236}">
                  <a16:creationId xmlns:a16="http://schemas.microsoft.com/office/drawing/2014/main" xmlns="" id="{1309D59B-4A26-006F-E3E2-09E974365649}"/>
                </a:ext>
              </a:extLst>
            </p:cNvPr>
            <p:cNvSpPr/>
            <p:nvPr/>
          </p:nvSpPr>
          <p:spPr>
            <a:xfrm flipH="1">
              <a:off x="5680040" y="3745564"/>
              <a:ext cx="285765" cy="96701"/>
            </a:xfrm>
            <a:custGeom>
              <a:avLst/>
              <a:gdLst/>
              <a:ahLst/>
              <a:cxnLst/>
              <a:rect l="l" t="t" r="r" b="b"/>
              <a:pathLst>
                <a:path w="4068" h="1377" extrusionOk="0">
                  <a:moveTo>
                    <a:pt x="2552" y="1"/>
                  </a:moveTo>
                  <a:cubicBezTo>
                    <a:pt x="2527" y="1"/>
                    <a:pt x="2502" y="1"/>
                    <a:pt x="2476" y="1"/>
                  </a:cubicBezTo>
                  <a:cubicBezTo>
                    <a:pt x="984" y="23"/>
                    <a:pt x="1" y="773"/>
                    <a:pt x="1" y="773"/>
                  </a:cubicBezTo>
                  <a:cubicBezTo>
                    <a:pt x="714" y="1188"/>
                    <a:pt x="1550" y="1377"/>
                    <a:pt x="2248" y="1377"/>
                  </a:cubicBezTo>
                  <a:cubicBezTo>
                    <a:pt x="2786" y="1377"/>
                    <a:pt x="3242" y="1264"/>
                    <a:pt x="3495" y="1056"/>
                  </a:cubicBezTo>
                  <a:cubicBezTo>
                    <a:pt x="4067" y="588"/>
                    <a:pt x="3971" y="1"/>
                    <a:pt x="2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3854;p75">
              <a:extLst>
                <a:ext uri="{FF2B5EF4-FFF2-40B4-BE49-F238E27FC236}">
                  <a16:creationId xmlns:a16="http://schemas.microsoft.com/office/drawing/2014/main" xmlns="" id="{03BDE9FA-8C1D-1EA7-0574-B0CD3B51C19A}"/>
                </a:ext>
              </a:extLst>
            </p:cNvPr>
            <p:cNvSpPr/>
            <p:nvPr/>
          </p:nvSpPr>
          <p:spPr>
            <a:xfrm flipH="1">
              <a:off x="5965741" y="3576325"/>
              <a:ext cx="175196" cy="223598"/>
            </a:xfrm>
            <a:custGeom>
              <a:avLst/>
              <a:gdLst/>
              <a:ahLst/>
              <a:cxnLst/>
              <a:rect l="l" t="t" r="r" b="b"/>
              <a:pathLst>
                <a:path w="2494" h="3184" extrusionOk="0">
                  <a:moveTo>
                    <a:pt x="701" y="0"/>
                  </a:moveTo>
                  <a:cubicBezTo>
                    <a:pt x="290" y="0"/>
                    <a:pt x="0" y="407"/>
                    <a:pt x="188" y="1114"/>
                  </a:cubicBezTo>
                  <a:cubicBezTo>
                    <a:pt x="562" y="2517"/>
                    <a:pt x="2494" y="3183"/>
                    <a:pt x="2494" y="3183"/>
                  </a:cubicBezTo>
                  <a:cubicBezTo>
                    <a:pt x="2494" y="3183"/>
                    <a:pt x="2297" y="2094"/>
                    <a:pt x="1802" y="980"/>
                  </a:cubicBezTo>
                  <a:cubicBezTo>
                    <a:pt x="1500" y="304"/>
                    <a:pt x="1055" y="0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3855;p75">
              <a:extLst>
                <a:ext uri="{FF2B5EF4-FFF2-40B4-BE49-F238E27FC236}">
                  <a16:creationId xmlns:a16="http://schemas.microsoft.com/office/drawing/2014/main" xmlns="" id="{88EE0EFB-00FE-E249-17D0-E476B4273339}"/>
                </a:ext>
              </a:extLst>
            </p:cNvPr>
            <p:cNvSpPr/>
            <p:nvPr/>
          </p:nvSpPr>
          <p:spPr>
            <a:xfrm flipH="1">
              <a:off x="6079687" y="3821898"/>
              <a:ext cx="198378" cy="191505"/>
            </a:xfrm>
            <a:custGeom>
              <a:avLst/>
              <a:gdLst/>
              <a:ahLst/>
              <a:cxnLst/>
              <a:rect l="l" t="t" r="r" b="b"/>
              <a:pathLst>
                <a:path w="2824" h="2727" extrusionOk="0">
                  <a:moveTo>
                    <a:pt x="813" y="0"/>
                  </a:moveTo>
                  <a:cubicBezTo>
                    <a:pt x="259" y="0"/>
                    <a:pt x="1" y="671"/>
                    <a:pt x="697" y="1457"/>
                  </a:cubicBezTo>
                  <a:cubicBezTo>
                    <a:pt x="1572" y="2444"/>
                    <a:pt x="2823" y="2726"/>
                    <a:pt x="2823" y="2726"/>
                  </a:cubicBezTo>
                  <a:cubicBezTo>
                    <a:pt x="2823" y="2726"/>
                    <a:pt x="2602" y="1351"/>
                    <a:pt x="1625" y="402"/>
                  </a:cubicBezTo>
                  <a:cubicBezTo>
                    <a:pt x="1334" y="120"/>
                    <a:pt x="1047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3856;p75">
              <a:extLst>
                <a:ext uri="{FF2B5EF4-FFF2-40B4-BE49-F238E27FC236}">
                  <a16:creationId xmlns:a16="http://schemas.microsoft.com/office/drawing/2014/main" xmlns="" id="{0DC7BA5F-3298-7F4A-C20A-BFBAF5A05850}"/>
                </a:ext>
              </a:extLst>
            </p:cNvPr>
            <p:cNvSpPr/>
            <p:nvPr/>
          </p:nvSpPr>
          <p:spPr>
            <a:xfrm flipH="1">
              <a:off x="5783026" y="3942894"/>
              <a:ext cx="296724" cy="103934"/>
            </a:xfrm>
            <a:custGeom>
              <a:avLst/>
              <a:gdLst/>
              <a:ahLst/>
              <a:cxnLst/>
              <a:rect l="l" t="t" r="r" b="b"/>
              <a:pathLst>
                <a:path w="4224" h="1480" extrusionOk="0">
                  <a:moveTo>
                    <a:pt x="2737" y="1"/>
                  </a:moveTo>
                  <a:cubicBezTo>
                    <a:pt x="2681" y="1"/>
                    <a:pt x="2623" y="3"/>
                    <a:pt x="2564" y="9"/>
                  </a:cubicBezTo>
                  <a:cubicBezTo>
                    <a:pt x="1397" y="115"/>
                    <a:pt x="0" y="1003"/>
                    <a:pt x="0" y="1003"/>
                  </a:cubicBezTo>
                  <a:cubicBezTo>
                    <a:pt x="0" y="1003"/>
                    <a:pt x="627" y="1480"/>
                    <a:pt x="1670" y="1480"/>
                  </a:cubicBezTo>
                  <a:cubicBezTo>
                    <a:pt x="1973" y="1480"/>
                    <a:pt x="2312" y="1439"/>
                    <a:pt x="2681" y="1335"/>
                  </a:cubicBezTo>
                  <a:cubicBezTo>
                    <a:pt x="4224" y="903"/>
                    <a:pt x="3784" y="1"/>
                    <a:pt x="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3857;p75">
              <a:extLst>
                <a:ext uri="{FF2B5EF4-FFF2-40B4-BE49-F238E27FC236}">
                  <a16:creationId xmlns:a16="http://schemas.microsoft.com/office/drawing/2014/main" xmlns="" id="{6C10829C-BBAE-CA31-0F86-7C1A22AF225E}"/>
                </a:ext>
              </a:extLst>
            </p:cNvPr>
            <p:cNvSpPr/>
            <p:nvPr/>
          </p:nvSpPr>
          <p:spPr>
            <a:xfrm flipH="1">
              <a:off x="5732230" y="3061513"/>
              <a:ext cx="146114" cy="317700"/>
            </a:xfrm>
            <a:custGeom>
              <a:avLst/>
              <a:gdLst/>
              <a:ahLst/>
              <a:cxnLst/>
              <a:rect l="l" t="t" r="r" b="b"/>
              <a:pathLst>
                <a:path w="2080" h="4524" extrusionOk="0">
                  <a:moveTo>
                    <a:pt x="1090" y="1"/>
                  </a:moveTo>
                  <a:cubicBezTo>
                    <a:pt x="718" y="1"/>
                    <a:pt x="354" y="310"/>
                    <a:pt x="247" y="934"/>
                  </a:cubicBezTo>
                  <a:cubicBezTo>
                    <a:pt x="1" y="2376"/>
                    <a:pt x="1323" y="4523"/>
                    <a:pt x="1323" y="4523"/>
                  </a:cubicBezTo>
                  <a:cubicBezTo>
                    <a:pt x="1323" y="4523"/>
                    <a:pt x="2011" y="2905"/>
                    <a:pt x="2050" y="1565"/>
                  </a:cubicBezTo>
                  <a:cubicBezTo>
                    <a:pt x="2079" y="527"/>
                    <a:pt x="1577" y="1"/>
                    <a:pt x="1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3858;p75">
              <a:extLst>
                <a:ext uri="{FF2B5EF4-FFF2-40B4-BE49-F238E27FC236}">
                  <a16:creationId xmlns:a16="http://schemas.microsoft.com/office/drawing/2014/main" xmlns="" id="{ED00FA06-C440-BC7E-6636-B3F64F4724C7}"/>
                </a:ext>
              </a:extLst>
            </p:cNvPr>
            <p:cNvSpPr/>
            <p:nvPr/>
          </p:nvSpPr>
          <p:spPr>
            <a:xfrm flipH="1">
              <a:off x="5853271" y="3358490"/>
              <a:ext cx="176672" cy="279498"/>
            </a:xfrm>
            <a:custGeom>
              <a:avLst/>
              <a:gdLst/>
              <a:ahLst/>
              <a:cxnLst/>
              <a:rect l="l" t="t" r="r" b="b"/>
              <a:pathLst>
                <a:path w="2515" h="3980" extrusionOk="0">
                  <a:moveTo>
                    <a:pt x="674" y="107"/>
                  </a:moveTo>
                  <a:cubicBezTo>
                    <a:pt x="839" y="107"/>
                    <a:pt x="1041" y="213"/>
                    <a:pt x="1252" y="418"/>
                  </a:cubicBezTo>
                  <a:cubicBezTo>
                    <a:pt x="2049" y="1191"/>
                    <a:pt x="2331" y="3274"/>
                    <a:pt x="2391" y="3806"/>
                  </a:cubicBezTo>
                  <a:cubicBezTo>
                    <a:pt x="2071" y="3549"/>
                    <a:pt x="1051" y="2696"/>
                    <a:pt x="515" y="1758"/>
                  </a:cubicBezTo>
                  <a:cubicBezTo>
                    <a:pt x="131" y="1085"/>
                    <a:pt x="177" y="400"/>
                    <a:pt x="455" y="182"/>
                  </a:cubicBezTo>
                  <a:cubicBezTo>
                    <a:pt x="519" y="133"/>
                    <a:pt x="593" y="107"/>
                    <a:pt x="674" y="107"/>
                  </a:cubicBezTo>
                  <a:close/>
                  <a:moveTo>
                    <a:pt x="672" y="1"/>
                  </a:moveTo>
                  <a:cubicBezTo>
                    <a:pt x="569" y="1"/>
                    <a:pt x="474" y="33"/>
                    <a:pt x="392" y="97"/>
                  </a:cubicBezTo>
                  <a:cubicBezTo>
                    <a:pt x="74" y="340"/>
                    <a:pt x="1" y="1067"/>
                    <a:pt x="424" y="1811"/>
                  </a:cubicBezTo>
                  <a:cubicBezTo>
                    <a:pt x="1072" y="2947"/>
                    <a:pt x="2413" y="3958"/>
                    <a:pt x="2426" y="3969"/>
                  </a:cubicBezTo>
                  <a:cubicBezTo>
                    <a:pt x="2437" y="3976"/>
                    <a:pt x="2447" y="3979"/>
                    <a:pt x="2458" y="3979"/>
                  </a:cubicBezTo>
                  <a:cubicBezTo>
                    <a:pt x="2465" y="3979"/>
                    <a:pt x="2476" y="3976"/>
                    <a:pt x="2483" y="3972"/>
                  </a:cubicBezTo>
                  <a:cubicBezTo>
                    <a:pt x="2504" y="3962"/>
                    <a:pt x="2515" y="3941"/>
                    <a:pt x="2511" y="3923"/>
                  </a:cubicBezTo>
                  <a:cubicBezTo>
                    <a:pt x="2501" y="3814"/>
                    <a:pt x="2268" y="1250"/>
                    <a:pt x="1326" y="340"/>
                  </a:cubicBezTo>
                  <a:cubicBezTo>
                    <a:pt x="1095" y="116"/>
                    <a:pt x="869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3859;p75">
              <a:extLst>
                <a:ext uri="{FF2B5EF4-FFF2-40B4-BE49-F238E27FC236}">
                  <a16:creationId xmlns:a16="http://schemas.microsoft.com/office/drawing/2014/main" xmlns="" id="{904C8414-D1B7-8AE4-59FF-C281CC734BFB}"/>
                </a:ext>
              </a:extLst>
            </p:cNvPr>
            <p:cNvSpPr/>
            <p:nvPr/>
          </p:nvSpPr>
          <p:spPr>
            <a:xfrm flipH="1">
              <a:off x="5590963" y="3486508"/>
              <a:ext cx="270311" cy="153232"/>
            </a:xfrm>
            <a:custGeom>
              <a:avLst/>
              <a:gdLst/>
              <a:ahLst/>
              <a:cxnLst/>
              <a:rect l="l" t="t" r="r" b="b"/>
              <a:pathLst>
                <a:path w="3848" h="2182" extrusionOk="0">
                  <a:moveTo>
                    <a:pt x="2864" y="109"/>
                  </a:moveTo>
                  <a:cubicBezTo>
                    <a:pt x="3168" y="109"/>
                    <a:pt x="3422" y="229"/>
                    <a:pt x="3534" y="411"/>
                  </a:cubicBezTo>
                  <a:cubicBezTo>
                    <a:pt x="3724" y="717"/>
                    <a:pt x="3516" y="1137"/>
                    <a:pt x="2977" y="1529"/>
                  </a:cubicBezTo>
                  <a:cubicBezTo>
                    <a:pt x="2342" y="1993"/>
                    <a:pt x="1274" y="2071"/>
                    <a:pt x="622" y="2071"/>
                  </a:cubicBezTo>
                  <a:cubicBezTo>
                    <a:pt x="423" y="2071"/>
                    <a:pt x="263" y="2064"/>
                    <a:pt x="166" y="2058"/>
                  </a:cubicBezTo>
                  <a:cubicBezTo>
                    <a:pt x="414" y="1765"/>
                    <a:pt x="1327" y="739"/>
                    <a:pt x="2275" y="256"/>
                  </a:cubicBezTo>
                  <a:cubicBezTo>
                    <a:pt x="2476" y="153"/>
                    <a:pt x="2679" y="109"/>
                    <a:pt x="2864" y="109"/>
                  </a:cubicBezTo>
                  <a:close/>
                  <a:moveTo>
                    <a:pt x="2872" y="0"/>
                  </a:moveTo>
                  <a:cubicBezTo>
                    <a:pt x="2662" y="0"/>
                    <a:pt x="2437" y="52"/>
                    <a:pt x="2226" y="161"/>
                  </a:cubicBezTo>
                  <a:cubicBezTo>
                    <a:pt x="1101" y="735"/>
                    <a:pt x="25" y="2055"/>
                    <a:pt x="15" y="2068"/>
                  </a:cubicBezTo>
                  <a:cubicBezTo>
                    <a:pt x="4" y="2086"/>
                    <a:pt x="1" y="2107"/>
                    <a:pt x="8" y="2125"/>
                  </a:cubicBezTo>
                  <a:cubicBezTo>
                    <a:pt x="15" y="2143"/>
                    <a:pt x="33" y="2153"/>
                    <a:pt x="50" y="2156"/>
                  </a:cubicBezTo>
                  <a:cubicBezTo>
                    <a:pt x="78" y="2160"/>
                    <a:pt x="311" y="2182"/>
                    <a:pt x="646" y="2182"/>
                  </a:cubicBezTo>
                  <a:cubicBezTo>
                    <a:pt x="1312" y="2182"/>
                    <a:pt x="2381" y="2097"/>
                    <a:pt x="3041" y="1617"/>
                  </a:cubicBezTo>
                  <a:cubicBezTo>
                    <a:pt x="3630" y="1187"/>
                    <a:pt x="3848" y="714"/>
                    <a:pt x="3626" y="354"/>
                  </a:cubicBezTo>
                  <a:cubicBezTo>
                    <a:pt x="3483" y="123"/>
                    <a:pt x="3195" y="0"/>
                    <a:pt x="2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3860;p75">
              <a:extLst>
                <a:ext uri="{FF2B5EF4-FFF2-40B4-BE49-F238E27FC236}">
                  <a16:creationId xmlns:a16="http://schemas.microsoft.com/office/drawing/2014/main" xmlns="" id="{89582530-1EA5-1D6A-D69A-310EB00D62EA}"/>
                </a:ext>
              </a:extLst>
            </p:cNvPr>
            <p:cNvSpPr/>
            <p:nvPr/>
          </p:nvSpPr>
          <p:spPr>
            <a:xfrm flipH="1">
              <a:off x="5689523" y="3741632"/>
              <a:ext cx="280216" cy="104074"/>
            </a:xfrm>
            <a:custGeom>
              <a:avLst/>
              <a:gdLst/>
              <a:ahLst/>
              <a:cxnLst/>
              <a:rect l="l" t="t" r="r" b="b"/>
              <a:pathLst>
                <a:path w="3989" h="1482" extrusionOk="0">
                  <a:moveTo>
                    <a:pt x="2606" y="109"/>
                  </a:moveTo>
                  <a:cubicBezTo>
                    <a:pt x="3286" y="109"/>
                    <a:pt x="3720" y="246"/>
                    <a:pt x="3808" y="491"/>
                  </a:cubicBezTo>
                  <a:cubicBezTo>
                    <a:pt x="3869" y="657"/>
                    <a:pt x="3763" y="868"/>
                    <a:pt x="3520" y="1073"/>
                  </a:cubicBezTo>
                  <a:cubicBezTo>
                    <a:pt x="3275" y="1272"/>
                    <a:pt x="2831" y="1381"/>
                    <a:pt x="2305" y="1381"/>
                  </a:cubicBezTo>
                  <a:cubicBezTo>
                    <a:pt x="1641" y="1381"/>
                    <a:pt x="846" y="1208"/>
                    <a:pt x="156" y="826"/>
                  </a:cubicBezTo>
                  <a:cubicBezTo>
                    <a:pt x="402" y="660"/>
                    <a:pt x="1298" y="128"/>
                    <a:pt x="2532" y="110"/>
                  </a:cubicBezTo>
                  <a:cubicBezTo>
                    <a:pt x="2557" y="110"/>
                    <a:pt x="2582" y="109"/>
                    <a:pt x="2606" y="109"/>
                  </a:cubicBezTo>
                  <a:close/>
                  <a:moveTo>
                    <a:pt x="2580" y="1"/>
                  </a:moveTo>
                  <a:cubicBezTo>
                    <a:pt x="2564" y="1"/>
                    <a:pt x="2548" y="1"/>
                    <a:pt x="2532" y="1"/>
                  </a:cubicBezTo>
                  <a:cubicBezTo>
                    <a:pt x="1040" y="22"/>
                    <a:pt x="32" y="780"/>
                    <a:pt x="21" y="787"/>
                  </a:cubicBezTo>
                  <a:cubicBezTo>
                    <a:pt x="8" y="798"/>
                    <a:pt x="0" y="816"/>
                    <a:pt x="0" y="834"/>
                  </a:cubicBezTo>
                  <a:cubicBezTo>
                    <a:pt x="3" y="850"/>
                    <a:pt x="14" y="868"/>
                    <a:pt x="29" y="876"/>
                  </a:cubicBezTo>
                  <a:cubicBezTo>
                    <a:pt x="748" y="1295"/>
                    <a:pt x="1594" y="1482"/>
                    <a:pt x="2303" y="1482"/>
                  </a:cubicBezTo>
                  <a:cubicBezTo>
                    <a:pt x="2856" y="1482"/>
                    <a:pt x="3325" y="1366"/>
                    <a:pt x="3587" y="1154"/>
                  </a:cubicBezTo>
                  <a:cubicBezTo>
                    <a:pt x="3869" y="922"/>
                    <a:pt x="3989" y="668"/>
                    <a:pt x="3911" y="456"/>
                  </a:cubicBezTo>
                  <a:cubicBezTo>
                    <a:pt x="3801" y="159"/>
                    <a:pt x="3328" y="1"/>
                    <a:pt x="2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3861;p75">
              <a:extLst>
                <a:ext uri="{FF2B5EF4-FFF2-40B4-BE49-F238E27FC236}">
                  <a16:creationId xmlns:a16="http://schemas.microsoft.com/office/drawing/2014/main" xmlns="" id="{EF3AC586-0E3C-BABD-3051-A6E654132EBE}"/>
                </a:ext>
              </a:extLst>
            </p:cNvPr>
            <p:cNvSpPr/>
            <p:nvPr/>
          </p:nvSpPr>
          <p:spPr>
            <a:xfrm flipH="1">
              <a:off x="5962018" y="3572603"/>
              <a:ext cx="182151" cy="231042"/>
            </a:xfrm>
            <a:custGeom>
              <a:avLst/>
              <a:gdLst/>
              <a:ahLst/>
              <a:cxnLst/>
              <a:rect l="l" t="t" r="r" b="b"/>
              <a:pathLst>
                <a:path w="2593" h="3290" extrusionOk="0">
                  <a:moveTo>
                    <a:pt x="745" y="105"/>
                  </a:moveTo>
                  <a:cubicBezTo>
                    <a:pt x="1080" y="105"/>
                    <a:pt x="1506" y="405"/>
                    <a:pt x="1799" y="1054"/>
                  </a:cubicBezTo>
                  <a:cubicBezTo>
                    <a:pt x="2201" y="1963"/>
                    <a:pt x="2409" y="2866"/>
                    <a:pt x="2465" y="3152"/>
                  </a:cubicBezTo>
                  <a:cubicBezTo>
                    <a:pt x="2089" y="3000"/>
                    <a:pt x="603" y="2341"/>
                    <a:pt x="286" y="1153"/>
                  </a:cubicBezTo>
                  <a:cubicBezTo>
                    <a:pt x="152" y="645"/>
                    <a:pt x="265" y="246"/>
                    <a:pt x="579" y="134"/>
                  </a:cubicBezTo>
                  <a:cubicBezTo>
                    <a:pt x="629" y="116"/>
                    <a:pt x="688" y="105"/>
                    <a:pt x="745" y="105"/>
                  </a:cubicBezTo>
                  <a:close/>
                  <a:moveTo>
                    <a:pt x="743" y="1"/>
                  </a:moveTo>
                  <a:cubicBezTo>
                    <a:pt x="671" y="1"/>
                    <a:pt x="603" y="12"/>
                    <a:pt x="540" y="35"/>
                  </a:cubicBezTo>
                  <a:cubicBezTo>
                    <a:pt x="261" y="134"/>
                    <a:pt x="1" y="493"/>
                    <a:pt x="184" y="1177"/>
                  </a:cubicBezTo>
                  <a:cubicBezTo>
                    <a:pt x="558" y="2595"/>
                    <a:pt x="2441" y="3257"/>
                    <a:pt x="2522" y="3286"/>
                  </a:cubicBezTo>
                  <a:cubicBezTo>
                    <a:pt x="2525" y="3290"/>
                    <a:pt x="2533" y="3290"/>
                    <a:pt x="2540" y="3290"/>
                  </a:cubicBezTo>
                  <a:cubicBezTo>
                    <a:pt x="2550" y="3290"/>
                    <a:pt x="2564" y="3286"/>
                    <a:pt x="2571" y="3275"/>
                  </a:cubicBezTo>
                  <a:cubicBezTo>
                    <a:pt x="2589" y="3265"/>
                    <a:pt x="2592" y="3247"/>
                    <a:pt x="2592" y="3226"/>
                  </a:cubicBezTo>
                  <a:cubicBezTo>
                    <a:pt x="2589" y="3215"/>
                    <a:pt x="2388" y="2115"/>
                    <a:pt x="1894" y="1011"/>
                  </a:cubicBezTo>
                  <a:cubicBezTo>
                    <a:pt x="1586" y="318"/>
                    <a:pt x="1119" y="1"/>
                    <a:pt x="743" y="1"/>
                  </a:cubicBezTo>
                  <a:close/>
                </a:path>
              </a:pathLst>
            </a:custGeom>
            <a:solidFill>
              <a:srgbClr val="2A2A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3862;p75">
              <a:extLst>
                <a:ext uri="{FF2B5EF4-FFF2-40B4-BE49-F238E27FC236}">
                  <a16:creationId xmlns:a16="http://schemas.microsoft.com/office/drawing/2014/main" xmlns="" id="{F028D802-4A21-419D-2565-0F8EB7A3FC48}"/>
                </a:ext>
              </a:extLst>
            </p:cNvPr>
            <p:cNvSpPr/>
            <p:nvPr/>
          </p:nvSpPr>
          <p:spPr>
            <a:xfrm flipH="1">
              <a:off x="6075964" y="3818246"/>
              <a:ext cx="193812" cy="198879"/>
            </a:xfrm>
            <a:custGeom>
              <a:avLst/>
              <a:gdLst/>
              <a:ahLst/>
              <a:cxnLst/>
              <a:rect l="l" t="t" r="r" b="b"/>
              <a:pathLst>
                <a:path w="2759" h="2832" extrusionOk="0">
                  <a:moveTo>
                    <a:pt x="695" y="106"/>
                  </a:moveTo>
                  <a:cubicBezTo>
                    <a:pt x="910" y="106"/>
                    <a:pt x="1182" y="215"/>
                    <a:pt x="1468" y="493"/>
                  </a:cubicBezTo>
                  <a:cubicBezTo>
                    <a:pt x="2286" y="1287"/>
                    <a:pt x="2572" y="2397"/>
                    <a:pt x="2635" y="2705"/>
                  </a:cubicBezTo>
                  <a:cubicBezTo>
                    <a:pt x="2346" y="2623"/>
                    <a:pt x="1344" y="2292"/>
                    <a:pt x="622" y="1473"/>
                  </a:cubicBezTo>
                  <a:cubicBezTo>
                    <a:pt x="127" y="920"/>
                    <a:pt x="138" y="441"/>
                    <a:pt x="357" y="233"/>
                  </a:cubicBezTo>
                  <a:cubicBezTo>
                    <a:pt x="438" y="155"/>
                    <a:pt x="555" y="106"/>
                    <a:pt x="695" y="106"/>
                  </a:cubicBezTo>
                  <a:close/>
                  <a:moveTo>
                    <a:pt x="697" y="1"/>
                  </a:moveTo>
                  <a:cubicBezTo>
                    <a:pt x="526" y="1"/>
                    <a:pt x="382" y="60"/>
                    <a:pt x="283" y="155"/>
                  </a:cubicBezTo>
                  <a:cubicBezTo>
                    <a:pt x="26" y="398"/>
                    <a:pt x="1" y="938"/>
                    <a:pt x="540" y="1544"/>
                  </a:cubicBezTo>
                  <a:cubicBezTo>
                    <a:pt x="1415" y="2531"/>
                    <a:pt x="2681" y="2827"/>
                    <a:pt x="2692" y="2832"/>
                  </a:cubicBezTo>
                  <a:lnTo>
                    <a:pt x="2705" y="2832"/>
                  </a:lnTo>
                  <a:cubicBezTo>
                    <a:pt x="2720" y="2832"/>
                    <a:pt x="2730" y="2827"/>
                    <a:pt x="2741" y="2817"/>
                  </a:cubicBezTo>
                  <a:cubicBezTo>
                    <a:pt x="2755" y="2806"/>
                    <a:pt x="2759" y="2789"/>
                    <a:pt x="2759" y="2772"/>
                  </a:cubicBezTo>
                  <a:cubicBezTo>
                    <a:pt x="2755" y="2757"/>
                    <a:pt x="2523" y="1367"/>
                    <a:pt x="1542" y="415"/>
                  </a:cubicBezTo>
                  <a:cubicBezTo>
                    <a:pt x="1236" y="118"/>
                    <a:pt x="93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3863;p75">
              <a:extLst>
                <a:ext uri="{FF2B5EF4-FFF2-40B4-BE49-F238E27FC236}">
                  <a16:creationId xmlns:a16="http://schemas.microsoft.com/office/drawing/2014/main" xmlns="" id="{27EB7365-0091-2A07-29D5-20F8BC8456AC}"/>
                </a:ext>
              </a:extLst>
            </p:cNvPr>
            <p:cNvSpPr/>
            <p:nvPr/>
          </p:nvSpPr>
          <p:spPr>
            <a:xfrm flipH="1">
              <a:off x="5812881" y="3939172"/>
              <a:ext cx="270803" cy="111378"/>
            </a:xfrm>
            <a:custGeom>
              <a:avLst/>
              <a:gdLst/>
              <a:ahLst/>
              <a:cxnLst/>
              <a:rect l="l" t="t" r="r" b="b"/>
              <a:pathLst>
                <a:path w="3855" h="1586" extrusionOk="0">
                  <a:moveTo>
                    <a:pt x="2791" y="108"/>
                  </a:moveTo>
                  <a:cubicBezTo>
                    <a:pt x="3301" y="108"/>
                    <a:pt x="3640" y="327"/>
                    <a:pt x="3682" y="566"/>
                  </a:cubicBezTo>
                  <a:cubicBezTo>
                    <a:pt x="3724" y="799"/>
                    <a:pt x="3495" y="1120"/>
                    <a:pt x="2722" y="1338"/>
                  </a:cubicBezTo>
                  <a:cubicBezTo>
                    <a:pt x="2364" y="1439"/>
                    <a:pt x="2034" y="1477"/>
                    <a:pt x="1737" y="1477"/>
                  </a:cubicBezTo>
                  <a:cubicBezTo>
                    <a:pt x="909" y="1477"/>
                    <a:pt x="342" y="1174"/>
                    <a:pt x="155" y="1060"/>
                  </a:cubicBezTo>
                  <a:cubicBezTo>
                    <a:pt x="452" y="880"/>
                    <a:pt x="1630" y="203"/>
                    <a:pt x="2624" y="115"/>
                  </a:cubicBezTo>
                  <a:cubicBezTo>
                    <a:pt x="2681" y="110"/>
                    <a:pt x="2737" y="108"/>
                    <a:pt x="2791" y="108"/>
                  </a:cubicBezTo>
                  <a:close/>
                  <a:moveTo>
                    <a:pt x="2792" y="1"/>
                  </a:moveTo>
                  <a:cubicBezTo>
                    <a:pt x="2734" y="1"/>
                    <a:pt x="2674" y="4"/>
                    <a:pt x="2613" y="9"/>
                  </a:cubicBezTo>
                  <a:cubicBezTo>
                    <a:pt x="1446" y="115"/>
                    <a:pt x="85" y="975"/>
                    <a:pt x="28" y="1011"/>
                  </a:cubicBezTo>
                  <a:cubicBezTo>
                    <a:pt x="11" y="1021"/>
                    <a:pt x="4" y="1039"/>
                    <a:pt x="4" y="1056"/>
                  </a:cubicBezTo>
                  <a:cubicBezTo>
                    <a:pt x="1" y="1074"/>
                    <a:pt x="11" y="1088"/>
                    <a:pt x="25" y="1099"/>
                  </a:cubicBezTo>
                  <a:cubicBezTo>
                    <a:pt x="32" y="1105"/>
                    <a:pt x="681" y="1585"/>
                    <a:pt x="1735" y="1585"/>
                  </a:cubicBezTo>
                  <a:cubicBezTo>
                    <a:pt x="2042" y="1585"/>
                    <a:pt x="2384" y="1543"/>
                    <a:pt x="2754" y="1441"/>
                  </a:cubicBezTo>
                  <a:cubicBezTo>
                    <a:pt x="3466" y="1240"/>
                    <a:pt x="3855" y="905"/>
                    <a:pt x="3788" y="545"/>
                  </a:cubicBezTo>
                  <a:cubicBezTo>
                    <a:pt x="3727" y="222"/>
                    <a:pt x="3314" y="1"/>
                    <a:pt x="2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3864;p75">
              <a:extLst>
                <a:ext uri="{FF2B5EF4-FFF2-40B4-BE49-F238E27FC236}">
                  <a16:creationId xmlns:a16="http://schemas.microsoft.com/office/drawing/2014/main" xmlns="" id="{D01238D3-B8E9-4E58-BB03-9FF609832435}"/>
                </a:ext>
              </a:extLst>
            </p:cNvPr>
            <p:cNvSpPr/>
            <p:nvPr/>
          </p:nvSpPr>
          <p:spPr>
            <a:xfrm flipH="1">
              <a:off x="5728367" y="3057721"/>
              <a:ext cx="153701" cy="325425"/>
            </a:xfrm>
            <a:custGeom>
              <a:avLst/>
              <a:gdLst/>
              <a:ahLst/>
              <a:cxnLst/>
              <a:rect l="l" t="t" r="r" b="b"/>
              <a:pathLst>
                <a:path w="2188" h="4634" extrusionOk="0">
                  <a:moveTo>
                    <a:pt x="1206" y="110"/>
                  </a:moveTo>
                  <a:cubicBezTo>
                    <a:pt x="1633" y="155"/>
                    <a:pt x="2077" y="642"/>
                    <a:pt x="2049" y="1619"/>
                  </a:cubicBezTo>
                  <a:cubicBezTo>
                    <a:pt x="2018" y="2744"/>
                    <a:pt x="1517" y="4087"/>
                    <a:pt x="1369" y="4458"/>
                  </a:cubicBezTo>
                  <a:cubicBezTo>
                    <a:pt x="1122" y="4035"/>
                    <a:pt x="142" y="2236"/>
                    <a:pt x="353" y="998"/>
                  </a:cubicBezTo>
                  <a:cubicBezTo>
                    <a:pt x="459" y="374"/>
                    <a:pt x="819" y="110"/>
                    <a:pt x="1146" y="110"/>
                  </a:cubicBezTo>
                  <a:close/>
                  <a:moveTo>
                    <a:pt x="1147" y="0"/>
                  </a:moveTo>
                  <a:cubicBezTo>
                    <a:pt x="770" y="0"/>
                    <a:pt x="364" y="294"/>
                    <a:pt x="247" y="980"/>
                  </a:cubicBezTo>
                  <a:cubicBezTo>
                    <a:pt x="0" y="2423"/>
                    <a:pt x="1277" y="4517"/>
                    <a:pt x="1330" y="4606"/>
                  </a:cubicBezTo>
                  <a:cubicBezTo>
                    <a:pt x="1341" y="4623"/>
                    <a:pt x="1358" y="4634"/>
                    <a:pt x="1376" y="4634"/>
                  </a:cubicBezTo>
                  <a:lnTo>
                    <a:pt x="1379" y="4634"/>
                  </a:lnTo>
                  <a:cubicBezTo>
                    <a:pt x="1400" y="4631"/>
                    <a:pt x="1418" y="4620"/>
                    <a:pt x="1426" y="4598"/>
                  </a:cubicBezTo>
                  <a:cubicBezTo>
                    <a:pt x="1432" y="4585"/>
                    <a:pt x="2116" y="2956"/>
                    <a:pt x="2155" y="1619"/>
                  </a:cubicBezTo>
                  <a:cubicBezTo>
                    <a:pt x="2187" y="578"/>
                    <a:pt x="1690" y="53"/>
                    <a:pt x="1217" y="4"/>
                  </a:cubicBezTo>
                  <a:cubicBezTo>
                    <a:pt x="1194" y="1"/>
                    <a:pt x="1170" y="0"/>
                    <a:pt x="1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3865;p75">
              <a:extLst>
                <a:ext uri="{FF2B5EF4-FFF2-40B4-BE49-F238E27FC236}">
                  <a16:creationId xmlns:a16="http://schemas.microsoft.com/office/drawing/2014/main" xmlns="" id="{5BC61B79-4D88-DDB2-1709-2D2BA48141E1}"/>
                </a:ext>
              </a:extLst>
            </p:cNvPr>
            <p:cNvSpPr/>
            <p:nvPr/>
          </p:nvSpPr>
          <p:spPr>
            <a:xfrm flipH="1">
              <a:off x="5773264" y="3165585"/>
              <a:ext cx="374347" cy="1135056"/>
            </a:xfrm>
            <a:custGeom>
              <a:avLst/>
              <a:gdLst/>
              <a:ahLst/>
              <a:cxnLst/>
              <a:rect l="l" t="t" r="r" b="b"/>
              <a:pathLst>
                <a:path w="5329" h="16163" extrusionOk="0">
                  <a:moveTo>
                    <a:pt x="5049" y="1"/>
                  </a:moveTo>
                  <a:cubicBezTo>
                    <a:pt x="5045" y="1"/>
                    <a:pt x="5041" y="1"/>
                    <a:pt x="5036" y="2"/>
                  </a:cubicBezTo>
                  <a:cubicBezTo>
                    <a:pt x="5008" y="6"/>
                    <a:pt x="4986" y="33"/>
                    <a:pt x="4990" y="61"/>
                  </a:cubicBezTo>
                  <a:cubicBezTo>
                    <a:pt x="4994" y="79"/>
                    <a:pt x="5219" y="1768"/>
                    <a:pt x="5103" y="3038"/>
                  </a:cubicBezTo>
                  <a:cubicBezTo>
                    <a:pt x="5008" y="4092"/>
                    <a:pt x="4765" y="5665"/>
                    <a:pt x="3795" y="7121"/>
                  </a:cubicBezTo>
                  <a:cubicBezTo>
                    <a:pt x="3643" y="7351"/>
                    <a:pt x="3492" y="7577"/>
                    <a:pt x="3339" y="7802"/>
                  </a:cubicBezTo>
                  <a:cubicBezTo>
                    <a:pt x="1474" y="10577"/>
                    <a:pt x="1" y="12774"/>
                    <a:pt x="491" y="16117"/>
                  </a:cubicBezTo>
                  <a:cubicBezTo>
                    <a:pt x="494" y="16146"/>
                    <a:pt x="515" y="16163"/>
                    <a:pt x="543" y="16163"/>
                  </a:cubicBezTo>
                  <a:lnTo>
                    <a:pt x="551" y="16163"/>
                  </a:lnTo>
                  <a:cubicBezTo>
                    <a:pt x="579" y="16159"/>
                    <a:pt x="600" y="16131"/>
                    <a:pt x="597" y="16103"/>
                  </a:cubicBezTo>
                  <a:cubicBezTo>
                    <a:pt x="113" y="12798"/>
                    <a:pt x="1577" y="10619"/>
                    <a:pt x="3432" y="7858"/>
                  </a:cubicBezTo>
                  <a:cubicBezTo>
                    <a:pt x="3580" y="7636"/>
                    <a:pt x="3731" y="7411"/>
                    <a:pt x="3886" y="7181"/>
                  </a:cubicBezTo>
                  <a:cubicBezTo>
                    <a:pt x="4867" y="5704"/>
                    <a:pt x="5113" y="4114"/>
                    <a:pt x="5209" y="3049"/>
                  </a:cubicBezTo>
                  <a:cubicBezTo>
                    <a:pt x="5328" y="1768"/>
                    <a:pt x="5100" y="66"/>
                    <a:pt x="5096" y="48"/>
                  </a:cubicBezTo>
                  <a:cubicBezTo>
                    <a:pt x="5093" y="20"/>
                    <a:pt x="5074" y="1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3866;p75">
              <a:extLst>
                <a:ext uri="{FF2B5EF4-FFF2-40B4-BE49-F238E27FC236}">
                  <a16:creationId xmlns:a16="http://schemas.microsoft.com/office/drawing/2014/main" xmlns="" id="{4D7B8483-156B-EBAF-146C-C8EB27DBC908}"/>
                </a:ext>
              </a:extLst>
            </p:cNvPr>
            <p:cNvSpPr/>
            <p:nvPr/>
          </p:nvSpPr>
          <p:spPr>
            <a:xfrm flipH="1">
              <a:off x="5680809" y="3551465"/>
              <a:ext cx="180676" cy="86518"/>
            </a:xfrm>
            <a:custGeom>
              <a:avLst/>
              <a:gdLst/>
              <a:ahLst/>
              <a:cxnLst/>
              <a:rect l="l" t="t" r="r" b="b"/>
              <a:pathLst>
                <a:path w="2572" h="1232" extrusionOk="0">
                  <a:moveTo>
                    <a:pt x="2507" y="1"/>
                  </a:moveTo>
                  <a:cubicBezTo>
                    <a:pt x="2498" y="1"/>
                    <a:pt x="2488" y="3"/>
                    <a:pt x="2479" y="8"/>
                  </a:cubicBezTo>
                  <a:cubicBezTo>
                    <a:pt x="2472" y="15"/>
                    <a:pt x="1577" y="554"/>
                    <a:pt x="42" y="1130"/>
                  </a:cubicBezTo>
                  <a:cubicBezTo>
                    <a:pt x="15" y="1140"/>
                    <a:pt x="0" y="1168"/>
                    <a:pt x="11" y="1196"/>
                  </a:cubicBezTo>
                  <a:cubicBezTo>
                    <a:pt x="18" y="1218"/>
                    <a:pt x="39" y="1231"/>
                    <a:pt x="60" y="1231"/>
                  </a:cubicBezTo>
                  <a:cubicBezTo>
                    <a:pt x="67" y="1231"/>
                    <a:pt x="70" y="1231"/>
                    <a:pt x="78" y="1228"/>
                  </a:cubicBezTo>
                  <a:cubicBezTo>
                    <a:pt x="1626" y="653"/>
                    <a:pt x="2529" y="106"/>
                    <a:pt x="2536" y="100"/>
                  </a:cubicBezTo>
                  <a:cubicBezTo>
                    <a:pt x="2560" y="85"/>
                    <a:pt x="2571" y="51"/>
                    <a:pt x="2553" y="25"/>
                  </a:cubicBezTo>
                  <a:cubicBezTo>
                    <a:pt x="2544" y="9"/>
                    <a:pt x="2526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3867;p75">
              <a:extLst>
                <a:ext uri="{FF2B5EF4-FFF2-40B4-BE49-F238E27FC236}">
                  <a16:creationId xmlns:a16="http://schemas.microsoft.com/office/drawing/2014/main" xmlns="" id="{6A8AA28C-72BC-91E5-37FA-8360486A4426}"/>
                </a:ext>
              </a:extLst>
            </p:cNvPr>
            <p:cNvSpPr/>
            <p:nvPr/>
          </p:nvSpPr>
          <p:spPr>
            <a:xfrm flipH="1">
              <a:off x="5852988" y="3451467"/>
              <a:ext cx="98416" cy="186519"/>
            </a:xfrm>
            <a:custGeom>
              <a:avLst/>
              <a:gdLst/>
              <a:ahLst/>
              <a:cxnLst/>
              <a:rect l="l" t="t" r="r" b="b"/>
              <a:pathLst>
                <a:path w="1401" h="2656" extrusionOk="0">
                  <a:moveTo>
                    <a:pt x="60" y="0"/>
                  </a:moveTo>
                  <a:cubicBezTo>
                    <a:pt x="54" y="0"/>
                    <a:pt x="48" y="1"/>
                    <a:pt x="43" y="4"/>
                  </a:cubicBezTo>
                  <a:cubicBezTo>
                    <a:pt x="14" y="15"/>
                    <a:pt x="1" y="46"/>
                    <a:pt x="11" y="70"/>
                  </a:cubicBezTo>
                  <a:cubicBezTo>
                    <a:pt x="17" y="88"/>
                    <a:pt x="607" y="1587"/>
                    <a:pt x="1295" y="2631"/>
                  </a:cubicBezTo>
                  <a:cubicBezTo>
                    <a:pt x="1305" y="2648"/>
                    <a:pt x="1322" y="2655"/>
                    <a:pt x="1340" y="2655"/>
                  </a:cubicBezTo>
                  <a:cubicBezTo>
                    <a:pt x="1350" y="2655"/>
                    <a:pt x="1361" y="2652"/>
                    <a:pt x="1368" y="2645"/>
                  </a:cubicBezTo>
                  <a:cubicBezTo>
                    <a:pt x="1393" y="2631"/>
                    <a:pt x="1400" y="2596"/>
                    <a:pt x="1386" y="2570"/>
                  </a:cubicBezTo>
                  <a:cubicBezTo>
                    <a:pt x="702" y="1538"/>
                    <a:pt x="116" y="49"/>
                    <a:pt x="110" y="32"/>
                  </a:cubicBezTo>
                  <a:cubicBezTo>
                    <a:pt x="101" y="13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3868;p75">
              <a:extLst>
                <a:ext uri="{FF2B5EF4-FFF2-40B4-BE49-F238E27FC236}">
                  <a16:creationId xmlns:a16="http://schemas.microsoft.com/office/drawing/2014/main" xmlns="" id="{477F3B2F-0C81-D442-451D-6639C45A07AC}"/>
                </a:ext>
              </a:extLst>
            </p:cNvPr>
            <p:cNvSpPr/>
            <p:nvPr/>
          </p:nvSpPr>
          <p:spPr>
            <a:xfrm flipH="1">
              <a:off x="5778667" y="3781449"/>
              <a:ext cx="191072" cy="24368"/>
            </a:xfrm>
            <a:custGeom>
              <a:avLst/>
              <a:gdLst/>
              <a:ahLst/>
              <a:cxnLst/>
              <a:rect l="l" t="t" r="r" b="b"/>
              <a:pathLst>
                <a:path w="2720" h="347" extrusionOk="0">
                  <a:moveTo>
                    <a:pt x="2658" y="0"/>
                  </a:moveTo>
                  <a:cubicBezTo>
                    <a:pt x="2654" y="0"/>
                    <a:pt x="2649" y="1"/>
                    <a:pt x="2645" y="2"/>
                  </a:cubicBezTo>
                  <a:cubicBezTo>
                    <a:pt x="2636" y="4"/>
                    <a:pt x="1729" y="241"/>
                    <a:pt x="687" y="241"/>
                  </a:cubicBezTo>
                  <a:cubicBezTo>
                    <a:pt x="481" y="241"/>
                    <a:pt x="270" y="232"/>
                    <a:pt x="60" y="210"/>
                  </a:cubicBezTo>
                  <a:cubicBezTo>
                    <a:pt x="58" y="210"/>
                    <a:pt x="56" y="209"/>
                    <a:pt x="54" y="209"/>
                  </a:cubicBezTo>
                  <a:cubicBezTo>
                    <a:pt x="25" y="209"/>
                    <a:pt x="3" y="230"/>
                    <a:pt x="3" y="256"/>
                  </a:cubicBezTo>
                  <a:cubicBezTo>
                    <a:pt x="0" y="288"/>
                    <a:pt x="21" y="312"/>
                    <a:pt x="50" y="316"/>
                  </a:cubicBezTo>
                  <a:cubicBezTo>
                    <a:pt x="265" y="340"/>
                    <a:pt x="480" y="347"/>
                    <a:pt x="691" y="347"/>
                  </a:cubicBezTo>
                  <a:cubicBezTo>
                    <a:pt x="1746" y="347"/>
                    <a:pt x="2663" y="107"/>
                    <a:pt x="2674" y="104"/>
                  </a:cubicBezTo>
                  <a:cubicBezTo>
                    <a:pt x="2701" y="97"/>
                    <a:pt x="2719" y="69"/>
                    <a:pt x="2712" y="41"/>
                  </a:cubicBezTo>
                  <a:cubicBezTo>
                    <a:pt x="2706" y="17"/>
                    <a:pt x="2685" y="0"/>
                    <a:pt x="2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3869;p75">
              <a:extLst>
                <a:ext uri="{FF2B5EF4-FFF2-40B4-BE49-F238E27FC236}">
                  <a16:creationId xmlns:a16="http://schemas.microsoft.com/office/drawing/2014/main" xmlns="" id="{21842359-0976-BB4A-84D9-A01A866DE151}"/>
                </a:ext>
              </a:extLst>
            </p:cNvPr>
            <p:cNvSpPr/>
            <p:nvPr/>
          </p:nvSpPr>
          <p:spPr>
            <a:xfrm flipH="1">
              <a:off x="5961524" y="3649779"/>
              <a:ext cx="110007" cy="153864"/>
            </a:xfrm>
            <a:custGeom>
              <a:avLst/>
              <a:gdLst/>
              <a:ahLst/>
              <a:cxnLst/>
              <a:rect l="l" t="t" r="r" b="b"/>
              <a:pathLst>
                <a:path w="1566" h="2191" extrusionOk="0">
                  <a:moveTo>
                    <a:pt x="61" y="1"/>
                  </a:moveTo>
                  <a:cubicBezTo>
                    <a:pt x="55" y="1"/>
                    <a:pt x="49" y="2"/>
                    <a:pt x="42" y="5"/>
                  </a:cubicBezTo>
                  <a:cubicBezTo>
                    <a:pt x="14" y="15"/>
                    <a:pt x="0" y="47"/>
                    <a:pt x="10" y="75"/>
                  </a:cubicBezTo>
                  <a:cubicBezTo>
                    <a:pt x="31" y="135"/>
                    <a:pt x="582" y="1542"/>
                    <a:pt x="1474" y="2180"/>
                  </a:cubicBezTo>
                  <a:cubicBezTo>
                    <a:pt x="1481" y="2187"/>
                    <a:pt x="1495" y="2191"/>
                    <a:pt x="1506" y="2191"/>
                  </a:cubicBezTo>
                  <a:cubicBezTo>
                    <a:pt x="1520" y="2191"/>
                    <a:pt x="1537" y="2184"/>
                    <a:pt x="1548" y="2169"/>
                  </a:cubicBezTo>
                  <a:cubicBezTo>
                    <a:pt x="1566" y="2145"/>
                    <a:pt x="1558" y="2109"/>
                    <a:pt x="1534" y="2095"/>
                  </a:cubicBezTo>
                  <a:cubicBezTo>
                    <a:pt x="670" y="1475"/>
                    <a:pt x="116" y="50"/>
                    <a:pt x="109" y="36"/>
                  </a:cubicBezTo>
                  <a:cubicBezTo>
                    <a:pt x="101" y="14"/>
                    <a:pt x="8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3870;p75">
              <a:extLst>
                <a:ext uri="{FF2B5EF4-FFF2-40B4-BE49-F238E27FC236}">
                  <a16:creationId xmlns:a16="http://schemas.microsoft.com/office/drawing/2014/main" xmlns="" id="{026673B2-6175-F7E2-B175-6D785596AC7C}"/>
                </a:ext>
              </a:extLst>
            </p:cNvPr>
            <p:cNvSpPr/>
            <p:nvPr/>
          </p:nvSpPr>
          <p:spPr>
            <a:xfrm flipH="1">
              <a:off x="5904765" y="3990646"/>
              <a:ext cx="178919" cy="27950"/>
            </a:xfrm>
            <a:custGeom>
              <a:avLst/>
              <a:gdLst/>
              <a:ahLst/>
              <a:cxnLst/>
              <a:rect l="l" t="t" r="r" b="b"/>
              <a:pathLst>
                <a:path w="2547" h="398" extrusionOk="0">
                  <a:moveTo>
                    <a:pt x="2490" y="1"/>
                  </a:moveTo>
                  <a:cubicBezTo>
                    <a:pt x="2485" y="1"/>
                    <a:pt x="2481" y="1"/>
                    <a:pt x="2476" y="3"/>
                  </a:cubicBezTo>
                  <a:cubicBezTo>
                    <a:pt x="2463" y="5"/>
                    <a:pt x="1347" y="291"/>
                    <a:pt x="440" y="291"/>
                  </a:cubicBezTo>
                  <a:cubicBezTo>
                    <a:pt x="307" y="291"/>
                    <a:pt x="179" y="285"/>
                    <a:pt x="60" y="271"/>
                  </a:cubicBezTo>
                  <a:cubicBezTo>
                    <a:pt x="57" y="270"/>
                    <a:pt x="55" y="270"/>
                    <a:pt x="53" y="270"/>
                  </a:cubicBezTo>
                  <a:cubicBezTo>
                    <a:pt x="28" y="270"/>
                    <a:pt x="7" y="290"/>
                    <a:pt x="4" y="317"/>
                  </a:cubicBezTo>
                  <a:cubicBezTo>
                    <a:pt x="1" y="348"/>
                    <a:pt x="22" y="372"/>
                    <a:pt x="50" y="377"/>
                  </a:cubicBezTo>
                  <a:cubicBezTo>
                    <a:pt x="177" y="394"/>
                    <a:pt x="310" y="398"/>
                    <a:pt x="448" y="398"/>
                  </a:cubicBezTo>
                  <a:cubicBezTo>
                    <a:pt x="1361" y="398"/>
                    <a:pt x="2447" y="118"/>
                    <a:pt x="2501" y="105"/>
                  </a:cubicBezTo>
                  <a:cubicBezTo>
                    <a:pt x="2528" y="97"/>
                    <a:pt x="2546" y="69"/>
                    <a:pt x="2539" y="38"/>
                  </a:cubicBezTo>
                  <a:cubicBezTo>
                    <a:pt x="2533" y="14"/>
                    <a:pt x="2513" y="1"/>
                    <a:pt x="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3871;p75">
              <a:extLst>
                <a:ext uri="{FF2B5EF4-FFF2-40B4-BE49-F238E27FC236}">
                  <a16:creationId xmlns:a16="http://schemas.microsoft.com/office/drawing/2014/main" xmlns="" id="{AEFFD2DC-9ACC-9A28-A18E-3F5D3F670048}"/>
                </a:ext>
              </a:extLst>
            </p:cNvPr>
            <p:cNvSpPr/>
            <p:nvPr/>
          </p:nvSpPr>
          <p:spPr>
            <a:xfrm flipH="1">
              <a:off x="6075469" y="3898161"/>
              <a:ext cx="108813" cy="118962"/>
            </a:xfrm>
            <a:custGeom>
              <a:avLst/>
              <a:gdLst/>
              <a:ahLst/>
              <a:cxnLst/>
              <a:rect l="l" t="t" r="r" b="b"/>
              <a:pathLst>
                <a:path w="1549" h="1694" extrusionOk="0">
                  <a:moveTo>
                    <a:pt x="62" y="1"/>
                  </a:moveTo>
                  <a:cubicBezTo>
                    <a:pt x="53" y="1"/>
                    <a:pt x="44" y="3"/>
                    <a:pt x="36" y="8"/>
                  </a:cubicBezTo>
                  <a:cubicBezTo>
                    <a:pt x="11" y="22"/>
                    <a:pt x="1" y="53"/>
                    <a:pt x="15" y="78"/>
                  </a:cubicBezTo>
                  <a:cubicBezTo>
                    <a:pt x="39" y="128"/>
                    <a:pt x="663" y="1228"/>
                    <a:pt x="1460" y="1686"/>
                  </a:cubicBezTo>
                  <a:cubicBezTo>
                    <a:pt x="1471" y="1694"/>
                    <a:pt x="1478" y="1694"/>
                    <a:pt x="1488" y="1694"/>
                  </a:cubicBezTo>
                  <a:cubicBezTo>
                    <a:pt x="1506" y="1694"/>
                    <a:pt x="1524" y="1686"/>
                    <a:pt x="1534" y="1668"/>
                  </a:cubicBezTo>
                  <a:cubicBezTo>
                    <a:pt x="1548" y="1644"/>
                    <a:pt x="1542" y="1609"/>
                    <a:pt x="1513" y="1595"/>
                  </a:cubicBezTo>
                  <a:cubicBezTo>
                    <a:pt x="741" y="1150"/>
                    <a:pt x="113" y="39"/>
                    <a:pt x="110" y="2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3872;p75">
              <a:extLst>
                <a:ext uri="{FF2B5EF4-FFF2-40B4-BE49-F238E27FC236}">
                  <a16:creationId xmlns:a16="http://schemas.microsoft.com/office/drawing/2014/main" xmlns="" id="{30F718E3-D973-99E1-8613-D8A9E04A07E7}"/>
                </a:ext>
              </a:extLst>
            </p:cNvPr>
            <p:cNvSpPr/>
            <p:nvPr/>
          </p:nvSpPr>
          <p:spPr>
            <a:xfrm flipH="1">
              <a:off x="6431733" y="3040586"/>
              <a:ext cx="888345" cy="1282389"/>
            </a:xfrm>
            <a:custGeom>
              <a:avLst/>
              <a:gdLst/>
              <a:ahLst/>
              <a:cxnLst/>
              <a:rect l="l" t="t" r="r" b="b"/>
              <a:pathLst>
                <a:path w="12646" h="18261" extrusionOk="0">
                  <a:moveTo>
                    <a:pt x="8879" y="1"/>
                  </a:moveTo>
                  <a:lnTo>
                    <a:pt x="5826" y="1877"/>
                  </a:lnTo>
                  <a:lnTo>
                    <a:pt x="3057" y="396"/>
                  </a:lnTo>
                  <a:cubicBezTo>
                    <a:pt x="2193" y="720"/>
                    <a:pt x="1739" y="1048"/>
                    <a:pt x="1739" y="1048"/>
                  </a:cubicBezTo>
                  <a:cubicBezTo>
                    <a:pt x="977" y="5643"/>
                    <a:pt x="1" y="16391"/>
                    <a:pt x="1" y="16391"/>
                  </a:cubicBezTo>
                  <a:cubicBezTo>
                    <a:pt x="2194" y="17061"/>
                    <a:pt x="4573" y="18261"/>
                    <a:pt x="6669" y="18261"/>
                  </a:cubicBezTo>
                  <a:cubicBezTo>
                    <a:pt x="6702" y="18261"/>
                    <a:pt x="6735" y="18260"/>
                    <a:pt x="6768" y="18260"/>
                  </a:cubicBezTo>
                  <a:cubicBezTo>
                    <a:pt x="10068" y="18201"/>
                    <a:pt x="12645" y="16571"/>
                    <a:pt x="12645" y="16571"/>
                  </a:cubicBezTo>
                  <a:cubicBezTo>
                    <a:pt x="12645" y="16571"/>
                    <a:pt x="12381" y="10002"/>
                    <a:pt x="12286" y="6691"/>
                  </a:cubicBezTo>
                  <a:cubicBezTo>
                    <a:pt x="12191" y="3383"/>
                    <a:pt x="10431" y="343"/>
                    <a:pt x="10431" y="343"/>
                  </a:cubicBezTo>
                  <a:cubicBezTo>
                    <a:pt x="9958" y="191"/>
                    <a:pt x="9416" y="82"/>
                    <a:pt x="8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3873;p75">
              <a:extLst>
                <a:ext uri="{FF2B5EF4-FFF2-40B4-BE49-F238E27FC236}">
                  <a16:creationId xmlns:a16="http://schemas.microsoft.com/office/drawing/2014/main" xmlns="" id="{088DDFB0-81AA-8DC0-868B-4762923F6EA4}"/>
                </a:ext>
              </a:extLst>
            </p:cNvPr>
            <p:cNvSpPr/>
            <p:nvPr/>
          </p:nvSpPr>
          <p:spPr>
            <a:xfrm flipH="1">
              <a:off x="6428010" y="3036654"/>
              <a:ext cx="896072" cy="1290254"/>
            </a:xfrm>
            <a:custGeom>
              <a:avLst/>
              <a:gdLst/>
              <a:ahLst/>
              <a:cxnLst/>
              <a:rect l="l" t="t" r="r" b="b"/>
              <a:pathLst>
                <a:path w="12756" h="18373" extrusionOk="0">
                  <a:moveTo>
                    <a:pt x="8947" y="113"/>
                  </a:moveTo>
                  <a:cubicBezTo>
                    <a:pt x="9529" y="201"/>
                    <a:pt x="10033" y="311"/>
                    <a:pt x="10453" y="445"/>
                  </a:cubicBezTo>
                  <a:cubicBezTo>
                    <a:pt x="10598" y="699"/>
                    <a:pt x="12202" y="3619"/>
                    <a:pt x="12290" y="6747"/>
                  </a:cubicBezTo>
                  <a:cubicBezTo>
                    <a:pt x="12382" y="9903"/>
                    <a:pt x="12629" y="16102"/>
                    <a:pt x="12646" y="16599"/>
                  </a:cubicBezTo>
                  <a:cubicBezTo>
                    <a:pt x="12368" y="16768"/>
                    <a:pt x="9896" y="18207"/>
                    <a:pt x="6825" y="18263"/>
                  </a:cubicBezTo>
                  <a:cubicBezTo>
                    <a:pt x="6792" y="18264"/>
                    <a:pt x="6759" y="18264"/>
                    <a:pt x="6726" y="18264"/>
                  </a:cubicBezTo>
                  <a:cubicBezTo>
                    <a:pt x="5260" y="18264"/>
                    <a:pt x="3637" y="17665"/>
                    <a:pt x="2064" y="17089"/>
                  </a:cubicBezTo>
                  <a:cubicBezTo>
                    <a:pt x="1418" y="16853"/>
                    <a:pt x="756" y="16606"/>
                    <a:pt x="118" y="16408"/>
                  </a:cubicBezTo>
                  <a:cubicBezTo>
                    <a:pt x="185" y="15661"/>
                    <a:pt x="1119" y="5541"/>
                    <a:pt x="1845" y="1136"/>
                  </a:cubicBezTo>
                  <a:cubicBezTo>
                    <a:pt x="1937" y="1072"/>
                    <a:pt x="2374" y="790"/>
                    <a:pt x="3111" y="512"/>
                  </a:cubicBezTo>
                  <a:lnTo>
                    <a:pt x="5858" y="1979"/>
                  </a:lnTo>
                  <a:lnTo>
                    <a:pt x="5883" y="1993"/>
                  </a:lnTo>
                  <a:lnTo>
                    <a:pt x="8947" y="113"/>
                  </a:lnTo>
                  <a:close/>
                  <a:moveTo>
                    <a:pt x="8926" y="1"/>
                  </a:moveTo>
                  <a:lnTo>
                    <a:pt x="5879" y="1869"/>
                  </a:lnTo>
                  <a:lnTo>
                    <a:pt x="3118" y="395"/>
                  </a:lnTo>
                  <a:lnTo>
                    <a:pt x="3097" y="403"/>
                  </a:lnTo>
                  <a:cubicBezTo>
                    <a:pt x="2237" y="727"/>
                    <a:pt x="1785" y="1048"/>
                    <a:pt x="1764" y="1062"/>
                  </a:cubicBezTo>
                  <a:lnTo>
                    <a:pt x="1747" y="1072"/>
                  </a:lnTo>
                  <a:lnTo>
                    <a:pt x="1743" y="1093"/>
                  </a:lnTo>
                  <a:cubicBezTo>
                    <a:pt x="992" y="5639"/>
                    <a:pt x="15" y="16338"/>
                    <a:pt x="4" y="16444"/>
                  </a:cubicBezTo>
                  <a:lnTo>
                    <a:pt x="1" y="16486"/>
                  </a:lnTo>
                  <a:lnTo>
                    <a:pt x="43" y="16501"/>
                  </a:lnTo>
                  <a:cubicBezTo>
                    <a:pt x="692" y="16698"/>
                    <a:pt x="1369" y="16948"/>
                    <a:pt x="2025" y="17188"/>
                  </a:cubicBezTo>
                  <a:cubicBezTo>
                    <a:pt x="3609" y="17770"/>
                    <a:pt x="5241" y="18373"/>
                    <a:pt x="6729" y="18373"/>
                  </a:cubicBezTo>
                  <a:lnTo>
                    <a:pt x="6828" y="18373"/>
                  </a:lnTo>
                  <a:cubicBezTo>
                    <a:pt x="10104" y="18313"/>
                    <a:pt x="12702" y="16691"/>
                    <a:pt x="12731" y="16673"/>
                  </a:cubicBezTo>
                  <a:lnTo>
                    <a:pt x="12756" y="16655"/>
                  </a:lnTo>
                  <a:lnTo>
                    <a:pt x="12756" y="16623"/>
                  </a:lnTo>
                  <a:cubicBezTo>
                    <a:pt x="12752" y="16560"/>
                    <a:pt x="12491" y="10015"/>
                    <a:pt x="12399" y="6747"/>
                  </a:cubicBezTo>
                  <a:cubicBezTo>
                    <a:pt x="12305" y="3460"/>
                    <a:pt x="10552" y="403"/>
                    <a:pt x="10534" y="371"/>
                  </a:cubicBezTo>
                  <a:lnTo>
                    <a:pt x="10527" y="353"/>
                  </a:lnTo>
                  <a:lnTo>
                    <a:pt x="10506" y="349"/>
                  </a:lnTo>
                  <a:cubicBezTo>
                    <a:pt x="10072" y="212"/>
                    <a:pt x="9546" y="96"/>
                    <a:pt x="8944" y="4"/>
                  </a:cubicBezTo>
                  <a:lnTo>
                    <a:pt x="8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3874;p75">
              <a:extLst>
                <a:ext uri="{FF2B5EF4-FFF2-40B4-BE49-F238E27FC236}">
                  <a16:creationId xmlns:a16="http://schemas.microsoft.com/office/drawing/2014/main" xmlns="" id="{9477B0E7-B9FE-30E4-0403-0B180EE11FD2}"/>
                </a:ext>
              </a:extLst>
            </p:cNvPr>
            <p:cNvSpPr/>
            <p:nvPr/>
          </p:nvSpPr>
          <p:spPr>
            <a:xfrm flipH="1">
              <a:off x="6608614" y="2402532"/>
              <a:ext cx="680765" cy="609909"/>
            </a:xfrm>
            <a:custGeom>
              <a:avLst/>
              <a:gdLst/>
              <a:ahLst/>
              <a:cxnLst/>
              <a:rect l="l" t="t" r="r" b="b"/>
              <a:pathLst>
                <a:path w="9691" h="8685" extrusionOk="0">
                  <a:moveTo>
                    <a:pt x="4903" y="1"/>
                  </a:moveTo>
                  <a:cubicBezTo>
                    <a:pt x="4030" y="1"/>
                    <a:pt x="3142" y="350"/>
                    <a:pt x="2487" y="962"/>
                  </a:cubicBezTo>
                  <a:cubicBezTo>
                    <a:pt x="166" y="3128"/>
                    <a:pt x="2120" y="4990"/>
                    <a:pt x="0" y="7937"/>
                  </a:cubicBezTo>
                  <a:cubicBezTo>
                    <a:pt x="0" y="7937"/>
                    <a:pt x="1909" y="8685"/>
                    <a:pt x="4588" y="8685"/>
                  </a:cubicBezTo>
                  <a:cubicBezTo>
                    <a:pt x="6110" y="8685"/>
                    <a:pt x="7880" y="8443"/>
                    <a:pt x="9691" y="7687"/>
                  </a:cubicBezTo>
                  <a:cubicBezTo>
                    <a:pt x="9691" y="7687"/>
                    <a:pt x="8468" y="6555"/>
                    <a:pt x="7973" y="3057"/>
                  </a:cubicBezTo>
                  <a:cubicBezTo>
                    <a:pt x="7667" y="900"/>
                    <a:pt x="6304" y="1"/>
                    <a:pt x="4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3875;p75">
              <a:extLst>
                <a:ext uri="{FF2B5EF4-FFF2-40B4-BE49-F238E27FC236}">
                  <a16:creationId xmlns:a16="http://schemas.microsoft.com/office/drawing/2014/main" xmlns="" id="{FBEE7403-8CEB-7A1E-7150-6BE7DF9B636B}"/>
                </a:ext>
              </a:extLst>
            </p:cNvPr>
            <p:cNvSpPr/>
            <p:nvPr/>
          </p:nvSpPr>
          <p:spPr>
            <a:xfrm flipH="1">
              <a:off x="6604606" y="2398880"/>
              <a:ext cx="688496" cy="616856"/>
            </a:xfrm>
            <a:custGeom>
              <a:avLst/>
              <a:gdLst/>
              <a:ahLst/>
              <a:cxnLst/>
              <a:rect l="l" t="t" r="r" b="b"/>
              <a:pathLst>
                <a:path w="9801" h="8784" extrusionOk="0">
                  <a:moveTo>
                    <a:pt x="4961" y="107"/>
                  </a:moveTo>
                  <a:cubicBezTo>
                    <a:pt x="5302" y="107"/>
                    <a:pt x="5640" y="161"/>
                    <a:pt x="5956" y="274"/>
                  </a:cubicBezTo>
                  <a:cubicBezTo>
                    <a:pt x="7053" y="662"/>
                    <a:pt x="7769" y="1670"/>
                    <a:pt x="7974" y="3116"/>
                  </a:cubicBezTo>
                  <a:cubicBezTo>
                    <a:pt x="8407" y="6205"/>
                    <a:pt x="9398" y="7450"/>
                    <a:pt x="9652" y="7721"/>
                  </a:cubicBezTo>
                  <a:cubicBezTo>
                    <a:pt x="7884" y="8445"/>
                    <a:pt x="6150" y="8677"/>
                    <a:pt x="4653" y="8677"/>
                  </a:cubicBezTo>
                  <a:cubicBezTo>
                    <a:pt x="2272" y="8677"/>
                    <a:pt x="493" y="8091"/>
                    <a:pt x="138" y="7965"/>
                  </a:cubicBezTo>
                  <a:cubicBezTo>
                    <a:pt x="1137" y="6547"/>
                    <a:pt x="1207" y="5359"/>
                    <a:pt x="1270" y="4311"/>
                  </a:cubicBezTo>
                  <a:cubicBezTo>
                    <a:pt x="1337" y="3155"/>
                    <a:pt x="1397" y="2153"/>
                    <a:pt x="2579" y="1053"/>
                  </a:cubicBezTo>
                  <a:cubicBezTo>
                    <a:pt x="3232" y="442"/>
                    <a:pt x="4110" y="107"/>
                    <a:pt x="4961" y="107"/>
                  </a:cubicBezTo>
                  <a:close/>
                  <a:moveTo>
                    <a:pt x="4961" y="1"/>
                  </a:moveTo>
                  <a:cubicBezTo>
                    <a:pt x="4083" y="1"/>
                    <a:pt x="3178" y="345"/>
                    <a:pt x="2504" y="976"/>
                  </a:cubicBezTo>
                  <a:cubicBezTo>
                    <a:pt x="1291" y="2104"/>
                    <a:pt x="1231" y="3172"/>
                    <a:pt x="1164" y="4305"/>
                  </a:cubicBezTo>
                  <a:cubicBezTo>
                    <a:pt x="1098" y="5405"/>
                    <a:pt x="1031" y="6540"/>
                    <a:pt x="11" y="7961"/>
                  </a:cubicBezTo>
                  <a:cubicBezTo>
                    <a:pt x="1" y="7972"/>
                    <a:pt x="1" y="7989"/>
                    <a:pt x="4" y="8007"/>
                  </a:cubicBezTo>
                  <a:cubicBezTo>
                    <a:pt x="8" y="8022"/>
                    <a:pt x="22" y="8035"/>
                    <a:pt x="36" y="8043"/>
                  </a:cubicBezTo>
                  <a:cubicBezTo>
                    <a:pt x="64" y="8053"/>
                    <a:pt x="1983" y="8783"/>
                    <a:pt x="4652" y="8783"/>
                  </a:cubicBezTo>
                  <a:cubicBezTo>
                    <a:pt x="6182" y="8783"/>
                    <a:pt x="7960" y="8543"/>
                    <a:pt x="9765" y="7789"/>
                  </a:cubicBezTo>
                  <a:cubicBezTo>
                    <a:pt x="9782" y="7781"/>
                    <a:pt x="9793" y="7768"/>
                    <a:pt x="9797" y="7750"/>
                  </a:cubicBezTo>
                  <a:cubicBezTo>
                    <a:pt x="9800" y="7732"/>
                    <a:pt x="9797" y="7714"/>
                    <a:pt x="9782" y="7700"/>
                  </a:cubicBezTo>
                  <a:cubicBezTo>
                    <a:pt x="9769" y="7690"/>
                    <a:pt x="8563" y="6536"/>
                    <a:pt x="8080" y="3102"/>
                  </a:cubicBezTo>
                  <a:cubicBezTo>
                    <a:pt x="7868" y="1614"/>
                    <a:pt x="7128" y="574"/>
                    <a:pt x="5992" y="172"/>
                  </a:cubicBezTo>
                  <a:cubicBezTo>
                    <a:pt x="5664" y="57"/>
                    <a:pt x="5315" y="1"/>
                    <a:pt x="4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3876;p75">
              <a:extLst>
                <a:ext uri="{FF2B5EF4-FFF2-40B4-BE49-F238E27FC236}">
                  <a16:creationId xmlns:a16="http://schemas.microsoft.com/office/drawing/2014/main" xmlns="" id="{2666ED22-E1B4-F658-3748-D17C9891C7CF}"/>
                </a:ext>
              </a:extLst>
            </p:cNvPr>
            <p:cNvSpPr/>
            <p:nvPr/>
          </p:nvSpPr>
          <p:spPr>
            <a:xfrm flipH="1">
              <a:off x="6901885" y="2757584"/>
              <a:ext cx="80292" cy="80338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1" y="1"/>
                  </a:moveTo>
                  <a:cubicBezTo>
                    <a:pt x="257" y="1"/>
                    <a:pt x="0" y="254"/>
                    <a:pt x="0" y="572"/>
                  </a:cubicBezTo>
                  <a:cubicBezTo>
                    <a:pt x="0" y="886"/>
                    <a:pt x="257" y="1143"/>
                    <a:pt x="571" y="1143"/>
                  </a:cubicBezTo>
                  <a:cubicBezTo>
                    <a:pt x="889" y="1143"/>
                    <a:pt x="1143" y="886"/>
                    <a:pt x="1143" y="572"/>
                  </a:cubicBezTo>
                  <a:cubicBezTo>
                    <a:pt x="1143" y="254"/>
                    <a:pt x="889" y="1"/>
                    <a:pt x="571" y="1"/>
                  </a:cubicBezTo>
                  <a:close/>
                </a:path>
              </a:pathLst>
            </a:custGeom>
            <a:solidFill>
              <a:srgbClr val="FC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3877;p75">
              <a:extLst>
                <a:ext uri="{FF2B5EF4-FFF2-40B4-BE49-F238E27FC236}">
                  <a16:creationId xmlns:a16="http://schemas.microsoft.com/office/drawing/2014/main" xmlns="" id="{53953D9B-6838-F473-A499-73F394BEF7DF}"/>
                </a:ext>
              </a:extLst>
            </p:cNvPr>
            <p:cNvSpPr/>
            <p:nvPr/>
          </p:nvSpPr>
          <p:spPr>
            <a:xfrm flipH="1">
              <a:off x="6729210" y="2733005"/>
              <a:ext cx="40181" cy="78372"/>
            </a:xfrm>
            <a:custGeom>
              <a:avLst/>
              <a:gdLst/>
              <a:ahLst/>
              <a:cxnLst/>
              <a:rect l="l" t="t" r="r" b="b"/>
              <a:pathLst>
                <a:path w="572" h="1116" extrusionOk="0">
                  <a:moveTo>
                    <a:pt x="568" y="1"/>
                  </a:moveTo>
                  <a:lnTo>
                    <a:pt x="568" y="1"/>
                  </a:lnTo>
                  <a:cubicBezTo>
                    <a:pt x="254" y="5"/>
                    <a:pt x="0" y="259"/>
                    <a:pt x="0" y="572"/>
                  </a:cubicBezTo>
                  <a:cubicBezTo>
                    <a:pt x="0" y="830"/>
                    <a:pt x="173" y="1045"/>
                    <a:pt x="406" y="1116"/>
                  </a:cubicBezTo>
                  <a:cubicBezTo>
                    <a:pt x="455" y="989"/>
                    <a:pt x="498" y="847"/>
                    <a:pt x="522" y="689"/>
                  </a:cubicBezTo>
                  <a:cubicBezTo>
                    <a:pt x="561" y="453"/>
                    <a:pt x="571" y="224"/>
                    <a:pt x="568" y="1"/>
                  </a:cubicBezTo>
                  <a:close/>
                </a:path>
              </a:pathLst>
            </a:custGeom>
            <a:solidFill>
              <a:srgbClr val="FC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3878;p75">
              <a:extLst>
                <a:ext uri="{FF2B5EF4-FFF2-40B4-BE49-F238E27FC236}">
                  <a16:creationId xmlns:a16="http://schemas.microsoft.com/office/drawing/2014/main" xmlns="" id="{78C69FF5-738D-786B-EF12-7ACF794BA971}"/>
                </a:ext>
              </a:extLst>
            </p:cNvPr>
            <p:cNvSpPr/>
            <p:nvPr/>
          </p:nvSpPr>
          <p:spPr>
            <a:xfrm flipH="1">
              <a:off x="6866689" y="2881599"/>
              <a:ext cx="75375" cy="60745"/>
            </a:xfrm>
            <a:custGeom>
              <a:avLst/>
              <a:gdLst/>
              <a:ahLst/>
              <a:cxnLst/>
              <a:rect l="l" t="t" r="r" b="b"/>
              <a:pathLst>
                <a:path w="1073" h="865" extrusionOk="0">
                  <a:moveTo>
                    <a:pt x="0" y="1"/>
                  </a:moveTo>
                  <a:lnTo>
                    <a:pt x="0" y="1"/>
                  </a:lnTo>
                  <a:cubicBezTo>
                    <a:pt x="303" y="689"/>
                    <a:pt x="777" y="844"/>
                    <a:pt x="1073" y="865"/>
                  </a:cubicBezTo>
                  <a:lnTo>
                    <a:pt x="988" y="227"/>
                  </a:lnTo>
                  <a:cubicBezTo>
                    <a:pt x="969" y="227"/>
                    <a:pt x="951" y="228"/>
                    <a:pt x="932" y="228"/>
                  </a:cubicBezTo>
                  <a:cubicBezTo>
                    <a:pt x="424" y="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3879;p75">
              <a:extLst>
                <a:ext uri="{FF2B5EF4-FFF2-40B4-BE49-F238E27FC236}">
                  <a16:creationId xmlns:a16="http://schemas.microsoft.com/office/drawing/2014/main" xmlns="" id="{76B0AA92-F168-67FC-0A82-FF68C2361260}"/>
                </a:ext>
              </a:extLst>
            </p:cNvPr>
            <p:cNvSpPr/>
            <p:nvPr/>
          </p:nvSpPr>
          <p:spPr>
            <a:xfrm flipH="1">
              <a:off x="6696277" y="2577038"/>
              <a:ext cx="430615" cy="647901"/>
            </a:xfrm>
            <a:custGeom>
              <a:avLst/>
              <a:gdLst/>
              <a:ahLst/>
              <a:cxnLst/>
              <a:rect l="l" t="t" r="r" b="b"/>
              <a:pathLst>
                <a:path w="6130" h="9226" extrusionOk="0">
                  <a:moveTo>
                    <a:pt x="5033" y="0"/>
                  </a:moveTo>
                  <a:cubicBezTo>
                    <a:pt x="3281" y="597"/>
                    <a:pt x="1923" y="625"/>
                    <a:pt x="1923" y="625"/>
                  </a:cubicBezTo>
                  <a:cubicBezTo>
                    <a:pt x="2028" y="1375"/>
                    <a:pt x="1952" y="2069"/>
                    <a:pt x="1735" y="2069"/>
                  </a:cubicBezTo>
                  <a:cubicBezTo>
                    <a:pt x="1689" y="2069"/>
                    <a:pt x="1636" y="2038"/>
                    <a:pt x="1577" y="1968"/>
                  </a:cubicBezTo>
                  <a:cubicBezTo>
                    <a:pt x="1402" y="1764"/>
                    <a:pt x="1009" y="1560"/>
                    <a:pt x="664" y="1560"/>
                  </a:cubicBezTo>
                  <a:cubicBezTo>
                    <a:pt x="347" y="1560"/>
                    <a:pt x="72" y="1733"/>
                    <a:pt x="47" y="2236"/>
                  </a:cubicBezTo>
                  <a:cubicBezTo>
                    <a:pt x="0" y="3155"/>
                    <a:pt x="1336" y="3214"/>
                    <a:pt x="1680" y="3214"/>
                  </a:cubicBezTo>
                  <a:cubicBezTo>
                    <a:pt x="1731" y="3214"/>
                    <a:pt x="1761" y="3213"/>
                    <a:pt x="1761" y="3213"/>
                  </a:cubicBezTo>
                  <a:lnTo>
                    <a:pt x="2053" y="6528"/>
                  </a:lnTo>
                  <a:cubicBezTo>
                    <a:pt x="1359" y="6652"/>
                    <a:pt x="773" y="6824"/>
                    <a:pt x="307" y="6997"/>
                  </a:cubicBezTo>
                  <a:cubicBezTo>
                    <a:pt x="480" y="7632"/>
                    <a:pt x="1140" y="9225"/>
                    <a:pt x="3375" y="9225"/>
                  </a:cubicBezTo>
                  <a:cubicBezTo>
                    <a:pt x="5213" y="9225"/>
                    <a:pt x="5886" y="7667"/>
                    <a:pt x="6129" y="6602"/>
                  </a:cubicBezTo>
                  <a:cubicBezTo>
                    <a:pt x="5269" y="6475"/>
                    <a:pt x="4420" y="6422"/>
                    <a:pt x="3859" y="6401"/>
                  </a:cubicBezTo>
                  <a:lnTo>
                    <a:pt x="3619" y="4564"/>
                  </a:lnTo>
                  <a:cubicBezTo>
                    <a:pt x="3619" y="4564"/>
                    <a:pt x="5354" y="4543"/>
                    <a:pt x="5611" y="2910"/>
                  </a:cubicBezTo>
                  <a:cubicBezTo>
                    <a:pt x="5872" y="1277"/>
                    <a:pt x="5033" y="0"/>
                    <a:pt x="5033" y="0"/>
                  </a:cubicBezTo>
                  <a:close/>
                </a:path>
              </a:pathLst>
            </a:custGeom>
            <a:solidFill>
              <a:srgbClr val="E57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3880;p75">
              <a:extLst>
                <a:ext uri="{FF2B5EF4-FFF2-40B4-BE49-F238E27FC236}">
                  <a16:creationId xmlns:a16="http://schemas.microsoft.com/office/drawing/2014/main" xmlns="" id="{4E4BDB52-A5C6-FF51-7E1F-F2D94B190CC0}"/>
                </a:ext>
              </a:extLst>
            </p:cNvPr>
            <p:cNvSpPr/>
            <p:nvPr/>
          </p:nvSpPr>
          <p:spPr>
            <a:xfrm flipH="1">
              <a:off x="6691568" y="2572544"/>
              <a:ext cx="436799" cy="656112"/>
            </a:xfrm>
            <a:custGeom>
              <a:avLst/>
              <a:gdLst/>
              <a:ahLst/>
              <a:cxnLst/>
              <a:rect l="l" t="t" r="r" b="b"/>
              <a:pathLst>
                <a:path w="6218" h="9343" extrusionOk="0">
                  <a:moveTo>
                    <a:pt x="5029" y="128"/>
                  </a:moveTo>
                  <a:cubicBezTo>
                    <a:pt x="5156" y="344"/>
                    <a:pt x="5808" y="1521"/>
                    <a:pt x="5579" y="2967"/>
                  </a:cubicBezTo>
                  <a:cubicBezTo>
                    <a:pt x="5333" y="4536"/>
                    <a:pt x="3710" y="4571"/>
                    <a:pt x="3640" y="4571"/>
                  </a:cubicBezTo>
                  <a:lnTo>
                    <a:pt x="3580" y="4575"/>
                  </a:lnTo>
                  <a:lnTo>
                    <a:pt x="3831" y="6518"/>
                  </a:lnTo>
                  <a:lnTo>
                    <a:pt x="3876" y="6518"/>
                  </a:lnTo>
                  <a:cubicBezTo>
                    <a:pt x="4426" y="6539"/>
                    <a:pt x="5248" y="6589"/>
                    <a:pt x="6087" y="6712"/>
                  </a:cubicBezTo>
                  <a:cubicBezTo>
                    <a:pt x="5805" y="7876"/>
                    <a:pt x="5110" y="9237"/>
                    <a:pt x="3396" y="9237"/>
                  </a:cubicBezTo>
                  <a:cubicBezTo>
                    <a:pt x="1267" y="9237"/>
                    <a:pt x="593" y="7777"/>
                    <a:pt x="395" y="7096"/>
                  </a:cubicBezTo>
                  <a:cubicBezTo>
                    <a:pt x="918" y="6903"/>
                    <a:pt x="1485" y="6750"/>
                    <a:pt x="2085" y="6644"/>
                  </a:cubicBezTo>
                  <a:lnTo>
                    <a:pt x="2130" y="6638"/>
                  </a:lnTo>
                  <a:lnTo>
                    <a:pt x="1831" y="3221"/>
                  </a:lnTo>
                  <a:lnTo>
                    <a:pt x="1778" y="3225"/>
                  </a:lnTo>
                  <a:cubicBezTo>
                    <a:pt x="1777" y="3225"/>
                    <a:pt x="1752" y="3225"/>
                    <a:pt x="1710" y="3225"/>
                  </a:cubicBezTo>
                  <a:cubicBezTo>
                    <a:pt x="1473" y="3225"/>
                    <a:pt x="683" y="3197"/>
                    <a:pt x="315" y="2826"/>
                  </a:cubicBezTo>
                  <a:cubicBezTo>
                    <a:pt x="174" y="2685"/>
                    <a:pt x="110" y="2512"/>
                    <a:pt x="120" y="2304"/>
                  </a:cubicBezTo>
                  <a:cubicBezTo>
                    <a:pt x="138" y="1983"/>
                    <a:pt x="258" y="1786"/>
                    <a:pt x="477" y="1708"/>
                  </a:cubicBezTo>
                  <a:cubicBezTo>
                    <a:pt x="540" y="1687"/>
                    <a:pt x="609" y="1677"/>
                    <a:pt x="681" y="1677"/>
                  </a:cubicBezTo>
                  <a:cubicBezTo>
                    <a:pt x="1015" y="1677"/>
                    <a:pt x="1401" y="1885"/>
                    <a:pt x="1556" y="2068"/>
                  </a:cubicBezTo>
                  <a:cubicBezTo>
                    <a:pt x="1634" y="2160"/>
                    <a:pt x="1701" y="2187"/>
                    <a:pt x="1754" y="2187"/>
                  </a:cubicBezTo>
                  <a:cubicBezTo>
                    <a:pt x="1778" y="2187"/>
                    <a:pt x="1799" y="2181"/>
                    <a:pt x="1817" y="2173"/>
                  </a:cubicBezTo>
                  <a:cubicBezTo>
                    <a:pt x="2050" y="2071"/>
                    <a:pt x="2088" y="1384"/>
                    <a:pt x="2008" y="738"/>
                  </a:cubicBezTo>
                  <a:cubicBezTo>
                    <a:pt x="2286" y="728"/>
                    <a:pt x="3513" y="640"/>
                    <a:pt x="5029" y="128"/>
                  </a:cubicBezTo>
                  <a:close/>
                  <a:moveTo>
                    <a:pt x="5075" y="1"/>
                  </a:moveTo>
                  <a:lnTo>
                    <a:pt x="5037" y="12"/>
                  </a:lnTo>
                  <a:cubicBezTo>
                    <a:pt x="3315" y="601"/>
                    <a:pt x="1958" y="636"/>
                    <a:pt x="1944" y="636"/>
                  </a:cubicBezTo>
                  <a:lnTo>
                    <a:pt x="1884" y="636"/>
                  </a:lnTo>
                  <a:lnTo>
                    <a:pt x="1891" y="696"/>
                  </a:lnTo>
                  <a:cubicBezTo>
                    <a:pt x="1993" y="1433"/>
                    <a:pt x="1912" y="2015"/>
                    <a:pt x="1775" y="2074"/>
                  </a:cubicBezTo>
                  <a:cubicBezTo>
                    <a:pt x="1768" y="2077"/>
                    <a:pt x="1761" y="2079"/>
                    <a:pt x="1754" y="2079"/>
                  </a:cubicBezTo>
                  <a:cubicBezTo>
                    <a:pt x="1713" y="2079"/>
                    <a:pt x="1668" y="2031"/>
                    <a:pt x="1640" y="2001"/>
                  </a:cubicBezTo>
                  <a:cubicBezTo>
                    <a:pt x="1465" y="1794"/>
                    <a:pt x="1054" y="1571"/>
                    <a:pt x="685" y="1571"/>
                  </a:cubicBezTo>
                  <a:cubicBezTo>
                    <a:pt x="601" y="1571"/>
                    <a:pt x="519" y="1583"/>
                    <a:pt x="442" y="1609"/>
                  </a:cubicBezTo>
                  <a:cubicBezTo>
                    <a:pt x="258" y="1669"/>
                    <a:pt x="36" y="1842"/>
                    <a:pt x="14" y="2300"/>
                  </a:cubicBezTo>
                  <a:cubicBezTo>
                    <a:pt x="1" y="2536"/>
                    <a:pt x="78" y="2741"/>
                    <a:pt x="237" y="2900"/>
                  </a:cubicBezTo>
                  <a:cubicBezTo>
                    <a:pt x="631" y="3297"/>
                    <a:pt x="1422" y="3334"/>
                    <a:pt x="1692" y="3334"/>
                  </a:cubicBezTo>
                  <a:cubicBezTo>
                    <a:pt x="1707" y="3334"/>
                    <a:pt x="1721" y="3334"/>
                    <a:pt x="1733" y="3334"/>
                  </a:cubicBezTo>
                  <a:lnTo>
                    <a:pt x="2018" y="6550"/>
                  </a:lnTo>
                  <a:cubicBezTo>
                    <a:pt x="1415" y="6655"/>
                    <a:pt x="840" y="6814"/>
                    <a:pt x="311" y="7012"/>
                  </a:cubicBezTo>
                  <a:lnTo>
                    <a:pt x="265" y="7030"/>
                  </a:lnTo>
                  <a:lnTo>
                    <a:pt x="279" y="7075"/>
                  </a:lnTo>
                  <a:cubicBezTo>
                    <a:pt x="466" y="7759"/>
                    <a:pt x="1143" y="9343"/>
                    <a:pt x="3396" y="9343"/>
                  </a:cubicBezTo>
                  <a:cubicBezTo>
                    <a:pt x="5304" y="9343"/>
                    <a:pt x="5974" y="7674"/>
                    <a:pt x="6204" y="6680"/>
                  </a:cubicBezTo>
                  <a:lnTo>
                    <a:pt x="6218" y="6623"/>
                  </a:lnTo>
                  <a:lnTo>
                    <a:pt x="6158" y="6613"/>
                  </a:lnTo>
                  <a:cubicBezTo>
                    <a:pt x="5318" y="6490"/>
                    <a:pt x="4490" y="6437"/>
                    <a:pt x="3925" y="6412"/>
                  </a:cubicBezTo>
                  <a:lnTo>
                    <a:pt x="3704" y="4677"/>
                  </a:lnTo>
                  <a:cubicBezTo>
                    <a:pt x="4013" y="4652"/>
                    <a:pt x="5449" y="4469"/>
                    <a:pt x="5685" y="2984"/>
                  </a:cubicBezTo>
                  <a:cubicBezTo>
                    <a:pt x="5946" y="1348"/>
                    <a:pt x="5107" y="47"/>
                    <a:pt x="5097" y="33"/>
                  </a:cubicBezTo>
                  <a:lnTo>
                    <a:pt x="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3881;p75">
              <a:extLst>
                <a:ext uri="{FF2B5EF4-FFF2-40B4-BE49-F238E27FC236}">
                  <a16:creationId xmlns:a16="http://schemas.microsoft.com/office/drawing/2014/main" xmlns="" id="{3269D53F-026C-30CC-46BC-6373E03F2382}"/>
                </a:ext>
              </a:extLst>
            </p:cNvPr>
            <p:cNvSpPr/>
            <p:nvPr/>
          </p:nvSpPr>
          <p:spPr>
            <a:xfrm flipH="1">
              <a:off x="7409446" y="4466273"/>
              <a:ext cx="288154" cy="115942"/>
            </a:xfrm>
            <a:custGeom>
              <a:avLst/>
              <a:gdLst/>
              <a:ahLst/>
              <a:cxnLst/>
              <a:rect l="l" t="t" r="r" b="b"/>
              <a:pathLst>
                <a:path w="4102" h="1651" extrusionOk="0">
                  <a:moveTo>
                    <a:pt x="1891" y="1"/>
                  </a:moveTo>
                  <a:cubicBezTo>
                    <a:pt x="1228" y="1"/>
                    <a:pt x="628" y="66"/>
                    <a:pt x="452" y="282"/>
                  </a:cubicBezTo>
                  <a:cubicBezTo>
                    <a:pt x="1" y="829"/>
                    <a:pt x="575" y="1650"/>
                    <a:pt x="4102" y="1650"/>
                  </a:cubicBezTo>
                  <a:lnTo>
                    <a:pt x="4102" y="158"/>
                  </a:lnTo>
                  <a:cubicBezTo>
                    <a:pt x="4102" y="158"/>
                    <a:pt x="2919" y="1"/>
                    <a:pt x="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3882;p75">
              <a:extLst>
                <a:ext uri="{FF2B5EF4-FFF2-40B4-BE49-F238E27FC236}">
                  <a16:creationId xmlns:a16="http://schemas.microsoft.com/office/drawing/2014/main" xmlns="" id="{6DECD3AB-E9A7-1FB6-79AD-B2EFEAC8F573}"/>
                </a:ext>
              </a:extLst>
            </p:cNvPr>
            <p:cNvSpPr/>
            <p:nvPr/>
          </p:nvSpPr>
          <p:spPr>
            <a:xfrm flipH="1">
              <a:off x="7405512" y="4462621"/>
              <a:ext cx="276282" cy="123246"/>
            </a:xfrm>
            <a:custGeom>
              <a:avLst/>
              <a:gdLst/>
              <a:ahLst/>
              <a:cxnLst/>
              <a:rect l="l" t="t" r="r" b="b"/>
              <a:pathLst>
                <a:path w="3933" h="1755" extrusionOk="0">
                  <a:moveTo>
                    <a:pt x="1665" y="109"/>
                  </a:moveTo>
                  <a:cubicBezTo>
                    <a:pt x="2438" y="109"/>
                    <a:pt x="3330" y="197"/>
                    <a:pt x="3823" y="260"/>
                  </a:cubicBezTo>
                  <a:lnTo>
                    <a:pt x="3823" y="1649"/>
                  </a:lnTo>
                  <a:cubicBezTo>
                    <a:pt x="889" y="1642"/>
                    <a:pt x="301" y="1068"/>
                    <a:pt x="184" y="820"/>
                  </a:cubicBezTo>
                  <a:cubicBezTo>
                    <a:pt x="96" y="633"/>
                    <a:pt x="181" y="472"/>
                    <a:pt x="269" y="366"/>
                  </a:cubicBezTo>
                  <a:cubicBezTo>
                    <a:pt x="431" y="172"/>
                    <a:pt x="1003" y="109"/>
                    <a:pt x="1665" y="109"/>
                  </a:cubicBezTo>
                  <a:close/>
                  <a:moveTo>
                    <a:pt x="1686" y="0"/>
                  </a:moveTo>
                  <a:cubicBezTo>
                    <a:pt x="1001" y="0"/>
                    <a:pt x="375" y="70"/>
                    <a:pt x="184" y="299"/>
                  </a:cubicBezTo>
                  <a:cubicBezTo>
                    <a:pt x="36" y="482"/>
                    <a:pt x="1" y="683"/>
                    <a:pt x="85" y="866"/>
                  </a:cubicBezTo>
                  <a:cubicBezTo>
                    <a:pt x="244" y="1198"/>
                    <a:pt x="943" y="1755"/>
                    <a:pt x="3877" y="1755"/>
                  </a:cubicBezTo>
                  <a:cubicBezTo>
                    <a:pt x="3908" y="1755"/>
                    <a:pt x="3933" y="1730"/>
                    <a:pt x="3933" y="1702"/>
                  </a:cubicBezTo>
                  <a:lnTo>
                    <a:pt x="3933" y="210"/>
                  </a:lnTo>
                  <a:cubicBezTo>
                    <a:pt x="3933" y="186"/>
                    <a:pt x="3911" y="161"/>
                    <a:pt x="3884" y="158"/>
                  </a:cubicBezTo>
                  <a:cubicBezTo>
                    <a:pt x="3806" y="147"/>
                    <a:pt x="2684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3883;p75">
              <a:extLst>
                <a:ext uri="{FF2B5EF4-FFF2-40B4-BE49-F238E27FC236}">
                  <a16:creationId xmlns:a16="http://schemas.microsoft.com/office/drawing/2014/main" xmlns="" id="{F4F1CC62-79DF-4ED1-B193-3023651192A6}"/>
                </a:ext>
              </a:extLst>
            </p:cNvPr>
            <p:cNvSpPr/>
            <p:nvPr/>
          </p:nvSpPr>
          <p:spPr>
            <a:xfrm flipH="1">
              <a:off x="7271474" y="4462481"/>
              <a:ext cx="249799" cy="119735"/>
            </a:xfrm>
            <a:custGeom>
              <a:avLst/>
              <a:gdLst/>
              <a:ahLst/>
              <a:cxnLst/>
              <a:rect l="l" t="t" r="r" b="b"/>
              <a:pathLst>
                <a:path w="3556" h="1705" extrusionOk="0">
                  <a:moveTo>
                    <a:pt x="3555" y="1"/>
                  </a:moveTo>
                  <a:cubicBezTo>
                    <a:pt x="1592" y="1"/>
                    <a:pt x="1" y="608"/>
                    <a:pt x="72" y="1091"/>
                  </a:cubicBezTo>
                  <a:cubicBezTo>
                    <a:pt x="145" y="1574"/>
                    <a:pt x="1003" y="1704"/>
                    <a:pt x="1714" y="1704"/>
                  </a:cubicBezTo>
                  <a:lnTo>
                    <a:pt x="3333" y="170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E57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3884;p75">
              <a:extLst>
                <a:ext uri="{FF2B5EF4-FFF2-40B4-BE49-F238E27FC236}">
                  <a16:creationId xmlns:a16="http://schemas.microsoft.com/office/drawing/2014/main" xmlns="" id="{04C46818-54C7-4690-96B6-4BC2A5BE9CBE}"/>
                </a:ext>
              </a:extLst>
            </p:cNvPr>
            <p:cNvSpPr/>
            <p:nvPr/>
          </p:nvSpPr>
          <p:spPr>
            <a:xfrm flipH="1">
              <a:off x="7267260" y="4458829"/>
              <a:ext cx="253733" cy="127038"/>
            </a:xfrm>
            <a:custGeom>
              <a:avLst/>
              <a:gdLst/>
              <a:ahLst/>
              <a:cxnLst/>
              <a:rect l="l" t="t" r="r" b="b"/>
              <a:pathLst>
                <a:path w="3612" h="1809" extrusionOk="0">
                  <a:moveTo>
                    <a:pt x="3492" y="106"/>
                  </a:moveTo>
                  <a:lnTo>
                    <a:pt x="3284" y="1703"/>
                  </a:lnTo>
                  <a:lnTo>
                    <a:pt x="1710" y="1703"/>
                  </a:lnTo>
                  <a:cubicBezTo>
                    <a:pt x="1358" y="1703"/>
                    <a:pt x="201" y="1661"/>
                    <a:pt x="120" y="1136"/>
                  </a:cubicBezTo>
                  <a:cubicBezTo>
                    <a:pt x="113" y="1076"/>
                    <a:pt x="138" y="1009"/>
                    <a:pt x="201" y="935"/>
                  </a:cubicBezTo>
                  <a:cubicBezTo>
                    <a:pt x="547" y="533"/>
                    <a:pt x="1870" y="116"/>
                    <a:pt x="3492" y="106"/>
                  </a:cubicBezTo>
                  <a:close/>
                  <a:moveTo>
                    <a:pt x="3551" y="0"/>
                  </a:moveTo>
                  <a:cubicBezTo>
                    <a:pt x="1870" y="0"/>
                    <a:pt x="488" y="441"/>
                    <a:pt x="120" y="868"/>
                  </a:cubicBezTo>
                  <a:cubicBezTo>
                    <a:pt x="36" y="963"/>
                    <a:pt x="1" y="1058"/>
                    <a:pt x="14" y="1150"/>
                  </a:cubicBezTo>
                  <a:cubicBezTo>
                    <a:pt x="102" y="1745"/>
                    <a:pt x="1231" y="1809"/>
                    <a:pt x="1710" y="1809"/>
                  </a:cubicBezTo>
                  <a:lnTo>
                    <a:pt x="3379" y="1809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3885;p75">
              <a:extLst>
                <a:ext uri="{FF2B5EF4-FFF2-40B4-BE49-F238E27FC236}">
                  <a16:creationId xmlns:a16="http://schemas.microsoft.com/office/drawing/2014/main" xmlns="" id="{49C013E4-2FF7-E3FA-EE01-B2B7296BD3AF}"/>
                </a:ext>
              </a:extLst>
            </p:cNvPr>
            <p:cNvSpPr/>
            <p:nvPr/>
          </p:nvSpPr>
          <p:spPr>
            <a:xfrm>
              <a:off x="6434150" y="3514725"/>
              <a:ext cx="881050" cy="871550"/>
            </a:xfrm>
            <a:custGeom>
              <a:avLst/>
              <a:gdLst/>
              <a:ahLst/>
              <a:cxnLst/>
              <a:rect l="l" t="t" r="r" b="b"/>
              <a:pathLst>
                <a:path w="35242" h="34862" extrusionOk="0">
                  <a:moveTo>
                    <a:pt x="2667" y="0"/>
                  </a:moveTo>
                  <a:lnTo>
                    <a:pt x="34861" y="18479"/>
                  </a:lnTo>
                  <a:lnTo>
                    <a:pt x="35242" y="27051"/>
                  </a:lnTo>
                  <a:lnTo>
                    <a:pt x="14097" y="34862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373A5A">
                <a:alpha val="19200"/>
              </a:srgb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62" name="Google Shape;3886;p75">
              <a:extLst>
                <a:ext uri="{FF2B5EF4-FFF2-40B4-BE49-F238E27FC236}">
                  <a16:creationId xmlns:a16="http://schemas.microsoft.com/office/drawing/2014/main" xmlns="" id="{8BB3F68B-49F3-941A-3545-B82A73E03E9D}"/>
                </a:ext>
              </a:extLst>
            </p:cNvPr>
            <p:cNvSpPr/>
            <p:nvPr/>
          </p:nvSpPr>
          <p:spPr>
            <a:xfrm flipH="1">
              <a:off x="5826834" y="4063819"/>
              <a:ext cx="1460297" cy="518405"/>
            </a:xfrm>
            <a:custGeom>
              <a:avLst/>
              <a:gdLst/>
              <a:ahLst/>
              <a:cxnLst/>
              <a:rect l="l" t="t" r="r" b="b"/>
              <a:pathLst>
                <a:path w="20788" h="7382" extrusionOk="0">
                  <a:moveTo>
                    <a:pt x="17123" y="0"/>
                  </a:moveTo>
                  <a:cubicBezTo>
                    <a:pt x="14359" y="0"/>
                    <a:pt x="9896" y="2336"/>
                    <a:pt x="6669" y="3287"/>
                  </a:cubicBezTo>
                  <a:cubicBezTo>
                    <a:pt x="4362" y="3964"/>
                    <a:pt x="0" y="5142"/>
                    <a:pt x="0" y="5142"/>
                  </a:cubicBezTo>
                  <a:lnTo>
                    <a:pt x="0" y="7381"/>
                  </a:lnTo>
                  <a:lnTo>
                    <a:pt x="11182" y="7381"/>
                  </a:lnTo>
                  <a:cubicBezTo>
                    <a:pt x="14835" y="7381"/>
                    <a:pt x="18930" y="5692"/>
                    <a:pt x="19857" y="3858"/>
                  </a:cubicBezTo>
                  <a:cubicBezTo>
                    <a:pt x="20788" y="2025"/>
                    <a:pt x="19931" y="25"/>
                    <a:pt x="17166" y="1"/>
                  </a:cubicBezTo>
                  <a:cubicBezTo>
                    <a:pt x="17152" y="1"/>
                    <a:pt x="17138" y="0"/>
                    <a:pt x="17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3887;p75">
              <a:extLst>
                <a:ext uri="{FF2B5EF4-FFF2-40B4-BE49-F238E27FC236}">
                  <a16:creationId xmlns:a16="http://schemas.microsoft.com/office/drawing/2014/main" xmlns="" id="{3ADD784A-063A-38A4-F95D-7E7CB5293AF4}"/>
                </a:ext>
              </a:extLst>
            </p:cNvPr>
            <p:cNvSpPr/>
            <p:nvPr/>
          </p:nvSpPr>
          <p:spPr>
            <a:xfrm flipH="1">
              <a:off x="5854300" y="4060168"/>
              <a:ext cx="1436554" cy="525708"/>
            </a:xfrm>
            <a:custGeom>
              <a:avLst/>
              <a:gdLst/>
              <a:ahLst/>
              <a:cxnLst/>
              <a:rect l="l" t="t" r="r" b="b"/>
              <a:pathLst>
                <a:path w="20450" h="7486" extrusionOk="0">
                  <a:moveTo>
                    <a:pt x="17219" y="106"/>
                  </a:moveTo>
                  <a:cubicBezTo>
                    <a:pt x="18479" y="116"/>
                    <a:pt x="19431" y="550"/>
                    <a:pt x="19903" y="1326"/>
                  </a:cubicBezTo>
                  <a:cubicBezTo>
                    <a:pt x="20337" y="2041"/>
                    <a:pt x="20323" y="2976"/>
                    <a:pt x="19864" y="3886"/>
                  </a:cubicBezTo>
                  <a:cubicBezTo>
                    <a:pt x="18936" y="5713"/>
                    <a:pt x="14825" y="7380"/>
                    <a:pt x="11235" y="7380"/>
                  </a:cubicBezTo>
                  <a:lnTo>
                    <a:pt x="110" y="7380"/>
                  </a:lnTo>
                  <a:lnTo>
                    <a:pt x="110" y="5236"/>
                  </a:lnTo>
                  <a:cubicBezTo>
                    <a:pt x="550" y="5116"/>
                    <a:pt x="4574" y="4027"/>
                    <a:pt x="6736" y="3389"/>
                  </a:cubicBezTo>
                  <a:cubicBezTo>
                    <a:pt x="7867" y="3057"/>
                    <a:pt x="9130" y="2564"/>
                    <a:pt x="10463" y="2038"/>
                  </a:cubicBezTo>
                  <a:cubicBezTo>
                    <a:pt x="12885" y="1089"/>
                    <a:pt x="15393" y="106"/>
                    <a:pt x="17180" y="106"/>
                  </a:cubicBezTo>
                  <a:close/>
                  <a:moveTo>
                    <a:pt x="17180" y="0"/>
                  </a:moveTo>
                  <a:cubicBezTo>
                    <a:pt x="15372" y="0"/>
                    <a:pt x="12857" y="984"/>
                    <a:pt x="10424" y="1939"/>
                  </a:cubicBezTo>
                  <a:cubicBezTo>
                    <a:pt x="9091" y="2461"/>
                    <a:pt x="7836" y="2955"/>
                    <a:pt x="6707" y="3286"/>
                  </a:cubicBezTo>
                  <a:cubicBezTo>
                    <a:pt x="4426" y="3957"/>
                    <a:pt x="85" y="5131"/>
                    <a:pt x="39" y="5145"/>
                  </a:cubicBezTo>
                  <a:lnTo>
                    <a:pt x="0" y="5155"/>
                  </a:lnTo>
                  <a:lnTo>
                    <a:pt x="0" y="7486"/>
                  </a:lnTo>
                  <a:lnTo>
                    <a:pt x="11235" y="7486"/>
                  </a:lnTo>
                  <a:cubicBezTo>
                    <a:pt x="14861" y="7486"/>
                    <a:pt x="19018" y="5793"/>
                    <a:pt x="19960" y="3936"/>
                  </a:cubicBezTo>
                  <a:cubicBezTo>
                    <a:pt x="20435" y="2990"/>
                    <a:pt x="20450" y="2020"/>
                    <a:pt x="19994" y="1270"/>
                  </a:cubicBezTo>
                  <a:cubicBezTo>
                    <a:pt x="19501" y="461"/>
                    <a:pt x="18517" y="10"/>
                    <a:pt x="17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3888;p75">
              <a:extLst>
                <a:ext uri="{FF2B5EF4-FFF2-40B4-BE49-F238E27FC236}">
                  <a16:creationId xmlns:a16="http://schemas.microsoft.com/office/drawing/2014/main" xmlns="" id="{0E82236E-4DC3-A05F-50DF-6AE3341FF5F1}"/>
                </a:ext>
              </a:extLst>
            </p:cNvPr>
            <p:cNvSpPr/>
            <p:nvPr/>
          </p:nvSpPr>
          <p:spPr>
            <a:xfrm flipH="1">
              <a:off x="5908983" y="4466273"/>
              <a:ext cx="288435" cy="115942"/>
            </a:xfrm>
            <a:custGeom>
              <a:avLst/>
              <a:gdLst/>
              <a:ahLst/>
              <a:cxnLst/>
              <a:rect l="l" t="t" r="r" b="b"/>
              <a:pathLst>
                <a:path w="4106" h="1651" extrusionOk="0">
                  <a:moveTo>
                    <a:pt x="2211" y="1"/>
                  </a:moveTo>
                  <a:cubicBezTo>
                    <a:pt x="1183" y="1"/>
                    <a:pt x="1" y="158"/>
                    <a:pt x="1" y="158"/>
                  </a:cubicBezTo>
                  <a:lnTo>
                    <a:pt x="1" y="1650"/>
                  </a:lnTo>
                  <a:cubicBezTo>
                    <a:pt x="3527" y="1650"/>
                    <a:pt x="4105" y="829"/>
                    <a:pt x="3651" y="282"/>
                  </a:cubicBezTo>
                  <a:cubicBezTo>
                    <a:pt x="3473" y="66"/>
                    <a:pt x="2874" y="1"/>
                    <a:pt x="2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3889;p75">
              <a:extLst>
                <a:ext uri="{FF2B5EF4-FFF2-40B4-BE49-F238E27FC236}">
                  <a16:creationId xmlns:a16="http://schemas.microsoft.com/office/drawing/2014/main" xmlns="" id="{F34162F5-4DFD-32FA-0431-3ED87D13D186}"/>
                </a:ext>
              </a:extLst>
            </p:cNvPr>
            <p:cNvSpPr/>
            <p:nvPr/>
          </p:nvSpPr>
          <p:spPr>
            <a:xfrm flipH="1">
              <a:off x="5924859" y="4462621"/>
              <a:ext cx="276212" cy="123246"/>
            </a:xfrm>
            <a:custGeom>
              <a:avLst/>
              <a:gdLst/>
              <a:ahLst/>
              <a:cxnLst/>
              <a:rect l="l" t="t" r="r" b="b"/>
              <a:pathLst>
                <a:path w="3932" h="1755" extrusionOk="0">
                  <a:moveTo>
                    <a:pt x="2270" y="108"/>
                  </a:moveTo>
                  <a:cubicBezTo>
                    <a:pt x="2929" y="108"/>
                    <a:pt x="3501" y="171"/>
                    <a:pt x="3664" y="366"/>
                  </a:cubicBezTo>
                  <a:cubicBezTo>
                    <a:pt x="3748" y="472"/>
                    <a:pt x="3833" y="633"/>
                    <a:pt x="3748" y="820"/>
                  </a:cubicBezTo>
                  <a:cubicBezTo>
                    <a:pt x="3632" y="1068"/>
                    <a:pt x="3043" y="1642"/>
                    <a:pt x="106" y="1649"/>
                  </a:cubicBezTo>
                  <a:lnTo>
                    <a:pt x="106" y="260"/>
                  </a:lnTo>
                  <a:cubicBezTo>
                    <a:pt x="601" y="195"/>
                    <a:pt x="1496" y="108"/>
                    <a:pt x="2270" y="108"/>
                  </a:cubicBezTo>
                  <a:close/>
                  <a:moveTo>
                    <a:pt x="2245" y="0"/>
                  </a:moveTo>
                  <a:cubicBezTo>
                    <a:pt x="1246" y="0"/>
                    <a:pt x="123" y="147"/>
                    <a:pt x="46" y="158"/>
                  </a:cubicBezTo>
                  <a:cubicBezTo>
                    <a:pt x="17" y="161"/>
                    <a:pt x="0" y="186"/>
                    <a:pt x="0" y="210"/>
                  </a:cubicBezTo>
                  <a:lnTo>
                    <a:pt x="0" y="1702"/>
                  </a:lnTo>
                  <a:cubicBezTo>
                    <a:pt x="0" y="1730"/>
                    <a:pt x="25" y="1755"/>
                    <a:pt x="53" y="1755"/>
                  </a:cubicBezTo>
                  <a:cubicBezTo>
                    <a:pt x="2987" y="1755"/>
                    <a:pt x="3688" y="1198"/>
                    <a:pt x="3843" y="866"/>
                  </a:cubicBezTo>
                  <a:cubicBezTo>
                    <a:pt x="3931" y="683"/>
                    <a:pt x="3896" y="482"/>
                    <a:pt x="3745" y="299"/>
                  </a:cubicBezTo>
                  <a:cubicBezTo>
                    <a:pt x="3556" y="70"/>
                    <a:pt x="2930" y="0"/>
                    <a:pt x="2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3890;p75">
              <a:extLst>
                <a:ext uri="{FF2B5EF4-FFF2-40B4-BE49-F238E27FC236}">
                  <a16:creationId xmlns:a16="http://schemas.microsoft.com/office/drawing/2014/main" xmlns="" id="{F4F13E68-A5D9-FFE9-15D1-628EE335AFA9}"/>
                </a:ext>
              </a:extLst>
            </p:cNvPr>
            <p:cNvSpPr/>
            <p:nvPr/>
          </p:nvSpPr>
          <p:spPr>
            <a:xfrm flipH="1">
              <a:off x="6085660" y="4462481"/>
              <a:ext cx="249518" cy="119735"/>
            </a:xfrm>
            <a:custGeom>
              <a:avLst/>
              <a:gdLst/>
              <a:ahLst/>
              <a:cxnLst/>
              <a:rect l="l" t="t" r="r" b="b"/>
              <a:pathLst>
                <a:path w="3552" h="1705" extrusionOk="0">
                  <a:moveTo>
                    <a:pt x="1" y="1"/>
                  </a:moveTo>
                  <a:lnTo>
                    <a:pt x="220" y="1704"/>
                  </a:lnTo>
                  <a:lnTo>
                    <a:pt x="1838" y="1704"/>
                  </a:lnTo>
                  <a:cubicBezTo>
                    <a:pt x="2554" y="1704"/>
                    <a:pt x="3411" y="1574"/>
                    <a:pt x="3481" y="1091"/>
                  </a:cubicBezTo>
                  <a:cubicBezTo>
                    <a:pt x="3552" y="608"/>
                    <a:pt x="1965" y="1"/>
                    <a:pt x="1" y="1"/>
                  </a:cubicBezTo>
                  <a:close/>
                </a:path>
              </a:pathLst>
            </a:custGeom>
            <a:solidFill>
              <a:srgbClr val="E57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3891;p75">
              <a:extLst>
                <a:ext uri="{FF2B5EF4-FFF2-40B4-BE49-F238E27FC236}">
                  <a16:creationId xmlns:a16="http://schemas.microsoft.com/office/drawing/2014/main" xmlns="" id="{E22AE2E5-03BB-1A81-F073-F0A6AA019D34}"/>
                </a:ext>
              </a:extLst>
            </p:cNvPr>
            <p:cNvSpPr/>
            <p:nvPr/>
          </p:nvSpPr>
          <p:spPr>
            <a:xfrm flipH="1">
              <a:off x="6085871" y="4458829"/>
              <a:ext cx="253733" cy="127038"/>
            </a:xfrm>
            <a:custGeom>
              <a:avLst/>
              <a:gdLst/>
              <a:ahLst/>
              <a:cxnLst/>
              <a:rect l="l" t="t" r="r" b="b"/>
              <a:pathLst>
                <a:path w="3612" h="1809" extrusionOk="0">
                  <a:moveTo>
                    <a:pt x="124" y="106"/>
                  </a:moveTo>
                  <a:lnTo>
                    <a:pt x="124" y="106"/>
                  </a:lnTo>
                  <a:cubicBezTo>
                    <a:pt x="1746" y="116"/>
                    <a:pt x="3065" y="533"/>
                    <a:pt x="3414" y="935"/>
                  </a:cubicBezTo>
                  <a:cubicBezTo>
                    <a:pt x="3474" y="1009"/>
                    <a:pt x="3502" y="1076"/>
                    <a:pt x="3491" y="1136"/>
                  </a:cubicBezTo>
                  <a:cubicBezTo>
                    <a:pt x="3414" y="1661"/>
                    <a:pt x="2254" y="1703"/>
                    <a:pt x="1901" y="1703"/>
                  </a:cubicBezTo>
                  <a:lnTo>
                    <a:pt x="328" y="1703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37" y="1809"/>
                  </a:lnTo>
                  <a:lnTo>
                    <a:pt x="1901" y="1809"/>
                  </a:lnTo>
                  <a:cubicBezTo>
                    <a:pt x="2381" y="1809"/>
                    <a:pt x="3509" y="1745"/>
                    <a:pt x="3597" y="1150"/>
                  </a:cubicBezTo>
                  <a:cubicBezTo>
                    <a:pt x="3611" y="1058"/>
                    <a:pt x="3576" y="963"/>
                    <a:pt x="3495" y="868"/>
                  </a:cubicBezTo>
                  <a:cubicBezTo>
                    <a:pt x="3125" y="441"/>
                    <a:pt x="1743" y="0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3892;p75">
              <a:extLst>
                <a:ext uri="{FF2B5EF4-FFF2-40B4-BE49-F238E27FC236}">
                  <a16:creationId xmlns:a16="http://schemas.microsoft.com/office/drawing/2014/main" xmlns="" id="{DC3F12AC-1F42-9FE7-0C1F-CD0EDC8A0327}"/>
                </a:ext>
              </a:extLst>
            </p:cNvPr>
            <p:cNvSpPr/>
            <p:nvPr/>
          </p:nvSpPr>
          <p:spPr>
            <a:xfrm flipH="1">
              <a:off x="6319776" y="4063819"/>
              <a:ext cx="1460087" cy="518405"/>
            </a:xfrm>
            <a:custGeom>
              <a:avLst/>
              <a:gdLst/>
              <a:ahLst/>
              <a:cxnLst/>
              <a:rect l="l" t="t" r="r" b="b"/>
              <a:pathLst>
                <a:path w="20785" h="7382" extrusionOk="0">
                  <a:moveTo>
                    <a:pt x="3661" y="0"/>
                  </a:moveTo>
                  <a:cubicBezTo>
                    <a:pt x="3647" y="0"/>
                    <a:pt x="3632" y="1"/>
                    <a:pt x="3618" y="1"/>
                  </a:cubicBezTo>
                  <a:cubicBezTo>
                    <a:pt x="858" y="25"/>
                    <a:pt x="0" y="2025"/>
                    <a:pt x="928" y="3858"/>
                  </a:cubicBezTo>
                  <a:cubicBezTo>
                    <a:pt x="1855" y="5692"/>
                    <a:pt x="5953" y="7381"/>
                    <a:pt x="9602" y="7381"/>
                  </a:cubicBezTo>
                  <a:lnTo>
                    <a:pt x="20785" y="7381"/>
                  </a:lnTo>
                  <a:lnTo>
                    <a:pt x="20785" y="5142"/>
                  </a:lnTo>
                  <a:cubicBezTo>
                    <a:pt x="20785" y="5142"/>
                    <a:pt x="16426" y="3964"/>
                    <a:pt x="14117" y="3287"/>
                  </a:cubicBezTo>
                  <a:cubicBezTo>
                    <a:pt x="10892" y="2336"/>
                    <a:pt x="6426" y="0"/>
                    <a:pt x="3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3893;p75">
              <a:extLst>
                <a:ext uri="{FF2B5EF4-FFF2-40B4-BE49-F238E27FC236}">
                  <a16:creationId xmlns:a16="http://schemas.microsoft.com/office/drawing/2014/main" xmlns="" id="{10A28159-BA87-9B0B-1946-6D060551C951}"/>
                </a:ext>
              </a:extLst>
            </p:cNvPr>
            <p:cNvSpPr/>
            <p:nvPr/>
          </p:nvSpPr>
          <p:spPr>
            <a:xfrm flipH="1">
              <a:off x="6316051" y="4060168"/>
              <a:ext cx="1436554" cy="525708"/>
            </a:xfrm>
            <a:custGeom>
              <a:avLst/>
              <a:gdLst/>
              <a:ahLst/>
              <a:cxnLst/>
              <a:rect l="l" t="t" r="r" b="b"/>
              <a:pathLst>
                <a:path w="20450" h="7486" extrusionOk="0">
                  <a:moveTo>
                    <a:pt x="3273" y="106"/>
                  </a:moveTo>
                  <a:cubicBezTo>
                    <a:pt x="5057" y="106"/>
                    <a:pt x="7564" y="1089"/>
                    <a:pt x="9991" y="2038"/>
                  </a:cubicBezTo>
                  <a:cubicBezTo>
                    <a:pt x="11323" y="2564"/>
                    <a:pt x="12582" y="3057"/>
                    <a:pt x="13714" y="3389"/>
                  </a:cubicBezTo>
                  <a:cubicBezTo>
                    <a:pt x="15879" y="4027"/>
                    <a:pt x="19899" y="5116"/>
                    <a:pt x="20343" y="5236"/>
                  </a:cubicBezTo>
                  <a:lnTo>
                    <a:pt x="20343" y="7380"/>
                  </a:lnTo>
                  <a:lnTo>
                    <a:pt x="9214" y="7380"/>
                  </a:lnTo>
                  <a:cubicBezTo>
                    <a:pt x="5625" y="7380"/>
                    <a:pt x="1513" y="5713"/>
                    <a:pt x="590" y="3886"/>
                  </a:cubicBezTo>
                  <a:cubicBezTo>
                    <a:pt x="128" y="2976"/>
                    <a:pt x="113" y="2041"/>
                    <a:pt x="551" y="1326"/>
                  </a:cubicBezTo>
                  <a:cubicBezTo>
                    <a:pt x="1023" y="550"/>
                    <a:pt x="1975" y="116"/>
                    <a:pt x="3230" y="106"/>
                  </a:cubicBezTo>
                  <a:close/>
                  <a:moveTo>
                    <a:pt x="3269" y="0"/>
                  </a:moveTo>
                  <a:cubicBezTo>
                    <a:pt x="3256" y="0"/>
                    <a:pt x="3243" y="0"/>
                    <a:pt x="3230" y="0"/>
                  </a:cubicBezTo>
                  <a:cubicBezTo>
                    <a:pt x="1936" y="10"/>
                    <a:pt x="949" y="461"/>
                    <a:pt x="459" y="1270"/>
                  </a:cubicBezTo>
                  <a:cubicBezTo>
                    <a:pt x="1" y="2020"/>
                    <a:pt x="14" y="2990"/>
                    <a:pt x="491" y="3931"/>
                  </a:cubicBezTo>
                  <a:cubicBezTo>
                    <a:pt x="1436" y="5793"/>
                    <a:pt x="5593" y="7486"/>
                    <a:pt x="9214" y="7486"/>
                  </a:cubicBezTo>
                  <a:lnTo>
                    <a:pt x="20397" y="7486"/>
                  </a:lnTo>
                  <a:cubicBezTo>
                    <a:pt x="20425" y="7486"/>
                    <a:pt x="20449" y="7461"/>
                    <a:pt x="20449" y="7433"/>
                  </a:cubicBezTo>
                  <a:lnTo>
                    <a:pt x="20449" y="5194"/>
                  </a:lnTo>
                  <a:cubicBezTo>
                    <a:pt x="20449" y="5169"/>
                    <a:pt x="20436" y="5148"/>
                    <a:pt x="20410" y="5145"/>
                  </a:cubicBezTo>
                  <a:cubicBezTo>
                    <a:pt x="20368" y="5131"/>
                    <a:pt x="16024" y="3957"/>
                    <a:pt x="13746" y="3286"/>
                  </a:cubicBezTo>
                  <a:cubicBezTo>
                    <a:pt x="12617" y="2955"/>
                    <a:pt x="11359" y="2461"/>
                    <a:pt x="10029" y="1939"/>
                  </a:cubicBezTo>
                  <a:cubicBezTo>
                    <a:pt x="7593" y="984"/>
                    <a:pt x="5079" y="0"/>
                    <a:pt x="3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3894;p75">
              <a:extLst>
                <a:ext uri="{FF2B5EF4-FFF2-40B4-BE49-F238E27FC236}">
                  <a16:creationId xmlns:a16="http://schemas.microsoft.com/office/drawing/2014/main" xmlns="" id="{4168B926-F156-BFA2-48DA-F76E4B1166A8}"/>
                </a:ext>
              </a:extLst>
            </p:cNvPr>
            <p:cNvSpPr/>
            <p:nvPr/>
          </p:nvSpPr>
          <p:spPr>
            <a:xfrm flipH="1">
              <a:off x="7078506" y="2811586"/>
              <a:ext cx="451689" cy="1138497"/>
            </a:xfrm>
            <a:custGeom>
              <a:avLst/>
              <a:gdLst/>
              <a:ahLst/>
              <a:cxnLst/>
              <a:rect l="l" t="t" r="r" b="b"/>
              <a:pathLst>
                <a:path w="6430" h="16212" extrusionOk="0">
                  <a:moveTo>
                    <a:pt x="5262" y="0"/>
                  </a:moveTo>
                  <a:cubicBezTo>
                    <a:pt x="4987" y="0"/>
                    <a:pt x="4063" y="1862"/>
                    <a:pt x="4063" y="1862"/>
                  </a:cubicBezTo>
                  <a:cubicBezTo>
                    <a:pt x="4063" y="1862"/>
                    <a:pt x="2100" y="5582"/>
                    <a:pt x="1351" y="8368"/>
                  </a:cubicBezTo>
                  <a:cubicBezTo>
                    <a:pt x="601" y="11154"/>
                    <a:pt x="1" y="15681"/>
                    <a:pt x="1726" y="16154"/>
                  </a:cubicBezTo>
                  <a:cubicBezTo>
                    <a:pt x="1866" y="16193"/>
                    <a:pt x="2002" y="16211"/>
                    <a:pt x="2134" y="16211"/>
                  </a:cubicBezTo>
                  <a:cubicBezTo>
                    <a:pt x="3611" y="16211"/>
                    <a:pt x="4490" y="13866"/>
                    <a:pt x="4727" y="11291"/>
                  </a:cubicBezTo>
                  <a:cubicBezTo>
                    <a:pt x="5054" y="7691"/>
                    <a:pt x="4850" y="3047"/>
                    <a:pt x="4850" y="3047"/>
                  </a:cubicBezTo>
                  <a:cubicBezTo>
                    <a:pt x="4850" y="3047"/>
                    <a:pt x="5195" y="2916"/>
                    <a:pt x="5238" y="2547"/>
                  </a:cubicBezTo>
                  <a:cubicBezTo>
                    <a:pt x="5255" y="2377"/>
                    <a:pt x="5163" y="2145"/>
                    <a:pt x="5163" y="2145"/>
                  </a:cubicBezTo>
                  <a:cubicBezTo>
                    <a:pt x="5163" y="2145"/>
                    <a:pt x="5172" y="2141"/>
                    <a:pt x="5189" y="2141"/>
                  </a:cubicBezTo>
                  <a:cubicBezTo>
                    <a:pt x="5218" y="2141"/>
                    <a:pt x="5271" y="2151"/>
                    <a:pt x="5350" y="2204"/>
                  </a:cubicBezTo>
                  <a:cubicBezTo>
                    <a:pt x="5440" y="2262"/>
                    <a:pt x="5506" y="2287"/>
                    <a:pt x="5557" y="2287"/>
                  </a:cubicBezTo>
                  <a:cubicBezTo>
                    <a:pt x="5614" y="2287"/>
                    <a:pt x="5651" y="2255"/>
                    <a:pt x="5675" y="2200"/>
                  </a:cubicBezTo>
                  <a:cubicBezTo>
                    <a:pt x="5724" y="2098"/>
                    <a:pt x="5640" y="1841"/>
                    <a:pt x="5443" y="1788"/>
                  </a:cubicBezTo>
                  <a:lnTo>
                    <a:pt x="5443" y="1788"/>
                  </a:lnTo>
                  <a:cubicBezTo>
                    <a:pt x="5443" y="1788"/>
                    <a:pt x="5616" y="1834"/>
                    <a:pt x="5806" y="1883"/>
                  </a:cubicBezTo>
                  <a:cubicBezTo>
                    <a:pt x="5837" y="1891"/>
                    <a:pt x="5866" y="1895"/>
                    <a:pt x="5893" y="1895"/>
                  </a:cubicBezTo>
                  <a:cubicBezTo>
                    <a:pt x="6130" y="1895"/>
                    <a:pt x="6158" y="1602"/>
                    <a:pt x="5816" y="1457"/>
                  </a:cubicBezTo>
                  <a:lnTo>
                    <a:pt x="5816" y="1457"/>
                  </a:lnTo>
                  <a:cubicBezTo>
                    <a:pt x="5869" y="1478"/>
                    <a:pt x="5987" y="1523"/>
                    <a:pt x="6070" y="1544"/>
                  </a:cubicBezTo>
                  <a:cubicBezTo>
                    <a:pt x="6094" y="1551"/>
                    <a:pt x="6117" y="1554"/>
                    <a:pt x="6140" y="1554"/>
                  </a:cubicBezTo>
                  <a:cubicBezTo>
                    <a:pt x="6343" y="1554"/>
                    <a:pt x="6430" y="1308"/>
                    <a:pt x="6136" y="1171"/>
                  </a:cubicBezTo>
                  <a:cubicBezTo>
                    <a:pt x="6002" y="1112"/>
                    <a:pt x="5775" y="1022"/>
                    <a:pt x="5513" y="1022"/>
                  </a:cubicBezTo>
                  <a:cubicBezTo>
                    <a:pt x="5351" y="1022"/>
                    <a:pt x="5176" y="1057"/>
                    <a:pt x="5002" y="1153"/>
                  </a:cubicBezTo>
                  <a:cubicBezTo>
                    <a:pt x="5002" y="1153"/>
                    <a:pt x="5488" y="81"/>
                    <a:pt x="5280" y="3"/>
                  </a:cubicBezTo>
                  <a:cubicBezTo>
                    <a:pt x="5274" y="1"/>
                    <a:pt x="5269" y="0"/>
                    <a:pt x="5262" y="0"/>
                  </a:cubicBezTo>
                  <a:close/>
                </a:path>
              </a:pathLst>
            </a:custGeom>
            <a:solidFill>
              <a:srgbClr val="E57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3895;p75">
              <a:extLst>
                <a:ext uri="{FF2B5EF4-FFF2-40B4-BE49-F238E27FC236}">
                  <a16:creationId xmlns:a16="http://schemas.microsoft.com/office/drawing/2014/main" xmlns="" id="{6B08487D-8422-A494-E4C6-01A3A6659207}"/>
                </a:ext>
              </a:extLst>
            </p:cNvPr>
            <p:cNvSpPr/>
            <p:nvPr/>
          </p:nvSpPr>
          <p:spPr>
            <a:xfrm flipH="1">
              <a:off x="7080473" y="2808005"/>
              <a:ext cx="460329" cy="1145730"/>
            </a:xfrm>
            <a:custGeom>
              <a:avLst/>
              <a:gdLst/>
              <a:ahLst/>
              <a:cxnLst/>
              <a:rect l="l" t="t" r="r" b="b"/>
              <a:pathLst>
                <a:path w="6553" h="16315" extrusionOk="0">
                  <a:moveTo>
                    <a:pt x="5420" y="118"/>
                  </a:moveTo>
                  <a:cubicBezTo>
                    <a:pt x="5477" y="256"/>
                    <a:pt x="5258" y="845"/>
                    <a:pt x="5103" y="1183"/>
                  </a:cubicBezTo>
                  <a:lnTo>
                    <a:pt x="5036" y="1331"/>
                  </a:lnTo>
                  <a:lnTo>
                    <a:pt x="5177" y="1254"/>
                  </a:lnTo>
                  <a:cubicBezTo>
                    <a:pt x="5329" y="1169"/>
                    <a:pt x="5492" y="1126"/>
                    <a:pt x="5666" y="1126"/>
                  </a:cubicBezTo>
                  <a:cubicBezTo>
                    <a:pt x="5853" y="1126"/>
                    <a:pt x="6052" y="1175"/>
                    <a:pt x="6263" y="1271"/>
                  </a:cubicBezTo>
                  <a:cubicBezTo>
                    <a:pt x="6408" y="1338"/>
                    <a:pt x="6436" y="1423"/>
                    <a:pt x="6419" y="1476"/>
                  </a:cubicBezTo>
                  <a:cubicBezTo>
                    <a:pt x="6405" y="1518"/>
                    <a:pt x="6357" y="1551"/>
                    <a:pt x="6292" y="1551"/>
                  </a:cubicBezTo>
                  <a:cubicBezTo>
                    <a:pt x="6274" y="1551"/>
                    <a:pt x="6255" y="1548"/>
                    <a:pt x="6235" y="1543"/>
                  </a:cubicBezTo>
                  <a:cubicBezTo>
                    <a:pt x="6157" y="1525"/>
                    <a:pt x="6051" y="1483"/>
                    <a:pt x="5996" y="1462"/>
                  </a:cubicBezTo>
                  <a:cubicBezTo>
                    <a:pt x="5985" y="1455"/>
                    <a:pt x="5970" y="1451"/>
                    <a:pt x="5957" y="1444"/>
                  </a:cubicBezTo>
                  <a:lnTo>
                    <a:pt x="5918" y="1546"/>
                  </a:lnTo>
                  <a:cubicBezTo>
                    <a:pt x="5921" y="1546"/>
                    <a:pt x="5932" y="1550"/>
                    <a:pt x="5953" y="1561"/>
                  </a:cubicBezTo>
                  <a:cubicBezTo>
                    <a:pt x="6122" y="1634"/>
                    <a:pt x="6189" y="1747"/>
                    <a:pt x="6165" y="1821"/>
                  </a:cubicBezTo>
                  <a:cubicBezTo>
                    <a:pt x="6152" y="1868"/>
                    <a:pt x="6107" y="1891"/>
                    <a:pt x="6045" y="1891"/>
                  </a:cubicBezTo>
                  <a:cubicBezTo>
                    <a:pt x="6022" y="1891"/>
                    <a:pt x="5997" y="1888"/>
                    <a:pt x="5970" y="1882"/>
                  </a:cubicBezTo>
                  <a:cubicBezTo>
                    <a:pt x="5791" y="1839"/>
                    <a:pt x="5628" y="1794"/>
                    <a:pt x="5610" y="1789"/>
                  </a:cubicBezTo>
                  <a:lnTo>
                    <a:pt x="5607" y="1786"/>
                  </a:lnTo>
                  <a:lnTo>
                    <a:pt x="5579" y="1892"/>
                  </a:lnTo>
                  <a:lnTo>
                    <a:pt x="5583" y="1892"/>
                  </a:lnTo>
                  <a:cubicBezTo>
                    <a:pt x="5653" y="1913"/>
                    <a:pt x="5716" y="1970"/>
                    <a:pt x="5755" y="2054"/>
                  </a:cubicBezTo>
                  <a:cubicBezTo>
                    <a:pt x="5791" y="2128"/>
                    <a:pt x="5794" y="2199"/>
                    <a:pt x="5780" y="2230"/>
                  </a:cubicBezTo>
                  <a:cubicBezTo>
                    <a:pt x="5759" y="2269"/>
                    <a:pt x="5742" y="2280"/>
                    <a:pt x="5727" y="2284"/>
                  </a:cubicBezTo>
                  <a:cubicBezTo>
                    <a:pt x="5722" y="2285"/>
                    <a:pt x="5716" y="2286"/>
                    <a:pt x="5709" y="2286"/>
                  </a:cubicBezTo>
                  <a:cubicBezTo>
                    <a:pt x="5677" y="2286"/>
                    <a:pt x="5622" y="2270"/>
                    <a:pt x="5530" y="2209"/>
                  </a:cubicBezTo>
                  <a:cubicBezTo>
                    <a:pt x="5442" y="2152"/>
                    <a:pt x="5377" y="2140"/>
                    <a:pt x="5337" y="2140"/>
                  </a:cubicBezTo>
                  <a:cubicBezTo>
                    <a:pt x="5313" y="2140"/>
                    <a:pt x="5298" y="2144"/>
                    <a:pt x="5293" y="2146"/>
                  </a:cubicBezTo>
                  <a:lnTo>
                    <a:pt x="5244" y="2167"/>
                  </a:lnTo>
                  <a:lnTo>
                    <a:pt x="5265" y="2217"/>
                  </a:lnTo>
                  <a:cubicBezTo>
                    <a:pt x="5265" y="2220"/>
                    <a:pt x="5353" y="2438"/>
                    <a:pt x="5335" y="2590"/>
                  </a:cubicBezTo>
                  <a:cubicBezTo>
                    <a:pt x="5297" y="2922"/>
                    <a:pt x="4993" y="3042"/>
                    <a:pt x="4983" y="3049"/>
                  </a:cubicBezTo>
                  <a:lnTo>
                    <a:pt x="4944" y="3063"/>
                  </a:lnTo>
                  <a:lnTo>
                    <a:pt x="4948" y="3101"/>
                  </a:lnTo>
                  <a:cubicBezTo>
                    <a:pt x="4948" y="3148"/>
                    <a:pt x="5149" y="7781"/>
                    <a:pt x="4821" y="11339"/>
                  </a:cubicBezTo>
                  <a:cubicBezTo>
                    <a:pt x="4613" y="13610"/>
                    <a:pt x="3960" y="15335"/>
                    <a:pt x="3071" y="15952"/>
                  </a:cubicBezTo>
                  <a:cubicBezTo>
                    <a:pt x="2826" y="16122"/>
                    <a:pt x="2563" y="16208"/>
                    <a:pt x="2286" y="16208"/>
                  </a:cubicBezTo>
                  <a:cubicBezTo>
                    <a:pt x="2157" y="16208"/>
                    <a:pt x="2025" y="16189"/>
                    <a:pt x="1891" y="16152"/>
                  </a:cubicBezTo>
                  <a:cubicBezTo>
                    <a:pt x="241" y="15701"/>
                    <a:pt x="783" y="11289"/>
                    <a:pt x="1552" y="8433"/>
                  </a:cubicBezTo>
                  <a:cubicBezTo>
                    <a:pt x="2293" y="5687"/>
                    <a:pt x="4243" y="1976"/>
                    <a:pt x="4264" y="1937"/>
                  </a:cubicBezTo>
                  <a:cubicBezTo>
                    <a:pt x="4764" y="929"/>
                    <a:pt x="5269" y="118"/>
                    <a:pt x="5413" y="118"/>
                  </a:cubicBezTo>
                  <a:close/>
                  <a:moveTo>
                    <a:pt x="5422" y="1"/>
                  </a:moveTo>
                  <a:cubicBezTo>
                    <a:pt x="5138" y="1"/>
                    <a:pt x="4455" y="1311"/>
                    <a:pt x="4168" y="1888"/>
                  </a:cubicBezTo>
                  <a:cubicBezTo>
                    <a:pt x="4147" y="1927"/>
                    <a:pt x="2194" y="5648"/>
                    <a:pt x="1450" y="8405"/>
                  </a:cubicBezTo>
                  <a:cubicBezTo>
                    <a:pt x="780" y="10898"/>
                    <a:pt x="0" y="15747"/>
                    <a:pt x="1862" y="16254"/>
                  </a:cubicBezTo>
                  <a:cubicBezTo>
                    <a:pt x="2007" y="16297"/>
                    <a:pt x="2148" y="16315"/>
                    <a:pt x="2285" y="16315"/>
                  </a:cubicBezTo>
                  <a:cubicBezTo>
                    <a:pt x="2581" y="16315"/>
                    <a:pt x="2868" y="16223"/>
                    <a:pt x="3132" y="16040"/>
                  </a:cubicBezTo>
                  <a:cubicBezTo>
                    <a:pt x="4045" y="15405"/>
                    <a:pt x="4718" y="13652"/>
                    <a:pt x="4930" y="11346"/>
                  </a:cubicBezTo>
                  <a:cubicBezTo>
                    <a:pt x="5241" y="7950"/>
                    <a:pt x="5075" y="3574"/>
                    <a:pt x="5057" y="3133"/>
                  </a:cubicBezTo>
                  <a:cubicBezTo>
                    <a:pt x="5153" y="3084"/>
                    <a:pt x="5403" y="2932"/>
                    <a:pt x="5441" y="2601"/>
                  </a:cubicBezTo>
                  <a:cubicBezTo>
                    <a:pt x="5456" y="2484"/>
                    <a:pt x="5420" y="2344"/>
                    <a:pt x="5392" y="2259"/>
                  </a:cubicBezTo>
                  <a:lnTo>
                    <a:pt x="5392" y="2259"/>
                  </a:lnTo>
                  <a:cubicBezTo>
                    <a:pt x="5413" y="2266"/>
                    <a:pt x="5438" y="2276"/>
                    <a:pt x="5473" y="2297"/>
                  </a:cubicBezTo>
                  <a:cubicBezTo>
                    <a:pt x="5568" y="2361"/>
                    <a:pt x="5643" y="2393"/>
                    <a:pt x="5707" y="2393"/>
                  </a:cubicBezTo>
                  <a:cubicBezTo>
                    <a:pt x="5723" y="2393"/>
                    <a:pt x="5740" y="2390"/>
                    <a:pt x="5755" y="2386"/>
                  </a:cubicBezTo>
                  <a:cubicBezTo>
                    <a:pt x="5808" y="2372"/>
                    <a:pt x="5847" y="2333"/>
                    <a:pt x="5875" y="2276"/>
                  </a:cubicBezTo>
                  <a:cubicBezTo>
                    <a:pt x="5907" y="2209"/>
                    <a:pt x="5896" y="2103"/>
                    <a:pt x="5851" y="2008"/>
                  </a:cubicBezTo>
                  <a:cubicBezTo>
                    <a:pt x="5843" y="1991"/>
                    <a:pt x="5833" y="1973"/>
                    <a:pt x="5822" y="1955"/>
                  </a:cubicBezTo>
                  <a:lnTo>
                    <a:pt x="5822" y="1955"/>
                  </a:lnTo>
                  <a:cubicBezTo>
                    <a:pt x="5861" y="1966"/>
                    <a:pt x="5903" y="1976"/>
                    <a:pt x="5946" y="1987"/>
                  </a:cubicBezTo>
                  <a:cubicBezTo>
                    <a:pt x="5981" y="1996"/>
                    <a:pt x="6014" y="2000"/>
                    <a:pt x="6044" y="2000"/>
                  </a:cubicBezTo>
                  <a:cubicBezTo>
                    <a:pt x="6166" y="2000"/>
                    <a:pt x="6241" y="1932"/>
                    <a:pt x="6266" y="1853"/>
                  </a:cubicBezTo>
                  <a:cubicBezTo>
                    <a:pt x="6284" y="1797"/>
                    <a:pt x="6277" y="1722"/>
                    <a:pt x="6235" y="1652"/>
                  </a:cubicBezTo>
                  <a:lnTo>
                    <a:pt x="6235" y="1652"/>
                  </a:lnTo>
                  <a:cubicBezTo>
                    <a:pt x="6254" y="1655"/>
                    <a:pt x="6273" y="1657"/>
                    <a:pt x="6290" y="1657"/>
                  </a:cubicBezTo>
                  <a:cubicBezTo>
                    <a:pt x="6407" y="1657"/>
                    <a:pt x="6493" y="1591"/>
                    <a:pt x="6520" y="1511"/>
                  </a:cubicBezTo>
                  <a:cubicBezTo>
                    <a:pt x="6552" y="1416"/>
                    <a:pt x="6517" y="1268"/>
                    <a:pt x="6309" y="1172"/>
                  </a:cubicBezTo>
                  <a:cubicBezTo>
                    <a:pt x="6081" y="1071"/>
                    <a:pt x="5865" y="1019"/>
                    <a:pt x="5662" y="1019"/>
                  </a:cubicBezTo>
                  <a:cubicBezTo>
                    <a:pt x="5521" y="1019"/>
                    <a:pt x="5386" y="1044"/>
                    <a:pt x="5258" y="1095"/>
                  </a:cubicBezTo>
                  <a:cubicBezTo>
                    <a:pt x="5378" y="820"/>
                    <a:pt x="5597" y="259"/>
                    <a:pt x="5519" y="76"/>
                  </a:cubicBezTo>
                  <a:cubicBezTo>
                    <a:pt x="5498" y="33"/>
                    <a:pt x="5470" y="12"/>
                    <a:pt x="5449" y="5"/>
                  </a:cubicBezTo>
                  <a:cubicBezTo>
                    <a:pt x="5440" y="2"/>
                    <a:pt x="5431" y="1"/>
                    <a:pt x="5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3896;p75">
              <a:extLst>
                <a:ext uri="{FF2B5EF4-FFF2-40B4-BE49-F238E27FC236}">
                  <a16:creationId xmlns:a16="http://schemas.microsoft.com/office/drawing/2014/main" xmlns="" id="{B3288A53-CE86-25F0-3473-7FDF53E5565A}"/>
                </a:ext>
              </a:extLst>
            </p:cNvPr>
            <p:cNvSpPr/>
            <p:nvPr/>
          </p:nvSpPr>
          <p:spPr>
            <a:xfrm flipH="1">
              <a:off x="6215931" y="3064673"/>
              <a:ext cx="1029612" cy="1240394"/>
            </a:xfrm>
            <a:custGeom>
              <a:avLst/>
              <a:gdLst/>
              <a:ahLst/>
              <a:cxnLst/>
              <a:rect l="l" t="t" r="r" b="b"/>
              <a:pathLst>
                <a:path w="14657" h="17663" extrusionOk="0">
                  <a:moveTo>
                    <a:pt x="9370" y="0"/>
                  </a:moveTo>
                  <a:cubicBezTo>
                    <a:pt x="9370" y="1"/>
                    <a:pt x="11296" y="4528"/>
                    <a:pt x="10548" y="9659"/>
                  </a:cubicBezTo>
                  <a:cubicBezTo>
                    <a:pt x="9945" y="13799"/>
                    <a:pt x="4475" y="15184"/>
                    <a:pt x="3002" y="15265"/>
                  </a:cubicBezTo>
                  <a:cubicBezTo>
                    <a:pt x="1531" y="15343"/>
                    <a:pt x="1" y="15925"/>
                    <a:pt x="149" y="16235"/>
                  </a:cubicBezTo>
                  <a:cubicBezTo>
                    <a:pt x="177" y="16294"/>
                    <a:pt x="260" y="16317"/>
                    <a:pt x="376" y="16317"/>
                  </a:cubicBezTo>
                  <a:cubicBezTo>
                    <a:pt x="868" y="16317"/>
                    <a:pt x="1954" y="15890"/>
                    <a:pt x="1954" y="15890"/>
                  </a:cubicBezTo>
                  <a:lnTo>
                    <a:pt x="1954" y="15890"/>
                  </a:lnTo>
                  <a:cubicBezTo>
                    <a:pt x="1954" y="15890"/>
                    <a:pt x="350" y="16592"/>
                    <a:pt x="537" y="16849"/>
                  </a:cubicBezTo>
                  <a:cubicBezTo>
                    <a:pt x="562" y="16883"/>
                    <a:pt x="611" y="16898"/>
                    <a:pt x="676" y="16898"/>
                  </a:cubicBezTo>
                  <a:cubicBezTo>
                    <a:pt x="984" y="16898"/>
                    <a:pt x="1659" y="16574"/>
                    <a:pt x="1994" y="16402"/>
                  </a:cubicBezTo>
                  <a:lnTo>
                    <a:pt x="1994" y="16402"/>
                  </a:lnTo>
                  <a:cubicBezTo>
                    <a:pt x="1618" y="16607"/>
                    <a:pt x="847" y="17066"/>
                    <a:pt x="1005" y="17308"/>
                  </a:cubicBezTo>
                  <a:cubicBezTo>
                    <a:pt x="1034" y="17351"/>
                    <a:pt x="1083" y="17369"/>
                    <a:pt x="1147" y="17369"/>
                  </a:cubicBezTo>
                  <a:cubicBezTo>
                    <a:pt x="1438" y="17369"/>
                    <a:pt x="2031" y="16979"/>
                    <a:pt x="2331" y="16769"/>
                  </a:cubicBezTo>
                  <a:lnTo>
                    <a:pt x="2331" y="16769"/>
                  </a:lnTo>
                  <a:cubicBezTo>
                    <a:pt x="1854" y="17130"/>
                    <a:pt x="1558" y="17491"/>
                    <a:pt x="1782" y="17642"/>
                  </a:cubicBezTo>
                  <a:cubicBezTo>
                    <a:pt x="1802" y="17656"/>
                    <a:pt x="1827" y="17662"/>
                    <a:pt x="1856" y="17662"/>
                  </a:cubicBezTo>
                  <a:cubicBezTo>
                    <a:pt x="2176" y="17662"/>
                    <a:pt x="2963" y="16870"/>
                    <a:pt x="2963" y="16870"/>
                  </a:cubicBezTo>
                  <a:cubicBezTo>
                    <a:pt x="2963" y="16870"/>
                    <a:pt x="3038" y="16872"/>
                    <a:pt x="3175" y="16872"/>
                  </a:cubicBezTo>
                  <a:cubicBezTo>
                    <a:pt x="3985" y="16872"/>
                    <a:pt x="6974" y="16803"/>
                    <a:pt x="9701" y="15848"/>
                  </a:cubicBezTo>
                  <a:cubicBezTo>
                    <a:pt x="12893" y="14730"/>
                    <a:pt x="14656" y="12180"/>
                    <a:pt x="14656" y="9158"/>
                  </a:cubicBezTo>
                  <a:cubicBezTo>
                    <a:pt x="14656" y="6132"/>
                    <a:pt x="12822" y="1848"/>
                    <a:pt x="10251" y="419"/>
                  </a:cubicBezTo>
                  <a:cubicBezTo>
                    <a:pt x="9955" y="254"/>
                    <a:pt x="9659" y="116"/>
                    <a:pt x="9370" y="0"/>
                  </a:cubicBezTo>
                  <a:close/>
                </a:path>
              </a:pathLst>
            </a:custGeom>
            <a:solidFill>
              <a:srgbClr val="E57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3897;p75">
              <a:extLst>
                <a:ext uri="{FF2B5EF4-FFF2-40B4-BE49-F238E27FC236}">
                  <a16:creationId xmlns:a16="http://schemas.microsoft.com/office/drawing/2014/main" xmlns="" id="{39683F48-7D19-A8A5-918D-AE51DA517679}"/>
                </a:ext>
              </a:extLst>
            </p:cNvPr>
            <p:cNvSpPr/>
            <p:nvPr/>
          </p:nvSpPr>
          <p:spPr>
            <a:xfrm flipH="1">
              <a:off x="6212278" y="3057721"/>
              <a:ext cx="1028278" cy="1250858"/>
            </a:xfrm>
            <a:custGeom>
              <a:avLst/>
              <a:gdLst/>
              <a:ahLst/>
              <a:cxnLst/>
              <a:rect l="l" t="t" r="r" b="b"/>
              <a:pathLst>
                <a:path w="14638" h="17812" extrusionOk="0">
                  <a:moveTo>
                    <a:pt x="9398" y="198"/>
                  </a:moveTo>
                  <a:cubicBezTo>
                    <a:pt x="9656" y="307"/>
                    <a:pt x="9910" y="430"/>
                    <a:pt x="10152" y="565"/>
                  </a:cubicBezTo>
                  <a:cubicBezTo>
                    <a:pt x="12734" y="1999"/>
                    <a:pt x="14529" y="6294"/>
                    <a:pt x="14529" y="9257"/>
                  </a:cubicBezTo>
                  <a:cubicBezTo>
                    <a:pt x="14529" y="12335"/>
                    <a:pt x="12691" y="14814"/>
                    <a:pt x="9613" y="15897"/>
                  </a:cubicBezTo>
                  <a:cubicBezTo>
                    <a:pt x="6875" y="16855"/>
                    <a:pt x="3835" y="16917"/>
                    <a:pt x="3075" y="16917"/>
                  </a:cubicBezTo>
                  <a:cubicBezTo>
                    <a:pt x="2963" y="16917"/>
                    <a:pt x="2900" y="16916"/>
                    <a:pt x="2895" y="16916"/>
                  </a:cubicBezTo>
                  <a:lnTo>
                    <a:pt x="2871" y="16916"/>
                  </a:lnTo>
                  <a:lnTo>
                    <a:pt x="2856" y="16933"/>
                  </a:lnTo>
                  <a:cubicBezTo>
                    <a:pt x="2514" y="17276"/>
                    <a:pt x="1994" y="17709"/>
                    <a:pt x="1790" y="17709"/>
                  </a:cubicBezTo>
                  <a:cubicBezTo>
                    <a:pt x="1769" y="17709"/>
                    <a:pt x="1752" y="17705"/>
                    <a:pt x="1738" y="17695"/>
                  </a:cubicBezTo>
                  <a:cubicBezTo>
                    <a:pt x="1704" y="17674"/>
                    <a:pt x="1686" y="17643"/>
                    <a:pt x="1686" y="17604"/>
                  </a:cubicBezTo>
                  <a:cubicBezTo>
                    <a:pt x="1686" y="17459"/>
                    <a:pt x="1904" y="17209"/>
                    <a:pt x="2267" y="16930"/>
                  </a:cubicBezTo>
                  <a:cubicBezTo>
                    <a:pt x="2373" y="16856"/>
                    <a:pt x="2448" y="16800"/>
                    <a:pt x="2472" y="16782"/>
                  </a:cubicBezTo>
                  <a:lnTo>
                    <a:pt x="2412" y="16694"/>
                  </a:lnTo>
                  <a:cubicBezTo>
                    <a:pt x="2360" y="16729"/>
                    <a:pt x="2293" y="16779"/>
                    <a:pt x="2222" y="16831"/>
                  </a:cubicBezTo>
                  <a:cubicBezTo>
                    <a:pt x="1881" y="17068"/>
                    <a:pt x="1335" y="17413"/>
                    <a:pt x="1080" y="17413"/>
                  </a:cubicBezTo>
                  <a:cubicBezTo>
                    <a:pt x="1066" y="17413"/>
                    <a:pt x="1053" y="17412"/>
                    <a:pt x="1040" y="17410"/>
                  </a:cubicBezTo>
                  <a:cubicBezTo>
                    <a:pt x="1002" y="17402"/>
                    <a:pt x="988" y="17389"/>
                    <a:pt x="981" y="17374"/>
                  </a:cubicBezTo>
                  <a:cubicBezTo>
                    <a:pt x="970" y="17364"/>
                    <a:pt x="963" y="17343"/>
                    <a:pt x="973" y="17304"/>
                  </a:cubicBezTo>
                  <a:cubicBezTo>
                    <a:pt x="1027" y="17099"/>
                    <a:pt x="1527" y="16782"/>
                    <a:pt x="1891" y="16581"/>
                  </a:cubicBezTo>
                  <a:cubicBezTo>
                    <a:pt x="1992" y="16528"/>
                    <a:pt x="2081" y="16479"/>
                    <a:pt x="2145" y="16447"/>
                  </a:cubicBezTo>
                  <a:lnTo>
                    <a:pt x="2095" y="16352"/>
                  </a:lnTo>
                  <a:cubicBezTo>
                    <a:pt x="2063" y="16366"/>
                    <a:pt x="1964" y="16416"/>
                    <a:pt x="1837" y="16486"/>
                  </a:cubicBezTo>
                  <a:cubicBezTo>
                    <a:pt x="1331" y="16743"/>
                    <a:pt x="818" y="16946"/>
                    <a:pt x="603" y="16946"/>
                  </a:cubicBezTo>
                  <a:cubicBezTo>
                    <a:pt x="556" y="16946"/>
                    <a:pt x="523" y="16937"/>
                    <a:pt x="508" y="16916"/>
                  </a:cubicBezTo>
                  <a:cubicBezTo>
                    <a:pt x="505" y="16909"/>
                    <a:pt x="501" y="16902"/>
                    <a:pt x="505" y="16888"/>
                  </a:cubicBezTo>
                  <a:cubicBezTo>
                    <a:pt x="561" y="16691"/>
                    <a:pt x="1390" y="16260"/>
                    <a:pt x="1904" y="16038"/>
                  </a:cubicBezTo>
                  <a:lnTo>
                    <a:pt x="1862" y="15939"/>
                  </a:lnTo>
                  <a:cubicBezTo>
                    <a:pt x="1266" y="16174"/>
                    <a:pt x="603" y="16363"/>
                    <a:pt x="296" y="16363"/>
                  </a:cubicBezTo>
                  <a:cubicBezTo>
                    <a:pt x="205" y="16363"/>
                    <a:pt x="145" y="16347"/>
                    <a:pt x="127" y="16310"/>
                  </a:cubicBezTo>
                  <a:cubicBezTo>
                    <a:pt x="120" y="16299"/>
                    <a:pt x="117" y="16278"/>
                    <a:pt x="138" y="16243"/>
                  </a:cubicBezTo>
                  <a:cubicBezTo>
                    <a:pt x="300" y="15971"/>
                    <a:pt x="1573" y="15491"/>
                    <a:pt x="2934" y="15418"/>
                  </a:cubicBezTo>
                  <a:cubicBezTo>
                    <a:pt x="4059" y="15354"/>
                    <a:pt x="9895" y="14127"/>
                    <a:pt x="10530" y="9764"/>
                  </a:cubicBezTo>
                  <a:cubicBezTo>
                    <a:pt x="11204" y="5135"/>
                    <a:pt x="9690" y="949"/>
                    <a:pt x="9398" y="198"/>
                  </a:cubicBezTo>
                  <a:close/>
                  <a:moveTo>
                    <a:pt x="9200" y="0"/>
                  </a:moveTo>
                  <a:lnTo>
                    <a:pt x="9249" y="121"/>
                  </a:lnTo>
                  <a:cubicBezTo>
                    <a:pt x="9271" y="166"/>
                    <a:pt x="11161" y="4694"/>
                    <a:pt x="10424" y="9747"/>
                  </a:cubicBezTo>
                  <a:cubicBezTo>
                    <a:pt x="9800" y="14038"/>
                    <a:pt x="4038" y="15248"/>
                    <a:pt x="2931" y="15308"/>
                  </a:cubicBezTo>
                  <a:cubicBezTo>
                    <a:pt x="1616" y="15382"/>
                    <a:pt x="244" y="15854"/>
                    <a:pt x="46" y="16190"/>
                  </a:cubicBezTo>
                  <a:cubicBezTo>
                    <a:pt x="0" y="16264"/>
                    <a:pt x="14" y="16320"/>
                    <a:pt x="29" y="16355"/>
                  </a:cubicBezTo>
                  <a:cubicBezTo>
                    <a:pt x="68" y="16436"/>
                    <a:pt x="175" y="16468"/>
                    <a:pt x="319" y="16468"/>
                  </a:cubicBezTo>
                  <a:cubicBezTo>
                    <a:pt x="523" y="16468"/>
                    <a:pt x="803" y="16404"/>
                    <a:pt x="1076" y="16323"/>
                  </a:cubicBezTo>
                  <a:lnTo>
                    <a:pt x="1076" y="16323"/>
                  </a:lnTo>
                  <a:cubicBezTo>
                    <a:pt x="752" y="16504"/>
                    <a:pt x="444" y="16708"/>
                    <a:pt x="402" y="16860"/>
                  </a:cubicBezTo>
                  <a:cubicBezTo>
                    <a:pt x="392" y="16902"/>
                    <a:pt x="399" y="16944"/>
                    <a:pt x="420" y="16976"/>
                  </a:cubicBezTo>
                  <a:cubicBezTo>
                    <a:pt x="456" y="17026"/>
                    <a:pt x="524" y="17047"/>
                    <a:pt x="612" y="17047"/>
                  </a:cubicBezTo>
                  <a:cubicBezTo>
                    <a:pt x="762" y="17047"/>
                    <a:pt x="972" y="16985"/>
                    <a:pt x="1193" y="16899"/>
                  </a:cubicBezTo>
                  <a:lnTo>
                    <a:pt x="1193" y="16899"/>
                  </a:lnTo>
                  <a:cubicBezTo>
                    <a:pt x="1030" y="17026"/>
                    <a:pt x="900" y="17159"/>
                    <a:pt x="868" y="17275"/>
                  </a:cubicBezTo>
                  <a:cubicBezTo>
                    <a:pt x="854" y="17332"/>
                    <a:pt x="861" y="17389"/>
                    <a:pt x="889" y="17434"/>
                  </a:cubicBezTo>
                  <a:cubicBezTo>
                    <a:pt x="921" y="17477"/>
                    <a:pt x="967" y="17505"/>
                    <a:pt x="1023" y="17516"/>
                  </a:cubicBezTo>
                  <a:cubicBezTo>
                    <a:pt x="1040" y="17518"/>
                    <a:pt x="1057" y="17520"/>
                    <a:pt x="1075" y="17520"/>
                  </a:cubicBezTo>
                  <a:cubicBezTo>
                    <a:pt x="1246" y="17520"/>
                    <a:pt x="1500" y="17405"/>
                    <a:pt x="1746" y="17265"/>
                  </a:cubicBezTo>
                  <a:lnTo>
                    <a:pt x="1746" y="17265"/>
                  </a:lnTo>
                  <a:cubicBezTo>
                    <a:pt x="1647" y="17381"/>
                    <a:pt x="1580" y="17501"/>
                    <a:pt x="1580" y="17604"/>
                  </a:cubicBezTo>
                  <a:cubicBezTo>
                    <a:pt x="1580" y="17677"/>
                    <a:pt x="1616" y="17741"/>
                    <a:pt x="1679" y="17783"/>
                  </a:cubicBezTo>
                  <a:cubicBezTo>
                    <a:pt x="1707" y="17804"/>
                    <a:pt x="1743" y="17812"/>
                    <a:pt x="1777" y="17812"/>
                  </a:cubicBezTo>
                  <a:cubicBezTo>
                    <a:pt x="2102" y="17812"/>
                    <a:pt x="2744" y="17198"/>
                    <a:pt x="2917" y="17026"/>
                  </a:cubicBezTo>
                  <a:cubicBezTo>
                    <a:pt x="2943" y="17026"/>
                    <a:pt x="2992" y="17026"/>
                    <a:pt x="3061" y="17026"/>
                  </a:cubicBezTo>
                  <a:cubicBezTo>
                    <a:pt x="3805" y="17026"/>
                    <a:pt x="6877" y="16970"/>
                    <a:pt x="9648" y="15996"/>
                  </a:cubicBezTo>
                  <a:cubicBezTo>
                    <a:pt x="12773" y="14902"/>
                    <a:pt x="14638" y="12381"/>
                    <a:pt x="14638" y="9257"/>
                  </a:cubicBezTo>
                  <a:cubicBezTo>
                    <a:pt x="14638" y="6267"/>
                    <a:pt x="12818" y="1922"/>
                    <a:pt x="10206" y="473"/>
                  </a:cubicBezTo>
                  <a:cubicBezTo>
                    <a:pt x="9920" y="314"/>
                    <a:pt x="9624" y="170"/>
                    <a:pt x="9321" y="49"/>
                  </a:cubicBezTo>
                  <a:lnTo>
                    <a:pt x="92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4" name="Google Shape;3898;p75">
              <a:extLst>
                <a:ext uri="{FF2B5EF4-FFF2-40B4-BE49-F238E27FC236}">
                  <a16:creationId xmlns:a16="http://schemas.microsoft.com/office/drawing/2014/main" xmlns="" id="{102DC284-FCBE-403D-50DE-CFD80B1E6AEF}"/>
                </a:ext>
              </a:extLst>
            </p:cNvPr>
            <p:cNvGrpSpPr/>
            <p:nvPr/>
          </p:nvGrpSpPr>
          <p:grpSpPr>
            <a:xfrm>
              <a:off x="6713376" y="2578725"/>
              <a:ext cx="307573" cy="208624"/>
              <a:chOff x="6713376" y="2578725"/>
              <a:chExt cx="307573" cy="208624"/>
            </a:xfrm>
          </p:grpSpPr>
          <p:sp>
            <p:nvSpPr>
              <p:cNvPr id="4679" name="Google Shape;3899;p75">
                <a:extLst>
                  <a:ext uri="{FF2B5EF4-FFF2-40B4-BE49-F238E27FC236}">
                    <a16:creationId xmlns:a16="http://schemas.microsoft.com/office/drawing/2014/main" xmlns="" id="{88A08DE3-AC33-6B61-00DD-BBACE096D8E1}"/>
                  </a:ext>
                </a:extLst>
              </p:cNvPr>
              <p:cNvSpPr/>
              <p:nvPr/>
            </p:nvSpPr>
            <p:spPr>
              <a:xfrm rot="433000">
                <a:off x="6857661" y="2604612"/>
                <a:ext cx="152976" cy="173818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3092" extrusionOk="0">
                    <a:moveTo>
                      <a:pt x="1361" y="197"/>
                    </a:moveTo>
                    <a:cubicBezTo>
                      <a:pt x="2000" y="197"/>
                      <a:pt x="2524" y="803"/>
                      <a:pt x="2524" y="1544"/>
                    </a:cubicBezTo>
                    <a:cubicBezTo>
                      <a:pt x="2524" y="2290"/>
                      <a:pt x="2000" y="2891"/>
                      <a:pt x="1361" y="2891"/>
                    </a:cubicBezTo>
                    <a:cubicBezTo>
                      <a:pt x="721" y="2891"/>
                      <a:pt x="201" y="2290"/>
                      <a:pt x="201" y="1544"/>
                    </a:cubicBezTo>
                    <a:cubicBezTo>
                      <a:pt x="201" y="803"/>
                      <a:pt x="721" y="197"/>
                      <a:pt x="1361" y="197"/>
                    </a:cubicBezTo>
                    <a:close/>
                    <a:moveTo>
                      <a:pt x="1361" y="1"/>
                    </a:moveTo>
                    <a:cubicBezTo>
                      <a:pt x="613" y="1"/>
                      <a:pt x="0" y="695"/>
                      <a:pt x="0" y="1544"/>
                    </a:cubicBezTo>
                    <a:cubicBezTo>
                      <a:pt x="0" y="2398"/>
                      <a:pt x="613" y="3092"/>
                      <a:pt x="1361" y="3092"/>
                    </a:cubicBezTo>
                    <a:cubicBezTo>
                      <a:pt x="2113" y="3092"/>
                      <a:pt x="2721" y="2398"/>
                      <a:pt x="2721" y="1544"/>
                    </a:cubicBezTo>
                    <a:cubicBezTo>
                      <a:pt x="2721" y="695"/>
                      <a:pt x="2113" y="1"/>
                      <a:pt x="1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3900;p75">
                <a:extLst>
                  <a:ext uri="{FF2B5EF4-FFF2-40B4-BE49-F238E27FC236}">
                    <a16:creationId xmlns:a16="http://schemas.microsoft.com/office/drawing/2014/main" xmlns="" id="{E054F68F-0400-D5BA-C7EE-25A16082D17F}"/>
                  </a:ext>
                </a:extLst>
              </p:cNvPr>
              <p:cNvSpPr/>
              <p:nvPr/>
            </p:nvSpPr>
            <p:spPr>
              <a:xfrm rot="433000">
                <a:off x="6723848" y="2585131"/>
                <a:ext cx="112947" cy="173818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3092" extrusionOk="0">
                    <a:moveTo>
                      <a:pt x="1005" y="201"/>
                    </a:moveTo>
                    <a:cubicBezTo>
                      <a:pt x="1447" y="201"/>
                      <a:pt x="1807" y="803"/>
                      <a:pt x="1807" y="1548"/>
                    </a:cubicBezTo>
                    <a:cubicBezTo>
                      <a:pt x="1807" y="2290"/>
                      <a:pt x="1447" y="2891"/>
                      <a:pt x="1005" y="2891"/>
                    </a:cubicBezTo>
                    <a:cubicBezTo>
                      <a:pt x="559" y="2891"/>
                      <a:pt x="198" y="2290"/>
                      <a:pt x="198" y="1548"/>
                    </a:cubicBezTo>
                    <a:cubicBezTo>
                      <a:pt x="198" y="803"/>
                      <a:pt x="559" y="201"/>
                      <a:pt x="1005" y="201"/>
                    </a:cubicBezTo>
                    <a:close/>
                    <a:moveTo>
                      <a:pt x="1005" y="1"/>
                    </a:moveTo>
                    <a:cubicBezTo>
                      <a:pt x="450" y="1"/>
                      <a:pt x="1" y="695"/>
                      <a:pt x="1" y="1548"/>
                    </a:cubicBezTo>
                    <a:cubicBezTo>
                      <a:pt x="1" y="2398"/>
                      <a:pt x="450" y="3092"/>
                      <a:pt x="1005" y="3092"/>
                    </a:cubicBezTo>
                    <a:cubicBezTo>
                      <a:pt x="1556" y="3092"/>
                      <a:pt x="2008" y="2398"/>
                      <a:pt x="2008" y="1548"/>
                    </a:cubicBezTo>
                    <a:cubicBezTo>
                      <a:pt x="2008" y="695"/>
                      <a:pt x="1556" y="1"/>
                      <a:pt x="1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3901;p75">
                <a:extLst>
                  <a:ext uri="{FF2B5EF4-FFF2-40B4-BE49-F238E27FC236}">
                    <a16:creationId xmlns:a16="http://schemas.microsoft.com/office/drawing/2014/main" xmlns="" id="{96ADDB0A-C8C4-C6E7-439F-E7B4A9B66A0D}"/>
                  </a:ext>
                </a:extLst>
              </p:cNvPr>
              <p:cNvSpPr/>
              <p:nvPr/>
            </p:nvSpPr>
            <p:spPr>
              <a:xfrm rot="433000">
                <a:off x="6824668" y="2668737"/>
                <a:ext cx="45932" cy="17483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1" extrusionOk="0">
                    <a:moveTo>
                      <a:pt x="420" y="0"/>
                    </a:moveTo>
                    <a:cubicBezTo>
                      <a:pt x="261" y="0"/>
                      <a:pt x="123" y="72"/>
                      <a:pt x="49" y="134"/>
                    </a:cubicBezTo>
                    <a:cubicBezTo>
                      <a:pt x="8" y="167"/>
                      <a:pt x="1" y="232"/>
                      <a:pt x="35" y="273"/>
                    </a:cubicBezTo>
                    <a:cubicBezTo>
                      <a:pt x="55" y="297"/>
                      <a:pt x="82" y="310"/>
                      <a:pt x="113" y="310"/>
                    </a:cubicBezTo>
                    <a:cubicBezTo>
                      <a:pt x="134" y="310"/>
                      <a:pt x="157" y="301"/>
                      <a:pt x="175" y="287"/>
                    </a:cubicBezTo>
                    <a:cubicBezTo>
                      <a:pt x="190" y="273"/>
                      <a:pt x="288" y="197"/>
                      <a:pt x="417" y="197"/>
                    </a:cubicBezTo>
                    <a:cubicBezTo>
                      <a:pt x="486" y="197"/>
                      <a:pt x="565" y="220"/>
                      <a:pt x="644" y="287"/>
                    </a:cubicBezTo>
                    <a:cubicBezTo>
                      <a:pt x="661" y="301"/>
                      <a:pt x="683" y="308"/>
                      <a:pt x="704" y="308"/>
                    </a:cubicBezTo>
                    <a:cubicBezTo>
                      <a:pt x="733" y="308"/>
                      <a:pt x="762" y="296"/>
                      <a:pt x="783" y="273"/>
                    </a:cubicBezTo>
                    <a:cubicBezTo>
                      <a:pt x="817" y="232"/>
                      <a:pt x="814" y="167"/>
                      <a:pt x="770" y="134"/>
                    </a:cubicBezTo>
                    <a:cubicBezTo>
                      <a:pt x="653" y="36"/>
                      <a:pt x="531" y="0"/>
                      <a:pt x="4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75" name="Google Shape;3902;p75">
              <a:extLst>
                <a:ext uri="{FF2B5EF4-FFF2-40B4-BE49-F238E27FC236}">
                  <a16:creationId xmlns:a16="http://schemas.microsoft.com/office/drawing/2014/main" xmlns="" id="{20F6049D-2457-778A-7E08-307C53DBC473}"/>
                </a:ext>
              </a:extLst>
            </p:cNvPr>
            <p:cNvSpPr/>
            <p:nvPr/>
          </p:nvSpPr>
          <p:spPr>
            <a:xfrm rot="433000">
              <a:off x="6827358" y="2679744"/>
              <a:ext cx="23163" cy="55372"/>
            </a:xfrm>
            <a:custGeom>
              <a:avLst/>
              <a:gdLst/>
              <a:ahLst/>
              <a:cxnLst/>
              <a:rect l="l" t="t" r="r" b="b"/>
              <a:pathLst>
                <a:path w="412" h="985" extrusionOk="0">
                  <a:moveTo>
                    <a:pt x="326" y="1"/>
                  </a:moveTo>
                  <a:cubicBezTo>
                    <a:pt x="307" y="1"/>
                    <a:pt x="287" y="9"/>
                    <a:pt x="272" y="25"/>
                  </a:cubicBezTo>
                  <a:cubicBezTo>
                    <a:pt x="259" y="38"/>
                    <a:pt x="1" y="338"/>
                    <a:pt x="48" y="637"/>
                  </a:cubicBezTo>
                  <a:cubicBezTo>
                    <a:pt x="68" y="773"/>
                    <a:pt x="150" y="889"/>
                    <a:pt x="290" y="974"/>
                  </a:cubicBezTo>
                  <a:cubicBezTo>
                    <a:pt x="300" y="980"/>
                    <a:pt x="313" y="984"/>
                    <a:pt x="327" y="984"/>
                  </a:cubicBezTo>
                  <a:cubicBezTo>
                    <a:pt x="351" y="984"/>
                    <a:pt x="379" y="970"/>
                    <a:pt x="392" y="950"/>
                  </a:cubicBezTo>
                  <a:cubicBezTo>
                    <a:pt x="412" y="912"/>
                    <a:pt x="402" y="868"/>
                    <a:pt x="365" y="845"/>
                  </a:cubicBezTo>
                  <a:cubicBezTo>
                    <a:pt x="266" y="783"/>
                    <a:pt x="208" y="708"/>
                    <a:pt x="195" y="613"/>
                  </a:cubicBezTo>
                  <a:cubicBezTo>
                    <a:pt x="161" y="385"/>
                    <a:pt x="382" y="127"/>
                    <a:pt x="385" y="123"/>
                  </a:cubicBezTo>
                  <a:cubicBezTo>
                    <a:pt x="409" y="93"/>
                    <a:pt x="409" y="45"/>
                    <a:pt x="374" y="18"/>
                  </a:cubicBezTo>
                  <a:cubicBezTo>
                    <a:pt x="360" y="7"/>
                    <a:pt x="343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3903;p75">
              <a:extLst>
                <a:ext uri="{FF2B5EF4-FFF2-40B4-BE49-F238E27FC236}">
                  <a16:creationId xmlns:a16="http://schemas.microsoft.com/office/drawing/2014/main" xmlns="" id="{23E1D6EB-DFE9-187A-2F0D-6FE478C7F88F}"/>
                </a:ext>
              </a:extLst>
            </p:cNvPr>
            <p:cNvSpPr/>
            <p:nvPr/>
          </p:nvSpPr>
          <p:spPr>
            <a:xfrm rot="433000">
              <a:off x="6765831" y="2662956"/>
              <a:ext cx="16866" cy="16696"/>
            </a:xfrm>
            <a:custGeom>
              <a:avLst/>
              <a:gdLst/>
              <a:ahLst/>
              <a:cxnLst/>
              <a:rect l="l" t="t" r="r" b="b"/>
              <a:pathLst>
                <a:path w="300" h="297" extrusionOk="0">
                  <a:moveTo>
                    <a:pt x="150" y="0"/>
                  </a:moveTo>
                  <a:cubicBezTo>
                    <a:pt x="68" y="0"/>
                    <a:pt x="0" y="65"/>
                    <a:pt x="0" y="146"/>
                  </a:cubicBezTo>
                  <a:cubicBezTo>
                    <a:pt x="0" y="231"/>
                    <a:pt x="68" y="297"/>
                    <a:pt x="150" y="297"/>
                  </a:cubicBezTo>
                  <a:cubicBezTo>
                    <a:pt x="231" y="297"/>
                    <a:pt x="300" y="231"/>
                    <a:pt x="300" y="146"/>
                  </a:cubicBezTo>
                  <a:cubicBezTo>
                    <a:pt x="300" y="65"/>
                    <a:pt x="231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3904;p75">
              <a:extLst>
                <a:ext uri="{FF2B5EF4-FFF2-40B4-BE49-F238E27FC236}">
                  <a16:creationId xmlns:a16="http://schemas.microsoft.com/office/drawing/2014/main" xmlns="" id="{48EF9DA9-538E-5348-80C3-3D08C0F18609}"/>
                </a:ext>
              </a:extLst>
            </p:cNvPr>
            <p:cNvSpPr/>
            <p:nvPr/>
          </p:nvSpPr>
          <p:spPr>
            <a:xfrm rot="433000">
              <a:off x="6903874" y="2680442"/>
              <a:ext cx="16922" cy="16696"/>
            </a:xfrm>
            <a:custGeom>
              <a:avLst/>
              <a:gdLst/>
              <a:ahLst/>
              <a:cxnLst/>
              <a:rect l="l" t="t" r="r" b="b"/>
              <a:pathLst>
                <a:path w="301" h="297" extrusionOk="0">
                  <a:moveTo>
                    <a:pt x="151" y="0"/>
                  </a:moveTo>
                  <a:cubicBezTo>
                    <a:pt x="69" y="0"/>
                    <a:pt x="1" y="65"/>
                    <a:pt x="1" y="146"/>
                  </a:cubicBezTo>
                  <a:cubicBezTo>
                    <a:pt x="1" y="231"/>
                    <a:pt x="69" y="297"/>
                    <a:pt x="151" y="297"/>
                  </a:cubicBezTo>
                  <a:cubicBezTo>
                    <a:pt x="233" y="297"/>
                    <a:pt x="300" y="231"/>
                    <a:pt x="300" y="146"/>
                  </a:cubicBezTo>
                  <a:cubicBezTo>
                    <a:pt x="300" y="65"/>
                    <a:pt x="233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3905;p75">
              <a:extLst>
                <a:ext uri="{FF2B5EF4-FFF2-40B4-BE49-F238E27FC236}">
                  <a16:creationId xmlns:a16="http://schemas.microsoft.com/office/drawing/2014/main" xmlns="" id="{22906C2E-5341-6A41-32CD-E1F5C729B07E}"/>
                </a:ext>
              </a:extLst>
            </p:cNvPr>
            <p:cNvSpPr/>
            <p:nvPr/>
          </p:nvSpPr>
          <p:spPr>
            <a:xfrm rot="-5400000">
              <a:off x="6870008" y="2782644"/>
              <a:ext cx="23163" cy="55372"/>
            </a:xfrm>
            <a:custGeom>
              <a:avLst/>
              <a:gdLst/>
              <a:ahLst/>
              <a:cxnLst/>
              <a:rect l="l" t="t" r="r" b="b"/>
              <a:pathLst>
                <a:path w="412" h="985" extrusionOk="0">
                  <a:moveTo>
                    <a:pt x="326" y="1"/>
                  </a:moveTo>
                  <a:cubicBezTo>
                    <a:pt x="307" y="1"/>
                    <a:pt x="287" y="9"/>
                    <a:pt x="272" y="25"/>
                  </a:cubicBezTo>
                  <a:cubicBezTo>
                    <a:pt x="259" y="38"/>
                    <a:pt x="1" y="338"/>
                    <a:pt x="48" y="637"/>
                  </a:cubicBezTo>
                  <a:cubicBezTo>
                    <a:pt x="68" y="773"/>
                    <a:pt x="150" y="889"/>
                    <a:pt x="290" y="974"/>
                  </a:cubicBezTo>
                  <a:cubicBezTo>
                    <a:pt x="300" y="980"/>
                    <a:pt x="313" y="984"/>
                    <a:pt x="327" y="984"/>
                  </a:cubicBezTo>
                  <a:cubicBezTo>
                    <a:pt x="351" y="984"/>
                    <a:pt x="379" y="970"/>
                    <a:pt x="392" y="950"/>
                  </a:cubicBezTo>
                  <a:cubicBezTo>
                    <a:pt x="412" y="912"/>
                    <a:pt x="402" y="868"/>
                    <a:pt x="365" y="845"/>
                  </a:cubicBezTo>
                  <a:cubicBezTo>
                    <a:pt x="266" y="783"/>
                    <a:pt x="208" y="708"/>
                    <a:pt x="195" y="613"/>
                  </a:cubicBezTo>
                  <a:cubicBezTo>
                    <a:pt x="161" y="385"/>
                    <a:pt x="382" y="127"/>
                    <a:pt x="385" y="123"/>
                  </a:cubicBezTo>
                  <a:cubicBezTo>
                    <a:pt x="409" y="93"/>
                    <a:pt x="409" y="45"/>
                    <a:pt x="374" y="18"/>
                  </a:cubicBezTo>
                  <a:cubicBezTo>
                    <a:pt x="360" y="7"/>
                    <a:pt x="343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xmlns="" id="{B8795259-2FAE-F274-A48C-98F658A1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85" y="3902561"/>
            <a:ext cx="2453645" cy="6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9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7"/>
          <p:cNvSpPr txBox="1">
            <a:spLocks noGrp="1"/>
          </p:cNvSpPr>
          <p:nvPr>
            <p:ph type="subTitle" idx="1"/>
          </p:nvPr>
        </p:nvSpPr>
        <p:spPr>
          <a:xfrm>
            <a:off x="538316" y="1376213"/>
            <a:ext cx="4653726" cy="1318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chemeClr val="bg1">
                    <a:lumMod val="50000"/>
                    <a:lumOff val="50000"/>
                  </a:schemeClr>
                </a:solidFill>
                <a:latin typeface="Raleway ExtraBold" pitchFamily="2" charset="0"/>
              </a:rPr>
              <a:t>EQUIPE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/>
              <a:t>Prof. D.r Ricardo Lobato Torres – UFPR</a:t>
            </a:r>
            <a:br>
              <a:rPr lang="pt-BR" b="1" dirty="0"/>
            </a:br>
            <a:r>
              <a:rPr lang="pt-BR" dirty="0">
                <a:solidFill>
                  <a:schemeClr val="tx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ricardotorres@ufpr.br</a:t>
            </a:r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/>
              <a:t>Prof. D.r Hugo Carcanholo Iasco Pereira – UFPR</a:t>
            </a:r>
            <a:br>
              <a:rPr lang="pt-BR" b="1" dirty="0"/>
            </a:br>
            <a:r>
              <a:rPr lang="pt-BR" dirty="0">
                <a:solidFill>
                  <a:schemeClr val="tx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</a:t>
            </a:r>
            <a:r>
              <a:rPr lang="en" dirty="0">
                <a:solidFill>
                  <a:schemeClr val="tx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ugo.carcanholo@ufpr.br</a:t>
            </a:r>
            <a:r>
              <a:rPr lang="en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4" name="Google Shape;514;p47"/>
          <p:cNvSpPr txBox="1">
            <a:spLocks noGrp="1"/>
          </p:cNvSpPr>
          <p:nvPr>
            <p:ph type="title"/>
          </p:nvPr>
        </p:nvSpPr>
        <p:spPr>
          <a:xfrm>
            <a:off x="554544" y="604683"/>
            <a:ext cx="5126301" cy="793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OBRIGADO!</a:t>
            </a:r>
            <a:endParaRPr sz="5000" dirty="0"/>
          </a:p>
        </p:txBody>
      </p:sp>
      <p:sp>
        <p:nvSpPr>
          <p:cNvPr id="519" name="Google Shape;519;p47"/>
          <p:cNvSpPr/>
          <p:nvPr/>
        </p:nvSpPr>
        <p:spPr>
          <a:xfrm>
            <a:off x="3333525" y="2998484"/>
            <a:ext cx="168474" cy="194358"/>
          </a:xfrm>
          <a:custGeom>
            <a:avLst/>
            <a:gdLst/>
            <a:ahLst/>
            <a:cxnLst/>
            <a:rect l="l" t="t" r="r" b="b"/>
            <a:pathLst>
              <a:path w="184125" h="209550" extrusionOk="0">
                <a:moveTo>
                  <a:pt x="96778" y="0"/>
                </a:moveTo>
                <a:lnTo>
                  <a:pt x="96778" y="93498"/>
                </a:lnTo>
                <a:lnTo>
                  <a:pt x="96778" y="144758"/>
                </a:lnTo>
                <a:lnTo>
                  <a:pt x="96676" y="147218"/>
                </a:lnTo>
                <a:lnTo>
                  <a:pt x="96368" y="149781"/>
                </a:lnTo>
                <a:lnTo>
                  <a:pt x="95856" y="152139"/>
                </a:lnTo>
                <a:lnTo>
                  <a:pt x="95138" y="154497"/>
                </a:lnTo>
                <a:lnTo>
                  <a:pt x="94318" y="156752"/>
                </a:lnTo>
                <a:lnTo>
                  <a:pt x="93293" y="159008"/>
                </a:lnTo>
                <a:lnTo>
                  <a:pt x="92063" y="161058"/>
                </a:lnTo>
                <a:lnTo>
                  <a:pt x="90730" y="163006"/>
                </a:lnTo>
                <a:lnTo>
                  <a:pt x="89294" y="164851"/>
                </a:lnTo>
                <a:lnTo>
                  <a:pt x="87654" y="166594"/>
                </a:lnTo>
                <a:lnTo>
                  <a:pt x="85911" y="168235"/>
                </a:lnTo>
                <a:lnTo>
                  <a:pt x="84066" y="169670"/>
                </a:lnTo>
                <a:lnTo>
                  <a:pt x="82016" y="171105"/>
                </a:lnTo>
                <a:lnTo>
                  <a:pt x="79965" y="172233"/>
                </a:lnTo>
                <a:lnTo>
                  <a:pt x="77710" y="173258"/>
                </a:lnTo>
                <a:lnTo>
                  <a:pt x="75454" y="174078"/>
                </a:lnTo>
                <a:lnTo>
                  <a:pt x="74122" y="174488"/>
                </a:lnTo>
                <a:lnTo>
                  <a:pt x="72789" y="174898"/>
                </a:lnTo>
                <a:lnTo>
                  <a:pt x="71354" y="175206"/>
                </a:lnTo>
                <a:lnTo>
                  <a:pt x="69918" y="175411"/>
                </a:lnTo>
                <a:lnTo>
                  <a:pt x="68483" y="175514"/>
                </a:lnTo>
                <a:lnTo>
                  <a:pt x="66945" y="175616"/>
                </a:lnTo>
                <a:lnTo>
                  <a:pt x="65510" y="175719"/>
                </a:lnTo>
                <a:lnTo>
                  <a:pt x="63972" y="175616"/>
                </a:lnTo>
                <a:lnTo>
                  <a:pt x="62024" y="175514"/>
                </a:lnTo>
                <a:lnTo>
                  <a:pt x="60179" y="175206"/>
                </a:lnTo>
                <a:lnTo>
                  <a:pt x="58334" y="174796"/>
                </a:lnTo>
                <a:lnTo>
                  <a:pt x="56591" y="174283"/>
                </a:lnTo>
                <a:lnTo>
                  <a:pt x="54745" y="173668"/>
                </a:lnTo>
                <a:lnTo>
                  <a:pt x="53105" y="172951"/>
                </a:lnTo>
                <a:lnTo>
                  <a:pt x="51465" y="172233"/>
                </a:lnTo>
                <a:lnTo>
                  <a:pt x="49824" y="171310"/>
                </a:lnTo>
                <a:lnTo>
                  <a:pt x="48184" y="170285"/>
                </a:lnTo>
                <a:lnTo>
                  <a:pt x="46646" y="169055"/>
                </a:lnTo>
                <a:lnTo>
                  <a:pt x="45109" y="167825"/>
                </a:lnTo>
                <a:lnTo>
                  <a:pt x="43673" y="166492"/>
                </a:lnTo>
                <a:lnTo>
                  <a:pt x="42341" y="165057"/>
                </a:lnTo>
                <a:lnTo>
                  <a:pt x="41110" y="163621"/>
                </a:lnTo>
                <a:lnTo>
                  <a:pt x="39983" y="162083"/>
                </a:lnTo>
                <a:lnTo>
                  <a:pt x="38957" y="160341"/>
                </a:lnTo>
                <a:lnTo>
                  <a:pt x="38035" y="158700"/>
                </a:lnTo>
                <a:lnTo>
                  <a:pt x="37215" y="156855"/>
                </a:lnTo>
                <a:lnTo>
                  <a:pt x="36497" y="155112"/>
                </a:lnTo>
                <a:lnTo>
                  <a:pt x="35882" y="153164"/>
                </a:lnTo>
                <a:lnTo>
                  <a:pt x="35369" y="151216"/>
                </a:lnTo>
                <a:lnTo>
                  <a:pt x="34959" y="149269"/>
                </a:lnTo>
                <a:lnTo>
                  <a:pt x="34754" y="147218"/>
                </a:lnTo>
                <a:lnTo>
                  <a:pt x="34652" y="145168"/>
                </a:lnTo>
                <a:lnTo>
                  <a:pt x="34652" y="143527"/>
                </a:lnTo>
                <a:lnTo>
                  <a:pt x="34754" y="141990"/>
                </a:lnTo>
                <a:lnTo>
                  <a:pt x="34959" y="140452"/>
                </a:lnTo>
                <a:lnTo>
                  <a:pt x="35267" y="138812"/>
                </a:lnTo>
                <a:lnTo>
                  <a:pt x="35574" y="137376"/>
                </a:lnTo>
                <a:lnTo>
                  <a:pt x="35984" y="135838"/>
                </a:lnTo>
                <a:lnTo>
                  <a:pt x="36394" y="134403"/>
                </a:lnTo>
                <a:lnTo>
                  <a:pt x="37010" y="132968"/>
                </a:lnTo>
                <a:lnTo>
                  <a:pt x="37625" y="131533"/>
                </a:lnTo>
                <a:lnTo>
                  <a:pt x="38240" y="130200"/>
                </a:lnTo>
                <a:lnTo>
                  <a:pt x="39060" y="128867"/>
                </a:lnTo>
                <a:lnTo>
                  <a:pt x="39778" y="127637"/>
                </a:lnTo>
                <a:lnTo>
                  <a:pt x="40700" y="126407"/>
                </a:lnTo>
                <a:lnTo>
                  <a:pt x="41623" y="125176"/>
                </a:lnTo>
                <a:lnTo>
                  <a:pt x="42546" y="124049"/>
                </a:lnTo>
                <a:lnTo>
                  <a:pt x="43571" y="122921"/>
                </a:lnTo>
                <a:lnTo>
                  <a:pt x="44699" y="121896"/>
                </a:lnTo>
                <a:lnTo>
                  <a:pt x="45826" y="120973"/>
                </a:lnTo>
                <a:lnTo>
                  <a:pt x="46954" y="120050"/>
                </a:lnTo>
                <a:lnTo>
                  <a:pt x="48184" y="119128"/>
                </a:lnTo>
                <a:lnTo>
                  <a:pt x="49517" y="118308"/>
                </a:lnTo>
                <a:lnTo>
                  <a:pt x="50747" y="117590"/>
                </a:lnTo>
                <a:lnTo>
                  <a:pt x="52182" y="116872"/>
                </a:lnTo>
                <a:lnTo>
                  <a:pt x="53515" y="116257"/>
                </a:lnTo>
                <a:lnTo>
                  <a:pt x="54950" y="115642"/>
                </a:lnTo>
                <a:lnTo>
                  <a:pt x="56386" y="115129"/>
                </a:lnTo>
                <a:lnTo>
                  <a:pt x="57924" y="114719"/>
                </a:lnTo>
                <a:lnTo>
                  <a:pt x="59359" y="114412"/>
                </a:lnTo>
                <a:lnTo>
                  <a:pt x="60897" y="114104"/>
                </a:lnTo>
                <a:lnTo>
                  <a:pt x="62537" y="113899"/>
                </a:lnTo>
                <a:lnTo>
                  <a:pt x="64075" y="113797"/>
                </a:lnTo>
                <a:lnTo>
                  <a:pt x="65715" y="113797"/>
                </a:lnTo>
                <a:lnTo>
                  <a:pt x="68278" y="113899"/>
                </a:lnTo>
                <a:lnTo>
                  <a:pt x="70738" y="114104"/>
                </a:lnTo>
                <a:lnTo>
                  <a:pt x="73096" y="114617"/>
                </a:lnTo>
                <a:lnTo>
                  <a:pt x="75454" y="115335"/>
                </a:lnTo>
                <a:lnTo>
                  <a:pt x="75454" y="89705"/>
                </a:lnTo>
                <a:lnTo>
                  <a:pt x="75454" y="80580"/>
                </a:lnTo>
                <a:lnTo>
                  <a:pt x="72994" y="80273"/>
                </a:lnTo>
                <a:lnTo>
                  <a:pt x="70533" y="80068"/>
                </a:lnTo>
                <a:lnTo>
                  <a:pt x="68073" y="79863"/>
                </a:lnTo>
                <a:lnTo>
                  <a:pt x="65612" y="79863"/>
                </a:lnTo>
                <a:lnTo>
                  <a:pt x="62127" y="79965"/>
                </a:lnTo>
                <a:lnTo>
                  <a:pt x="58539" y="80170"/>
                </a:lnTo>
                <a:lnTo>
                  <a:pt x="55155" y="80683"/>
                </a:lnTo>
                <a:lnTo>
                  <a:pt x="51670" y="81298"/>
                </a:lnTo>
                <a:lnTo>
                  <a:pt x="48287" y="82118"/>
                </a:lnTo>
                <a:lnTo>
                  <a:pt x="45006" y="83041"/>
                </a:lnTo>
                <a:lnTo>
                  <a:pt x="41725" y="84271"/>
                </a:lnTo>
                <a:lnTo>
                  <a:pt x="38547" y="85501"/>
                </a:lnTo>
                <a:lnTo>
                  <a:pt x="35472" y="87039"/>
                </a:lnTo>
                <a:lnTo>
                  <a:pt x="32499" y="88679"/>
                </a:lnTo>
                <a:lnTo>
                  <a:pt x="29526" y="90525"/>
                </a:lnTo>
                <a:lnTo>
                  <a:pt x="26655" y="92473"/>
                </a:lnTo>
                <a:lnTo>
                  <a:pt x="23887" y="94626"/>
                </a:lnTo>
                <a:lnTo>
                  <a:pt x="21222" y="96881"/>
                </a:lnTo>
                <a:lnTo>
                  <a:pt x="18761" y="99341"/>
                </a:lnTo>
                <a:lnTo>
                  <a:pt x="16301" y="101904"/>
                </a:lnTo>
                <a:lnTo>
                  <a:pt x="14558" y="103955"/>
                </a:lnTo>
                <a:lnTo>
                  <a:pt x="12917" y="106005"/>
                </a:lnTo>
                <a:lnTo>
                  <a:pt x="11277" y="108261"/>
                </a:lnTo>
                <a:lnTo>
                  <a:pt x="9842" y="110414"/>
                </a:lnTo>
                <a:lnTo>
                  <a:pt x="8509" y="112772"/>
                </a:lnTo>
                <a:lnTo>
                  <a:pt x="7176" y="115027"/>
                </a:lnTo>
                <a:lnTo>
                  <a:pt x="6049" y="117487"/>
                </a:lnTo>
                <a:lnTo>
                  <a:pt x="4921" y="119948"/>
                </a:lnTo>
                <a:lnTo>
                  <a:pt x="3998" y="122408"/>
                </a:lnTo>
                <a:lnTo>
                  <a:pt x="3076" y="124869"/>
                </a:lnTo>
                <a:lnTo>
                  <a:pt x="2358" y="127432"/>
                </a:lnTo>
                <a:lnTo>
                  <a:pt x="1640" y="129995"/>
                </a:lnTo>
                <a:lnTo>
                  <a:pt x="1128" y="132660"/>
                </a:lnTo>
                <a:lnTo>
                  <a:pt x="615" y="135326"/>
                </a:lnTo>
                <a:lnTo>
                  <a:pt x="308" y="137991"/>
                </a:lnTo>
                <a:lnTo>
                  <a:pt x="103" y="140657"/>
                </a:lnTo>
                <a:lnTo>
                  <a:pt x="0" y="144143"/>
                </a:lnTo>
                <a:lnTo>
                  <a:pt x="0" y="147628"/>
                </a:lnTo>
                <a:lnTo>
                  <a:pt x="308" y="151114"/>
                </a:lnTo>
                <a:lnTo>
                  <a:pt x="718" y="154497"/>
                </a:lnTo>
                <a:lnTo>
                  <a:pt x="1333" y="157880"/>
                </a:lnTo>
                <a:lnTo>
                  <a:pt x="2153" y="161263"/>
                </a:lnTo>
                <a:lnTo>
                  <a:pt x="3076" y="164544"/>
                </a:lnTo>
                <a:lnTo>
                  <a:pt x="4203" y="167722"/>
                </a:lnTo>
                <a:lnTo>
                  <a:pt x="5536" y="170900"/>
                </a:lnTo>
                <a:lnTo>
                  <a:pt x="6971" y="173976"/>
                </a:lnTo>
                <a:lnTo>
                  <a:pt x="8612" y="176949"/>
                </a:lnTo>
                <a:lnTo>
                  <a:pt x="10457" y="179819"/>
                </a:lnTo>
                <a:lnTo>
                  <a:pt x="12405" y="182690"/>
                </a:lnTo>
                <a:lnTo>
                  <a:pt x="14455" y="185458"/>
                </a:lnTo>
                <a:lnTo>
                  <a:pt x="16813" y="188021"/>
                </a:lnTo>
                <a:lnTo>
                  <a:pt x="19171" y="190584"/>
                </a:lnTo>
                <a:lnTo>
                  <a:pt x="20709" y="192019"/>
                </a:lnTo>
                <a:lnTo>
                  <a:pt x="22247" y="193352"/>
                </a:lnTo>
                <a:lnTo>
                  <a:pt x="23785" y="194685"/>
                </a:lnTo>
                <a:lnTo>
                  <a:pt x="25425" y="196017"/>
                </a:lnTo>
                <a:lnTo>
                  <a:pt x="27578" y="197555"/>
                </a:lnTo>
                <a:lnTo>
                  <a:pt x="29833" y="199093"/>
                </a:lnTo>
                <a:lnTo>
                  <a:pt x="32089" y="200528"/>
                </a:lnTo>
                <a:lnTo>
                  <a:pt x="34447" y="201861"/>
                </a:lnTo>
                <a:lnTo>
                  <a:pt x="36805" y="203091"/>
                </a:lnTo>
                <a:lnTo>
                  <a:pt x="39265" y="204219"/>
                </a:lnTo>
                <a:lnTo>
                  <a:pt x="41725" y="205142"/>
                </a:lnTo>
                <a:lnTo>
                  <a:pt x="44288" y="206064"/>
                </a:lnTo>
                <a:lnTo>
                  <a:pt x="46851" y="206884"/>
                </a:lnTo>
                <a:lnTo>
                  <a:pt x="49414" y="207602"/>
                </a:lnTo>
                <a:lnTo>
                  <a:pt x="52080" y="208217"/>
                </a:lnTo>
                <a:lnTo>
                  <a:pt x="54745" y="208730"/>
                </a:lnTo>
                <a:lnTo>
                  <a:pt x="57411" y="209140"/>
                </a:lnTo>
                <a:lnTo>
                  <a:pt x="60076" y="209345"/>
                </a:lnTo>
                <a:lnTo>
                  <a:pt x="62844" y="209550"/>
                </a:lnTo>
                <a:lnTo>
                  <a:pt x="68073" y="209550"/>
                </a:lnTo>
                <a:lnTo>
                  <a:pt x="70533" y="209447"/>
                </a:lnTo>
                <a:lnTo>
                  <a:pt x="72994" y="209140"/>
                </a:lnTo>
                <a:lnTo>
                  <a:pt x="75454" y="208832"/>
                </a:lnTo>
                <a:lnTo>
                  <a:pt x="78017" y="208422"/>
                </a:lnTo>
                <a:lnTo>
                  <a:pt x="80580" y="207910"/>
                </a:lnTo>
                <a:lnTo>
                  <a:pt x="83143" y="207295"/>
                </a:lnTo>
                <a:lnTo>
                  <a:pt x="85604" y="206577"/>
                </a:lnTo>
                <a:lnTo>
                  <a:pt x="88064" y="205757"/>
                </a:lnTo>
                <a:lnTo>
                  <a:pt x="90422" y="204834"/>
                </a:lnTo>
                <a:lnTo>
                  <a:pt x="92780" y="203809"/>
                </a:lnTo>
                <a:lnTo>
                  <a:pt x="95138" y="202681"/>
                </a:lnTo>
                <a:lnTo>
                  <a:pt x="97496" y="201451"/>
                </a:lnTo>
                <a:lnTo>
                  <a:pt x="99649" y="200221"/>
                </a:lnTo>
                <a:lnTo>
                  <a:pt x="101904" y="198785"/>
                </a:lnTo>
                <a:lnTo>
                  <a:pt x="104057" y="197350"/>
                </a:lnTo>
                <a:lnTo>
                  <a:pt x="106108" y="195812"/>
                </a:lnTo>
                <a:lnTo>
                  <a:pt x="108158" y="194172"/>
                </a:lnTo>
                <a:lnTo>
                  <a:pt x="110106" y="192429"/>
                </a:lnTo>
                <a:lnTo>
                  <a:pt x="112054" y="190584"/>
                </a:lnTo>
                <a:lnTo>
                  <a:pt x="114309" y="188226"/>
                </a:lnTo>
                <a:lnTo>
                  <a:pt x="116360" y="185868"/>
                </a:lnTo>
                <a:lnTo>
                  <a:pt x="118410" y="183305"/>
                </a:lnTo>
                <a:lnTo>
                  <a:pt x="120255" y="180742"/>
                </a:lnTo>
                <a:lnTo>
                  <a:pt x="121896" y="178076"/>
                </a:lnTo>
                <a:lnTo>
                  <a:pt x="123536" y="175308"/>
                </a:lnTo>
                <a:lnTo>
                  <a:pt x="124971" y="172540"/>
                </a:lnTo>
                <a:lnTo>
                  <a:pt x="126201" y="169670"/>
                </a:lnTo>
                <a:lnTo>
                  <a:pt x="127432" y="166799"/>
                </a:lnTo>
                <a:lnTo>
                  <a:pt x="128354" y="163724"/>
                </a:lnTo>
                <a:lnTo>
                  <a:pt x="129277" y="160751"/>
                </a:lnTo>
                <a:lnTo>
                  <a:pt x="129995" y="157675"/>
                </a:lnTo>
                <a:lnTo>
                  <a:pt x="130507" y="154497"/>
                </a:lnTo>
                <a:lnTo>
                  <a:pt x="130917" y="151421"/>
                </a:lnTo>
                <a:lnTo>
                  <a:pt x="131122" y="148243"/>
                </a:lnTo>
                <a:lnTo>
                  <a:pt x="131225" y="144963"/>
                </a:lnTo>
                <a:lnTo>
                  <a:pt x="131122" y="68483"/>
                </a:lnTo>
                <a:lnTo>
                  <a:pt x="133275" y="70123"/>
                </a:lnTo>
                <a:lnTo>
                  <a:pt x="135633" y="71764"/>
                </a:lnTo>
                <a:lnTo>
                  <a:pt x="137889" y="73301"/>
                </a:lnTo>
                <a:lnTo>
                  <a:pt x="140349" y="74737"/>
                </a:lnTo>
                <a:lnTo>
                  <a:pt x="142707" y="76070"/>
                </a:lnTo>
                <a:lnTo>
                  <a:pt x="145168" y="77300"/>
                </a:lnTo>
                <a:lnTo>
                  <a:pt x="147731" y="78530"/>
                </a:lnTo>
                <a:lnTo>
                  <a:pt x="150294" y="79658"/>
                </a:lnTo>
                <a:lnTo>
                  <a:pt x="154394" y="81298"/>
                </a:lnTo>
                <a:lnTo>
                  <a:pt x="158495" y="82631"/>
                </a:lnTo>
                <a:lnTo>
                  <a:pt x="162596" y="83861"/>
                </a:lnTo>
                <a:lnTo>
                  <a:pt x="166902" y="84784"/>
                </a:lnTo>
                <a:lnTo>
                  <a:pt x="171105" y="85501"/>
                </a:lnTo>
                <a:lnTo>
                  <a:pt x="175411" y="86116"/>
                </a:lnTo>
                <a:lnTo>
                  <a:pt x="179819" y="86424"/>
                </a:lnTo>
                <a:lnTo>
                  <a:pt x="184125" y="86527"/>
                </a:lnTo>
                <a:lnTo>
                  <a:pt x="184125" y="61614"/>
                </a:lnTo>
                <a:lnTo>
                  <a:pt x="184125" y="52388"/>
                </a:lnTo>
                <a:lnTo>
                  <a:pt x="184022" y="52490"/>
                </a:lnTo>
                <a:lnTo>
                  <a:pt x="181767" y="52388"/>
                </a:lnTo>
                <a:lnTo>
                  <a:pt x="179614" y="52285"/>
                </a:lnTo>
                <a:lnTo>
                  <a:pt x="177461" y="52080"/>
                </a:lnTo>
                <a:lnTo>
                  <a:pt x="175308" y="51670"/>
                </a:lnTo>
                <a:lnTo>
                  <a:pt x="173155" y="51362"/>
                </a:lnTo>
                <a:lnTo>
                  <a:pt x="171003" y="50850"/>
                </a:lnTo>
                <a:lnTo>
                  <a:pt x="168952" y="50235"/>
                </a:lnTo>
                <a:lnTo>
                  <a:pt x="166902" y="49619"/>
                </a:lnTo>
                <a:lnTo>
                  <a:pt x="164954" y="48902"/>
                </a:lnTo>
                <a:lnTo>
                  <a:pt x="163006" y="48082"/>
                </a:lnTo>
                <a:lnTo>
                  <a:pt x="161058" y="47262"/>
                </a:lnTo>
                <a:lnTo>
                  <a:pt x="159213" y="46236"/>
                </a:lnTo>
                <a:lnTo>
                  <a:pt x="157367" y="45211"/>
                </a:lnTo>
                <a:lnTo>
                  <a:pt x="155522" y="44186"/>
                </a:lnTo>
                <a:lnTo>
                  <a:pt x="153779" y="42956"/>
                </a:lnTo>
                <a:lnTo>
                  <a:pt x="152139" y="41828"/>
                </a:lnTo>
                <a:lnTo>
                  <a:pt x="150294" y="40290"/>
                </a:lnTo>
                <a:lnTo>
                  <a:pt x="148448" y="38752"/>
                </a:lnTo>
                <a:lnTo>
                  <a:pt x="146705" y="37112"/>
                </a:lnTo>
                <a:lnTo>
                  <a:pt x="145065" y="35369"/>
                </a:lnTo>
                <a:lnTo>
                  <a:pt x="143527" y="33626"/>
                </a:lnTo>
                <a:lnTo>
                  <a:pt x="141989" y="31679"/>
                </a:lnTo>
                <a:lnTo>
                  <a:pt x="140554" y="29833"/>
                </a:lnTo>
                <a:lnTo>
                  <a:pt x="139221" y="27783"/>
                </a:lnTo>
                <a:lnTo>
                  <a:pt x="137991" y="25732"/>
                </a:lnTo>
                <a:lnTo>
                  <a:pt x="136864" y="23682"/>
                </a:lnTo>
                <a:lnTo>
                  <a:pt x="135838" y="21427"/>
                </a:lnTo>
                <a:lnTo>
                  <a:pt x="134813" y="19274"/>
                </a:lnTo>
                <a:lnTo>
                  <a:pt x="133993" y="17018"/>
                </a:lnTo>
                <a:lnTo>
                  <a:pt x="133275" y="14660"/>
                </a:lnTo>
                <a:lnTo>
                  <a:pt x="132558" y="12302"/>
                </a:lnTo>
                <a:lnTo>
                  <a:pt x="132045" y="9842"/>
                </a:lnTo>
                <a:lnTo>
                  <a:pt x="131635" y="7484"/>
                </a:lnTo>
                <a:lnTo>
                  <a:pt x="131327" y="5023"/>
                </a:lnTo>
                <a:lnTo>
                  <a:pt x="131122" y="2460"/>
                </a:lnTo>
                <a:lnTo>
                  <a:pt x="1310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7"/>
          <p:cNvSpPr/>
          <p:nvPr/>
        </p:nvSpPr>
        <p:spPr>
          <a:xfrm>
            <a:off x="1781529" y="3017396"/>
            <a:ext cx="187670" cy="156394"/>
          </a:xfrm>
          <a:custGeom>
            <a:avLst/>
            <a:gdLst/>
            <a:ahLst/>
            <a:cxnLst/>
            <a:rect l="l" t="t" r="r" b="b"/>
            <a:pathLst>
              <a:path w="13277" h="10975" extrusionOk="0">
                <a:moveTo>
                  <a:pt x="4037" y="8573"/>
                </a:moveTo>
                <a:cubicBezTo>
                  <a:pt x="2602" y="8540"/>
                  <a:pt x="1735" y="7506"/>
                  <a:pt x="1502" y="6672"/>
                </a:cubicBezTo>
                <a:cubicBezTo>
                  <a:pt x="1902" y="6772"/>
                  <a:pt x="2269" y="6739"/>
                  <a:pt x="2669" y="6639"/>
                </a:cubicBezTo>
                <a:cubicBezTo>
                  <a:pt x="2669" y="6639"/>
                  <a:pt x="2669" y="6639"/>
                  <a:pt x="2702" y="6639"/>
                </a:cubicBezTo>
                <a:cubicBezTo>
                  <a:pt x="1935" y="6472"/>
                  <a:pt x="1335" y="6038"/>
                  <a:pt x="934" y="5371"/>
                </a:cubicBezTo>
                <a:cubicBezTo>
                  <a:pt x="668" y="4938"/>
                  <a:pt x="534" y="4471"/>
                  <a:pt x="534" y="3937"/>
                </a:cubicBezTo>
                <a:cubicBezTo>
                  <a:pt x="901" y="4137"/>
                  <a:pt x="1301" y="4270"/>
                  <a:pt x="1735" y="4270"/>
                </a:cubicBezTo>
                <a:cubicBezTo>
                  <a:pt x="1168" y="3837"/>
                  <a:pt x="768" y="3303"/>
                  <a:pt x="634" y="2603"/>
                </a:cubicBezTo>
                <a:cubicBezTo>
                  <a:pt x="467" y="1902"/>
                  <a:pt x="568" y="1268"/>
                  <a:pt x="901" y="634"/>
                </a:cubicBezTo>
                <a:cubicBezTo>
                  <a:pt x="2402" y="2369"/>
                  <a:pt x="4270" y="3336"/>
                  <a:pt x="6538" y="3470"/>
                </a:cubicBezTo>
                <a:cubicBezTo>
                  <a:pt x="6538" y="3370"/>
                  <a:pt x="6505" y="3270"/>
                  <a:pt x="6505" y="3170"/>
                </a:cubicBezTo>
                <a:cubicBezTo>
                  <a:pt x="6405" y="2536"/>
                  <a:pt x="6538" y="1935"/>
                  <a:pt x="6905" y="1402"/>
                </a:cubicBezTo>
                <a:cubicBezTo>
                  <a:pt x="7339" y="735"/>
                  <a:pt x="7939" y="301"/>
                  <a:pt x="8740" y="167"/>
                </a:cubicBezTo>
                <a:cubicBezTo>
                  <a:pt x="9674" y="1"/>
                  <a:pt x="10475" y="268"/>
                  <a:pt x="11142" y="935"/>
                </a:cubicBezTo>
                <a:cubicBezTo>
                  <a:pt x="11175" y="968"/>
                  <a:pt x="11208" y="968"/>
                  <a:pt x="11275" y="968"/>
                </a:cubicBezTo>
                <a:cubicBezTo>
                  <a:pt x="11842" y="835"/>
                  <a:pt x="12376" y="634"/>
                  <a:pt x="12876" y="368"/>
                </a:cubicBezTo>
                <a:cubicBezTo>
                  <a:pt x="12876" y="334"/>
                  <a:pt x="12910" y="334"/>
                  <a:pt x="12910" y="334"/>
                </a:cubicBezTo>
                <a:lnTo>
                  <a:pt x="12910" y="334"/>
                </a:lnTo>
                <a:cubicBezTo>
                  <a:pt x="12710" y="968"/>
                  <a:pt x="12309" y="1468"/>
                  <a:pt x="11742" y="1835"/>
                </a:cubicBezTo>
                <a:cubicBezTo>
                  <a:pt x="12276" y="1769"/>
                  <a:pt x="12776" y="1635"/>
                  <a:pt x="13277" y="1402"/>
                </a:cubicBezTo>
                <a:lnTo>
                  <a:pt x="13277" y="1435"/>
                </a:lnTo>
                <a:cubicBezTo>
                  <a:pt x="13177" y="1568"/>
                  <a:pt x="13076" y="1702"/>
                  <a:pt x="12976" y="1835"/>
                </a:cubicBezTo>
                <a:cubicBezTo>
                  <a:pt x="12676" y="2202"/>
                  <a:pt x="12343" y="2502"/>
                  <a:pt x="11976" y="2769"/>
                </a:cubicBezTo>
                <a:cubicBezTo>
                  <a:pt x="11942" y="2803"/>
                  <a:pt x="11942" y="2836"/>
                  <a:pt x="11942" y="2869"/>
                </a:cubicBezTo>
                <a:cubicBezTo>
                  <a:pt x="11942" y="3270"/>
                  <a:pt x="11942" y="3670"/>
                  <a:pt x="11876" y="4070"/>
                </a:cubicBezTo>
                <a:cubicBezTo>
                  <a:pt x="11776" y="4938"/>
                  <a:pt x="11542" y="5738"/>
                  <a:pt x="11175" y="6505"/>
                </a:cubicBezTo>
                <a:cubicBezTo>
                  <a:pt x="10808" y="7306"/>
                  <a:pt x="10308" y="8040"/>
                  <a:pt x="9707" y="8674"/>
                </a:cubicBezTo>
                <a:cubicBezTo>
                  <a:pt x="8673" y="9741"/>
                  <a:pt x="7406" y="10441"/>
                  <a:pt x="5971" y="10742"/>
                </a:cubicBezTo>
                <a:cubicBezTo>
                  <a:pt x="5438" y="10875"/>
                  <a:pt x="4937" y="10908"/>
                  <a:pt x="4437" y="10942"/>
                </a:cubicBezTo>
                <a:cubicBezTo>
                  <a:pt x="2869" y="10975"/>
                  <a:pt x="1401" y="10575"/>
                  <a:pt x="67" y="9774"/>
                </a:cubicBezTo>
                <a:cubicBezTo>
                  <a:pt x="34" y="9741"/>
                  <a:pt x="34" y="9741"/>
                  <a:pt x="0" y="9708"/>
                </a:cubicBezTo>
                <a:cubicBezTo>
                  <a:pt x="968" y="9808"/>
                  <a:pt x="1868" y="9708"/>
                  <a:pt x="2736" y="9341"/>
                </a:cubicBezTo>
                <a:cubicBezTo>
                  <a:pt x="3203" y="9141"/>
                  <a:pt x="3636" y="8907"/>
                  <a:pt x="4037" y="85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7"/>
          <p:cNvSpPr/>
          <p:nvPr/>
        </p:nvSpPr>
        <p:spPr>
          <a:xfrm>
            <a:off x="1052391" y="2998502"/>
            <a:ext cx="103552" cy="194188"/>
          </a:xfrm>
          <a:custGeom>
            <a:avLst/>
            <a:gdLst/>
            <a:ahLst/>
            <a:cxnLst/>
            <a:rect l="l" t="t" r="r" b="b"/>
            <a:pathLst>
              <a:path w="7106" h="13644" extrusionOk="0">
                <a:moveTo>
                  <a:pt x="5671" y="2336"/>
                </a:moveTo>
                <a:cubicBezTo>
                  <a:pt x="6071" y="2302"/>
                  <a:pt x="6505" y="2336"/>
                  <a:pt x="6939" y="2336"/>
                </a:cubicBezTo>
                <a:lnTo>
                  <a:pt x="7105" y="2336"/>
                </a:lnTo>
                <a:lnTo>
                  <a:pt x="7105" y="134"/>
                </a:lnTo>
                <a:cubicBezTo>
                  <a:pt x="6872" y="101"/>
                  <a:pt x="6638" y="67"/>
                  <a:pt x="6405" y="67"/>
                </a:cubicBezTo>
                <a:cubicBezTo>
                  <a:pt x="5971" y="34"/>
                  <a:pt x="5538" y="1"/>
                  <a:pt x="5104" y="34"/>
                </a:cubicBezTo>
                <a:cubicBezTo>
                  <a:pt x="4437" y="34"/>
                  <a:pt x="3803" y="201"/>
                  <a:pt x="3269" y="601"/>
                </a:cubicBezTo>
                <a:cubicBezTo>
                  <a:pt x="2635" y="1035"/>
                  <a:pt x="2302" y="1668"/>
                  <a:pt x="2168" y="2436"/>
                </a:cubicBezTo>
                <a:cubicBezTo>
                  <a:pt x="2102" y="2736"/>
                  <a:pt x="2102" y="3069"/>
                  <a:pt x="2102" y="3370"/>
                </a:cubicBezTo>
                <a:cubicBezTo>
                  <a:pt x="2068" y="3870"/>
                  <a:pt x="2068" y="4370"/>
                  <a:pt x="2102" y="4837"/>
                </a:cubicBezTo>
                <a:lnTo>
                  <a:pt x="2102" y="5038"/>
                </a:lnTo>
                <a:lnTo>
                  <a:pt x="0" y="5038"/>
                </a:lnTo>
                <a:lnTo>
                  <a:pt x="0" y="7473"/>
                </a:lnTo>
                <a:lnTo>
                  <a:pt x="2068" y="7473"/>
                </a:lnTo>
                <a:lnTo>
                  <a:pt x="2068" y="13644"/>
                </a:lnTo>
                <a:lnTo>
                  <a:pt x="4637" y="13644"/>
                </a:lnTo>
                <a:lnTo>
                  <a:pt x="4637" y="7506"/>
                </a:lnTo>
                <a:lnTo>
                  <a:pt x="6705" y="7506"/>
                </a:lnTo>
                <a:cubicBezTo>
                  <a:pt x="6805" y="6672"/>
                  <a:pt x="6905" y="5871"/>
                  <a:pt x="7039" y="5038"/>
                </a:cubicBezTo>
                <a:lnTo>
                  <a:pt x="6572" y="5038"/>
                </a:lnTo>
                <a:cubicBezTo>
                  <a:pt x="5971" y="5038"/>
                  <a:pt x="4604" y="5038"/>
                  <a:pt x="4604" y="5038"/>
                </a:cubicBezTo>
                <a:cubicBezTo>
                  <a:pt x="4604" y="5038"/>
                  <a:pt x="4604" y="3803"/>
                  <a:pt x="4637" y="3303"/>
                </a:cubicBezTo>
                <a:cubicBezTo>
                  <a:pt x="4637" y="2569"/>
                  <a:pt x="5071" y="2336"/>
                  <a:pt x="5671" y="23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7" name="Google Shape;527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21451" r="31473"/>
          <a:stretch/>
        </p:blipFill>
        <p:spPr>
          <a:xfrm>
            <a:off x="5561700" y="305827"/>
            <a:ext cx="2862302" cy="4059898"/>
          </a:xfrm>
          <a:prstGeom prst="rect">
            <a:avLst/>
          </a:prstGeom>
        </p:spPr>
      </p:pic>
      <p:sp>
        <p:nvSpPr>
          <p:cNvPr id="528" name="Google Shape;528;p47"/>
          <p:cNvSpPr/>
          <p:nvPr/>
        </p:nvSpPr>
        <p:spPr>
          <a:xfrm>
            <a:off x="7618633" y="3551087"/>
            <a:ext cx="819900" cy="81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//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LAB</a:t>
            </a:r>
            <a:endParaRPr sz="2000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9" name="Google Shape;529;p47"/>
          <p:cNvSpPr/>
          <p:nvPr/>
        </p:nvSpPr>
        <p:spPr>
          <a:xfrm rot="-5400000">
            <a:off x="5342100" y="3638827"/>
            <a:ext cx="1488300" cy="1049100"/>
          </a:xfrm>
          <a:prstGeom prst="rect">
            <a:avLst/>
          </a:prstGeom>
          <a:solidFill>
            <a:srgbClr val="24426B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xmlns="" id="{20DEE043-7F5E-F420-1AB7-33CE36D8E9A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8221" y="4365725"/>
            <a:ext cx="2453645" cy="60502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BE96F-9A55-A7BC-4A31-F671BA7501DB}"/>
              </a:ext>
            </a:extLst>
          </p:cNvPr>
          <p:cNvSpPr txBox="1"/>
          <p:nvPr/>
        </p:nvSpPr>
        <p:spPr>
          <a:xfrm>
            <a:off x="538315" y="2768586"/>
            <a:ext cx="51263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kern="100" dirty="0" err="1">
                <a:solidFill>
                  <a:schemeClr val="bg1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Referências</a:t>
            </a:r>
            <a:endParaRPr lang="en-US" sz="1000" b="1" kern="100" dirty="0">
              <a:solidFill>
                <a:schemeClr val="bg1"/>
              </a:solidFill>
              <a:effectLst/>
              <a:latin typeface="Raleway" pitchFamily="2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000" kern="100" dirty="0" err="1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Jervelund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, C. </a:t>
            </a:r>
            <a:r>
              <a:rPr lang="en-US" sz="1000" i="1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et al.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 </a:t>
            </a:r>
            <a:r>
              <a:rPr lang="en-US" sz="1000" b="1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Regulatory data protection for pharmaceuticals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: how adopting regulatory data protection will impact patients, industry, and Brazilian society. 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Copenhagen: Copenhagen Economics, mar. 2023. Disponível em: </a:t>
            </a:r>
            <a:r>
              <a:rPr lang="pt-BR" sz="1000" u="sng" kern="100" dirty="0">
                <a:solidFill>
                  <a:srgbClr val="1B1B1B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https://copenhageneconomics.com/publication/</a:t>
            </a:r>
            <a:r>
              <a:rPr lang="pt-BR" sz="1000" u="sng" kern="100" dirty="0" err="1">
                <a:solidFill>
                  <a:srgbClr val="1B1B1B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regulatory</a:t>
            </a:r>
            <a:r>
              <a:rPr lang="pt-BR" sz="1000" u="sng" kern="100" dirty="0">
                <a:solidFill>
                  <a:srgbClr val="1B1B1B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-data-</a:t>
            </a:r>
            <a:r>
              <a:rPr lang="pt-BR" sz="1000" u="sng" kern="100" dirty="0" err="1">
                <a:solidFill>
                  <a:srgbClr val="1B1B1B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protection</a:t>
            </a:r>
            <a:r>
              <a:rPr lang="pt-BR" sz="1000" u="sng" kern="100" dirty="0">
                <a:solidFill>
                  <a:srgbClr val="1B1B1B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-for-</a:t>
            </a:r>
            <a:r>
              <a:rPr lang="pt-BR" sz="1000" u="sng" kern="100" dirty="0" err="1">
                <a:solidFill>
                  <a:srgbClr val="1B1B1B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pharmaceuticals</a:t>
            </a:r>
            <a:r>
              <a:rPr lang="pt-BR" sz="1000" u="sng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. Acesso em: 16 mai. 2024.</a:t>
            </a:r>
          </a:p>
          <a:p>
            <a:pPr>
              <a:spcAft>
                <a:spcPts val="600"/>
              </a:spcAft>
            </a:pP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Paranhos, J. </a:t>
            </a:r>
            <a:r>
              <a:rPr lang="pt-BR" sz="1000" i="1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et al.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 </a:t>
            </a:r>
            <a:r>
              <a:rPr lang="pt-BR" sz="1000" b="1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Avaliação dos impactos da exclusividade sobre dados de testes de registro de medicamentos sobre a inovação e o sistema de saúde brasileiro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. Rio de Janeiro: IE/UFRJ, ago. 2021. Disponível em: 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8"/>
              </a:rPr>
              <a:t>https://www.gov.br/propriedade-intelectual/</a:t>
            </a:r>
            <a:r>
              <a:rPr lang="pt-BR" sz="1000" kern="100" dirty="0" err="1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8"/>
              </a:rPr>
              <a:t>pt-br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8"/>
              </a:rPr>
              <a:t>/</a:t>
            </a:r>
            <a:r>
              <a:rPr lang="pt-BR" sz="1000" kern="100" dirty="0" err="1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8"/>
              </a:rPr>
              <a:t>publicacoes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8"/>
              </a:rPr>
              <a:t>/estudos-e-</a:t>
            </a:r>
            <a:r>
              <a:rPr lang="pt-BR" sz="1000" kern="100" dirty="0" err="1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  <a:hlinkClick r:id="rId8"/>
              </a:rPr>
              <a:t>relatorios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Raleway ExtraLight" pitchFamily="2" charset="0"/>
                <a:ea typeface="Calibri" panose="020F0502020204030204" pitchFamily="34" charset="0"/>
              </a:rPr>
              <a:t>. Acesso em: 16 mai. 2024.</a:t>
            </a:r>
          </a:p>
          <a:p>
            <a:endParaRPr lang="pt-BR" sz="1000" kern="100" dirty="0">
              <a:solidFill>
                <a:schemeClr val="bg1"/>
              </a:solidFill>
              <a:effectLst/>
              <a:latin typeface="Raleway ExtraLight" pitchFamily="2" charset="0"/>
              <a:ea typeface="Calibri" panose="020F0502020204030204" pitchFamily="34" charset="0"/>
            </a:endParaRPr>
          </a:p>
          <a:p>
            <a:endParaRPr lang="pt-BR" sz="1000" dirty="0">
              <a:solidFill>
                <a:schemeClr val="bg1"/>
              </a:solidFill>
              <a:latin typeface="Raleway ExtraLigh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p68"/>
          <p:cNvSpPr txBox="1">
            <a:spLocks noGrp="1"/>
          </p:cNvSpPr>
          <p:nvPr>
            <p:ph type="subTitle" idx="1"/>
          </p:nvPr>
        </p:nvSpPr>
        <p:spPr>
          <a:xfrm>
            <a:off x="5152625" y="3395650"/>
            <a:ext cx="3295200" cy="1176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pt-BR" dirty="0"/>
              <a:t>Custos e benefícios da PRDT?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pt-BR" dirty="0"/>
              <a:t>Disponibilidade ou acesso?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pt-BR" dirty="0"/>
              <a:t>Mais ou menos inovação?</a:t>
            </a:r>
          </a:p>
        </p:txBody>
      </p:sp>
      <p:sp>
        <p:nvSpPr>
          <p:cNvPr id="2981" name="Google Shape;2981;p68"/>
          <p:cNvSpPr txBox="1">
            <a:spLocks noGrp="1"/>
          </p:cNvSpPr>
          <p:nvPr>
            <p:ph type="subTitle" idx="2"/>
          </p:nvPr>
        </p:nvSpPr>
        <p:spPr>
          <a:xfrm>
            <a:off x="5152624" y="1195446"/>
            <a:ext cx="3481421" cy="15769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/>
              <a:t>Art. 39(3) do TRIPS = PRDT?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/>
              <a:t>Uso regulatório = concorrência desleal indireta?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/>
              <a:t>Os dados do titular são essenciais para aprovar um genérico?</a:t>
            </a:r>
          </a:p>
        </p:txBody>
      </p:sp>
      <p:sp>
        <p:nvSpPr>
          <p:cNvPr id="2982" name="Google Shape;2982;p68"/>
          <p:cNvSpPr txBox="1">
            <a:spLocks noGrp="1"/>
          </p:cNvSpPr>
          <p:nvPr>
            <p:ph type="subTitle" idx="3"/>
          </p:nvPr>
        </p:nvSpPr>
        <p:spPr>
          <a:xfrm>
            <a:off x="5152624" y="3028897"/>
            <a:ext cx="3481422" cy="318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Dimensão econômica</a:t>
            </a:r>
          </a:p>
        </p:txBody>
      </p:sp>
      <p:sp>
        <p:nvSpPr>
          <p:cNvPr id="2983" name="Google Shape;2983;p68"/>
          <p:cNvSpPr txBox="1">
            <a:spLocks noGrp="1"/>
          </p:cNvSpPr>
          <p:nvPr>
            <p:ph type="subTitle" idx="4"/>
          </p:nvPr>
        </p:nvSpPr>
        <p:spPr>
          <a:xfrm>
            <a:off x="5152625" y="868460"/>
            <a:ext cx="3295200" cy="245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Dimensão jurídica</a:t>
            </a:r>
          </a:p>
        </p:txBody>
      </p:sp>
      <p:grpSp>
        <p:nvGrpSpPr>
          <p:cNvPr id="2984" name="Google Shape;2984;p68"/>
          <p:cNvGrpSpPr/>
          <p:nvPr/>
        </p:nvGrpSpPr>
        <p:grpSpPr>
          <a:xfrm>
            <a:off x="4283475" y="877681"/>
            <a:ext cx="831051" cy="773472"/>
            <a:chOff x="4283475" y="877681"/>
            <a:chExt cx="831051" cy="773472"/>
          </a:xfrm>
        </p:grpSpPr>
        <p:sp>
          <p:nvSpPr>
            <p:cNvPr id="2985" name="Google Shape;2985;p68"/>
            <p:cNvSpPr/>
            <p:nvPr/>
          </p:nvSpPr>
          <p:spPr>
            <a:xfrm>
              <a:off x="4283475" y="877681"/>
              <a:ext cx="831051" cy="773472"/>
            </a:xfrm>
            <a:custGeom>
              <a:avLst/>
              <a:gdLst/>
              <a:ahLst/>
              <a:cxnLst/>
              <a:rect l="l" t="t" r="r" b="b"/>
              <a:pathLst>
                <a:path w="18085" h="16832" extrusionOk="0">
                  <a:moveTo>
                    <a:pt x="9043" y="1"/>
                  </a:moveTo>
                  <a:cubicBezTo>
                    <a:pt x="4050" y="1"/>
                    <a:pt x="1" y="3767"/>
                    <a:pt x="1" y="8417"/>
                  </a:cubicBezTo>
                  <a:cubicBezTo>
                    <a:pt x="1" y="13065"/>
                    <a:pt x="4050" y="16831"/>
                    <a:pt x="9043" y="16831"/>
                  </a:cubicBezTo>
                  <a:cubicBezTo>
                    <a:pt x="14036" y="16831"/>
                    <a:pt x="18084" y="13065"/>
                    <a:pt x="18084" y="8417"/>
                  </a:cubicBezTo>
                  <a:cubicBezTo>
                    <a:pt x="18084" y="3767"/>
                    <a:pt x="14036" y="1"/>
                    <a:pt x="9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8"/>
            <p:cNvSpPr/>
            <p:nvPr/>
          </p:nvSpPr>
          <p:spPr>
            <a:xfrm>
              <a:off x="4487388" y="1341113"/>
              <a:ext cx="303025" cy="51750"/>
            </a:xfrm>
            <a:custGeom>
              <a:avLst/>
              <a:gdLst/>
              <a:ahLst/>
              <a:cxnLst/>
              <a:rect l="l" t="t" r="r" b="b"/>
              <a:pathLst>
                <a:path w="12121" h="2070" extrusionOk="0">
                  <a:moveTo>
                    <a:pt x="740" y="0"/>
                  </a:moveTo>
                  <a:cubicBezTo>
                    <a:pt x="296" y="0"/>
                    <a:pt x="1" y="367"/>
                    <a:pt x="1" y="739"/>
                  </a:cubicBezTo>
                  <a:lnTo>
                    <a:pt x="1" y="2070"/>
                  </a:lnTo>
                  <a:lnTo>
                    <a:pt x="12121" y="2070"/>
                  </a:lnTo>
                  <a:lnTo>
                    <a:pt x="12121" y="739"/>
                  </a:lnTo>
                  <a:cubicBezTo>
                    <a:pt x="12121" y="367"/>
                    <a:pt x="11754" y="0"/>
                    <a:pt x="1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8"/>
            <p:cNvSpPr/>
            <p:nvPr/>
          </p:nvSpPr>
          <p:spPr>
            <a:xfrm>
              <a:off x="4487388" y="1135963"/>
              <a:ext cx="303025" cy="51750"/>
            </a:xfrm>
            <a:custGeom>
              <a:avLst/>
              <a:gdLst/>
              <a:ahLst/>
              <a:cxnLst/>
              <a:rect l="l" t="t" r="r" b="b"/>
              <a:pathLst>
                <a:path w="12121" h="2070" extrusionOk="0">
                  <a:moveTo>
                    <a:pt x="1" y="0"/>
                  </a:moveTo>
                  <a:lnTo>
                    <a:pt x="1" y="1407"/>
                  </a:lnTo>
                  <a:cubicBezTo>
                    <a:pt x="1" y="1774"/>
                    <a:pt x="296" y="2069"/>
                    <a:pt x="740" y="2069"/>
                  </a:cubicBezTo>
                  <a:lnTo>
                    <a:pt x="11382" y="2069"/>
                  </a:lnTo>
                  <a:cubicBezTo>
                    <a:pt x="11754" y="2069"/>
                    <a:pt x="12121" y="1774"/>
                    <a:pt x="12121" y="1407"/>
                  </a:cubicBezTo>
                  <a:lnTo>
                    <a:pt x="12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8"/>
            <p:cNvSpPr/>
            <p:nvPr/>
          </p:nvSpPr>
          <p:spPr>
            <a:xfrm>
              <a:off x="4513263" y="1187688"/>
              <a:ext cx="397325" cy="153450"/>
            </a:xfrm>
            <a:custGeom>
              <a:avLst/>
              <a:gdLst/>
              <a:ahLst/>
              <a:cxnLst/>
              <a:rect l="l" t="t" r="r" b="b"/>
              <a:pathLst>
                <a:path w="15893" h="6138" extrusionOk="0">
                  <a:moveTo>
                    <a:pt x="0" y="0"/>
                  </a:moveTo>
                  <a:lnTo>
                    <a:pt x="0" y="6137"/>
                  </a:lnTo>
                  <a:lnTo>
                    <a:pt x="12789" y="6137"/>
                  </a:lnTo>
                  <a:lnTo>
                    <a:pt x="15893" y="3104"/>
                  </a:lnTo>
                  <a:lnTo>
                    <a:pt x="158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8"/>
            <p:cNvSpPr/>
            <p:nvPr/>
          </p:nvSpPr>
          <p:spPr>
            <a:xfrm>
              <a:off x="4629738" y="1385463"/>
              <a:ext cx="18500" cy="16575"/>
            </a:xfrm>
            <a:custGeom>
              <a:avLst/>
              <a:gdLst/>
              <a:ahLst/>
              <a:cxnLst/>
              <a:rect l="l" t="t" r="r" b="b"/>
              <a:pathLst>
                <a:path w="740" h="663" extrusionOk="0">
                  <a:moveTo>
                    <a:pt x="367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514"/>
                    <a:pt x="148" y="662"/>
                    <a:pt x="367" y="662"/>
                  </a:cubicBezTo>
                  <a:cubicBezTo>
                    <a:pt x="591" y="662"/>
                    <a:pt x="739" y="514"/>
                    <a:pt x="739" y="296"/>
                  </a:cubicBezTo>
                  <a:cubicBezTo>
                    <a:pt x="739" y="148"/>
                    <a:pt x="591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8"/>
            <p:cNvSpPr/>
            <p:nvPr/>
          </p:nvSpPr>
          <p:spPr>
            <a:xfrm>
              <a:off x="4480013" y="1126788"/>
              <a:ext cx="437975" cy="275250"/>
            </a:xfrm>
            <a:custGeom>
              <a:avLst/>
              <a:gdLst/>
              <a:ahLst/>
              <a:cxnLst/>
              <a:rect l="l" t="t" r="r" b="b"/>
              <a:pathLst>
                <a:path w="17519" h="11010" extrusionOk="0">
                  <a:moveTo>
                    <a:pt x="12049" y="739"/>
                  </a:moveTo>
                  <a:lnTo>
                    <a:pt x="12049" y="1774"/>
                  </a:lnTo>
                  <a:cubicBezTo>
                    <a:pt x="12049" y="1922"/>
                    <a:pt x="11902" y="2070"/>
                    <a:pt x="11677" y="2070"/>
                  </a:cubicBezTo>
                  <a:lnTo>
                    <a:pt x="1035" y="2070"/>
                  </a:lnTo>
                  <a:cubicBezTo>
                    <a:pt x="816" y="2070"/>
                    <a:pt x="668" y="1922"/>
                    <a:pt x="668" y="1774"/>
                  </a:cubicBezTo>
                  <a:lnTo>
                    <a:pt x="668" y="739"/>
                  </a:lnTo>
                  <a:close/>
                  <a:moveTo>
                    <a:pt x="16336" y="5836"/>
                  </a:moveTo>
                  <a:lnTo>
                    <a:pt x="14414" y="7757"/>
                  </a:lnTo>
                  <a:lnTo>
                    <a:pt x="14414" y="5836"/>
                  </a:lnTo>
                  <a:close/>
                  <a:moveTo>
                    <a:pt x="11015" y="2809"/>
                  </a:moveTo>
                  <a:lnTo>
                    <a:pt x="11015" y="8278"/>
                  </a:lnTo>
                  <a:lnTo>
                    <a:pt x="1703" y="8278"/>
                  </a:lnTo>
                  <a:lnTo>
                    <a:pt x="1703" y="2809"/>
                  </a:lnTo>
                  <a:close/>
                  <a:moveTo>
                    <a:pt x="16850" y="2809"/>
                  </a:moveTo>
                  <a:lnTo>
                    <a:pt x="16850" y="5174"/>
                  </a:lnTo>
                  <a:lnTo>
                    <a:pt x="14119" y="5174"/>
                  </a:lnTo>
                  <a:cubicBezTo>
                    <a:pt x="13894" y="5174"/>
                    <a:pt x="13746" y="5322"/>
                    <a:pt x="13746" y="5540"/>
                  </a:cubicBezTo>
                  <a:lnTo>
                    <a:pt x="13746" y="8278"/>
                  </a:lnTo>
                  <a:lnTo>
                    <a:pt x="11677" y="8278"/>
                  </a:lnTo>
                  <a:lnTo>
                    <a:pt x="11677" y="2809"/>
                  </a:lnTo>
                  <a:close/>
                  <a:moveTo>
                    <a:pt x="296" y="0"/>
                  </a:moveTo>
                  <a:cubicBezTo>
                    <a:pt x="148" y="0"/>
                    <a:pt x="0" y="219"/>
                    <a:pt x="0" y="367"/>
                  </a:cubicBezTo>
                  <a:lnTo>
                    <a:pt x="0" y="1774"/>
                  </a:lnTo>
                  <a:cubicBezTo>
                    <a:pt x="0" y="2289"/>
                    <a:pt x="443" y="2809"/>
                    <a:pt x="1035" y="2809"/>
                  </a:cubicBezTo>
                  <a:lnTo>
                    <a:pt x="1035" y="8278"/>
                  </a:lnTo>
                  <a:cubicBezTo>
                    <a:pt x="443" y="8278"/>
                    <a:pt x="0" y="8721"/>
                    <a:pt x="0" y="9312"/>
                  </a:cubicBezTo>
                  <a:lnTo>
                    <a:pt x="0" y="10643"/>
                  </a:lnTo>
                  <a:cubicBezTo>
                    <a:pt x="0" y="10861"/>
                    <a:pt x="148" y="11009"/>
                    <a:pt x="296" y="11009"/>
                  </a:cubicBezTo>
                  <a:lnTo>
                    <a:pt x="4807" y="11009"/>
                  </a:lnTo>
                  <a:cubicBezTo>
                    <a:pt x="5026" y="11009"/>
                    <a:pt x="5173" y="10861"/>
                    <a:pt x="5173" y="10643"/>
                  </a:cubicBezTo>
                  <a:cubicBezTo>
                    <a:pt x="5173" y="10495"/>
                    <a:pt x="5026" y="10347"/>
                    <a:pt x="4807" y="10347"/>
                  </a:cubicBezTo>
                  <a:lnTo>
                    <a:pt x="668" y="10347"/>
                  </a:lnTo>
                  <a:lnTo>
                    <a:pt x="668" y="9312"/>
                  </a:lnTo>
                  <a:cubicBezTo>
                    <a:pt x="668" y="9088"/>
                    <a:pt x="816" y="8940"/>
                    <a:pt x="1035" y="8940"/>
                  </a:cubicBezTo>
                  <a:lnTo>
                    <a:pt x="11677" y="8940"/>
                  </a:lnTo>
                  <a:cubicBezTo>
                    <a:pt x="11902" y="8940"/>
                    <a:pt x="12049" y="9088"/>
                    <a:pt x="12049" y="9312"/>
                  </a:cubicBezTo>
                  <a:lnTo>
                    <a:pt x="12049" y="10347"/>
                  </a:lnTo>
                  <a:lnTo>
                    <a:pt x="7911" y="10347"/>
                  </a:lnTo>
                  <a:cubicBezTo>
                    <a:pt x="7686" y="10347"/>
                    <a:pt x="7538" y="10495"/>
                    <a:pt x="7538" y="10643"/>
                  </a:cubicBezTo>
                  <a:cubicBezTo>
                    <a:pt x="7538" y="10861"/>
                    <a:pt x="7686" y="11009"/>
                    <a:pt x="7911" y="11009"/>
                  </a:cubicBezTo>
                  <a:lnTo>
                    <a:pt x="12416" y="11009"/>
                  </a:lnTo>
                  <a:cubicBezTo>
                    <a:pt x="12564" y="11009"/>
                    <a:pt x="12712" y="10861"/>
                    <a:pt x="12712" y="10643"/>
                  </a:cubicBezTo>
                  <a:lnTo>
                    <a:pt x="12712" y="9312"/>
                  </a:lnTo>
                  <a:cubicBezTo>
                    <a:pt x="12712" y="9165"/>
                    <a:pt x="12712" y="9088"/>
                    <a:pt x="12641" y="8940"/>
                  </a:cubicBezTo>
                  <a:lnTo>
                    <a:pt x="14119" y="8940"/>
                  </a:lnTo>
                  <a:cubicBezTo>
                    <a:pt x="14190" y="8940"/>
                    <a:pt x="14267" y="8940"/>
                    <a:pt x="14337" y="8869"/>
                  </a:cubicBezTo>
                  <a:lnTo>
                    <a:pt x="17441" y="5765"/>
                  </a:lnTo>
                  <a:cubicBezTo>
                    <a:pt x="17518" y="5688"/>
                    <a:pt x="17518" y="5617"/>
                    <a:pt x="17518" y="5540"/>
                  </a:cubicBezTo>
                  <a:lnTo>
                    <a:pt x="17518" y="2436"/>
                  </a:lnTo>
                  <a:cubicBezTo>
                    <a:pt x="17518" y="2218"/>
                    <a:pt x="17370" y="2070"/>
                    <a:pt x="17223" y="2070"/>
                  </a:cubicBezTo>
                  <a:lnTo>
                    <a:pt x="12641" y="2070"/>
                  </a:lnTo>
                  <a:cubicBezTo>
                    <a:pt x="12712" y="1993"/>
                    <a:pt x="12712" y="1845"/>
                    <a:pt x="12712" y="1774"/>
                  </a:cubicBezTo>
                  <a:lnTo>
                    <a:pt x="12712" y="367"/>
                  </a:lnTo>
                  <a:cubicBezTo>
                    <a:pt x="12712" y="219"/>
                    <a:pt x="12564" y="0"/>
                    <a:pt x="12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1" name="Google Shape;2991;p68"/>
          <p:cNvGrpSpPr/>
          <p:nvPr/>
        </p:nvGrpSpPr>
        <p:grpSpPr>
          <a:xfrm>
            <a:off x="4283475" y="3111431"/>
            <a:ext cx="831051" cy="773472"/>
            <a:chOff x="4283475" y="3111431"/>
            <a:chExt cx="831051" cy="773472"/>
          </a:xfrm>
        </p:grpSpPr>
        <p:sp>
          <p:nvSpPr>
            <p:cNvPr id="2992" name="Google Shape;2992;p68"/>
            <p:cNvSpPr/>
            <p:nvPr/>
          </p:nvSpPr>
          <p:spPr>
            <a:xfrm>
              <a:off x="4283475" y="3111431"/>
              <a:ext cx="831051" cy="773472"/>
            </a:xfrm>
            <a:custGeom>
              <a:avLst/>
              <a:gdLst/>
              <a:ahLst/>
              <a:cxnLst/>
              <a:rect l="l" t="t" r="r" b="b"/>
              <a:pathLst>
                <a:path w="18085" h="16832" extrusionOk="0">
                  <a:moveTo>
                    <a:pt x="9043" y="1"/>
                  </a:moveTo>
                  <a:cubicBezTo>
                    <a:pt x="4050" y="1"/>
                    <a:pt x="1" y="3767"/>
                    <a:pt x="1" y="8417"/>
                  </a:cubicBezTo>
                  <a:cubicBezTo>
                    <a:pt x="1" y="13065"/>
                    <a:pt x="4050" y="16831"/>
                    <a:pt x="9043" y="16831"/>
                  </a:cubicBezTo>
                  <a:cubicBezTo>
                    <a:pt x="14036" y="16831"/>
                    <a:pt x="18084" y="13065"/>
                    <a:pt x="18084" y="8417"/>
                  </a:cubicBezTo>
                  <a:cubicBezTo>
                    <a:pt x="18084" y="3767"/>
                    <a:pt x="14036" y="1"/>
                    <a:pt x="9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8"/>
            <p:cNvSpPr/>
            <p:nvPr/>
          </p:nvSpPr>
          <p:spPr>
            <a:xfrm>
              <a:off x="4595450" y="3395650"/>
              <a:ext cx="206950" cy="262375"/>
            </a:xfrm>
            <a:custGeom>
              <a:avLst/>
              <a:gdLst/>
              <a:ahLst/>
              <a:cxnLst/>
              <a:rect l="l" t="t" r="r" b="b"/>
              <a:pathLst>
                <a:path w="8278" h="10495" extrusionOk="0">
                  <a:moveTo>
                    <a:pt x="4139" y="0"/>
                  </a:moveTo>
                  <a:cubicBezTo>
                    <a:pt x="1851" y="0"/>
                    <a:pt x="0" y="1845"/>
                    <a:pt x="0" y="4062"/>
                  </a:cubicBezTo>
                  <a:lnTo>
                    <a:pt x="0" y="10495"/>
                  </a:lnTo>
                  <a:lnTo>
                    <a:pt x="8278" y="10495"/>
                  </a:lnTo>
                  <a:lnTo>
                    <a:pt x="8278" y="4062"/>
                  </a:lnTo>
                  <a:cubicBezTo>
                    <a:pt x="8278" y="1845"/>
                    <a:pt x="6433" y="0"/>
                    <a:pt x="4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8"/>
            <p:cNvSpPr/>
            <p:nvPr/>
          </p:nvSpPr>
          <p:spPr>
            <a:xfrm>
              <a:off x="4569575" y="3658000"/>
              <a:ext cx="258700" cy="49850"/>
            </a:xfrm>
            <a:custGeom>
              <a:avLst/>
              <a:gdLst/>
              <a:ahLst/>
              <a:cxnLst/>
              <a:rect l="l" t="t" r="r" b="b"/>
              <a:pathLst>
                <a:path w="10348" h="1994" extrusionOk="0">
                  <a:moveTo>
                    <a:pt x="1035" y="1"/>
                  </a:moveTo>
                  <a:cubicBezTo>
                    <a:pt x="521" y="1"/>
                    <a:pt x="1" y="444"/>
                    <a:pt x="1" y="1035"/>
                  </a:cubicBezTo>
                  <a:lnTo>
                    <a:pt x="1" y="1993"/>
                  </a:lnTo>
                  <a:lnTo>
                    <a:pt x="10347" y="1993"/>
                  </a:lnTo>
                  <a:lnTo>
                    <a:pt x="10347" y="1035"/>
                  </a:lnTo>
                  <a:cubicBezTo>
                    <a:pt x="10347" y="444"/>
                    <a:pt x="9833" y="1"/>
                    <a:pt x="9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8"/>
            <p:cNvSpPr/>
            <p:nvPr/>
          </p:nvSpPr>
          <p:spPr>
            <a:xfrm>
              <a:off x="4673050" y="3471325"/>
              <a:ext cx="51750" cy="51750"/>
            </a:xfrm>
            <a:custGeom>
              <a:avLst/>
              <a:gdLst/>
              <a:ahLst/>
              <a:cxnLst/>
              <a:rect l="l" t="t" r="r" b="b"/>
              <a:pathLst>
                <a:path w="2070" h="2070" extrusionOk="0">
                  <a:moveTo>
                    <a:pt x="1035" y="0"/>
                  </a:moveTo>
                  <a:cubicBezTo>
                    <a:pt x="444" y="0"/>
                    <a:pt x="0" y="521"/>
                    <a:pt x="0" y="1035"/>
                  </a:cubicBezTo>
                  <a:cubicBezTo>
                    <a:pt x="0" y="1626"/>
                    <a:pt x="444" y="2070"/>
                    <a:pt x="1035" y="2070"/>
                  </a:cubicBezTo>
                  <a:cubicBezTo>
                    <a:pt x="1626" y="2070"/>
                    <a:pt x="2070" y="1626"/>
                    <a:pt x="2070" y="1035"/>
                  </a:cubicBezTo>
                  <a:cubicBezTo>
                    <a:pt x="2070" y="521"/>
                    <a:pt x="1626" y="0"/>
                    <a:pt x="1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8"/>
            <p:cNvSpPr/>
            <p:nvPr/>
          </p:nvSpPr>
          <p:spPr>
            <a:xfrm>
              <a:off x="4844950" y="3489800"/>
              <a:ext cx="73925" cy="16725"/>
            </a:xfrm>
            <a:custGeom>
              <a:avLst/>
              <a:gdLst/>
              <a:ahLst/>
              <a:cxnLst/>
              <a:rect l="l" t="t" r="r" b="b"/>
              <a:pathLst>
                <a:path w="2957" h="669" extrusionOk="0">
                  <a:moveTo>
                    <a:pt x="367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521"/>
                    <a:pt x="148" y="668"/>
                    <a:pt x="367" y="668"/>
                  </a:cubicBezTo>
                  <a:lnTo>
                    <a:pt x="2584" y="668"/>
                  </a:lnTo>
                  <a:cubicBezTo>
                    <a:pt x="2809" y="668"/>
                    <a:pt x="2957" y="521"/>
                    <a:pt x="2957" y="296"/>
                  </a:cubicBezTo>
                  <a:cubicBezTo>
                    <a:pt x="2957" y="148"/>
                    <a:pt x="2809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8"/>
            <p:cNvSpPr/>
            <p:nvPr/>
          </p:nvSpPr>
          <p:spPr>
            <a:xfrm>
              <a:off x="4479125" y="3489800"/>
              <a:ext cx="73925" cy="16725"/>
            </a:xfrm>
            <a:custGeom>
              <a:avLst/>
              <a:gdLst/>
              <a:ahLst/>
              <a:cxnLst/>
              <a:rect l="l" t="t" r="r" b="b"/>
              <a:pathLst>
                <a:path w="2957" h="669" extrusionOk="0">
                  <a:moveTo>
                    <a:pt x="367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521"/>
                    <a:pt x="148" y="668"/>
                    <a:pt x="367" y="668"/>
                  </a:cubicBezTo>
                  <a:lnTo>
                    <a:pt x="2661" y="668"/>
                  </a:lnTo>
                  <a:cubicBezTo>
                    <a:pt x="2809" y="668"/>
                    <a:pt x="2956" y="521"/>
                    <a:pt x="2956" y="296"/>
                  </a:cubicBezTo>
                  <a:cubicBezTo>
                    <a:pt x="2956" y="148"/>
                    <a:pt x="2809" y="0"/>
                    <a:pt x="2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8"/>
            <p:cNvSpPr/>
            <p:nvPr/>
          </p:nvSpPr>
          <p:spPr>
            <a:xfrm>
              <a:off x="4689750" y="3279175"/>
              <a:ext cx="18500" cy="72150"/>
            </a:xfrm>
            <a:custGeom>
              <a:avLst/>
              <a:gdLst/>
              <a:ahLst/>
              <a:cxnLst/>
              <a:rect l="l" t="t" r="r" b="b"/>
              <a:pathLst>
                <a:path w="740" h="2886" extrusionOk="0">
                  <a:moveTo>
                    <a:pt x="367" y="0"/>
                  </a:moveTo>
                  <a:cubicBezTo>
                    <a:pt x="219" y="0"/>
                    <a:pt x="0" y="148"/>
                    <a:pt x="0" y="296"/>
                  </a:cubicBezTo>
                  <a:lnTo>
                    <a:pt x="0" y="2590"/>
                  </a:lnTo>
                  <a:cubicBezTo>
                    <a:pt x="0" y="2738"/>
                    <a:pt x="219" y="2885"/>
                    <a:pt x="367" y="2885"/>
                  </a:cubicBezTo>
                  <a:cubicBezTo>
                    <a:pt x="592" y="2885"/>
                    <a:pt x="739" y="2738"/>
                    <a:pt x="739" y="2590"/>
                  </a:cubicBezTo>
                  <a:lnTo>
                    <a:pt x="739" y="296"/>
                  </a:lnTo>
                  <a:cubicBezTo>
                    <a:pt x="739" y="148"/>
                    <a:pt x="592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8"/>
            <p:cNvSpPr/>
            <p:nvPr/>
          </p:nvSpPr>
          <p:spPr>
            <a:xfrm>
              <a:off x="4543700" y="3342900"/>
              <a:ext cx="55475" cy="54100"/>
            </a:xfrm>
            <a:custGeom>
              <a:avLst/>
              <a:gdLst/>
              <a:ahLst/>
              <a:cxnLst/>
              <a:rect l="l" t="t" r="r" b="b"/>
              <a:pathLst>
                <a:path w="2219" h="2164" extrusionOk="0">
                  <a:moveTo>
                    <a:pt x="409" y="1"/>
                  </a:moveTo>
                  <a:cubicBezTo>
                    <a:pt x="316" y="1"/>
                    <a:pt x="223" y="38"/>
                    <a:pt x="149" y="112"/>
                  </a:cubicBezTo>
                  <a:cubicBezTo>
                    <a:pt x="1" y="260"/>
                    <a:pt x="1" y="484"/>
                    <a:pt x="149" y="632"/>
                  </a:cubicBezTo>
                  <a:lnTo>
                    <a:pt x="1627" y="2110"/>
                  </a:lnTo>
                  <a:cubicBezTo>
                    <a:pt x="1701" y="2146"/>
                    <a:pt x="1775" y="2163"/>
                    <a:pt x="1849" y="2163"/>
                  </a:cubicBezTo>
                  <a:cubicBezTo>
                    <a:pt x="1922" y="2163"/>
                    <a:pt x="1996" y="2146"/>
                    <a:pt x="2070" y="2110"/>
                  </a:cubicBezTo>
                  <a:cubicBezTo>
                    <a:pt x="2218" y="1962"/>
                    <a:pt x="2218" y="1738"/>
                    <a:pt x="2070" y="1590"/>
                  </a:cubicBezTo>
                  <a:lnTo>
                    <a:pt x="669" y="112"/>
                  </a:lnTo>
                  <a:cubicBezTo>
                    <a:pt x="595" y="38"/>
                    <a:pt x="502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8"/>
            <p:cNvSpPr/>
            <p:nvPr/>
          </p:nvSpPr>
          <p:spPr>
            <a:xfrm>
              <a:off x="4798675" y="3342900"/>
              <a:ext cx="55450" cy="54100"/>
            </a:xfrm>
            <a:custGeom>
              <a:avLst/>
              <a:gdLst/>
              <a:ahLst/>
              <a:cxnLst/>
              <a:rect l="l" t="t" r="r" b="b"/>
              <a:pathLst>
                <a:path w="2218" h="2164" extrusionOk="0">
                  <a:moveTo>
                    <a:pt x="1822" y="1"/>
                  </a:moveTo>
                  <a:cubicBezTo>
                    <a:pt x="1739" y="1"/>
                    <a:pt x="1665" y="38"/>
                    <a:pt x="1627" y="112"/>
                  </a:cubicBezTo>
                  <a:lnTo>
                    <a:pt x="149" y="1590"/>
                  </a:lnTo>
                  <a:cubicBezTo>
                    <a:pt x="1" y="1738"/>
                    <a:pt x="1" y="1962"/>
                    <a:pt x="149" y="2110"/>
                  </a:cubicBezTo>
                  <a:cubicBezTo>
                    <a:pt x="222" y="2146"/>
                    <a:pt x="316" y="2163"/>
                    <a:pt x="399" y="2163"/>
                  </a:cubicBezTo>
                  <a:cubicBezTo>
                    <a:pt x="483" y="2163"/>
                    <a:pt x="557" y="2146"/>
                    <a:pt x="592" y="2110"/>
                  </a:cubicBezTo>
                  <a:lnTo>
                    <a:pt x="2070" y="632"/>
                  </a:lnTo>
                  <a:cubicBezTo>
                    <a:pt x="2218" y="484"/>
                    <a:pt x="2218" y="260"/>
                    <a:pt x="2070" y="112"/>
                  </a:cubicBezTo>
                  <a:cubicBezTo>
                    <a:pt x="1996" y="38"/>
                    <a:pt x="1905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8"/>
            <p:cNvSpPr/>
            <p:nvPr/>
          </p:nvSpPr>
          <p:spPr>
            <a:xfrm>
              <a:off x="4689750" y="3700425"/>
              <a:ext cx="18500" cy="16725"/>
            </a:xfrm>
            <a:custGeom>
              <a:avLst/>
              <a:gdLst/>
              <a:ahLst/>
              <a:cxnLst/>
              <a:rect l="l" t="t" r="r" b="b"/>
              <a:pathLst>
                <a:path w="740" h="669" extrusionOk="0">
                  <a:moveTo>
                    <a:pt x="367" y="0"/>
                  </a:moveTo>
                  <a:cubicBezTo>
                    <a:pt x="219" y="0"/>
                    <a:pt x="0" y="148"/>
                    <a:pt x="0" y="296"/>
                  </a:cubicBezTo>
                  <a:cubicBezTo>
                    <a:pt x="0" y="521"/>
                    <a:pt x="219" y="669"/>
                    <a:pt x="367" y="669"/>
                  </a:cubicBezTo>
                  <a:cubicBezTo>
                    <a:pt x="592" y="669"/>
                    <a:pt x="739" y="521"/>
                    <a:pt x="739" y="296"/>
                  </a:cubicBezTo>
                  <a:cubicBezTo>
                    <a:pt x="739" y="148"/>
                    <a:pt x="592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8"/>
            <p:cNvSpPr/>
            <p:nvPr/>
          </p:nvSpPr>
          <p:spPr>
            <a:xfrm>
              <a:off x="4510450" y="3386325"/>
              <a:ext cx="376950" cy="330825"/>
            </a:xfrm>
            <a:custGeom>
              <a:avLst/>
              <a:gdLst/>
              <a:ahLst/>
              <a:cxnLst/>
              <a:rect l="l" t="t" r="r" b="b"/>
              <a:pathLst>
                <a:path w="15078" h="13233" extrusionOk="0">
                  <a:moveTo>
                    <a:pt x="7539" y="3773"/>
                  </a:moveTo>
                  <a:cubicBezTo>
                    <a:pt x="7911" y="3773"/>
                    <a:pt x="8207" y="4068"/>
                    <a:pt x="8207" y="4435"/>
                  </a:cubicBezTo>
                  <a:cubicBezTo>
                    <a:pt x="8207" y="4807"/>
                    <a:pt x="7911" y="5174"/>
                    <a:pt x="7539" y="5174"/>
                  </a:cubicBezTo>
                  <a:cubicBezTo>
                    <a:pt x="7172" y="5174"/>
                    <a:pt x="6877" y="4807"/>
                    <a:pt x="6877" y="4435"/>
                  </a:cubicBezTo>
                  <a:cubicBezTo>
                    <a:pt x="6877" y="4068"/>
                    <a:pt x="7172" y="3773"/>
                    <a:pt x="7539" y="3773"/>
                  </a:cubicBezTo>
                  <a:close/>
                  <a:moveTo>
                    <a:pt x="7539" y="669"/>
                  </a:moveTo>
                  <a:cubicBezTo>
                    <a:pt x="9608" y="669"/>
                    <a:pt x="11311" y="2366"/>
                    <a:pt x="11311" y="4435"/>
                  </a:cubicBezTo>
                  <a:lnTo>
                    <a:pt x="11311" y="10495"/>
                  </a:lnTo>
                  <a:lnTo>
                    <a:pt x="7911" y="10495"/>
                  </a:lnTo>
                  <a:lnTo>
                    <a:pt x="7911" y="5765"/>
                  </a:lnTo>
                  <a:cubicBezTo>
                    <a:pt x="8503" y="5617"/>
                    <a:pt x="8946" y="5103"/>
                    <a:pt x="8946" y="4435"/>
                  </a:cubicBezTo>
                  <a:cubicBezTo>
                    <a:pt x="8946" y="3696"/>
                    <a:pt x="8278" y="3105"/>
                    <a:pt x="7539" y="3105"/>
                  </a:cubicBezTo>
                  <a:cubicBezTo>
                    <a:pt x="6800" y="3105"/>
                    <a:pt x="6209" y="3696"/>
                    <a:pt x="6209" y="4435"/>
                  </a:cubicBezTo>
                  <a:cubicBezTo>
                    <a:pt x="6209" y="5103"/>
                    <a:pt x="6581" y="5617"/>
                    <a:pt x="7172" y="5765"/>
                  </a:cubicBezTo>
                  <a:lnTo>
                    <a:pt x="7172" y="10495"/>
                  </a:lnTo>
                  <a:lnTo>
                    <a:pt x="3773" y="10495"/>
                  </a:lnTo>
                  <a:lnTo>
                    <a:pt x="3773" y="4435"/>
                  </a:lnTo>
                  <a:cubicBezTo>
                    <a:pt x="3773" y="2366"/>
                    <a:pt x="5470" y="669"/>
                    <a:pt x="7539" y="669"/>
                  </a:cubicBezTo>
                  <a:close/>
                  <a:moveTo>
                    <a:pt x="7539" y="1"/>
                  </a:moveTo>
                  <a:cubicBezTo>
                    <a:pt x="5103" y="1"/>
                    <a:pt x="3105" y="1999"/>
                    <a:pt x="3105" y="4435"/>
                  </a:cubicBezTo>
                  <a:lnTo>
                    <a:pt x="3105" y="10572"/>
                  </a:lnTo>
                  <a:cubicBezTo>
                    <a:pt x="2513" y="10720"/>
                    <a:pt x="2070" y="11234"/>
                    <a:pt x="2070" y="11902"/>
                  </a:cubicBezTo>
                  <a:lnTo>
                    <a:pt x="2070" y="12564"/>
                  </a:lnTo>
                  <a:lnTo>
                    <a:pt x="373" y="12564"/>
                  </a:lnTo>
                  <a:cubicBezTo>
                    <a:pt x="148" y="12564"/>
                    <a:pt x="1" y="12712"/>
                    <a:pt x="1" y="12860"/>
                  </a:cubicBezTo>
                  <a:cubicBezTo>
                    <a:pt x="1" y="13085"/>
                    <a:pt x="148" y="13233"/>
                    <a:pt x="373" y="13233"/>
                  </a:cubicBezTo>
                  <a:lnTo>
                    <a:pt x="5990" y="13233"/>
                  </a:lnTo>
                  <a:cubicBezTo>
                    <a:pt x="6209" y="13233"/>
                    <a:pt x="6356" y="13085"/>
                    <a:pt x="6356" y="12860"/>
                  </a:cubicBezTo>
                  <a:cubicBezTo>
                    <a:pt x="6356" y="12712"/>
                    <a:pt x="6209" y="12564"/>
                    <a:pt x="5990" y="12564"/>
                  </a:cubicBezTo>
                  <a:lnTo>
                    <a:pt x="2738" y="12564"/>
                  </a:lnTo>
                  <a:lnTo>
                    <a:pt x="2738" y="11902"/>
                  </a:lnTo>
                  <a:cubicBezTo>
                    <a:pt x="2738" y="11459"/>
                    <a:pt x="3034" y="11163"/>
                    <a:pt x="3400" y="11163"/>
                  </a:cubicBezTo>
                  <a:lnTo>
                    <a:pt x="11678" y="11163"/>
                  </a:lnTo>
                  <a:cubicBezTo>
                    <a:pt x="12050" y="11163"/>
                    <a:pt x="12346" y="11459"/>
                    <a:pt x="12346" y="11902"/>
                  </a:cubicBezTo>
                  <a:lnTo>
                    <a:pt x="12346" y="12564"/>
                  </a:lnTo>
                  <a:lnTo>
                    <a:pt x="9094" y="12564"/>
                  </a:lnTo>
                  <a:cubicBezTo>
                    <a:pt x="8869" y="12564"/>
                    <a:pt x="8721" y="12712"/>
                    <a:pt x="8721" y="12860"/>
                  </a:cubicBezTo>
                  <a:cubicBezTo>
                    <a:pt x="8721" y="13085"/>
                    <a:pt x="8869" y="13233"/>
                    <a:pt x="9094" y="13233"/>
                  </a:cubicBezTo>
                  <a:lnTo>
                    <a:pt x="14782" y="13233"/>
                  </a:lnTo>
                  <a:cubicBezTo>
                    <a:pt x="14929" y="13233"/>
                    <a:pt x="15077" y="13085"/>
                    <a:pt x="15077" y="12860"/>
                  </a:cubicBezTo>
                  <a:cubicBezTo>
                    <a:pt x="15077" y="12712"/>
                    <a:pt x="14929" y="12564"/>
                    <a:pt x="14782" y="12564"/>
                  </a:cubicBezTo>
                  <a:lnTo>
                    <a:pt x="13008" y="12564"/>
                  </a:lnTo>
                  <a:lnTo>
                    <a:pt x="13008" y="11902"/>
                  </a:lnTo>
                  <a:cubicBezTo>
                    <a:pt x="13008" y="11234"/>
                    <a:pt x="12564" y="10720"/>
                    <a:pt x="11973" y="10572"/>
                  </a:cubicBezTo>
                  <a:lnTo>
                    <a:pt x="11973" y="4435"/>
                  </a:lnTo>
                  <a:cubicBezTo>
                    <a:pt x="11973" y="1999"/>
                    <a:pt x="9981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3" name="Google Shape;3003;p68"/>
          <p:cNvSpPr/>
          <p:nvPr/>
        </p:nvSpPr>
        <p:spPr>
          <a:xfrm>
            <a:off x="3897448" y="2361702"/>
            <a:ext cx="13451" cy="58798"/>
          </a:xfrm>
          <a:custGeom>
            <a:avLst/>
            <a:gdLst/>
            <a:ahLst/>
            <a:cxnLst/>
            <a:rect l="l" t="t" r="r" b="b"/>
            <a:pathLst>
              <a:path w="827" h="3615" extrusionOk="0">
                <a:moveTo>
                  <a:pt x="340" y="0"/>
                </a:moveTo>
                <a:cubicBezTo>
                  <a:pt x="316" y="0"/>
                  <a:pt x="293" y="4"/>
                  <a:pt x="274" y="13"/>
                </a:cubicBezTo>
                <a:cubicBezTo>
                  <a:pt x="111" y="71"/>
                  <a:pt x="1" y="234"/>
                  <a:pt x="54" y="344"/>
                </a:cubicBezTo>
                <a:cubicBezTo>
                  <a:pt x="221" y="1337"/>
                  <a:pt x="221" y="2331"/>
                  <a:pt x="221" y="3324"/>
                </a:cubicBezTo>
                <a:cubicBezTo>
                  <a:pt x="193" y="3518"/>
                  <a:pt x="331" y="3615"/>
                  <a:pt x="476" y="3615"/>
                </a:cubicBezTo>
                <a:cubicBezTo>
                  <a:pt x="621" y="3615"/>
                  <a:pt x="773" y="3518"/>
                  <a:pt x="773" y="3324"/>
                </a:cubicBezTo>
                <a:cubicBezTo>
                  <a:pt x="826" y="2278"/>
                  <a:pt x="773" y="1227"/>
                  <a:pt x="605" y="234"/>
                </a:cubicBezTo>
                <a:cubicBezTo>
                  <a:pt x="605" y="99"/>
                  <a:pt x="454" y="0"/>
                  <a:pt x="3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4" name="Google Shape;3004;p68"/>
          <p:cNvGrpSpPr/>
          <p:nvPr/>
        </p:nvGrpSpPr>
        <p:grpSpPr>
          <a:xfrm>
            <a:off x="708425" y="868460"/>
            <a:ext cx="3259093" cy="3406586"/>
            <a:chOff x="708425" y="868460"/>
            <a:chExt cx="3259093" cy="3406586"/>
          </a:xfrm>
        </p:grpSpPr>
        <p:sp>
          <p:nvSpPr>
            <p:cNvPr id="3005" name="Google Shape;3005;p68"/>
            <p:cNvSpPr/>
            <p:nvPr/>
          </p:nvSpPr>
          <p:spPr>
            <a:xfrm>
              <a:off x="966914" y="1728435"/>
              <a:ext cx="2546627" cy="2546611"/>
            </a:xfrm>
            <a:custGeom>
              <a:avLst/>
              <a:gdLst/>
              <a:ahLst/>
              <a:cxnLst/>
              <a:rect l="l" t="t" r="r" b="b"/>
              <a:pathLst>
                <a:path w="156571" h="156570" extrusionOk="0">
                  <a:moveTo>
                    <a:pt x="78284" y="0"/>
                  </a:moveTo>
                  <a:cubicBezTo>
                    <a:pt x="73539" y="0"/>
                    <a:pt x="68905" y="441"/>
                    <a:pt x="64438" y="1214"/>
                  </a:cubicBezTo>
                  <a:cubicBezTo>
                    <a:pt x="60356" y="1933"/>
                    <a:pt x="56384" y="2979"/>
                    <a:pt x="52522" y="4361"/>
                  </a:cubicBezTo>
                  <a:cubicBezTo>
                    <a:pt x="50205" y="5133"/>
                    <a:pt x="47941" y="6069"/>
                    <a:pt x="45734" y="7062"/>
                  </a:cubicBezTo>
                  <a:cubicBezTo>
                    <a:pt x="43417" y="8112"/>
                    <a:pt x="41157" y="9268"/>
                    <a:pt x="39003" y="10540"/>
                  </a:cubicBezTo>
                  <a:cubicBezTo>
                    <a:pt x="35640" y="12526"/>
                    <a:pt x="32440" y="14675"/>
                    <a:pt x="29461" y="17102"/>
                  </a:cubicBezTo>
                  <a:cubicBezTo>
                    <a:pt x="11476" y="31446"/>
                    <a:pt x="1" y="53514"/>
                    <a:pt x="1" y="78287"/>
                  </a:cubicBezTo>
                  <a:cubicBezTo>
                    <a:pt x="1" y="82039"/>
                    <a:pt x="222" y="85680"/>
                    <a:pt x="773" y="89264"/>
                  </a:cubicBezTo>
                  <a:cubicBezTo>
                    <a:pt x="5350" y="122034"/>
                    <a:pt x="30176" y="148242"/>
                    <a:pt x="62232" y="154915"/>
                  </a:cubicBezTo>
                  <a:cubicBezTo>
                    <a:pt x="67417" y="156018"/>
                    <a:pt x="72767" y="156570"/>
                    <a:pt x="78284" y="156570"/>
                  </a:cubicBezTo>
                  <a:cubicBezTo>
                    <a:pt x="112546" y="156570"/>
                    <a:pt x="141675" y="134560"/>
                    <a:pt x="152267" y="103886"/>
                  </a:cubicBezTo>
                  <a:cubicBezTo>
                    <a:pt x="155026" y="95831"/>
                    <a:pt x="156570" y="87225"/>
                    <a:pt x="156570" y="78287"/>
                  </a:cubicBezTo>
                  <a:cubicBezTo>
                    <a:pt x="156570" y="53624"/>
                    <a:pt x="145148" y="31667"/>
                    <a:pt x="127384" y="17323"/>
                  </a:cubicBezTo>
                  <a:cubicBezTo>
                    <a:pt x="114364" y="6841"/>
                    <a:pt x="97924" y="441"/>
                    <a:pt x="80049" y="57"/>
                  </a:cubicBezTo>
                  <a:cubicBezTo>
                    <a:pt x="79444" y="0"/>
                    <a:pt x="78835" y="0"/>
                    <a:pt x="78284" y="0"/>
                  </a:cubicBezTo>
                  <a:close/>
                </a:path>
              </a:pathLst>
            </a:custGeom>
            <a:solidFill>
              <a:srgbClr val="85B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8"/>
            <p:cNvSpPr/>
            <p:nvPr/>
          </p:nvSpPr>
          <p:spPr>
            <a:xfrm>
              <a:off x="966914" y="1728435"/>
              <a:ext cx="2546627" cy="2546611"/>
            </a:xfrm>
            <a:custGeom>
              <a:avLst/>
              <a:gdLst/>
              <a:ahLst/>
              <a:cxnLst/>
              <a:rect l="l" t="t" r="r" b="b"/>
              <a:pathLst>
                <a:path w="156571" h="156570" extrusionOk="0">
                  <a:moveTo>
                    <a:pt x="78284" y="0"/>
                  </a:moveTo>
                  <a:cubicBezTo>
                    <a:pt x="73539" y="0"/>
                    <a:pt x="68905" y="441"/>
                    <a:pt x="64438" y="1214"/>
                  </a:cubicBezTo>
                  <a:cubicBezTo>
                    <a:pt x="60356" y="1933"/>
                    <a:pt x="56384" y="2979"/>
                    <a:pt x="52522" y="4361"/>
                  </a:cubicBezTo>
                  <a:cubicBezTo>
                    <a:pt x="50205" y="5133"/>
                    <a:pt x="47941" y="6069"/>
                    <a:pt x="45734" y="7062"/>
                  </a:cubicBezTo>
                  <a:cubicBezTo>
                    <a:pt x="43417" y="8112"/>
                    <a:pt x="41157" y="9268"/>
                    <a:pt x="39003" y="10540"/>
                  </a:cubicBezTo>
                  <a:cubicBezTo>
                    <a:pt x="35640" y="12526"/>
                    <a:pt x="32440" y="14675"/>
                    <a:pt x="29461" y="17102"/>
                  </a:cubicBezTo>
                  <a:cubicBezTo>
                    <a:pt x="11476" y="31446"/>
                    <a:pt x="1" y="53514"/>
                    <a:pt x="1" y="78287"/>
                  </a:cubicBezTo>
                  <a:cubicBezTo>
                    <a:pt x="1" y="82039"/>
                    <a:pt x="222" y="85680"/>
                    <a:pt x="773" y="89264"/>
                  </a:cubicBezTo>
                  <a:cubicBezTo>
                    <a:pt x="5350" y="122034"/>
                    <a:pt x="30176" y="148242"/>
                    <a:pt x="62232" y="154915"/>
                  </a:cubicBezTo>
                  <a:cubicBezTo>
                    <a:pt x="67417" y="156018"/>
                    <a:pt x="72767" y="156570"/>
                    <a:pt x="78284" y="156570"/>
                  </a:cubicBezTo>
                  <a:cubicBezTo>
                    <a:pt x="112546" y="156570"/>
                    <a:pt x="141675" y="134560"/>
                    <a:pt x="152267" y="103886"/>
                  </a:cubicBezTo>
                  <a:cubicBezTo>
                    <a:pt x="155026" y="95831"/>
                    <a:pt x="156570" y="87225"/>
                    <a:pt x="156570" y="78287"/>
                  </a:cubicBezTo>
                  <a:cubicBezTo>
                    <a:pt x="156570" y="53624"/>
                    <a:pt x="145148" y="31667"/>
                    <a:pt x="127384" y="17323"/>
                  </a:cubicBezTo>
                  <a:cubicBezTo>
                    <a:pt x="114364" y="6841"/>
                    <a:pt x="97924" y="441"/>
                    <a:pt x="80049" y="57"/>
                  </a:cubicBezTo>
                  <a:cubicBezTo>
                    <a:pt x="79444" y="0"/>
                    <a:pt x="78835" y="0"/>
                    <a:pt x="782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8"/>
            <p:cNvSpPr/>
            <p:nvPr/>
          </p:nvSpPr>
          <p:spPr>
            <a:xfrm>
              <a:off x="2611609" y="1984159"/>
              <a:ext cx="901862" cy="2049536"/>
            </a:xfrm>
            <a:custGeom>
              <a:avLst/>
              <a:gdLst/>
              <a:ahLst/>
              <a:cxnLst/>
              <a:rect l="l" t="t" r="r" b="b"/>
              <a:pathLst>
                <a:path w="55448" h="126009" extrusionOk="0">
                  <a:moveTo>
                    <a:pt x="14313" y="0"/>
                  </a:moveTo>
                  <a:cubicBezTo>
                    <a:pt x="12636" y="0"/>
                    <a:pt x="10703" y="985"/>
                    <a:pt x="10703" y="2651"/>
                  </a:cubicBezTo>
                  <a:cubicBezTo>
                    <a:pt x="10650" y="3644"/>
                    <a:pt x="11365" y="4526"/>
                    <a:pt x="11807" y="5409"/>
                  </a:cubicBezTo>
                  <a:cubicBezTo>
                    <a:pt x="13020" y="8000"/>
                    <a:pt x="12138" y="10979"/>
                    <a:pt x="11754" y="13737"/>
                  </a:cubicBezTo>
                  <a:cubicBezTo>
                    <a:pt x="11423" y="16553"/>
                    <a:pt x="12027" y="20027"/>
                    <a:pt x="14675" y="21020"/>
                  </a:cubicBezTo>
                  <a:cubicBezTo>
                    <a:pt x="15448" y="21320"/>
                    <a:pt x="16296" y="21353"/>
                    <a:pt x="17147" y="21353"/>
                  </a:cubicBezTo>
                  <a:cubicBezTo>
                    <a:pt x="17390" y="21353"/>
                    <a:pt x="17634" y="21351"/>
                    <a:pt x="17876" y="21351"/>
                  </a:cubicBezTo>
                  <a:cubicBezTo>
                    <a:pt x="18966" y="21351"/>
                    <a:pt x="20029" y="21406"/>
                    <a:pt x="20912" y="22013"/>
                  </a:cubicBezTo>
                  <a:cubicBezTo>
                    <a:pt x="21998" y="22773"/>
                    <a:pt x="22708" y="24388"/>
                    <a:pt x="24047" y="24388"/>
                  </a:cubicBezTo>
                  <a:cubicBezTo>
                    <a:pt x="24068" y="24388"/>
                    <a:pt x="24090" y="24388"/>
                    <a:pt x="24112" y="24387"/>
                  </a:cubicBezTo>
                  <a:cubicBezTo>
                    <a:pt x="25709" y="24330"/>
                    <a:pt x="26040" y="21849"/>
                    <a:pt x="25105" y="20525"/>
                  </a:cubicBezTo>
                  <a:cubicBezTo>
                    <a:pt x="24164" y="19144"/>
                    <a:pt x="22567" y="18372"/>
                    <a:pt x="21737" y="16937"/>
                  </a:cubicBezTo>
                  <a:cubicBezTo>
                    <a:pt x="21516" y="16496"/>
                    <a:pt x="21353" y="16054"/>
                    <a:pt x="21463" y="15560"/>
                  </a:cubicBezTo>
                  <a:cubicBezTo>
                    <a:pt x="21605" y="14819"/>
                    <a:pt x="22278" y="14490"/>
                    <a:pt x="23040" y="14490"/>
                  </a:cubicBezTo>
                  <a:cubicBezTo>
                    <a:pt x="23752" y="14490"/>
                    <a:pt x="24542" y="14777"/>
                    <a:pt x="25047" y="15282"/>
                  </a:cubicBezTo>
                  <a:cubicBezTo>
                    <a:pt x="26040" y="16385"/>
                    <a:pt x="26482" y="17930"/>
                    <a:pt x="27532" y="18981"/>
                  </a:cubicBezTo>
                  <a:cubicBezTo>
                    <a:pt x="28137" y="19532"/>
                    <a:pt x="28909" y="19863"/>
                    <a:pt x="29461" y="20468"/>
                  </a:cubicBezTo>
                  <a:cubicBezTo>
                    <a:pt x="31504" y="22344"/>
                    <a:pt x="30564" y="26042"/>
                    <a:pt x="28247" y="27587"/>
                  </a:cubicBezTo>
                  <a:cubicBezTo>
                    <a:pt x="27088" y="28331"/>
                    <a:pt x="25737" y="28647"/>
                    <a:pt x="24351" y="28647"/>
                  </a:cubicBezTo>
                  <a:cubicBezTo>
                    <a:pt x="22965" y="28647"/>
                    <a:pt x="21545" y="28331"/>
                    <a:pt x="20250" y="27808"/>
                  </a:cubicBezTo>
                  <a:cubicBezTo>
                    <a:pt x="19660" y="27572"/>
                    <a:pt x="18928" y="27336"/>
                    <a:pt x="18289" y="27336"/>
                  </a:cubicBezTo>
                  <a:cubicBezTo>
                    <a:pt x="17734" y="27336"/>
                    <a:pt x="17249" y="27515"/>
                    <a:pt x="16993" y="28028"/>
                  </a:cubicBezTo>
                  <a:cubicBezTo>
                    <a:pt x="16772" y="28412"/>
                    <a:pt x="16772" y="28854"/>
                    <a:pt x="16772" y="29295"/>
                  </a:cubicBezTo>
                  <a:cubicBezTo>
                    <a:pt x="16772" y="33435"/>
                    <a:pt x="13682" y="37407"/>
                    <a:pt x="9657" y="38400"/>
                  </a:cubicBezTo>
                  <a:cubicBezTo>
                    <a:pt x="8717" y="40660"/>
                    <a:pt x="14565" y="41543"/>
                    <a:pt x="13519" y="43749"/>
                  </a:cubicBezTo>
                  <a:cubicBezTo>
                    <a:pt x="13188" y="44522"/>
                    <a:pt x="12248" y="44742"/>
                    <a:pt x="11476" y="44963"/>
                  </a:cubicBezTo>
                  <a:cubicBezTo>
                    <a:pt x="9710" y="45404"/>
                    <a:pt x="8055" y="46508"/>
                    <a:pt x="7340" y="48220"/>
                  </a:cubicBezTo>
                  <a:cubicBezTo>
                    <a:pt x="6621" y="49875"/>
                    <a:pt x="7230" y="52135"/>
                    <a:pt x="8885" y="52907"/>
                  </a:cubicBezTo>
                  <a:cubicBezTo>
                    <a:pt x="9357" y="53125"/>
                    <a:pt x="9858" y="53208"/>
                    <a:pt x="10369" y="53208"/>
                  </a:cubicBezTo>
                  <a:cubicBezTo>
                    <a:pt x="11290" y="53208"/>
                    <a:pt x="12245" y="52937"/>
                    <a:pt x="13131" y="52687"/>
                  </a:cubicBezTo>
                  <a:lnTo>
                    <a:pt x="18427" y="51032"/>
                  </a:lnTo>
                  <a:cubicBezTo>
                    <a:pt x="19310" y="50811"/>
                    <a:pt x="20250" y="50480"/>
                    <a:pt x="20744" y="49765"/>
                  </a:cubicBezTo>
                  <a:cubicBezTo>
                    <a:pt x="21574" y="48715"/>
                    <a:pt x="21243" y="47227"/>
                    <a:pt x="21353" y="45903"/>
                  </a:cubicBezTo>
                  <a:cubicBezTo>
                    <a:pt x="21444" y="44811"/>
                    <a:pt x="22322" y="43568"/>
                    <a:pt x="23278" y="43568"/>
                  </a:cubicBezTo>
                  <a:cubicBezTo>
                    <a:pt x="23481" y="43568"/>
                    <a:pt x="23688" y="43624"/>
                    <a:pt x="23891" y="43749"/>
                  </a:cubicBezTo>
                  <a:cubicBezTo>
                    <a:pt x="24332" y="43970"/>
                    <a:pt x="24606" y="44469"/>
                    <a:pt x="24774" y="44963"/>
                  </a:cubicBezTo>
                  <a:cubicBezTo>
                    <a:pt x="25599" y="46839"/>
                    <a:pt x="26371" y="48715"/>
                    <a:pt x="27144" y="50537"/>
                  </a:cubicBezTo>
                  <a:cubicBezTo>
                    <a:pt x="27391" y="50738"/>
                    <a:pt x="27677" y="50826"/>
                    <a:pt x="27972" y="50826"/>
                  </a:cubicBezTo>
                  <a:cubicBezTo>
                    <a:pt x="28730" y="50826"/>
                    <a:pt x="29546" y="50243"/>
                    <a:pt x="29902" y="49487"/>
                  </a:cubicBezTo>
                  <a:cubicBezTo>
                    <a:pt x="30343" y="48441"/>
                    <a:pt x="30233" y="47280"/>
                    <a:pt x="30401" y="46124"/>
                  </a:cubicBezTo>
                  <a:cubicBezTo>
                    <a:pt x="30621" y="45020"/>
                    <a:pt x="31336" y="43807"/>
                    <a:pt x="32497" y="43749"/>
                  </a:cubicBezTo>
                  <a:cubicBezTo>
                    <a:pt x="32517" y="43749"/>
                    <a:pt x="32536" y="43748"/>
                    <a:pt x="32555" y="43748"/>
                  </a:cubicBezTo>
                  <a:cubicBezTo>
                    <a:pt x="34111" y="43748"/>
                    <a:pt x="34758" y="45866"/>
                    <a:pt x="34814" y="47501"/>
                  </a:cubicBezTo>
                  <a:cubicBezTo>
                    <a:pt x="34925" y="49875"/>
                    <a:pt x="35035" y="52245"/>
                    <a:pt x="35145" y="54563"/>
                  </a:cubicBezTo>
                  <a:cubicBezTo>
                    <a:pt x="35197" y="55646"/>
                    <a:pt x="35624" y="57049"/>
                    <a:pt x="36634" y="57049"/>
                  </a:cubicBezTo>
                  <a:cubicBezTo>
                    <a:pt x="36652" y="57049"/>
                    <a:pt x="36671" y="57048"/>
                    <a:pt x="36690" y="57047"/>
                  </a:cubicBezTo>
                  <a:cubicBezTo>
                    <a:pt x="37074" y="57047"/>
                    <a:pt x="37352" y="56880"/>
                    <a:pt x="37626" y="56659"/>
                  </a:cubicBezTo>
                  <a:cubicBezTo>
                    <a:pt x="39060" y="55503"/>
                    <a:pt x="39501" y="53459"/>
                    <a:pt x="39612" y="51583"/>
                  </a:cubicBezTo>
                  <a:cubicBezTo>
                    <a:pt x="39722" y="49765"/>
                    <a:pt x="39669" y="47779"/>
                    <a:pt x="40552" y="46124"/>
                  </a:cubicBezTo>
                  <a:cubicBezTo>
                    <a:pt x="41171" y="44883"/>
                    <a:pt x="42537" y="43889"/>
                    <a:pt x="43856" y="43889"/>
                  </a:cubicBezTo>
                  <a:cubicBezTo>
                    <a:pt x="44295" y="43889"/>
                    <a:pt x="44729" y="44000"/>
                    <a:pt x="45129" y="44248"/>
                  </a:cubicBezTo>
                  <a:cubicBezTo>
                    <a:pt x="46673" y="45131"/>
                    <a:pt x="46731" y="47391"/>
                    <a:pt x="46122" y="49103"/>
                  </a:cubicBezTo>
                  <a:cubicBezTo>
                    <a:pt x="45517" y="50758"/>
                    <a:pt x="44414" y="52303"/>
                    <a:pt x="44136" y="54068"/>
                  </a:cubicBezTo>
                  <a:cubicBezTo>
                    <a:pt x="43752" y="56659"/>
                    <a:pt x="45239" y="59528"/>
                    <a:pt x="44083" y="61845"/>
                  </a:cubicBezTo>
                  <a:cubicBezTo>
                    <a:pt x="43377" y="63285"/>
                    <a:pt x="41823" y="63977"/>
                    <a:pt x="40221" y="63977"/>
                  </a:cubicBezTo>
                  <a:cubicBezTo>
                    <a:pt x="38937" y="63977"/>
                    <a:pt x="37623" y="63533"/>
                    <a:pt x="36690" y="62675"/>
                  </a:cubicBezTo>
                  <a:cubicBezTo>
                    <a:pt x="36249" y="62286"/>
                    <a:pt x="35860" y="61792"/>
                    <a:pt x="35256" y="61624"/>
                  </a:cubicBezTo>
                  <a:cubicBezTo>
                    <a:pt x="35098" y="61567"/>
                    <a:pt x="34934" y="61543"/>
                    <a:pt x="34766" y="61543"/>
                  </a:cubicBezTo>
                  <a:cubicBezTo>
                    <a:pt x="34284" y="61543"/>
                    <a:pt x="33774" y="61739"/>
                    <a:pt x="33323" y="61902"/>
                  </a:cubicBezTo>
                  <a:cubicBezTo>
                    <a:pt x="32271" y="62245"/>
                    <a:pt x="31120" y="62479"/>
                    <a:pt x="30016" y="62479"/>
                  </a:cubicBezTo>
                  <a:cubicBezTo>
                    <a:pt x="28634" y="62479"/>
                    <a:pt x="27324" y="62112"/>
                    <a:pt x="26371" y="61130"/>
                  </a:cubicBezTo>
                  <a:cubicBezTo>
                    <a:pt x="25105" y="59748"/>
                    <a:pt x="24663" y="57378"/>
                    <a:pt x="22898" y="56827"/>
                  </a:cubicBezTo>
                  <a:cubicBezTo>
                    <a:pt x="22672" y="56765"/>
                    <a:pt x="22450" y="56737"/>
                    <a:pt x="22230" y="56737"/>
                  </a:cubicBezTo>
                  <a:cubicBezTo>
                    <a:pt x="20677" y="56737"/>
                    <a:pt x="19265" y="58129"/>
                    <a:pt x="17765" y="58755"/>
                  </a:cubicBezTo>
                  <a:cubicBezTo>
                    <a:pt x="16741" y="59162"/>
                    <a:pt x="15581" y="59235"/>
                    <a:pt x="14409" y="59235"/>
                  </a:cubicBezTo>
                  <a:cubicBezTo>
                    <a:pt x="13750" y="59235"/>
                    <a:pt x="13087" y="59212"/>
                    <a:pt x="12441" y="59212"/>
                  </a:cubicBezTo>
                  <a:cubicBezTo>
                    <a:pt x="10648" y="59212"/>
                    <a:pt x="8993" y="59391"/>
                    <a:pt x="7945" y="60741"/>
                  </a:cubicBezTo>
                  <a:cubicBezTo>
                    <a:pt x="6952" y="62013"/>
                    <a:pt x="7009" y="63778"/>
                    <a:pt x="6731" y="65323"/>
                  </a:cubicBezTo>
                  <a:cubicBezTo>
                    <a:pt x="5959" y="69348"/>
                    <a:pt x="2596" y="72384"/>
                    <a:pt x="1492" y="76299"/>
                  </a:cubicBezTo>
                  <a:cubicBezTo>
                    <a:pt x="0" y="81322"/>
                    <a:pt x="2485" y="86618"/>
                    <a:pt x="4855" y="91305"/>
                  </a:cubicBezTo>
                  <a:cubicBezTo>
                    <a:pt x="5244" y="91967"/>
                    <a:pt x="5575" y="92687"/>
                    <a:pt x="6237" y="93071"/>
                  </a:cubicBezTo>
                  <a:cubicBezTo>
                    <a:pt x="6622" y="93284"/>
                    <a:pt x="7048" y="93366"/>
                    <a:pt x="7489" y="93366"/>
                  </a:cubicBezTo>
                  <a:cubicBezTo>
                    <a:pt x="8187" y="93366"/>
                    <a:pt x="8924" y="93163"/>
                    <a:pt x="9600" y="92960"/>
                  </a:cubicBezTo>
                  <a:cubicBezTo>
                    <a:pt x="11917" y="92245"/>
                    <a:pt x="14291" y="91804"/>
                    <a:pt x="16662" y="91583"/>
                  </a:cubicBezTo>
                  <a:cubicBezTo>
                    <a:pt x="16963" y="91564"/>
                    <a:pt x="17274" y="91551"/>
                    <a:pt x="17586" y="91551"/>
                  </a:cubicBezTo>
                  <a:cubicBezTo>
                    <a:pt x="19043" y="91551"/>
                    <a:pt x="20535" y="91826"/>
                    <a:pt x="21353" y="92960"/>
                  </a:cubicBezTo>
                  <a:cubicBezTo>
                    <a:pt x="22840" y="95057"/>
                    <a:pt x="20801" y="97762"/>
                    <a:pt x="19861" y="100190"/>
                  </a:cubicBezTo>
                  <a:cubicBezTo>
                    <a:pt x="18648" y="103610"/>
                    <a:pt x="19808" y="107415"/>
                    <a:pt x="19257" y="110945"/>
                  </a:cubicBezTo>
                  <a:cubicBezTo>
                    <a:pt x="18758" y="114534"/>
                    <a:pt x="16551" y="117513"/>
                    <a:pt x="14344" y="120324"/>
                  </a:cubicBezTo>
                  <a:cubicBezTo>
                    <a:pt x="13572" y="121264"/>
                    <a:pt x="12800" y="122257"/>
                    <a:pt x="12636" y="123414"/>
                  </a:cubicBezTo>
                  <a:cubicBezTo>
                    <a:pt x="12526" y="124627"/>
                    <a:pt x="13298" y="126009"/>
                    <a:pt x="14512" y="126009"/>
                  </a:cubicBezTo>
                  <a:cubicBezTo>
                    <a:pt x="15726" y="126009"/>
                    <a:pt x="16441" y="124685"/>
                    <a:pt x="16940" y="123581"/>
                  </a:cubicBezTo>
                  <a:cubicBezTo>
                    <a:pt x="19919" y="117402"/>
                    <a:pt x="24164" y="111775"/>
                    <a:pt x="29350" y="107251"/>
                  </a:cubicBezTo>
                  <a:cubicBezTo>
                    <a:pt x="32109" y="104824"/>
                    <a:pt x="35198" y="102727"/>
                    <a:pt x="37573" y="99912"/>
                  </a:cubicBezTo>
                  <a:cubicBezTo>
                    <a:pt x="40000" y="96990"/>
                    <a:pt x="41655" y="93569"/>
                    <a:pt x="43253" y="90091"/>
                  </a:cubicBezTo>
                  <a:cubicBezTo>
                    <a:pt x="44083" y="88383"/>
                    <a:pt x="44908" y="86561"/>
                    <a:pt x="45129" y="84632"/>
                  </a:cubicBezTo>
                  <a:cubicBezTo>
                    <a:pt x="45627" y="79998"/>
                    <a:pt x="42538" y="75637"/>
                    <a:pt x="42097" y="71003"/>
                  </a:cubicBezTo>
                  <a:cubicBezTo>
                    <a:pt x="42039" y="70341"/>
                    <a:pt x="42097" y="69626"/>
                    <a:pt x="42591" y="69185"/>
                  </a:cubicBezTo>
                  <a:cubicBezTo>
                    <a:pt x="42811" y="68997"/>
                    <a:pt x="43045" y="68915"/>
                    <a:pt x="43281" y="68915"/>
                  </a:cubicBezTo>
                  <a:cubicBezTo>
                    <a:pt x="44227" y="68915"/>
                    <a:pt x="45217" y="70232"/>
                    <a:pt x="45570" y="71334"/>
                  </a:cubicBezTo>
                  <a:cubicBezTo>
                    <a:pt x="47446" y="76908"/>
                    <a:pt x="49269" y="82535"/>
                    <a:pt x="51144" y="88163"/>
                  </a:cubicBezTo>
                  <a:cubicBezTo>
                    <a:pt x="53903" y="80108"/>
                    <a:pt x="55447" y="71502"/>
                    <a:pt x="55447" y="62564"/>
                  </a:cubicBezTo>
                  <a:cubicBezTo>
                    <a:pt x="55447" y="37901"/>
                    <a:pt x="44025" y="15944"/>
                    <a:pt x="26261" y="1600"/>
                  </a:cubicBezTo>
                  <a:cubicBezTo>
                    <a:pt x="25930" y="2483"/>
                    <a:pt x="25987" y="3533"/>
                    <a:pt x="26261" y="4416"/>
                  </a:cubicBezTo>
                  <a:cubicBezTo>
                    <a:pt x="26813" y="6014"/>
                    <a:pt x="27973" y="7505"/>
                    <a:pt x="27973" y="9213"/>
                  </a:cubicBezTo>
                  <a:cubicBezTo>
                    <a:pt x="27973" y="9765"/>
                    <a:pt x="27806" y="10374"/>
                    <a:pt x="27364" y="10648"/>
                  </a:cubicBezTo>
                  <a:cubicBezTo>
                    <a:pt x="27169" y="10782"/>
                    <a:pt x="26972" y="10841"/>
                    <a:pt x="26777" y="10841"/>
                  </a:cubicBezTo>
                  <a:cubicBezTo>
                    <a:pt x="25926" y="10841"/>
                    <a:pt x="25112" y="9716"/>
                    <a:pt x="24663" y="8772"/>
                  </a:cubicBezTo>
                  <a:cubicBezTo>
                    <a:pt x="22787" y="4416"/>
                    <a:pt x="19199" y="55"/>
                    <a:pt x="14455" y="2"/>
                  </a:cubicBezTo>
                  <a:cubicBezTo>
                    <a:pt x="14408" y="1"/>
                    <a:pt x="14361" y="0"/>
                    <a:pt x="1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8"/>
            <p:cNvSpPr/>
            <p:nvPr/>
          </p:nvSpPr>
          <p:spPr>
            <a:xfrm>
              <a:off x="2720222" y="2347699"/>
              <a:ext cx="98712" cy="163187"/>
            </a:xfrm>
            <a:custGeom>
              <a:avLst/>
              <a:gdLst/>
              <a:ahLst/>
              <a:cxnLst/>
              <a:rect l="l" t="t" r="r" b="b"/>
              <a:pathLst>
                <a:path w="6069" h="10033" extrusionOk="0">
                  <a:moveTo>
                    <a:pt x="880" y="0"/>
                  </a:moveTo>
                  <a:cubicBezTo>
                    <a:pt x="568" y="0"/>
                    <a:pt x="261" y="68"/>
                    <a:pt x="0" y="212"/>
                  </a:cubicBezTo>
                  <a:cubicBezTo>
                    <a:pt x="331" y="711"/>
                    <a:pt x="552" y="1263"/>
                    <a:pt x="715" y="1815"/>
                  </a:cubicBezTo>
                  <a:cubicBezTo>
                    <a:pt x="1487" y="4021"/>
                    <a:pt x="1876" y="6338"/>
                    <a:pt x="1986" y="8598"/>
                  </a:cubicBezTo>
                  <a:cubicBezTo>
                    <a:pt x="1986" y="9207"/>
                    <a:pt x="2207" y="10033"/>
                    <a:pt x="2812" y="10033"/>
                  </a:cubicBezTo>
                  <a:cubicBezTo>
                    <a:pt x="3032" y="10033"/>
                    <a:pt x="3253" y="9869"/>
                    <a:pt x="3474" y="9701"/>
                  </a:cubicBezTo>
                  <a:cubicBezTo>
                    <a:pt x="4467" y="8929"/>
                    <a:pt x="5407" y="7993"/>
                    <a:pt x="5680" y="6780"/>
                  </a:cubicBezTo>
                  <a:cubicBezTo>
                    <a:pt x="6069" y="4957"/>
                    <a:pt x="4855" y="3249"/>
                    <a:pt x="3641" y="1815"/>
                  </a:cubicBezTo>
                  <a:cubicBezTo>
                    <a:pt x="3090" y="1152"/>
                    <a:pt x="2538" y="490"/>
                    <a:pt x="1708" y="159"/>
                  </a:cubicBezTo>
                  <a:cubicBezTo>
                    <a:pt x="1447" y="55"/>
                    <a:pt x="1161" y="0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8"/>
            <p:cNvSpPr/>
            <p:nvPr/>
          </p:nvSpPr>
          <p:spPr>
            <a:xfrm>
              <a:off x="2643048" y="2443609"/>
              <a:ext cx="61043" cy="63287"/>
            </a:xfrm>
            <a:custGeom>
              <a:avLst/>
              <a:gdLst/>
              <a:ahLst/>
              <a:cxnLst/>
              <a:rect l="l" t="t" r="r" b="b"/>
              <a:pathLst>
                <a:path w="3753" h="3891" extrusionOk="0">
                  <a:moveTo>
                    <a:pt x="2207" y="0"/>
                  </a:moveTo>
                  <a:cubicBezTo>
                    <a:pt x="1545" y="0"/>
                    <a:pt x="826" y="110"/>
                    <a:pt x="332" y="552"/>
                  </a:cubicBezTo>
                  <a:cubicBezTo>
                    <a:pt x="274" y="552"/>
                    <a:pt x="221" y="605"/>
                    <a:pt x="164" y="662"/>
                  </a:cubicBezTo>
                  <a:cubicBezTo>
                    <a:pt x="1" y="1545"/>
                    <a:pt x="111" y="2480"/>
                    <a:pt x="495" y="3253"/>
                  </a:cubicBezTo>
                  <a:cubicBezTo>
                    <a:pt x="605" y="3473"/>
                    <a:pt x="716" y="3694"/>
                    <a:pt x="936" y="3804"/>
                  </a:cubicBezTo>
                  <a:cubicBezTo>
                    <a:pt x="1055" y="3864"/>
                    <a:pt x="1175" y="3891"/>
                    <a:pt x="1297" y="3891"/>
                  </a:cubicBezTo>
                  <a:cubicBezTo>
                    <a:pt x="1741" y="3891"/>
                    <a:pt x="2192" y="3534"/>
                    <a:pt x="2538" y="3142"/>
                  </a:cubicBezTo>
                  <a:cubicBezTo>
                    <a:pt x="2980" y="2758"/>
                    <a:pt x="3364" y="2317"/>
                    <a:pt x="3584" y="1708"/>
                  </a:cubicBezTo>
                  <a:cubicBezTo>
                    <a:pt x="3752" y="1156"/>
                    <a:pt x="3584" y="441"/>
                    <a:pt x="3033" y="163"/>
                  </a:cubicBezTo>
                  <a:cubicBezTo>
                    <a:pt x="2812" y="0"/>
                    <a:pt x="2481" y="0"/>
                    <a:pt x="2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8"/>
            <p:cNvSpPr/>
            <p:nvPr/>
          </p:nvSpPr>
          <p:spPr>
            <a:xfrm>
              <a:off x="2405231" y="2082948"/>
              <a:ext cx="123842" cy="89327"/>
            </a:xfrm>
            <a:custGeom>
              <a:avLst/>
              <a:gdLst/>
              <a:ahLst/>
              <a:cxnLst/>
              <a:rect l="l" t="t" r="r" b="b"/>
              <a:pathLst>
                <a:path w="7614" h="5492" extrusionOk="0">
                  <a:moveTo>
                    <a:pt x="3781" y="1"/>
                  </a:moveTo>
                  <a:cubicBezTo>
                    <a:pt x="3081" y="1"/>
                    <a:pt x="2387" y="172"/>
                    <a:pt x="1823" y="549"/>
                  </a:cubicBezTo>
                  <a:cubicBezTo>
                    <a:pt x="941" y="1043"/>
                    <a:pt x="332" y="2036"/>
                    <a:pt x="389" y="3029"/>
                  </a:cubicBezTo>
                  <a:lnTo>
                    <a:pt x="1" y="3087"/>
                  </a:lnTo>
                  <a:cubicBezTo>
                    <a:pt x="111" y="4080"/>
                    <a:pt x="773" y="5073"/>
                    <a:pt x="1766" y="5346"/>
                  </a:cubicBezTo>
                  <a:cubicBezTo>
                    <a:pt x="2081" y="5452"/>
                    <a:pt x="2416" y="5491"/>
                    <a:pt x="2760" y="5491"/>
                  </a:cubicBezTo>
                  <a:cubicBezTo>
                    <a:pt x="2961" y="5491"/>
                    <a:pt x="3165" y="5478"/>
                    <a:pt x="3368" y="5457"/>
                  </a:cubicBezTo>
                  <a:cubicBezTo>
                    <a:pt x="4913" y="5404"/>
                    <a:pt x="6731" y="5126"/>
                    <a:pt x="7283" y="3691"/>
                  </a:cubicBezTo>
                  <a:cubicBezTo>
                    <a:pt x="7614" y="2919"/>
                    <a:pt x="7393" y="1983"/>
                    <a:pt x="6899" y="1321"/>
                  </a:cubicBezTo>
                  <a:cubicBezTo>
                    <a:pt x="6347" y="659"/>
                    <a:pt x="5575" y="271"/>
                    <a:pt x="4745" y="107"/>
                  </a:cubicBezTo>
                  <a:cubicBezTo>
                    <a:pt x="4431" y="38"/>
                    <a:pt x="4105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8"/>
            <p:cNvSpPr/>
            <p:nvPr/>
          </p:nvSpPr>
          <p:spPr>
            <a:xfrm>
              <a:off x="966914" y="1843278"/>
              <a:ext cx="1230220" cy="2328546"/>
            </a:xfrm>
            <a:custGeom>
              <a:avLst/>
              <a:gdLst/>
              <a:ahLst/>
              <a:cxnLst/>
              <a:rect l="l" t="t" r="r" b="b"/>
              <a:pathLst>
                <a:path w="75636" h="143163" extrusionOk="0">
                  <a:moveTo>
                    <a:pt x="45734" y="1"/>
                  </a:moveTo>
                  <a:cubicBezTo>
                    <a:pt x="43417" y="1051"/>
                    <a:pt x="41157" y="2207"/>
                    <a:pt x="39003" y="3479"/>
                  </a:cubicBezTo>
                  <a:lnTo>
                    <a:pt x="39003" y="3532"/>
                  </a:lnTo>
                  <a:cubicBezTo>
                    <a:pt x="38893" y="4083"/>
                    <a:pt x="38619" y="4582"/>
                    <a:pt x="38341" y="5076"/>
                  </a:cubicBezTo>
                  <a:cubicBezTo>
                    <a:pt x="37075" y="7393"/>
                    <a:pt x="35750" y="9768"/>
                    <a:pt x="33707" y="11423"/>
                  </a:cubicBezTo>
                  <a:cubicBezTo>
                    <a:pt x="33297" y="11677"/>
                    <a:pt x="32842" y="11980"/>
                    <a:pt x="32380" y="11980"/>
                  </a:cubicBezTo>
                  <a:cubicBezTo>
                    <a:pt x="32344" y="11980"/>
                    <a:pt x="32309" y="11978"/>
                    <a:pt x="32273" y="11975"/>
                  </a:cubicBezTo>
                  <a:cubicBezTo>
                    <a:pt x="31942" y="11917"/>
                    <a:pt x="31611" y="11697"/>
                    <a:pt x="31337" y="11476"/>
                  </a:cubicBezTo>
                  <a:cubicBezTo>
                    <a:pt x="30728" y="10982"/>
                    <a:pt x="30066" y="10540"/>
                    <a:pt x="29461" y="10041"/>
                  </a:cubicBezTo>
                  <a:cubicBezTo>
                    <a:pt x="11476" y="24385"/>
                    <a:pt x="1" y="46453"/>
                    <a:pt x="1" y="71226"/>
                  </a:cubicBezTo>
                  <a:cubicBezTo>
                    <a:pt x="1" y="74978"/>
                    <a:pt x="222" y="78619"/>
                    <a:pt x="773" y="82203"/>
                  </a:cubicBezTo>
                  <a:cubicBezTo>
                    <a:pt x="1325" y="82092"/>
                    <a:pt x="1930" y="81819"/>
                    <a:pt x="2371" y="81377"/>
                  </a:cubicBezTo>
                  <a:cubicBezTo>
                    <a:pt x="3474" y="80437"/>
                    <a:pt x="3973" y="78950"/>
                    <a:pt x="4194" y="77516"/>
                  </a:cubicBezTo>
                  <a:cubicBezTo>
                    <a:pt x="4467" y="75198"/>
                    <a:pt x="4856" y="72052"/>
                    <a:pt x="7173" y="71999"/>
                  </a:cubicBezTo>
                  <a:cubicBezTo>
                    <a:pt x="8329" y="71999"/>
                    <a:pt x="9269" y="73045"/>
                    <a:pt x="9874" y="74095"/>
                  </a:cubicBezTo>
                  <a:cubicBezTo>
                    <a:pt x="11807" y="77626"/>
                    <a:pt x="11419" y="82203"/>
                    <a:pt x="14067" y="85292"/>
                  </a:cubicBezTo>
                  <a:cubicBezTo>
                    <a:pt x="16883" y="88660"/>
                    <a:pt x="22011" y="88770"/>
                    <a:pt x="25820" y="91087"/>
                  </a:cubicBezTo>
                  <a:cubicBezTo>
                    <a:pt x="27528" y="92133"/>
                    <a:pt x="28910" y="93625"/>
                    <a:pt x="30287" y="95059"/>
                  </a:cubicBezTo>
                  <a:cubicBezTo>
                    <a:pt x="32273" y="97156"/>
                    <a:pt x="34316" y="99305"/>
                    <a:pt x="35362" y="102011"/>
                  </a:cubicBezTo>
                  <a:cubicBezTo>
                    <a:pt x="36633" y="105100"/>
                    <a:pt x="36576" y="108631"/>
                    <a:pt x="38121" y="111553"/>
                  </a:cubicBezTo>
                  <a:cubicBezTo>
                    <a:pt x="39996" y="115141"/>
                    <a:pt x="43915" y="117127"/>
                    <a:pt x="46617" y="120159"/>
                  </a:cubicBezTo>
                  <a:cubicBezTo>
                    <a:pt x="48272" y="122035"/>
                    <a:pt x="49432" y="124352"/>
                    <a:pt x="50699" y="126559"/>
                  </a:cubicBezTo>
                  <a:cubicBezTo>
                    <a:pt x="53846" y="131912"/>
                    <a:pt x="57597" y="136877"/>
                    <a:pt x="61402" y="141785"/>
                  </a:cubicBezTo>
                  <a:cubicBezTo>
                    <a:pt x="61912" y="142425"/>
                    <a:pt x="62720" y="143162"/>
                    <a:pt x="63467" y="143162"/>
                  </a:cubicBezTo>
                  <a:cubicBezTo>
                    <a:pt x="63689" y="143162"/>
                    <a:pt x="63905" y="143098"/>
                    <a:pt x="64107" y="142946"/>
                  </a:cubicBezTo>
                  <a:cubicBezTo>
                    <a:pt x="64659" y="142505"/>
                    <a:pt x="64659" y="141732"/>
                    <a:pt x="64659" y="141013"/>
                  </a:cubicBezTo>
                  <a:cubicBezTo>
                    <a:pt x="64549" y="133788"/>
                    <a:pt x="66976" y="126559"/>
                    <a:pt x="71390" y="120878"/>
                  </a:cubicBezTo>
                  <a:cubicBezTo>
                    <a:pt x="73265" y="118451"/>
                    <a:pt x="75635" y="115414"/>
                    <a:pt x="74201" y="112713"/>
                  </a:cubicBezTo>
                  <a:cubicBezTo>
                    <a:pt x="73429" y="111279"/>
                    <a:pt x="71774" y="110560"/>
                    <a:pt x="70397" y="109677"/>
                  </a:cubicBezTo>
                  <a:cubicBezTo>
                    <a:pt x="67528" y="107748"/>
                    <a:pt x="65762" y="104659"/>
                    <a:pt x="63666" y="101953"/>
                  </a:cubicBezTo>
                  <a:cubicBezTo>
                    <a:pt x="61623" y="99195"/>
                    <a:pt x="58864" y="96547"/>
                    <a:pt x="55444" y="96273"/>
                  </a:cubicBezTo>
                  <a:cubicBezTo>
                    <a:pt x="55206" y="96255"/>
                    <a:pt x="54966" y="96248"/>
                    <a:pt x="54725" y="96248"/>
                  </a:cubicBezTo>
                  <a:cubicBezTo>
                    <a:pt x="53791" y="96248"/>
                    <a:pt x="52835" y="96355"/>
                    <a:pt x="51915" y="96355"/>
                  </a:cubicBezTo>
                  <a:cubicBezTo>
                    <a:pt x="50862" y="96355"/>
                    <a:pt x="49857" y="96214"/>
                    <a:pt x="48991" y="95611"/>
                  </a:cubicBezTo>
                  <a:cubicBezTo>
                    <a:pt x="47446" y="94508"/>
                    <a:pt x="46784" y="92080"/>
                    <a:pt x="44909" y="91692"/>
                  </a:cubicBezTo>
                  <a:cubicBezTo>
                    <a:pt x="44752" y="91662"/>
                    <a:pt x="44600" y="91647"/>
                    <a:pt x="44450" y="91647"/>
                  </a:cubicBezTo>
                  <a:cubicBezTo>
                    <a:pt x="41598" y="91647"/>
                    <a:pt x="39892" y="96869"/>
                    <a:pt x="37255" y="96869"/>
                  </a:cubicBezTo>
                  <a:cubicBezTo>
                    <a:pt x="37001" y="96869"/>
                    <a:pt x="36739" y="96821"/>
                    <a:pt x="36465" y="96714"/>
                  </a:cubicBezTo>
                  <a:cubicBezTo>
                    <a:pt x="34426" y="95942"/>
                    <a:pt x="34647" y="92853"/>
                    <a:pt x="33045" y="91471"/>
                  </a:cubicBezTo>
                  <a:cubicBezTo>
                    <a:pt x="31778" y="90315"/>
                    <a:pt x="29735" y="90588"/>
                    <a:pt x="28358" y="89595"/>
                  </a:cubicBezTo>
                  <a:cubicBezTo>
                    <a:pt x="26094" y="87940"/>
                    <a:pt x="26535" y="83637"/>
                    <a:pt x="23887" y="82812"/>
                  </a:cubicBezTo>
                  <a:cubicBezTo>
                    <a:pt x="23574" y="82707"/>
                    <a:pt x="23250" y="82668"/>
                    <a:pt x="22921" y="82668"/>
                  </a:cubicBezTo>
                  <a:cubicBezTo>
                    <a:pt x="21986" y="82668"/>
                    <a:pt x="21005" y="82981"/>
                    <a:pt x="20074" y="82981"/>
                  </a:cubicBezTo>
                  <a:cubicBezTo>
                    <a:pt x="19776" y="82981"/>
                    <a:pt x="19484" y="82949"/>
                    <a:pt x="19200" y="82865"/>
                  </a:cubicBezTo>
                  <a:cubicBezTo>
                    <a:pt x="17765" y="82370"/>
                    <a:pt x="17046" y="80658"/>
                    <a:pt x="17046" y="79113"/>
                  </a:cubicBezTo>
                  <a:cubicBezTo>
                    <a:pt x="17046" y="76743"/>
                    <a:pt x="18317" y="74369"/>
                    <a:pt x="20414" y="73323"/>
                  </a:cubicBezTo>
                  <a:cubicBezTo>
                    <a:pt x="21156" y="72921"/>
                    <a:pt x="22010" y="72724"/>
                    <a:pt x="22866" y="72724"/>
                  </a:cubicBezTo>
                  <a:cubicBezTo>
                    <a:pt x="24360" y="72724"/>
                    <a:pt x="25865" y="73323"/>
                    <a:pt x="26813" y="74479"/>
                  </a:cubicBezTo>
                  <a:cubicBezTo>
                    <a:pt x="27418" y="75251"/>
                    <a:pt x="27916" y="76302"/>
                    <a:pt x="28910" y="76465"/>
                  </a:cubicBezTo>
                  <a:cubicBezTo>
                    <a:pt x="28997" y="76481"/>
                    <a:pt x="29083" y="76489"/>
                    <a:pt x="29168" y="76489"/>
                  </a:cubicBezTo>
                  <a:cubicBezTo>
                    <a:pt x="30261" y="76489"/>
                    <a:pt x="31120" y="75221"/>
                    <a:pt x="31169" y="74095"/>
                  </a:cubicBezTo>
                  <a:cubicBezTo>
                    <a:pt x="31280" y="72824"/>
                    <a:pt x="30896" y="71610"/>
                    <a:pt x="31059" y="70344"/>
                  </a:cubicBezTo>
                  <a:cubicBezTo>
                    <a:pt x="31500" y="67197"/>
                    <a:pt x="35252" y="65762"/>
                    <a:pt x="36796" y="63004"/>
                  </a:cubicBezTo>
                  <a:cubicBezTo>
                    <a:pt x="38619" y="59804"/>
                    <a:pt x="37737" y="54728"/>
                    <a:pt x="41100" y="53184"/>
                  </a:cubicBezTo>
                  <a:cubicBezTo>
                    <a:pt x="41805" y="52879"/>
                    <a:pt x="42560" y="52814"/>
                    <a:pt x="43335" y="52814"/>
                  </a:cubicBezTo>
                  <a:cubicBezTo>
                    <a:pt x="43915" y="52814"/>
                    <a:pt x="44506" y="52850"/>
                    <a:pt x="45096" y="52850"/>
                  </a:cubicBezTo>
                  <a:cubicBezTo>
                    <a:pt x="45569" y="52850"/>
                    <a:pt x="46041" y="52827"/>
                    <a:pt x="46506" y="52742"/>
                  </a:cubicBezTo>
                  <a:cubicBezTo>
                    <a:pt x="47998" y="52522"/>
                    <a:pt x="49485" y="51476"/>
                    <a:pt x="49984" y="50041"/>
                  </a:cubicBezTo>
                  <a:cubicBezTo>
                    <a:pt x="50478" y="48550"/>
                    <a:pt x="49816" y="46731"/>
                    <a:pt x="48382" y="46122"/>
                  </a:cubicBezTo>
                  <a:cubicBezTo>
                    <a:pt x="47446" y="45681"/>
                    <a:pt x="46396" y="45848"/>
                    <a:pt x="45460" y="45628"/>
                  </a:cubicBezTo>
                  <a:cubicBezTo>
                    <a:pt x="44467" y="45407"/>
                    <a:pt x="43417" y="44577"/>
                    <a:pt x="43637" y="43584"/>
                  </a:cubicBezTo>
                  <a:cubicBezTo>
                    <a:pt x="43748" y="43143"/>
                    <a:pt x="44079" y="42812"/>
                    <a:pt x="44410" y="42481"/>
                  </a:cubicBezTo>
                  <a:cubicBezTo>
                    <a:pt x="46286" y="40883"/>
                    <a:pt x="48770" y="40332"/>
                    <a:pt x="51030" y="39281"/>
                  </a:cubicBezTo>
                  <a:cubicBezTo>
                    <a:pt x="53237" y="38288"/>
                    <a:pt x="55501" y="36523"/>
                    <a:pt x="55664" y="34095"/>
                  </a:cubicBezTo>
                  <a:cubicBezTo>
                    <a:pt x="55995" y="30344"/>
                    <a:pt x="51308" y="27475"/>
                    <a:pt x="51749" y="23723"/>
                  </a:cubicBezTo>
                  <a:lnTo>
                    <a:pt x="51749" y="23723"/>
                  </a:lnTo>
                  <a:cubicBezTo>
                    <a:pt x="49543" y="24332"/>
                    <a:pt x="47557" y="25657"/>
                    <a:pt x="46122" y="27475"/>
                  </a:cubicBezTo>
                  <a:cubicBezTo>
                    <a:pt x="44520" y="27201"/>
                    <a:pt x="45460" y="24385"/>
                    <a:pt x="44246" y="23450"/>
                  </a:cubicBezTo>
                  <a:cubicBezTo>
                    <a:pt x="44014" y="23269"/>
                    <a:pt x="43760" y="23191"/>
                    <a:pt x="43499" y="23191"/>
                  </a:cubicBezTo>
                  <a:cubicBezTo>
                    <a:pt x="42646" y="23191"/>
                    <a:pt x="41717" y="24026"/>
                    <a:pt x="41210" y="24827"/>
                  </a:cubicBezTo>
                  <a:cubicBezTo>
                    <a:pt x="40107" y="26592"/>
                    <a:pt x="39445" y="28525"/>
                    <a:pt x="39171" y="30564"/>
                  </a:cubicBezTo>
                  <a:cubicBezTo>
                    <a:pt x="38950" y="32277"/>
                    <a:pt x="38950" y="34206"/>
                    <a:pt x="37679" y="35366"/>
                  </a:cubicBezTo>
                  <a:cubicBezTo>
                    <a:pt x="37064" y="35925"/>
                    <a:pt x="36252" y="36186"/>
                    <a:pt x="35420" y="36186"/>
                  </a:cubicBezTo>
                  <a:cubicBezTo>
                    <a:pt x="34610" y="36186"/>
                    <a:pt x="33782" y="35938"/>
                    <a:pt x="33102" y="35477"/>
                  </a:cubicBezTo>
                  <a:cubicBezTo>
                    <a:pt x="31721" y="34537"/>
                    <a:pt x="30949" y="32939"/>
                    <a:pt x="30618" y="31337"/>
                  </a:cubicBezTo>
                  <a:cubicBezTo>
                    <a:pt x="30176" y="29408"/>
                    <a:pt x="30287" y="27365"/>
                    <a:pt x="30454" y="25378"/>
                  </a:cubicBezTo>
                  <a:cubicBezTo>
                    <a:pt x="30507" y="23723"/>
                    <a:pt x="30675" y="21958"/>
                    <a:pt x="31778" y="20744"/>
                  </a:cubicBezTo>
                  <a:cubicBezTo>
                    <a:pt x="32551" y="19919"/>
                    <a:pt x="33597" y="19478"/>
                    <a:pt x="34590" y="18926"/>
                  </a:cubicBezTo>
                  <a:cubicBezTo>
                    <a:pt x="38399" y="16772"/>
                    <a:pt x="40769" y="12747"/>
                    <a:pt x="42922" y="8938"/>
                  </a:cubicBezTo>
                  <a:cubicBezTo>
                    <a:pt x="44467" y="6180"/>
                    <a:pt x="46065" y="3037"/>
                    <a:pt x="45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8"/>
            <p:cNvSpPr/>
            <p:nvPr/>
          </p:nvSpPr>
          <p:spPr>
            <a:xfrm>
              <a:off x="1821131" y="1728435"/>
              <a:ext cx="578757" cy="515031"/>
            </a:xfrm>
            <a:custGeom>
              <a:avLst/>
              <a:gdLst/>
              <a:ahLst/>
              <a:cxnLst/>
              <a:rect l="l" t="t" r="r" b="b"/>
              <a:pathLst>
                <a:path w="35583" h="31665" extrusionOk="0">
                  <a:moveTo>
                    <a:pt x="25763" y="0"/>
                  </a:moveTo>
                  <a:cubicBezTo>
                    <a:pt x="16715" y="0"/>
                    <a:pt x="8056" y="1545"/>
                    <a:pt x="1" y="4361"/>
                  </a:cubicBezTo>
                  <a:cubicBezTo>
                    <a:pt x="274" y="4802"/>
                    <a:pt x="495" y="5296"/>
                    <a:pt x="663" y="5795"/>
                  </a:cubicBezTo>
                  <a:cubicBezTo>
                    <a:pt x="994" y="7062"/>
                    <a:pt x="994" y="8443"/>
                    <a:pt x="1488" y="9657"/>
                  </a:cubicBezTo>
                  <a:cubicBezTo>
                    <a:pt x="1925" y="10572"/>
                    <a:pt x="2914" y="11384"/>
                    <a:pt x="3909" y="11384"/>
                  </a:cubicBezTo>
                  <a:cubicBezTo>
                    <a:pt x="4172" y="11384"/>
                    <a:pt x="4435" y="11328"/>
                    <a:pt x="4688" y="11202"/>
                  </a:cubicBezTo>
                  <a:cubicBezTo>
                    <a:pt x="5791" y="10650"/>
                    <a:pt x="5959" y="9048"/>
                    <a:pt x="6842" y="8112"/>
                  </a:cubicBezTo>
                  <a:cubicBezTo>
                    <a:pt x="7998" y="7009"/>
                    <a:pt x="10205" y="7229"/>
                    <a:pt x="10924" y="5795"/>
                  </a:cubicBezTo>
                  <a:cubicBezTo>
                    <a:pt x="11469" y="4759"/>
                    <a:pt x="11261" y="2868"/>
                    <a:pt x="12421" y="2868"/>
                  </a:cubicBezTo>
                  <a:cubicBezTo>
                    <a:pt x="12437" y="2868"/>
                    <a:pt x="12453" y="2868"/>
                    <a:pt x="12469" y="2869"/>
                  </a:cubicBezTo>
                  <a:cubicBezTo>
                    <a:pt x="13074" y="2926"/>
                    <a:pt x="13462" y="3641"/>
                    <a:pt x="13405" y="4303"/>
                  </a:cubicBezTo>
                  <a:cubicBezTo>
                    <a:pt x="13405" y="4912"/>
                    <a:pt x="13131" y="5517"/>
                    <a:pt x="13074" y="6126"/>
                  </a:cubicBezTo>
                  <a:cubicBezTo>
                    <a:pt x="13021" y="7560"/>
                    <a:pt x="14234" y="8884"/>
                    <a:pt x="14177" y="10319"/>
                  </a:cubicBezTo>
                  <a:cubicBezTo>
                    <a:pt x="14177" y="11974"/>
                    <a:pt x="12469" y="13519"/>
                    <a:pt x="13021" y="15116"/>
                  </a:cubicBezTo>
                  <a:cubicBezTo>
                    <a:pt x="13352" y="15946"/>
                    <a:pt x="14234" y="16551"/>
                    <a:pt x="14565" y="17433"/>
                  </a:cubicBezTo>
                  <a:cubicBezTo>
                    <a:pt x="14729" y="17932"/>
                    <a:pt x="14676" y="18537"/>
                    <a:pt x="14618" y="19089"/>
                  </a:cubicBezTo>
                  <a:cubicBezTo>
                    <a:pt x="14345" y="21737"/>
                    <a:pt x="14067" y="24385"/>
                    <a:pt x="13736" y="26980"/>
                  </a:cubicBezTo>
                  <a:cubicBezTo>
                    <a:pt x="13683" y="27695"/>
                    <a:pt x="13572" y="28467"/>
                    <a:pt x="13793" y="29129"/>
                  </a:cubicBezTo>
                  <a:cubicBezTo>
                    <a:pt x="14206" y="30745"/>
                    <a:pt x="15934" y="31664"/>
                    <a:pt x="17616" y="31664"/>
                  </a:cubicBezTo>
                  <a:cubicBezTo>
                    <a:pt x="17946" y="31664"/>
                    <a:pt x="18274" y="31629"/>
                    <a:pt x="18591" y="31557"/>
                  </a:cubicBezTo>
                  <a:cubicBezTo>
                    <a:pt x="20524" y="31062"/>
                    <a:pt x="22068" y="29628"/>
                    <a:pt x="23335" y="28083"/>
                  </a:cubicBezTo>
                  <a:cubicBezTo>
                    <a:pt x="24606" y="26539"/>
                    <a:pt x="25763" y="24884"/>
                    <a:pt x="27365" y="23723"/>
                  </a:cubicBezTo>
                  <a:cubicBezTo>
                    <a:pt x="28247" y="23118"/>
                    <a:pt x="29240" y="22677"/>
                    <a:pt x="30066" y="22015"/>
                  </a:cubicBezTo>
                  <a:cubicBezTo>
                    <a:pt x="31668" y="20801"/>
                    <a:pt x="32603" y="18925"/>
                    <a:pt x="33486" y="17102"/>
                  </a:cubicBezTo>
                  <a:cubicBezTo>
                    <a:pt x="34537" y="15063"/>
                    <a:pt x="35583" y="12746"/>
                    <a:pt x="34978" y="10482"/>
                  </a:cubicBezTo>
                  <a:cubicBezTo>
                    <a:pt x="34316" y="8165"/>
                    <a:pt x="32109" y="6678"/>
                    <a:pt x="30286" y="5076"/>
                  </a:cubicBezTo>
                  <a:cubicBezTo>
                    <a:pt x="28799" y="3809"/>
                    <a:pt x="27418" y="1876"/>
                    <a:pt x="27528" y="57"/>
                  </a:cubicBezTo>
                  <a:cubicBezTo>
                    <a:pt x="26923" y="0"/>
                    <a:pt x="26314" y="0"/>
                    <a:pt x="25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8"/>
            <p:cNvSpPr/>
            <p:nvPr/>
          </p:nvSpPr>
          <p:spPr>
            <a:xfrm>
              <a:off x="1845332" y="2508504"/>
              <a:ext cx="166911" cy="102486"/>
            </a:xfrm>
            <a:custGeom>
              <a:avLst/>
              <a:gdLst/>
              <a:ahLst/>
              <a:cxnLst/>
              <a:rect l="l" t="t" r="r" b="b"/>
              <a:pathLst>
                <a:path w="10262" h="6301" extrusionOk="0">
                  <a:moveTo>
                    <a:pt x="5664" y="0"/>
                  </a:moveTo>
                  <a:cubicBezTo>
                    <a:pt x="5202" y="0"/>
                    <a:pt x="4742" y="66"/>
                    <a:pt x="4303" y="203"/>
                  </a:cubicBezTo>
                  <a:cubicBezTo>
                    <a:pt x="3862" y="366"/>
                    <a:pt x="3478" y="534"/>
                    <a:pt x="3147" y="755"/>
                  </a:cubicBezTo>
                  <a:cubicBezTo>
                    <a:pt x="2648" y="808"/>
                    <a:pt x="2154" y="1028"/>
                    <a:pt x="1766" y="1359"/>
                  </a:cubicBezTo>
                  <a:cubicBezTo>
                    <a:pt x="1214" y="1801"/>
                    <a:pt x="830" y="2463"/>
                    <a:pt x="499" y="3125"/>
                  </a:cubicBezTo>
                  <a:cubicBezTo>
                    <a:pt x="278" y="3566"/>
                    <a:pt x="0" y="4118"/>
                    <a:pt x="58" y="4616"/>
                  </a:cubicBezTo>
                  <a:cubicBezTo>
                    <a:pt x="168" y="5331"/>
                    <a:pt x="773" y="5883"/>
                    <a:pt x="1435" y="6104"/>
                  </a:cubicBezTo>
                  <a:cubicBezTo>
                    <a:pt x="1879" y="6252"/>
                    <a:pt x="2373" y="6301"/>
                    <a:pt x="2867" y="6301"/>
                  </a:cubicBezTo>
                  <a:cubicBezTo>
                    <a:pt x="3110" y="6301"/>
                    <a:pt x="3352" y="6289"/>
                    <a:pt x="3588" y="6271"/>
                  </a:cubicBezTo>
                  <a:cubicBezTo>
                    <a:pt x="4855" y="6161"/>
                    <a:pt x="6126" y="6104"/>
                    <a:pt x="7450" y="6051"/>
                  </a:cubicBezTo>
                  <a:cubicBezTo>
                    <a:pt x="8055" y="5993"/>
                    <a:pt x="8664" y="5940"/>
                    <a:pt x="9158" y="5662"/>
                  </a:cubicBezTo>
                  <a:cubicBezTo>
                    <a:pt x="9878" y="5221"/>
                    <a:pt x="10262" y="4338"/>
                    <a:pt x="10151" y="3513"/>
                  </a:cubicBezTo>
                  <a:cubicBezTo>
                    <a:pt x="10098" y="2683"/>
                    <a:pt x="9657" y="1911"/>
                    <a:pt x="9048" y="1306"/>
                  </a:cubicBezTo>
                  <a:cubicBezTo>
                    <a:pt x="8128" y="464"/>
                    <a:pt x="6888" y="0"/>
                    <a:pt x="5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8"/>
            <p:cNvSpPr/>
            <p:nvPr/>
          </p:nvSpPr>
          <p:spPr>
            <a:xfrm>
              <a:off x="1734995" y="1928080"/>
              <a:ext cx="137277" cy="245146"/>
            </a:xfrm>
            <a:custGeom>
              <a:avLst/>
              <a:gdLst/>
              <a:ahLst/>
              <a:cxnLst/>
              <a:rect l="l" t="t" r="r" b="b"/>
              <a:pathLst>
                <a:path w="8440" h="15072" extrusionOk="0">
                  <a:moveTo>
                    <a:pt x="4379" y="1"/>
                  </a:moveTo>
                  <a:cubicBezTo>
                    <a:pt x="4014" y="1"/>
                    <a:pt x="3653" y="61"/>
                    <a:pt x="3311" y="193"/>
                  </a:cubicBezTo>
                  <a:cubicBezTo>
                    <a:pt x="2538" y="471"/>
                    <a:pt x="1929" y="1186"/>
                    <a:pt x="1766" y="2016"/>
                  </a:cubicBezTo>
                  <a:cubicBezTo>
                    <a:pt x="2538" y="2731"/>
                    <a:pt x="2980" y="3781"/>
                    <a:pt x="3090" y="4885"/>
                  </a:cubicBezTo>
                  <a:cubicBezTo>
                    <a:pt x="3143" y="5657"/>
                    <a:pt x="3090" y="6430"/>
                    <a:pt x="2922" y="7145"/>
                  </a:cubicBezTo>
                  <a:cubicBezTo>
                    <a:pt x="2481" y="9020"/>
                    <a:pt x="1435" y="10733"/>
                    <a:pt x="495" y="12441"/>
                  </a:cubicBezTo>
                  <a:cubicBezTo>
                    <a:pt x="274" y="12940"/>
                    <a:pt x="1" y="13434"/>
                    <a:pt x="111" y="13933"/>
                  </a:cubicBezTo>
                  <a:cubicBezTo>
                    <a:pt x="274" y="14537"/>
                    <a:pt x="826" y="14926"/>
                    <a:pt x="1435" y="15036"/>
                  </a:cubicBezTo>
                  <a:cubicBezTo>
                    <a:pt x="1559" y="15061"/>
                    <a:pt x="1685" y="15071"/>
                    <a:pt x="1813" y="15071"/>
                  </a:cubicBezTo>
                  <a:cubicBezTo>
                    <a:pt x="2258" y="15071"/>
                    <a:pt x="2728" y="14942"/>
                    <a:pt x="3200" y="14815"/>
                  </a:cubicBezTo>
                  <a:cubicBezTo>
                    <a:pt x="5129" y="14153"/>
                    <a:pt x="7115" y="12829"/>
                    <a:pt x="7504" y="10843"/>
                  </a:cubicBezTo>
                  <a:cubicBezTo>
                    <a:pt x="7777" y="9188"/>
                    <a:pt x="6895" y="7476"/>
                    <a:pt x="7393" y="5878"/>
                  </a:cubicBezTo>
                  <a:cubicBezTo>
                    <a:pt x="7614" y="5158"/>
                    <a:pt x="8108" y="4554"/>
                    <a:pt x="8219" y="3834"/>
                  </a:cubicBezTo>
                  <a:cubicBezTo>
                    <a:pt x="8439" y="2510"/>
                    <a:pt x="7557" y="1244"/>
                    <a:pt x="6400" y="582"/>
                  </a:cubicBezTo>
                  <a:cubicBezTo>
                    <a:pt x="5784" y="220"/>
                    <a:pt x="5075" y="1"/>
                    <a:pt x="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8"/>
            <p:cNvSpPr/>
            <p:nvPr/>
          </p:nvSpPr>
          <p:spPr>
            <a:xfrm>
              <a:off x="1762775" y="1960869"/>
              <a:ext cx="22494" cy="46664"/>
            </a:xfrm>
            <a:custGeom>
              <a:avLst/>
              <a:gdLst/>
              <a:ahLst/>
              <a:cxnLst/>
              <a:rect l="l" t="t" r="r" b="b"/>
              <a:pathLst>
                <a:path w="1383" h="2869" extrusionOk="0">
                  <a:moveTo>
                    <a:pt x="58" y="0"/>
                  </a:moveTo>
                  <a:cubicBezTo>
                    <a:pt x="1" y="221"/>
                    <a:pt x="1" y="441"/>
                    <a:pt x="58" y="715"/>
                  </a:cubicBezTo>
                  <a:cubicBezTo>
                    <a:pt x="221" y="1545"/>
                    <a:pt x="883" y="2207"/>
                    <a:pt x="1382" y="2869"/>
                  </a:cubicBezTo>
                  <a:cubicBezTo>
                    <a:pt x="1272" y="1765"/>
                    <a:pt x="830" y="715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8"/>
            <p:cNvSpPr/>
            <p:nvPr/>
          </p:nvSpPr>
          <p:spPr>
            <a:xfrm>
              <a:off x="1601270" y="2096188"/>
              <a:ext cx="84367" cy="69061"/>
            </a:xfrm>
            <a:custGeom>
              <a:avLst/>
              <a:gdLst/>
              <a:ahLst/>
              <a:cxnLst/>
              <a:rect l="l" t="t" r="r" b="b"/>
              <a:pathLst>
                <a:path w="5187" h="4246" extrusionOk="0">
                  <a:moveTo>
                    <a:pt x="4151" y="1"/>
                  </a:moveTo>
                  <a:cubicBezTo>
                    <a:pt x="3494" y="1"/>
                    <a:pt x="2816" y="224"/>
                    <a:pt x="2317" y="670"/>
                  </a:cubicBezTo>
                  <a:cubicBezTo>
                    <a:pt x="1271" y="1112"/>
                    <a:pt x="389" y="2052"/>
                    <a:pt x="111" y="3155"/>
                  </a:cubicBezTo>
                  <a:cubicBezTo>
                    <a:pt x="0" y="3486"/>
                    <a:pt x="0" y="3981"/>
                    <a:pt x="331" y="4201"/>
                  </a:cubicBezTo>
                  <a:cubicBezTo>
                    <a:pt x="409" y="4232"/>
                    <a:pt x="491" y="4246"/>
                    <a:pt x="575" y="4246"/>
                  </a:cubicBezTo>
                  <a:cubicBezTo>
                    <a:pt x="790" y="4246"/>
                    <a:pt x="1017" y="4156"/>
                    <a:pt x="1214" y="4038"/>
                  </a:cubicBezTo>
                  <a:cubicBezTo>
                    <a:pt x="2538" y="3266"/>
                    <a:pt x="3699" y="2325"/>
                    <a:pt x="4692" y="1222"/>
                  </a:cubicBezTo>
                  <a:cubicBezTo>
                    <a:pt x="4965" y="948"/>
                    <a:pt x="5186" y="617"/>
                    <a:pt x="5023" y="286"/>
                  </a:cubicBezTo>
                  <a:cubicBezTo>
                    <a:pt x="4912" y="66"/>
                    <a:pt x="4634" y="8"/>
                    <a:pt x="4361" y="8"/>
                  </a:cubicBezTo>
                  <a:cubicBezTo>
                    <a:pt x="4291" y="3"/>
                    <a:pt x="4221" y="1"/>
                    <a:pt x="4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8"/>
            <p:cNvSpPr/>
            <p:nvPr/>
          </p:nvSpPr>
          <p:spPr>
            <a:xfrm>
              <a:off x="1615615" y="3167582"/>
              <a:ext cx="106845" cy="74624"/>
            </a:xfrm>
            <a:custGeom>
              <a:avLst/>
              <a:gdLst/>
              <a:ahLst/>
              <a:cxnLst/>
              <a:rect l="l" t="t" r="r" b="b"/>
              <a:pathLst>
                <a:path w="6569" h="4588" extrusionOk="0">
                  <a:moveTo>
                    <a:pt x="3433" y="1"/>
                  </a:moveTo>
                  <a:cubicBezTo>
                    <a:pt x="2954" y="1"/>
                    <a:pt x="2485" y="65"/>
                    <a:pt x="2044" y="227"/>
                  </a:cubicBezTo>
                  <a:cubicBezTo>
                    <a:pt x="1546" y="448"/>
                    <a:pt x="1051" y="779"/>
                    <a:pt x="773" y="1277"/>
                  </a:cubicBezTo>
                  <a:cubicBezTo>
                    <a:pt x="442" y="1719"/>
                    <a:pt x="169" y="2213"/>
                    <a:pt x="111" y="2765"/>
                  </a:cubicBezTo>
                  <a:cubicBezTo>
                    <a:pt x="1" y="3595"/>
                    <a:pt x="553" y="4530"/>
                    <a:pt x="1382" y="4588"/>
                  </a:cubicBezTo>
                  <a:cubicBezTo>
                    <a:pt x="1713" y="4588"/>
                    <a:pt x="2044" y="4420"/>
                    <a:pt x="2375" y="4257"/>
                  </a:cubicBezTo>
                  <a:cubicBezTo>
                    <a:pt x="3532" y="3758"/>
                    <a:pt x="4582" y="3096"/>
                    <a:pt x="5575" y="2323"/>
                  </a:cubicBezTo>
                  <a:cubicBezTo>
                    <a:pt x="6017" y="1939"/>
                    <a:pt x="6568" y="1277"/>
                    <a:pt x="6237" y="779"/>
                  </a:cubicBezTo>
                  <a:cubicBezTo>
                    <a:pt x="6070" y="505"/>
                    <a:pt x="5739" y="337"/>
                    <a:pt x="5408" y="284"/>
                  </a:cubicBezTo>
                  <a:cubicBezTo>
                    <a:pt x="4768" y="123"/>
                    <a:pt x="4092" y="1"/>
                    <a:pt x="3433" y="1"/>
                  </a:cubicBezTo>
                  <a:close/>
                </a:path>
              </a:pathLst>
            </a:custGeom>
            <a:solidFill>
              <a:srgbClr val="1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8"/>
            <p:cNvSpPr/>
            <p:nvPr/>
          </p:nvSpPr>
          <p:spPr>
            <a:xfrm>
              <a:off x="1445133" y="3116935"/>
              <a:ext cx="114880" cy="86660"/>
            </a:xfrm>
            <a:custGeom>
              <a:avLst/>
              <a:gdLst/>
              <a:ahLst/>
              <a:cxnLst/>
              <a:rect l="l" t="t" r="r" b="b"/>
              <a:pathLst>
                <a:path w="7063" h="5328" extrusionOk="0">
                  <a:moveTo>
                    <a:pt x="2517" y="0"/>
                  </a:moveTo>
                  <a:cubicBezTo>
                    <a:pt x="2191" y="0"/>
                    <a:pt x="1864" y="42"/>
                    <a:pt x="1546" y="141"/>
                  </a:cubicBezTo>
                  <a:cubicBezTo>
                    <a:pt x="720" y="419"/>
                    <a:pt x="1" y="1302"/>
                    <a:pt x="169" y="2185"/>
                  </a:cubicBezTo>
                  <a:cubicBezTo>
                    <a:pt x="222" y="2516"/>
                    <a:pt x="389" y="2789"/>
                    <a:pt x="610" y="3010"/>
                  </a:cubicBezTo>
                  <a:cubicBezTo>
                    <a:pt x="1104" y="4171"/>
                    <a:pt x="1824" y="5274"/>
                    <a:pt x="3037" y="5327"/>
                  </a:cubicBezTo>
                  <a:cubicBezTo>
                    <a:pt x="3368" y="5327"/>
                    <a:pt x="3699" y="5274"/>
                    <a:pt x="4030" y="5164"/>
                  </a:cubicBezTo>
                  <a:cubicBezTo>
                    <a:pt x="5134" y="4886"/>
                    <a:pt x="6458" y="4391"/>
                    <a:pt x="6678" y="3288"/>
                  </a:cubicBezTo>
                  <a:cubicBezTo>
                    <a:pt x="7062" y="1907"/>
                    <a:pt x="5575" y="750"/>
                    <a:pt x="4194" y="309"/>
                  </a:cubicBezTo>
                  <a:cubicBezTo>
                    <a:pt x="3666" y="131"/>
                    <a:pt x="3092" y="0"/>
                    <a:pt x="2517" y="0"/>
                  </a:cubicBezTo>
                  <a:close/>
                </a:path>
              </a:pathLst>
            </a:custGeom>
            <a:solidFill>
              <a:srgbClr val="1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8"/>
            <p:cNvSpPr/>
            <p:nvPr/>
          </p:nvSpPr>
          <p:spPr>
            <a:xfrm>
              <a:off x="1335235" y="2631999"/>
              <a:ext cx="198400" cy="306254"/>
            </a:xfrm>
            <a:custGeom>
              <a:avLst/>
              <a:gdLst/>
              <a:ahLst/>
              <a:cxnLst/>
              <a:rect l="l" t="t" r="r" b="b"/>
              <a:pathLst>
                <a:path w="12198" h="18829" extrusionOk="0">
                  <a:moveTo>
                    <a:pt x="11454" y="1"/>
                  </a:moveTo>
                  <a:cubicBezTo>
                    <a:pt x="11382" y="1"/>
                    <a:pt x="11306" y="17"/>
                    <a:pt x="11229" y="56"/>
                  </a:cubicBezTo>
                  <a:cubicBezTo>
                    <a:pt x="4110" y="3313"/>
                    <a:pt x="526" y="10869"/>
                    <a:pt x="27" y="18372"/>
                  </a:cubicBezTo>
                  <a:cubicBezTo>
                    <a:pt x="1" y="18676"/>
                    <a:pt x="221" y="18828"/>
                    <a:pt x="456" y="18828"/>
                  </a:cubicBezTo>
                  <a:cubicBezTo>
                    <a:pt x="690" y="18828"/>
                    <a:pt x="939" y="18676"/>
                    <a:pt x="967" y="18372"/>
                  </a:cubicBezTo>
                  <a:cubicBezTo>
                    <a:pt x="1409" y="11200"/>
                    <a:pt x="4882" y="3975"/>
                    <a:pt x="11723" y="828"/>
                  </a:cubicBezTo>
                  <a:cubicBezTo>
                    <a:pt x="12198" y="638"/>
                    <a:pt x="11898" y="1"/>
                    <a:pt x="1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8"/>
            <p:cNvSpPr/>
            <p:nvPr/>
          </p:nvSpPr>
          <p:spPr>
            <a:xfrm>
              <a:off x="1282555" y="2660982"/>
              <a:ext cx="128851" cy="184819"/>
            </a:xfrm>
            <a:custGeom>
              <a:avLst/>
              <a:gdLst/>
              <a:ahLst/>
              <a:cxnLst/>
              <a:rect l="l" t="t" r="r" b="b"/>
              <a:pathLst>
                <a:path w="7922" h="11363" extrusionOk="0">
                  <a:moveTo>
                    <a:pt x="7191" y="1"/>
                  </a:moveTo>
                  <a:cubicBezTo>
                    <a:pt x="7095" y="1"/>
                    <a:pt x="6997" y="29"/>
                    <a:pt x="6907" y="96"/>
                  </a:cubicBezTo>
                  <a:cubicBezTo>
                    <a:pt x="3487" y="2797"/>
                    <a:pt x="1059" y="6606"/>
                    <a:pt x="66" y="10799"/>
                  </a:cubicBezTo>
                  <a:cubicBezTo>
                    <a:pt x="0" y="11131"/>
                    <a:pt x="293" y="11362"/>
                    <a:pt x="573" y="11362"/>
                  </a:cubicBezTo>
                  <a:cubicBezTo>
                    <a:pt x="759" y="11362"/>
                    <a:pt x="940" y="11261"/>
                    <a:pt x="1007" y="11020"/>
                  </a:cubicBezTo>
                  <a:cubicBezTo>
                    <a:pt x="1942" y="6990"/>
                    <a:pt x="4259" y="3349"/>
                    <a:pt x="7569" y="758"/>
                  </a:cubicBezTo>
                  <a:cubicBezTo>
                    <a:pt x="7922" y="448"/>
                    <a:pt x="7571" y="1"/>
                    <a:pt x="7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8"/>
            <p:cNvSpPr/>
            <p:nvPr/>
          </p:nvSpPr>
          <p:spPr>
            <a:xfrm>
              <a:off x="2389894" y="2598218"/>
              <a:ext cx="106015" cy="290883"/>
            </a:xfrm>
            <a:custGeom>
              <a:avLst/>
              <a:gdLst/>
              <a:ahLst/>
              <a:cxnLst/>
              <a:rect l="l" t="t" r="r" b="b"/>
              <a:pathLst>
                <a:path w="6518" h="17884" extrusionOk="0">
                  <a:moveTo>
                    <a:pt x="674" y="1"/>
                  </a:moveTo>
                  <a:cubicBezTo>
                    <a:pt x="312" y="1"/>
                    <a:pt x="0" y="470"/>
                    <a:pt x="339" y="808"/>
                  </a:cubicBezTo>
                  <a:cubicBezTo>
                    <a:pt x="4805" y="5059"/>
                    <a:pt x="5525" y="11569"/>
                    <a:pt x="4805" y="17470"/>
                  </a:cubicBezTo>
                  <a:cubicBezTo>
                    <a:pt x="4779" y="17745"/>
                    <a:pt x="5000" y="17883"/>
                    <a:pt x="5234" y="17883"/>
                  </a:cubicBezTo>
                  <a:cubicBezTo>
                    <a:pt x="5469" y="17883"/>
                    <a:pt x="5717" y="17745"/>
                    <a:pt x="5746" y="17470"/>
                  </a:cubicBezTo>
                  <a:cubicBezTo>
                    <a:pt x="6518" y="11348"/>
                    <a:pt x="5688" y="4560"/>
                    <a:pt x="1001" y="146"/>
                  </a:cubicBezTo>
                  <a:cubicBezTo>
                    <a:pt x="898" y="44"/>
                    <a:pt x="784" y="1"/>
                    <a:pt x="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8"/>
            <p:cNvSpPr/>
            <p:nvPr/>
          </p:nvSpPr>
          <p:spPr>
            <a:xfrm>
              <a:off x="2485609" y="2651418"/>
              <a:ext cx="50649" cy="171059"/>
            </a:xfrm>
            <a:custGeom>
              <a:avLst/>
              <a:gdLst/>
              <a:ahLst/>
              <a:cxnLst/>
              <a:rect l="l" t="t" r="r" b="b"/>
              <a:pathLst>
                <a:path w="3114" h="10517" extrusionOk="0">
                  <a:moveTo>
                    <a:pt x="649" y="0"/>
                  </a:moveTo>
                  <a:cubicBezTo>
                    <a:pt x="333" y="0"/>
                    <a:pt x="0" y="341"/>
                    <a:pt x="192" y="684"/>
                  </a:cubicBezTo>
                  <a:cubicBezTo>
                    <a:pt x="1626" y="3606"/>
                    <a:pt x="2178" y="6863"/>
                    <a:pt x="1847" y="10063"/>
                  </a:cubicBezTo>
                  <a:cubicBezTo>
                    <a:pt x="1818" y="10365"/>
                    <a:pt x="2039" y="10517"/>
                    <a:pt x="2273" y="10517"/>
                  </a:cubicBezTo>
                  <a:cubicBezTo>
                    <a:pt x="2508" y="10517"/>
                    <a:pt x="2756" y="10365"/>
                    <a:pt x="2782" y="10063"/>
                  </a:cubicBezTo>
                  <a:cubicBezTo>
                    <a:pt x="3113" y="6696"/>
                    <a:pt x="2509" y="3275"/>
                    <a:pt x="1017" y="243"/>
                  </a:cubicBezTo>
                  <a:cubicBezTo>
                    <a:pt x="931" y="71"/>
                    <a:pt x="792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8"/>
            <p:cNvSpPr/>
            <p:nvPr/>
          </p:nvSpPr>
          <p:spPr>
            <a:xfrm>
              <a:off x="2110066" y="868460"/>
              <a:ext cx="840282" cy="443449"/>
            </a:xfrm>
            <a:custGeom>
              <a:avLst/>
              <a:gdLst/>
              <a:ahLst/>
              <a:cxnLst/>
              <a:rect l="l" t="t" r="r" b="b"/>
              <a:pathLst>
                <a:path w="51662" h="27264" extrusionOk="0">
                  <a:moveTo>
                    <a:pt x="31347" y="1"/>
                  </a:moveTo>
                  <a:cubicBezTo>
                    <a:pt x="28382" y="1"/>
                    <a:pt x="25551" y="1383"/>
                    <a:pt x="23392" y="3391"/>
                  </a:cubicBezTo>
                  <a:cubicBezTo>
                    <a:pt x="21075" y="5540"/>
                    <a:pt x="19420" y="8356"/>
                    <a:pt x="17103" y="10452"/>
                  </a:cubicBezTo>
                  <a:cubicBezTo>
                    <a:pt x="15942" y="11445"/>
                    <a:pt x="14618" y="12271"/>
                    <a:pt x="13130" y="12602"/>
                  </a:cubicBezTo>
                  <a:cubicBezTo>
                    <a:pt x="12303" y="12808"/>
                    <a:pt x="11463" y="12858"/>
                    <a:pt x="10623" y="12858"/>
                  </a:cubicBezTo>
                  <a:cubicBezTo>
                    <a:pt x="9841" y="12858"/>
                    <a:pt x="9059" y="12815"/>
                    <a:pt x="8285" y="12815"/>
                  </a:cubicBezTo>
                  <a:cubicBezTo>
                    <a:pt x="8115" y="12815"/>
                    <a:pt x="7946" y="12817"/>
                    <a:pt x="7777" y="12822"/>
                  </a:cubicBezTo>
                  <a:cubicBezTo>
                    <a:pt x="6290" y="12880"/>
                    <a:pt x="4745" y="13100"/>
                    <a:pt x="3421" y="13873"/>
                  </a:cubicBezTo>
                  <a:cubicBezTo>
                    <a:pt x="2207" y="14535"/>
                    <a:pt x="1324" y="15748"/>
                    <a:pt x="883" y="17072"/>
                  </a:cubicBezTo>
                  <a:cubicBezTo>
                    <a:pt x="0" y="19831"/>
                    <a:pt x="1104" y="22753"/>
                    <a:pt x="3200" y="24628"/>
                  </a:cubicBezTo>
                  <a:cubicBezTo>
                    <a:pt x="5627" y="26782"/>
                    <a:pt x="9379" y="27056"/>
                    <a:pt x="12521" y="27224"/>
                  </a:cubicBezTo>
                  <a:cubicBezTo>
                    <a:pt x="13247" y="27247"/>
                    <a:pt x="13949" y="27263"/>
                    <a:pt x="14636" y="27263"/>
                  </a:cubicBezTo>
                  <a:cubicBezTo>
                    <a:pt x="17140" y="27263"/>
                    <a:pt x="19447" y="27051"/>
                    <a:pt x="21957" y="26231"/>
                  </a:cubicBezTo>
                  <a:cubicBezTo>
                    <a:pt x="27474" y="24518"/>
                    <a:pt x="32382" y="21376"/>
                    <a:pt x="36796" y="17734"/>
                  </a:cubicBezTo>
                  <a:cubicBezTo>
                    <a:pt x="37016" y="17624"/>
                    <a:pt x="37237" y="17514"/>
                    <a:pt x="37458" y="17346"/>
                  </a:cubicBezTo>
                  <a:cubicBezTo>
                    <a:pt x="38398" y="16684"/>
                    <a:pt x="39334" y="15969"/>
                    <a:pt x="40216" y="15250"/>
                  </a:cubicBezTo>
                  <a:cubicBezTo>
                    <a:pt x="40327" y="15197"/>
                    <a:pt x="40384" y="15086"/>
                    <a:pt x="40494" y="15029"/>
                  </a:cubicBezTo>
                  <a:cubicBezTo>
                    <a:pt x="41487" y="16631"/>
                    <a:pt x="42591" y="18229"/>
                    <a:pt x="43694" y="19774"/>
                  </a:cubicBezTo>
                  <a:lnTo>
                    <a:pt x="44356" y="20603"/>
                  </a:lnTo>
                  <a:cubicBezTo>
                    <a:pt x="44630" y="21098"/>
                    <a:pt x="44961" y="21539"/>
                    <a:pt x="45292" y="21980"/>
                  </a:cubicBezTo>
                  <a:cubicBezTo>
                    <a:pt x="45901" y="22753"/>
                    <a:pt x="47167" y="24077"/>
                    <a:pt x="48381" y="24244"/>
                  </a:cubicBezTo>
                  <a:cubicBezTo>
                    <a:pt x="48700" y="24376"/>
                    <a:pt x="49044" y="24458"/>
                    <a:pt x="49377" y="24458"/>
                  </a:cubicBezTo>
                  <a:cubicBezTo>
                    <a:pt x="49736" y="24458"/>
                    <a:pt x="50081" y="24363"/>
                    <a:pt x="50367" y="24134"/>
                  </a:cubicBezTo>
                  <a:cubicBezTo>
                    <a:pt x="51140" y="23472"/>
                    <a:pt x="51029" y="22311"/>
                    <a:pt x="50866" y="21429"/>
                  </a:cubicBezTo>
                  <a:cubicBezTo>
                    <a:pt x="50698" y="20383"/>
                    <a:pt x="50314" y="19332"/>
                    <a:pt x="50036" y="18339"/>
                  </a:cubicBezTo>
                  <a:cubicBezTo>
                    <a:pt x="50036" y="17845"/>
                    <a:pt x="49983" y="17403"/>
                    <a:pt x="49983" y="16905"/>
                  </a:cubicBezTo>
                  <a:lnTo>
                    <a:pt x="49983" y="16905"/>
                  </a:lnTo>
                  <a:cubicBezTo>
                    <a:pt x="50036" y="17015"/>
                    <a:pt x="50094" y="17072"/>
                    <a:pt x="50204" y="17183"/>
                  </a:cubicBezTo>
                  <a:cubicBezTo>
                    <a:pt x="50344" y="17336"/>
                    <a:pt x="50504" y="17400"/>
                    <a:pt x="50661" y="17400"/>
                  </a:cubicBezTo>
                  <a:cubicBezTo>
                    <a:pt x="51182" y="17400"/>
                    <a:pt x="51662" y="16686"/>
                    <a:pt x="51197" y="16132"/>
                  </a:cubicBezTo>
                  <a:cubicBezTo>
                    <a:pt x="48770" y="13431"/>
                    <a:pt x="49432" y="9349"/>
                    <a:pt x="48659" y="6039"/>
                  </a:cubicBezTo>
                  <a:cubicBezTo>
                    <a:pt x="48218" y="4384"/>
                    <a:pt x="47446" y="2781"/>
                    <a:pt x="46121" y="1735"/>
                  </a:cubicBezTo>
                  <a:cubicBezTo>
                    <a:pt x="45127" y="959"/>
                    <a:pt x="43965" y="452"/>
                    <a:pt x="42742" y="452"/>
                  </a:cubicBezTo>
                  <a:cubicBezTo>
                    <a:pt x="42401" y="452"/>
                    <a:pt x="42056" y="491"/>
                    <a:pt x="41708" y="575"/>
                  </a:cubicBezTo>
                  <a:cubicBezTo>
                    <a:pt x="40274" y="1016"/>
                    <a:pt x="39223" y="2119"/>
                    <a:pt x="38340" y="3333"/>
                  </a:cubicBezTo>
                  <a:cubicBezTo>
                    <a:pt x="36853" y="1404"/>
                    <a:pt x="34479" y="244"/>
                    <a:pt x="31998" y="23"/>
                  </a:cubicBezTo>
                  <a:cubicBezTo>
                    <a:pt x="31781" y="8"/>
                    <a:pt x="31564" y="1"/>
                    <a:pt x="31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8"/>
            <p:cNvSpPr/>
            <p:nvPr/>
          </p:nvSpPr>
          <p:spPr>
            <a:xfrm>
              <a:off x="2313712" y="1074936"/>
              <a:ext cx="801360" cy="766602"/>
            </a:xfrm>
            <a:custGeom>
              <a:avLst/>
              <a:gdLst/>
              <a:ahLst/>
              <a:cxnLst/>
              <a:rect l="l" t="t" r="r" b="b"/>
              <a:pathLst>
                <a:path w="49269" h="47132" extrusionOk="0">
                  <a:moveTo>
                    <a:pt x="39739" y="1"/>
                  </a:moveTo>
                  <a:cubicBezTo>
                    <a:pt x="39512" y="1"/>
                    <a:pt x="39286" y="24"/>
                    <a:pt x="39060" y="74"/>
                  </a:cubicBezTo>
                  <a:cubicBezTo>
                    <a:pt x="37736" y="458"/>
                    <a:pt x="36911" y="1619"/>
                    <a:pt x="36302" y="2886"/>
                  </a:cubicBezTo>
                  <a:cubicBezTo>
                    <a:pt x="36138" y="3217"/>
                    <a:pt x="36028" y="3495"/>
                    <a:pt x="35860" y="3826"/>
                  </a:cubicBezTo>
                  <a:lnTo>
                    <a:pt x="37021" y="7299"/>
                  </a:lnTo>
                  <a:cubicBezTo>
                    <a:pt x="37352" y="8292"/>
                    <a:pt x="37683" y="9232"/>
                    <a:pt x="37626" y="10278"/>
                  </a:cubicBezTo>
                  <a:cubicBezTo>
                    <a:pt x="37626" y="10499"/>
                    <a:pt x="37573" y="10830"/>
                    <a:pt x="37405" y="10998"/>
                  </a:cubicBezTo>
                  <a:cubicBezTo>
                    <a:pt x="37243" y="11079"/>
                    <a:pt x="37081" y="11129"/>
                    <a:pt x="36919" y="11129"/>
                  </a:cubicBezTo>
                  <a:cubicBezTo>
                    <a:pt x="36860" y="11129"/>
                    <a:pt x="36802" y="11122"/>
                    <a:pt x="36743" y="11108"/>
                  </a:cubicBezTo>
                  <a:cubicBezTo>
                    <a:pt x="35640" y="10998"/>
                    <a:pt x="34814" y="10058"/>
                    <a:pt x="34095" y="9175"/>
                  </a:cubicBezTo>
                  <a:cubicBezTo>
                    <a:pt x="32109" y="6695"/>
                    <a:pt x="30123" y="4210"/>
                    <a:pt x="28084" y="1729"/>
                  </a:cubicBezTo>
                  <a:cubicBezTo>
                    <a:pt x="22015" y="7961"/>
                    <a:pt x="13629" y="11218"/>
                    <a:pt x="5244" y="13368"/>
                  </a:cubicBezTo>
                  <a:cubicBezTo>
                    <a:pt x="3531" y="13867"/>
                    <a:pt x="1766" y="14251"/>
                    <a:pt x="0" y="14529"/>
                  </a:cubicBezTo>
                  <a:cubicBezTo>
                    <a:pt x="499" y="20981"/>
                    <a:pt x="6126" y="31132"/>
                    <a:pt x="11092" y="35325"/>
                  </a:cubicBezTo>
                  <a:cubicBezTo>
                    <a:pt x="14887" y="38468"/>
                    <a:pt x="19839" y="40056"/>
                    <a:pt x="24797" y="40056"/>
                  </a:cubicBezTo>
                  <a:cubicBezTo>
                    <a:pt x="25674" y="40056"/>
                    <a:pt x="26551" y="40006"/>
                    <a:pt x="27422" y="39906"/>
                  </a:cubicBezTo>
                  <a:cubicBezTo>
                    <a:pt x="28525" y="39796"/>
                    <a:pt x="29628" y="39575"/>
                    <a:pt x="30732" y="39244"/>
                  </a:cubicBezTo>
                  <a:cubicBezTo>
                    <a:pt x="34867" y="38031"/>
                    <a:pt x="38619" y="35493"/>
                    <a:pt x="40441" y="31631"/>
                  </a:cubicBezTo>
                  <a:cubicBezTo>
                    <a:pt x="40772" y="32955"/>
                    <a:pt x="40825" y="34332"/>
                    <a:pt x="40825" y="35714"/>
                  </a:cubicBezTo>
                  <a:lnTo>
                    <a:pt x="40993" y="47131"/>
                  </a:lnTo>
                  <a:lnTo>
                    <a:pt x="41324" y="47131"/>
                  </a:lnTo>
                  <a:cubicBezTo>
                    <a:pt x="43862" y="39408"/>
                    <a:pt x="46179" y="31574"/>
                    <a:pt x="48328" y="23687"/>
                  </a:cubicBezTo>
                  <a:cubicBezTo>
                    <a:pt x="48717" y="22305"/>
                    <a:pt x="49101" y="20818"/>
                    <a:pt x="49268" y="19383"/>
                  </a:cubicBezTo>
                  <a:cubicBezTo>
                    <a:pt x="48165" y="18223"/>
                    <a:pt x="43862" y="13425"/>
                    <a:pt x="42759" y="12264"/>
                  </a:cubicBezTo>
                  <a:lnTo>
                    <a:pt x="42869" y="12154"/>
                  </a:lnTo>
                  <a:cubicBezTo>
                    <a:pt x="44356" y="10887"/>
                    <a:pt x="45186" y="8954"/>
                    <a:pt x="45239" y="7026"/>
                  </a:cubicBezTo>
                  <a:cubicBezTo>
                    <a:pt x="45239" y="5092"/>
                    <a:pt x="44467" y="3164"/>
                    <a:pt x="43143" y="1729"/>
                  </a:cubicBezTo>
                  <a:cubicBezTo>
                    <a:pt x="42255" y="744"/>
                    <a:pt x="41008" y="1"/>
                    <a:pt x="39739" y="1"/>
                  </a:cubicBezTo>
                  <a:close/>
                </a:path>
              </a:pathLst>
            </a:custGeom>
            <a:solidFill>
              <a:srgbClr val="F9B7B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8"/>
            <p:cNvSpPr/>
            <p:nvPr/>
          </p:nvSpPr>
          <p:spPr>
            <a:xfrm>
              <a:off x="2702266" y="1521033"/>
              <a:ext cx="114701" cy="124476"/>
            </a:xfrm>
            <a:custGeom>
              <a:avLst/>
              <a:gdLst/>
              <a:ahLst/>
              <a:cxnLst/>
              <a:rect l="l" t="t" r="r" b="b"/>
              <a:pathLst>
                <a:path w="7052" h="7653" extrusionOk="0">
                  <a:moveTo>
                    <a:pt x="6450" y="0"/>
                  </a:moveTo>
                  <a:cubicBezTo>
                    <a:pt x="6261" y="0"/>
                    <a:pt x="6078" y="103"/>
                    <a:pt x="6012" y="341"/>
                  </a:cubicBezTo>
                  <a:cubicBezTo>
                    <a:pt x="5240" y="3153"/>
                    <a:pt x="3143" y="5580"/>
                    <a:pt x="442" y="6683"/>
                  </a:cubicBezTo>
                  <a:cubicBezTo>
                    <a:pt x="164" y="6794"/>
                    <a:pt x="1" y="7014"/>
                    <a:pt x="111" y="7292"/>
                  </a:cubicBezTo>
                  <a:cubicBezTo>
                    <a:pt x="154" y="7473"/>
                    <a:pt x="348" y="7653"/>
                    <a:pt x="537" y="7653"/>
                  </a:cubicBezTo>
                  <a:cubicBezTo>
                    <a:pt x="580" y="7653"/>
                    <a:pt x="622" y="7644"/>
                    <a:pt x="663" y="7624"/>
                  </a:cubicBezTo>
                  <a:cubicBezTo>
                    <a:pt x="3695" y="6410"/>
                    <a:pt x="6069" y="3762"/>
                    <a:pt x="6952" y="615"/>
                  </a:cubicBezTo>
                  <a:cubicBezTo>
                    <a:pt x="7051" y="247"/>
                    <a:pt x="6744" y="0"/>
                    <a:pt x="6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8"/>
            <p:cNvSpPr/>
            <p:nvPr/>
          </p:nvSpPr>
          <p:spPr>
            <a:xfrm>
              <a:off x="2350534" y="1359528"/>
              <a:ext cx="107691" cy="85375"/>
            </a:xfrm>
            <a:custGeom>
              <a:avLst/>
              <a:gdLst/>
              <a:ahLst/>
              <a:cxnLst/>
              <a:rect l="l" t="t" r="r" b="b"/>
              <a:pathLst>
                <a:path w="6621" h="5249" extrusionOk="0">
                  <a:moveTo>
                    <a:pt x="5464" y="1"/>
                  </a:moveTo>
                  <a:cubicBezTo>
                    <a:pt x="5409" y="1"/>
                    <a:pt x="5353" y="4"/>
                    <a:pt x="5297" y="10"/>
                  </a:cubicBezTo>
                  <a:cubicBezTo>
                    <a:pt x="3143" y="394"/>
                    <a:pt x="1488" y="2049"/>
                    <a:pt x="332" y="3814"/>
                  </a:cubicBezTo>
                  <a:cubicBezTo>
                    <a:pt x="1" y="4203"/>
                    <a:pt x="221" y="4918"/>
                    <a:pt x="663" y="5138"/>
                  </a:cubicBezTo>
                  <a:cubicBezTo>
                    <a:pt x="827" y="5212"/>
                    <a:pt x="993" y="5249"/>
                    <a:pt x="1152" y="5249"/>
                  </a:cubicBezTo>
                  <a:cubicBezTo>
                    <a:pt x="1471" y="5249"/>
                    <a:pt x="1766" y="5101"/>
                    <a:pt x="1987" y="4807"/>
                  </a:cubicBezTo>
                  <a:cubicBezTo>
                    <a:pt x="2097" y="4587"/>
                    <a:pt x="2207" y="4423"/>
                    <a:pt x="2371" y="4203"/>
                  </a:cubicBezTo>
                  <a:cubicBezTo>
                    <a:pt x="2371" y="4203"/>
                    <a:pt x="2428" y="4145"/>
                    <a:pt x="2428" y="4092"/>
                  </a:cubicBezTo>
                  <a:lnTo>
                    <a:pt x="2481" y="4092"/>
                  </a:lnTo>
                  <a:cubicBezTo>
                    <a:pt x="2538" y="3982"/>
                    <a:pt x="2649" y="3872"/>
                    <a:pt x="2702" y="3814"/>
                  </a:cubicBezTo>
                  <a:cubicBezTo>
                    <a:pt x="2980" y="3430"/>
                    <a:pt x="3311" y="3152"/>
                    <a:pt x="3695" y="2821"/>
                  </a:cubicBezTo>
                  <a:lnTo>
                    <a:pt x="3752" y="2821"/>
                  </a:lnTo>
                  <a:cubicBezTo>
                    <a:pt x="3752" y="2768"/>
                    <a:pt x="3752" y="2768"/>
                    <a:pt x="3805" y="2768"/>
                  </a:cubicBezTo>
                  <a:cubicBezTo>
                    <a:pt x="3862" y="2711"/>
                    <a:pt x="3973" y="2658"/>
                    <a:pt x="4083" y="2548"/>
                  </a:cubicBezTo>
                  <a:cubicBezTo>
                    <a:pt x="4246" y="2437"/>
                    <a:pt x="4467" y="2327"/>
                    <a:pt x="4688" y="2216"/>
                  </a:cubicBezTo>
                  <a:cubicBezTo>
                    <a:pt x="4688" y="2216"/>
                    <a:pt x="4745" y="2216"/>
                    <a:pt x="4798" y="2159"/>
                  </a:cubicBezTo>
                  <a:cubicBezTo>
                    <a:pt x="4908" y="2106"/>
                    <a:pt x="5019" y="2106"/>
                    <a:pt x="5129" y="2049"/>
                  </a:cubicBezTo>
                  <a:lnTo>
                    <a:pt x="5791" y="1885"/>
                  </a:lnTo>
                  <a:cubicBezTo>
                    <a:pt x="6343" y="1828"/>
                    <a:pt x="6621" y="1166"/>
                    <a:pt x="6510" y="725"/>
                  </a:cubicBezTo>
                  <a:cubicBezTo>
                    <a:pt x="6360" y="229"/>
                    <a:pt x="5946" y="1"/>
                    <a:pt x="5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8"/>
            <p:cNvSpPr/>
            <p:nvPr/>
          </p:nvSpPr>
          <p:spPr>
            <a:xfrm>
              <a:off x="2581097" y="1222843"/>
              <a:ext cx="131958" cy="95069"/>
            </a:xfrm>
            <a:custGeom>
              <a:avLst/>
              <a:gdLst/>
              <a:ahLst/>
              <a:cxnLst/>
              <a:rect l="l" t="t" r="r" b="b"/>
              <a:pathLst>
                <a:path w="8113" h="5845" extrusionOk="0">
                  <a:moveTo>
                    <a:pt x="7001" y="0"/>
                  </a:moveTo>
                  <a:cubicBezTo>
                    <a:pt x="6914" y="0"/>
                    <a:pt x="6823" y="10"/>
                    <a:pt x="6731" y="28"/>
                  </a:cubicBezTo>
                  <a:cubicBezTo>
                    <a:pt x="4083" y="469"/>
                    <a:pt x="1713" y="2124"/>
                    <a:pt x="279" y="4384"/>
                  </a:cubicBezTo>
                  <a:cubicBezTo>
                    <a:pt x="1" y="4826"/>
                    <a:pt x="168" y="5488"/>
                    <a:pt x="610" y="5708"/>
                  </a:cubicBezTo>
                  <a:cubicBezTo>
                    <a:pt x="775" y="5801"/>
                    <a:pt x="940" y="5844"/>
                    <a:pt x="1099" y="5844"/>
                  </a:cubicBezTo>
                  <a:cubicBezTo>
                    <a:pt x="1418" y="5844"/>
                    <a:pt x="1713" y="5671"/>
                    <a:pt x="1934" y="5377"/>
                  </a:cubicBezTo>
                  <a:cubicBezTo>
                    <a:pt x="1987" y="5214"/>
                    <a:pt x="2097" y="5104"/>
                    <a:pt x="2155" y="4993"/>
                  </a:cubicBezTo>
                  <a:cubicBezTo>
                    <a:pt x="2207" y="4993"/>
                    <a:pt x="2207" y="4936"/>
                    <a:pt x="2265" y="4883"/>
                  </a:cubicBezTo>
                  <a:cubicBezTo>
                    <a:pt x="2265" y="4826"/>
                    <a:pt x="2375" y="4773"/>
                    <a:pt x="2375" y="4773"/>
                  </a:cubicBezTo>
                  <a:cubicBezTo>
                    <a:pt x="2539" y="4552"/>
                    <a:pt x="2706" y="4331"/>
                    <a:pt x="2927" y="4111"/>
                  </a:cubicBezTo>
                  <a:cubicBezTo>
                    <a:pt x="3148" y="3943"/>
                    <a:pt x="3368" y="3722"/>
                    <a:pt x="3589" y="3559"/>
                  </a:cubicBezTo>
                  <a:lnTo>
                    <a:pt x="3699" y="3448"/>
                  </a:lnTo>
                  <a:cubicBezTo>
                    <a:pt x="3699" y="3448"/>
                    <a:pt x="3810" y="3391"/>
                    <a:pt x="3810" y="3338"/>
                  </a:cubicBezTo>
                  <a:cubicBezTo>
                    <a:pt x="3920" y="3281"/>
                    <a:pt x="4030" y="3170"/>
                    <a:pt x="4194" y="3117"/>
                  </a:cubicBezTo>
                  <a:cubicBezTo>
                    <a:pt x="4414" y="2950"/>
                    <a:pt x="4635" y="2786"/>
                    <a:pt x="4913" y="2676"/>
                  </a:cubicBezTo>
                  <a:cubicBezTo>
                    <a:pt x="5023" y="2619"/>
                    <a:pt x="5187" y="2508"/>
                    <a:pt x="5297" y="2455"/>
                  </a:cubicBezTo>
                  <a:cubicBezTo>
                    <a:pt x="5354" y="2455"/>
                    <a:pt x="5465" y="2398"/>
                    <a:pt x="5518" y="2398"/>
                  </a:cubicBezTo>
                  <a:lnTo>
                    <a:pt x="5518" y="2345"/>
                  </a:lnTo>
                  <a:cubicBezTo>
                    <a:pt x="6127" y="2124"/>
                    <a:pt x="6678" y="1957"/>
                    <a:pt x="7283" y="1846"/>
                  </a:cubicBezTo>
                  <a:cubicBezTo>
                    <a:pt x="7782" y="1793"/>
                    <a:pt x="8113" y="1131"/>
                    <a:pt x="7945" y="690"/>
                  </a:cubicBezTo>
                  <a:cubicBezTo>
                    <a:pt x="7809" y="230"/>
                    <a:pt x="7440" y="0"/>
                    <a:pt x="7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8"/>
            <p:cNvSpPr/>
            <p:nvPr/>
          </p:nvSpPr>
          <p:spPr>
            <a:xfrm>
              <a:off x="2643910" y="1286063"/>
              <a:ext cx="89311" cy="78853"/>
            </a:xfrm>
            <a:custGeom>
              <a:avLst/>
              <a:gdLst/>
              <a:ahLst/>
              <a:cxnLst/>
              <a:rect l="l" t="t" r="r" b="b"/>
              <a:pathLst>
                <a:path w="5491" h="4848" extrusionOk="0">
                  <a:moveTo>
                    <a:pt x="5014" y="1"/>
                  </a:moveTo>
                  <a:cubicBezTo>
                    <a:pt x="4773" y="1"/>
                    <a:pt x="4524" y="166"/>
                    <a:pt x="4524" y="497"/>
                  </a:cubicBezTo>
                  <a:cubicBezTo>
                    <a:pt x="4471" y="1490"/>
                    <a:pt x="4471" y="2651"/>
                    <a:pt x="3642" y="3366"/>
                  </a:cubicBezTo>
                  <a:cubicBezTo>
                    <a:pt x="3233" y="3774"/>
                    <a:pt x="2702" y="3905"/>
                    <a:pt x="2145" y="3905"/>
                  </a:cubicBezTo>
                  <a:cubicBezTo>
                    <a:pt x="1648" y="3905"/>
                    <a:pt x="1131" y="3801"/>
                    <a:pt x="663" y="3697"/>
                  </a:cubicBezTo>
                  <a:cubicBezTo>
                    <a:pt x="627" y="3688"/>
                    <a:pt x="590" y="3684"/>
                    <a:pt x="552" y="3684"/>
                  </a:cubicBezTo>
                  <a:cubicBezTo>
                    <a:pt x="357" y="3684"/>
                    <a:pt x="150" y="3799"/>
                    <a:pt x="58" y="4028"/>
                  </a:cubicBezTo>
                  <a:cubicBezTo>
                    <a:pt x="1" y="4306"/>
                    <a:pt x="168" y="4580"/>
                    <a:pt x="442" y="4637"/>
                  </a:cubicBezTo>
                  <a:cubicBezTo>
                    <a:pt x="974" y="4752"/>
                    <a:pt x="1544" y="4848"/>
                    <a:pt x="2108" y="4848"/>
                  </a:cubicBezTo>
                  <a:cubicBezTo>
                    <a:pt x="2891" y="4848"/>
                    <a:pt x="3662" y="4663"/>
                    <a:pt x="4304" y="4085"/>
                  </a:cubicBezTo>
                  <a:cubicBezTo>
                    <a:pt x="5354" y="3203"/>
                    <a:pt x="5464" y="1768"/>
                    <a:pt x="5464" y="497"/>
                  </a:cubicBezTo>
                  <a:cubicBezTo>
                    <a:pt x="5491" y="166"/>
                    <a:pt x="5256" y="1"/>
                    <a:pt x="5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8"/>
            <p:cNvSpPr/>
            <p:nvPr/>
          </p:nvSpPr>
          <p:spPr>
            <a:xfrm>
              <a:off x="2394123" y="1435710"/>
              <a:ext cx="103592" cy="67565"/>
            </a:xfrm>
            <a:custGeom>
              <a:avLst/>
              <a:gdLst/>
              <a:ahLst/>
              <a:cxnLst/>
              <a:rect l="l" t="t" r="r" b="b"/>
              <a:pathLst>
                <a:path w="6369" h="4154" extrusionOk="0">
                  <a:moveTo>
                    <a:pt x="5768" y="1"/>
                  </a:moveTo>
                  <a:cubicBezTo>
                    <a:pt x="5526" y="1"/>
                    <a:pt x="5291" y="152"/>
                    <a:pt x="5318" y="454"/>
                  </a:cubicBezTo>
                  <a:cubicBezTo>
                    <a:pt x="5375" y="1394"/>
                    <a:pt x="4876" y="2330"/>
                    <a:pt x="4051" y="2829"/>
                  </a:cubicBezTo>
                  <a:cubicBezTo>
                    <a:pt x="3607" y="3089"/>
                    <a:pt x="3102" y="3202"/>
                    <a:pt x="2594" y="3202"/>
                  </a:cubicBezTo>
                  <a:cubicBezTo>
                    <a:pt x="2026" y="3202"/>
                    <a:pt x="1455" y="3062"/>
                    <a:pt x="962" y="2829"/>
                  </a:cubicBezTo>
                  <a:cubicBezTo>
                    <a:pt x="872" y="2775"/>
                    <a:pt x="785" y="2752"/>
                    <a:pt x="702" y="2752"/>
                  </a:cubicBezTo>
                  <a:cubicBezTo>
                    <a:pt x="276" y="2752"/>
                    <a:pt x="1" y="3377"/>
                    <a:pt x="463" y="3654"/>
                  </a:cubicBezTo>
                  <a:cubicBezTo>
                    <a:pt x="1125" y="3971"/>
                    <a:pt x="1861" y="4153"/>
                    <a:pt x="2586" y="4153"/>
                  </a:cubicBezTo>
                  <a:cubicBezTo>
                    <a:pt x="3253" y="4153"/>
                    <a:pt x="3911" y="3999"/>
                    <a:pt x="4492" y="3654"/>
                  </a:cubicBezTo>
                  <a:cubicBezTo>
                    <a:pt x="5596" y="2992"/>
                    <a:pt x="6368" y="1725"/>
                    <a:pt x="6258" y="454"/>
                  </a:cubicBezTo>
                  <a:cubicBezTo>
                    <a:pt x="6258" y="152"/>
                    <a:pt x="6010" y="1"/>
                    <a:pt x="5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8"/>
            <p:cNvSpPr/>
            <p:nvPr/>
          </p:nvSpPr>
          <p:spPr>
            <a:xfrm>
              <a:off x="2537818" y="1434588"/>
              <a:ext cx="124265" cy="163789"/>
            </a:xfrm>
            <a:custGeom>
              <a:avLst/>
              <a:gdLst/>
              <a:ahLst/>
              <a:cxnLst/>
              <a:rect l="l" t="t" r="r" b="b"/>
              <a:pathLst>
                <a:path w="7640" h="10070" extrusionOk="0">
                  <a:moveTo>
                    <a:pt x="746" y="1"/>
                  </a:moveTo>
                  <a:cubicBezTo>
                    <a:pt x="361" y="1"/>
                    <a:pt x="1" y="510"/>
                    <a:pt x="345" y="854"/>
                  </a:cubicBezTo>
                  <a:cubicBezTo>
                    <a:pt x="1395" y="1847"/>
                    <a:pt x="2278" y="3282"/>
                    <a:pt x="1836" y="4773"/>
                  </a:cubicBezTo>
                  <a:cubicBezTo>
                    <a:pt x="1669" y="5488"/>
                    <a:pt x="1174" y="6040"/>
                    <a:pt x="733" y="6649"/>
                  </a:cubicBezTo>
                  <a:cubicBezTo>
                    <a:pt x="345" y="7254"/>
                    <a:pt x="345" y="7916"/>
                    <a:pt x="733" y="8525"/>
                  </a:cubicBezTo>
                  <a:cubicBezTo>
                    <a:pt x="1338" y="9518"/>
                    <a:pt x="2551" y="10070"/>
                    <a:pt x="3765" y="10070"/>
                  </a:cubicBezTo>
                  <a:cubicBezTo>
                    <a:pt x="5089" y="10012"/>
                    <a:pt x="6360" y="9297"/>
                    <a:pt x="7296" y="8357"/>
                  </a:cubicBezTo>
                  <a:cubicBezTo>
                    <a:pt x="7639" y="8058"/>
                    <a:pt x="7315" y="7557"/>
                    <a:pt x="6946" y="7557"/>
                  </a:cubicBezTo>
                  <a:cubicBezTo>
                    <a:pt x="6841" y="7557"/>
                    <a:pt x="6732" y="7597"/>
                    <a:pt x="6634" y="7695"/>
                  </a:cubicBezTo>
                  <a:cubicBezTo>
                    <a:pt x="5837" y="8444"/>
                    <a:pt x="4817" y="9100"/>
                    <a:pt x="3733" y="9100"/>
                  </a:cubicBezTo>
                  <a:cubicBezTo>
                    <a:pt x="3616" y="9100"/>
                    <a:pt x="3499" y="9093"/>
                    <a:pt x="3381" y="9077"/>
                  </a:cubicBezTo>
                  <a:cubicBezTo>
                    <a:pt x="2829" y="9019"/>
                    <a:pt x="2331" y="8799"/>
                    <a:pt x="1947" y="8468"/>
                  </a:cubicBezTo>
                  <a:cubicBezTo>
                    <a:pt x="1726" y="8304"/>
                    <a:pt x="1505" y="8026"/>
                    <a:pt x="1448" y="7806"/>
                  </a:cubicBezTo>
                  <a:cubicBezTo>
                    <a:pt x="1285" y="7422"/>
                    <a:pt x="1616" y="7144"/>
                    <a:pt x="1779" y="6813"/>
                  </a:cubicBezTo>
                  <a:cubicBezTo>
                    <a:pt x="2551" y="5819"/>
                    <a:pt x="3050" y="4663"/>
                    <a:pt x="2882" y="3392"/>
                  </a:cubicBezTo>
                  <a:cubicBezTo>
                    <a:pt x="2719" y="2125"/>
                    <a:pt x="1947" y="1022"/>
                    <a:pt x="1064" y="139"/>
                  </a:cubicBezTo>
                  <a:cubicBezTo>
                    <a:pt x="966" y="42"/>
                    <a:pt x="855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8"/>
            <p:cNvSpPr/>
            <p:nvPr/>
          </p:nvSpPr>
          <p:spPr>
            <a:xfrm>
              <a:off x="2931983" y="1116296"/>
              <a:ext cx="86156" cy="109529"/>
            </a:xfrm>
            <a:custGeom>
              <a:avLst/>
              <a:gdLst/>
              <a:ahLst/>
              <a:cxnLst/>
              <a:rect l="l" t="t" r="r" b="b"/>
              <a:pathLst>
                <a:path w="5297" h="6734" extrusionOk="0">
                  <a:moveTo>
                    <a:pt x="2394" y="1"/>
                  </a:moveTo>
                  <a:cubicBezTo>
                    <a:pt x="1573" y="1"/>
                    <a:pt x="776" y="189"/>
                    <a:pt x="441" y="1005"/>
                  </a:cubicBezTo>
                  <a:cubicBezTo>
                    <a:pt x="0" y="1945"/>
                    <a:pt x="110" y="3048"/>
                    <a:pt x="384" y="3984"/>
                  </a:cubicBezTo>
                  <a:cubicBezTo>
                    <a:pt x="715" y="4924"/>
                    <a:pt x="1156" y="5917"/>
                    <a:pt x="2039" y="6411"/>
                  </a:cubicBezTo>
                  <a:cubicBezTo>
                    <a:pt x="2366" y="6622"/>
                    <a:pt x="2751" y="6734"/>
                    <a:pt x="3134" y="6734"/>
                  </a:cubicBezTo>
                  <a:cubicBezTo>
                    <a:pt x="3656" y="6734"/>
                    <a:pt x="4172" y="6526"/>
                    <a:pt x="4524" y="6080"/>
                  </a:cubicBezTo>
                  <a:cubicBezTo>
                    <a:pt x="5296" y="5145"/>
                    <a:pt x="4577" y="4041"/>
                    <a:pt x="3751" y="3432"/>
                  </a:cubicBezTo>
                  <a:cubicBezTo>
                    <a:pt x="3663" y="3379"/>
                    <a:pt x="3575" y="3356"/>
                    <a:pt x="3493" y="3356"/>
                  </a:cubicBezTo>
                  <a:cubicBezTo>
                    <a:pt x="3066" y="3356"/>
                    <a:pt x="2790" y="3984"/>
                    <a:pt x="3253" y="4262"/>
                  </a:cubicBezTo>
                  <a:cubicBezTo>
                    <a:pt x="3531" y="4425"/>
                    <a:pt x="3862" y="4703"/>
                    <a:pt x="3915" y="5087"/>
                  </a:cubicBezTo>
                  <a:cubicBezTo>
                    <a:pt x="3972" y="5365"/>
                    <a:pt x="3694" y="5639"/>
                    <a:pt x="3420" y="5749"/>
                  </a:cubicBezTo>
                  <a:cubicBezTo>
                    <a:pt x="3320" y="5785"/>
                    <a:pt x="3221" y="5802"/>
                    <a:pt x="3125" y="5802"/>
                  </a:cubicBezTo>
                  <a:cubicBezTo>
                    <a:pt x="2481" y="5802"/>
                    <a:pt x="1943" y="5065"/>
                    <a:pt x="1655" y="4536"/>
                  </a:cubicBezTo>
                  <a:cubicBezTo>
                    <a:pt x="1267" y="3821"/>
                    <a:pt x="993" y="2880"/>
                    <a:pt x="1156" y="2055"/>
                  </a:cubicBezTo>
                  <a:cubicBezTo>
                    <a:pt x="1156" y="1667"/>
                    <a:pt x="1267" y="1225"/>
                    <a:pt x="1655" y="1062"/>
                  </a:cubicBezTo>
                  <a:cubicBezTo>
                    <a:pt x="1821" y="978"/>
                    <a:pt x="2014" y="951"/>
                    <a:pt x="2207" y="951"/>
                  </a:cubicBezTo>
                  <a:cubicBezTo>
                    <a:pt x="2400" y="951"/>
                    <a:pt x="2593" y="978"/>
                    <a:pt x="2758" y="1005"/>
                  </a:cubicBezTo>
                  <a:cubicBezTo>
                    <a:pt x="2775" y="1006"/>
                    <a:pt x="2792" y="1007"/>
                    <a:pt x="2808" y="1007"/>
                  </a:cubicBezTo>
                  <a:cubicBezTo>
                    <a:pt x="3363" y="1007"/>
                    <a:pt x="3346" y="67"/>
                    <a:pt x="2758" y="12"/>
                  </a:cubicBezTo>
                  <a:cubicBezTo>
                    <a:pt x="2638" y="5"/>
                    <a:pt x="2516" y="1"/>
                    <a:pt x="2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8"/>
            <p:cNvSpPr/>
            <p:nvPr/>
          </p:nvSpPr>
          <p:spPr>
            <a:xfrm>
              <a:off x="2971878" y="1195446"/>
              <a:ext cx="78983" cy="78056"/>
            </a:xfrm>
            <a:custGeom>
              <a:avLst/>
              <a:gdLst/>
              <a:ahLst/>
              <a:cxnLst/>
              <a:rect l="l" t="t" r="r" b="b"/>
              <a:pathLst>
                <a:path w="4856" h="4799" extrusionOk="0">
                  <a:moveTo>
                    <a:pt x="2428" y="1"/>
                  </a:moveTo>
                  <a:cubicBezTo>
                    <a:pt x="1104" y="1"/>
                    <a:pt x="1" y="1047"/>
                    <a:pt x="1" y="2371"/>
                  </a:cubicBezTo>
                  <a:cubicBezTo>
                    <a:pt x="1" y="3752"/>
                    <a:pt x="1104" y="4798"/>
                    <a:pt x="2428" y="4798"/>
                  </a:cubicBezTo>
                  <a:cubicBezTo>
                    <a:pt x="3752" y="4798"/>
                    <a:pt x="4856" y="3752"/>
                    <a:pt x="4856" y="2371"/>
                  </a:cubicBezTo>
                  <a:cubicBezTo>
                    <a:pt x="4856" y="1047"/>
                    <a:pt x="3752" y="1"/>
                    <a:pt x="242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8"/>
            <p:cNvSpPr/>
            <p:nvPr/>
          </p:nvSpPr>
          <p:spPr>
            <a:xfrm rot="-119077">
              <a:off x="2828179" y="1586793"/>
              <a:ext cx="162253" cy="256604"/>
            </a:xfrm>
            <a:custGeom>
              <a:avLst/>
              <a:gdLst/>
              <a:ahLst/>
              <a:cxnLst/>
              <a:rect l="l" t="t" r="r" b="b"/>
              <a:pathLst>
                <a:path w="10263" h="15779" extrusionOk="0">
                  <a:moveTo>
                    <a:pt x="9710" y="0"/>
                  </a:moveTo>
                  <a:cubicBezTo>
                    <a:pt x="7888" y="3862"/>
                    <a:pt x="4136" y="6400"/>
                    <a:pt x="1" y="7613"/>
                  </a:cubicBezTo>
                  <a:cubicBezTo>
                    <a:pt x="1047" y="10314"/>
                    <a:pt x="2097" y="13020"/>
                    <a:pt x="2980" y="15778"/>
                  </a:cubicBezTo>
                  <a:cubicBezTo>
                    <a:pt x="5407" y="15668"/>
                    <a:pt x="7835" y="15611"/>
                    <a:pt x="10262" y="15500"/>
                  </a:cubicBezTo>
                  <a:lnTo>
                    <a:pt x="10094" y="4083"/>
                  </a:lnTo>
                  <a:cubicBezTo>
                    <a:pt x="10094" y="2701"/>
                    <a:pt x="10041" y="1324"/>
                    <a:pt x="9710" y="0"/>
                  </a:cubicBezTo>
                  <a:close/>
                </a:path>
              </a:pathLst>
            </a:custGeom>
            <a:solidFill>
              <a:srgbClr val="E09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8"/>
            <p:cNvSpPr/>
            <p:nvPr/>
          </p:nvSpPr>
          <p:spPr>
            <a:xfrm>
              <a:off x="2861982" y="1390187"/>
              <a:ext cx="453127" cy="797701"/>
            </a:xfrm>
            <a:custGeom>
              <a:avLst/>
              <a:gdLst/>
              <a:ahLst/>
              <a:cxnLst/>
              <a:rect l="l" t="t" r="r" b="b"/>
              <a:pathLst>
                <a:path w="27859" h="49044" extrusionOk="0">
                  <a:moveTo>
                    <a:pt x="15558" y="0"/>
                  </a:moveTo>
                  <a:cubicBezTo>
                    <a:pt x="15391" y="1435"/>
                    <a:pt x="15007" y="2922"/>
                    <a:pt x="14618" y="4304"/>
                  </a:cubicBezTo>
                  <a:cubicBezTo>
                    <a:pt x="12469" y="12191"/>
                    <a:pt x="10152" y="20025"/>
                    <a:pt x="7614" y="27748"/>
                  </a:cubicBezTo>
                  <a:lnTo>
                    <a:pt x="7614" y="27806"/>
                  </a:lnTo>
                  <a:lnTo>
                    <a:pt x="7283" y="27806"/>
                  </a:lnTo>
                  <a:lnTo>
                    <a:pt x="7283" y="27748"/>
                  </a:lnTo>
                  <a:cubicBezTo>
                    <a:pt x="4856" y="27859"/>
                    <a:pt x="2428" y="27916"/>
                    <a:pt x="1" y="28026"/>
                  </a:cubicBezTo>
                  <a:cubicBezTo>
                    <a:pt x="385" y="29130"/>
                    <a:pt x="773" y="30286"/>
                    <a:pt x="1104" y="31390"/>
                  </a:cubicBezTo>
                  <a:cubicBezTo>
                    <a:pt x="2318" y="32109"/>
                    <a:pt x="4247" y="33265"/>
                    <a:pt x="6564" y="34920"/>
                  </a:cubicBezTo>
                  <a:cubicBezTo>
                    <a:pt x="11035" y="38067"/>
                    <a:pt x="16883" y="42812"/>
                    <a:pt x="22011" y="49044"/>
                  </a:cubicBezTo>
                  <a:cubicBezTo>
                    <a:pt x="22068" y="48823"/>
                    <a:pt x="22068" y="48602"/>
                    <a:pt x="22121" y="48382"/>
                  </a:cubicBezTo>
                  <a:cubicBezTo>
                    <a:pt x="23172" y="42260"/>
                    <a:pt x="24218" y="36081"/>
                    <a:pt x="25268" y="29955"/>
                  </a:cubicBezTo>
                  <a:cubicBezTo>
                    <a:pt x="25820" y="26592"/>
                    <a:pt x="26372" y="23282"/>
                    <a:pt x="26976" y="19972"/>
                  </a:cubicBezTo>
                  <a:cubicBezTo>
                    <a:pt x="27418" y="17377"/>
                    <a:pt x="27859" y="14728"/>
                    <a:pt x="27806" y="12080"/>
                  </a:cubicBezTo>
                  <a:cubicBezTo>
                    <a:pt x="27749" y="12027"/>
                    <a:pt x="27696" y="11970"/>
                    <a:pt x="27585" y="11917"/>
                  </a:cubicBezTo>
                  <a:cubicBezTo>
                    <a:pt x="24496" y="8880"/>
                    <a:pt x="21406" y="5848"/>
                    <a:pt x="18370" y="2759"/>
                  </a:cubicBezTo>
                  <a:cubicBezTo>
                    <a:pt x="17434" y="1876"/>
                    <a:pt x="16494" y="936"/>
                    <a:pt x="155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8"/>
            <p:cNvSpPr/>
            <p:nvPr/>
          </p:nvSpPr>
          <p:spPr>
            <a:xfrm>
              <a:off x="1376091" y="2540236"/>
              <a:ext cx="1127913" cy="922746"/>
            </a:xfrm>
            <a:custGeom>
              <a:avLst/>
              <a:gdLst/>
              <a:ahLst/>
              <a:cxnLst/>
              <a:rect l="l" t="t" r="r" b="b"/>
              <a:pathLst>
                <a:path w="69346" h="56732" extrusionOk="0">
                  <a:moveTo>
                    <a:pt x="46739" y="1"/>
                  </a:moveTo>
                  <a:cubicBezTo>
                    <a:pt x="45295" y="1"/>
                    <a:pt x="43829" y="184"/>
                    <a:pt x="42370" y="569"/>
                  </a:cubicBezTo>
                  <a:cubicBezTo>
                    <a:pt x="36632" y="2114"/>
                    <a:pt x="32329" y="6417"/>
                    <a:pt x="30506" y="11656"/>
                  </a:cubicBezTo>
                  <a:cubicBezTo>
                    <a:pt x="27367" y="8890"/>
                    <a:pt x="23300" y="7297"/>
                    <a:pt x="19024" y="7297"/>
                  </a:cubicBezTo>
                  <a:cubicBezTo>
                    <a:pt x="17589" y="7297"/>
                    <a:pt x="16130" y="7476"/>
                    <a:pt x="14675" y="7851"/>
                  </a:cubicBezTo>
                  <a:cubicBezTo>
                    <a:pt x="5460" y="10279"/>
                    <a:pt x="0" y="19821"/>
                    <a:pt x="2427" y="29147"/>
                  </a:cubicBezTo>
                  <a:cubicBezTo>
                    <a:pt x="2427" y="29147"/>
                    <a:pt x="5791" y="47904"/>
                    <a:pt x="41761" y="56731"/>
                  </a:cubicBezTo>
                  <a:cubicBezTo>
                    <a:pt x="41761" y="56731"/>
                    <a:pt x="69345" y="32289"/>
                    <a:pt x="63497" y="13037"/>
                  </a:cubicBezTo>
                  <a:cubicBezTo>
                    <a:pt x="61454" y="5189"/>
                    <a:pt x="54410" y="1"/>
                    <a:pt x="467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8"/>
            <p:cNvSpPr/>
            <p:nvPr/>
          </p:nvSpPr>
          <p:spPr>
            <a:xfrm>
              <a:off x="2386430" y="1547983"/>
              <a:ext cx="1581088" cy="1963169"/>
            </a:xfrm>
            <a:custGeom>
              <a:avLst/>
              <a:gdLst/>
              <a:ahLst/>
              <a:cxnLst/>
              <a:rect l="l" t="t" r="r" b="b"/>
              <a:pathLst>
                <a:path w="97208" h="120699" extrusionOk="0">
                  <a:moveTo>
                    <a:pt x="66419" y="0"/>
                  </a:moveTo>
                  <a:cubicBezTo>
                    <a:pt x="66095" y="0"/>
                    <a:pt x="65755" y="59"/>
                    <a:pt x="65431" y="119"/>
                  </a:cubicBezTo>
                  <a:cubicBezTo>
                    <a:pt x="62615" y="613"/>
                    <a:pt x="59803" y="1275"/>
                    <a:pt x="57045" y="2158"/>
                  </a:cubicBezTo>
                  <a:lnTo>
                    <a:pt x="57045" y="2378"/>
                  </a:lnTo>
                  <a:cubicBezTo>
                    <a:pt x="57098" y="5026"/>
                    <a:pt x="56657" y="7675"/>
                    <a:pt x="56215" y="10270"/>
                  </a:cubicBezTo>
                  <a:cubicBezTo>
                    <a:pt x="54560" y="19701"/>
                    <a:pt x="52962" y="29191"/>
                    <a:pt x="51360" y="38680"/>
                  </a:cubicBezTo>
                  <a:cubicBezTo>
                    <a:pt x="51802" y="39399"/>
                    <a:pt x="52190" y="40114"/>
                    <a:pt x="52464" y="40886"/>
                  </a:cubicBezTo>
                  <a:cubicBezTo>
                    <a:pt x="53898" y="44585"/>
                    <a:pt x="53788" y="48888"/>
                    <a:pt x="53073" y="52913"/>
                  </a:cubicBezTo>
                  <a:cubicBezTo>
                    <a:pt x="50866" y="64997"/>
                    <a:pt x="43637" y="76084"/>
                    <a:pt x="33486" y="83036"/>
                  </a:cubicBezTo>
                  <a:cubicBezTo>
                    <a:pt x="25803" y="88305"/>
                    <a:pt x="16477" y="91094"/>
                    <a:pt x="7149" y="91094"/>
                  </a:cubicBezTo>
                  <a:cubicBezTo>
                    <a:pt x="4757" y="91094"/>
                    <a:pt x="2365" y="90911"/>
                    <a:pt x="0" y="90539"/>
                  </a:cubicBezTo>
                  <a:lnTo>
                    <a:pt x="0" y="90539"/>
                  </a:lnTo>
                  <a:cubicBezTo>
                    <a:pt x="0" y="91201"/>
                    <a:pt x="53" y="91863"/>
                    <a:pt x="53" y="92525"/>
                  </a:cubicBezTo>
                  <a:cubicBezTo>
                    <a:pt x="221" y="97049"/>
                    <a:pt x="331" y="101519"/>
                    <a:pt x="442" y="106043"/>
                  </a:cubicBezTo>
                  <a:cubicBezTo>
                    <a:pt x="552" y="110068"/>
                    <a:pt x="552" y="114041"/>
                    <a:pt x="605" y="118070"/>
                  </a:cubicBezTo>
                  <a:cubicBezTo>
                    <a:pt x="6766" y="120163"/>
                    <a:pt x="13294" y="120698"/>
                    <a:pt x="19849" y="120698"/>
                  </a:cubicBezTo>
                  <a:cubicBezTo>
                    <a:pt x="22098" y="120698"/>
                    <a:pt x="24350" y="120635"/>
                    <a:pt x="26592" y="120551"/>
                  </a:cubicBezTo>
                  <a:cubicBezTo>
                    <a:pt x="34315" y="120220"/>
                    <a:pt x="42092" y="119615"/>
                    <a:pt x="49542" y="117518"/>
                  </a:cubicBezTo>
                  <a:cubicBezTo>
                    <a:pt x="67527" y="112333"/>
                    <a:pt x="82145" y="97931"/>
                    <a:pt x="89648" y="80829"/>
                  </a:cubicBezTo>
                  <a:cubicBezTo>
                    <a:pt x="95222" y="68197"/>
                    <a:pt x="97208" y="53853"/>
                    <a:pt x="94119" y="40392"/>
                  </a:cubicBezTo>
                  <a:cubicBezTo>
                    <a:pt x="91029" y="27041"/>
                    <a:pt x="82696" y="14736"/>
                    <a:pt x="70837" y="7785"/>
                  </a:cubicBezTo>
                  <a:cubicBezTo>
                    <a:pt x="71773" y="7344"/>
                    <a:pt x="72656" y="6681"/>
                    <a:pt x="73375" y="5967"/>
                  </a:cubicBezTo>
                  <a:cubicBezTo>
                    <a:pt x="73538" y="5746"/>
                    <a:pt x="73706" y="5525"/>
                    <a:pt x="73706" y="5304"/>
                  </a:cubicBezTo>
                  <a:cubicBezTo>
                    <a:pt x="73706" y="4916"/>
                    <a:pt x="73265" y="4695"/>
                    <a:pt x="72934" y="4585"/>
                  </a:cubicBezTo>
                  <a:cubicBezTo>
                    <a:pt x="71133" y="3912"/>
                    <a:pt x="69186" y="3603"/>
                    <a:pt x="67241" y="3603"/>
                  </a:cubicBezTo>
                  <a:cubicBezTo>
                    <a:pt x="66802" y="3603"/>
                    <a:pt x="66362" y="3618"/>
                    <a:pt x="65925" y="3649"/>
                  </a:cubicBezTo>
                  <a:lnTo>
                    <a:pt x="67417" y="1165"/>
                  </a:lnTo>
                  <a:cubicBezTo>
                    <a:pt x="67527" y="944"/>
                    <a:pt x="67637" y="723"/>
                    <a:pt x="67580" y="503"/>
                  </a:cubicBezTo>
                  <a:cubicBezTo>
                    <a:pt x="67527" y="339"/>
                    <a:pt x="67359" y="229"/>
                    <a:pt x="67196" y="172"/>
                  </a:cubicBezTo>
                  <a:cubicBezTo>
                    <a:pt x="66965" y="45"/>
                    <a:pt x="66698" y="0"/>
                    <a:pt x="664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8"/>
            <p:cNvSpPr/>
            <p:nvPr/>
          </p:nvSpPr>
          <p:spPr>
            <a:xfrm>
              <a:off x="2971798" y="1478957"/>
              <a:ext cx="241568" cy="472937"/>
            </a:xfrm>
            <a:custGeom>
              <a:avLst/>
              <a:gdLst/>
              <a:ahLst/>
              <a:cxnLst/>
              <a:rect l="l" t="t" r="r" b="b"/>
              <a:pathLst>
                <a:path w="14852" h="29077" extrusionOk="0">
                  <a:moveTo>
                    <a:pt x="14509" y="0"/>
                  </a:moveTo>
                  <a:cubicBezTo>
                    <a:pt x="14395" y="0"/>
                    <a:pt x="14289" y="66"/>
                    <a:pt x="14266" y="223"/>
                  </a:cubicBezTo>
                  <a:cubicBezTo>
                    <a:pt x="13220" y="6349"/>
                    <a:pt x="12227" y="12470"/>
                    <a:pt x="11177" y="18596"/>
                  </a:cubicBezTo>
                  <a:lnTo>
                    <a:pt x="10351" y="23725"/>
                  </a:lnTo>
                  <a:cubicBezTo>
                    <a:pt x="7315" y="23173"/>
                    <a:pt x="4336" y="22621"/>
                    <a:pt x="1356" y="22070"/>
                  </a:cubicBezTo>
                  <a:cubicBezTo>
                    <a:pt x="1246" y="22070"/>
                    <a:pt x="1136" y="22070"/>
                    <a:pt x="1083" y="22127"/>
                  </a:cubicBezTo>
                  <a:cubicBezTo>
                    <a:pt x="972" y="22180"/>
                    <a:pt x="862" y="22237"/>
                    <a:pt x="862" y="22401"/>
                  </a:cubicBezTo>
                  <a:cubicBezTo>
                    <a:pt x="641" y="24497"/>
                    <a:pt x="363" y="26594"/>
                    <a:pt x="32" y="28690"/>
                  </a:cubicBezTo>
                  <a:cubicBezTo>
                    <a:pt x="0" y="28924"/>
                    <a:pt x="188" y="29076"/>
                    <a:pt x="354" y="29076"/>
                  </a:cubicBezTo>
                  <a:cubicBezTo>
                    <a:pt x="463" y="29076"/>
                    <a:pt x="563" y="29010"/>
                    <a:pt x="584" y="28858"/>
                  </a:cubicBezTo>
                  <a:cubicBezTo>
                    <a:pt x="915" y="26814"/>
                    <a:pt x="1193" y="24718"/>
                    <a:pt x="1414" y="22679"/>
                  </a:cubicBezTo>
                  <a:cubicBezTo>
                    <a:pt x="4393" y="23230"/>
                    <a:pt x="7372" y="23782"/>
                    <a:pt x="10404" y="24334"/>
                  </a:cubicBezTo>
                  <a:cubicBezTo>
                    <a:pt x="10572" y="24334"/>
                    <a:pt x="10682" y="24276"/>
                    <a:pt x="10735" y="24166"/>
                  </a:cubicBezTo>
                  <a:cubicBezTo>
                    <a:pt x="10793" y="24113"/>
                    <a:pt x="10903" y="24056"/>
                    <a:pt x="10903" y="23945"/>
                  </a:cubicBezTo>
                  <a:cubicBezTo>
                    <a:pt x="11896" y="17824"/>
                    <a:pt x="12942" y="11698"/>
                    <a:pt x="13935" y="5576"/>
                  </a:cubicBezTo>
                  <a:cubicBezTo>
                    <a:pt x="14213" y="3811"/>
                    <a:pt x="14544" y="2098"/>
                    <a:pt x="14818" y="333"/>
                  </a:cubicBezTo>
                  <a:cubicBezTo>
                    <a:pt x="14852" y="137"/>
                    <a:pt x="14673" y="0"/>
                    <a:pt x="14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8"/>
            <p:cNvSpPr/>
            <p:nvPr/>
          </p:nvSpPr>
          <p:spPr>
            <a:xfrm>
              <a:off x="3160741" y="2732870"/>
              <a:ext cx="31457" cy="39491"/>
            </a:xfrm>
            <a:custGeom>
              <a:avLst/>
              <a:gdLst/>
              <a:ahLst/>
              <a:cxnLst/>
              <a:rect l="l" t="t" r="r" b="b"/>
              <a:pathLst>
                <a:path w="1934" h="2428" extrusionOk="0">
                  <a:moveTo>
                    <a:pt x="1592" y="1"/>
                  </a:moveTo>
                  <a:cubicBezTo>
                    <a:pt x="1496" y="1"/>
                    <a:pt x="1416" y="39"/>
                    <a:pt x="1382" y="143"/>
                  </a:cubicBezTo>
                  <a:lnTo>
                    <a:pt x="58" y="1966"/>
                  </a:lnTo>
                  <a:cubicBezTo>
                    <a:pt x="1" y="2129"/>
                    <a:pt x="58" y="2297"/>
                    <a:pt x="169" y="2407"/>
                  </a:cubicBezTo>
                  <a:cubicBezTo>
                    <a:pt x="212" y="2421"/>
                    <a:pt x="256" y="2428"/>
                    <a:pt x="298" y="2428"/>
                  </a:cubicBezTo>
                  <a:cubicBezTo>
                    <a:pt x="413" y="2428"/>
                    <a:pt x="514" y="2378"/>
                    <a:pt x="553" y="2297"/>
                  </a:cubicBezTo>
                  <a:lnTo>
                    <a:pt x="1877" y="421"/>
                  </a:lnTo>
                  <a:cubicBezTo>
                    <a:pt x="1934" y="311"/>
                    <a:pt x="1877" y="90"/>
                    <a:pt x="1766" y="32"/>
                  </a:cubicBezTo>
                  <a:cubicBezTo>
                    <a:pt x="1707" y="13"/>
                    <a:pt x="1647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8"/>
            <p:cNvSpPr/>
            <p:nvPr/>
          </p:nvSpPr>
          <p:spPr>
            <a:xfrm>
              <a:off x="3201157" y="2661893"/>
              <a:ext cx="38629" cy="50340"/>
            </a:xfrm>
            <a:custGeom>
              <a:avLst/>
              <a:gdLst/>
              <a:ahLst/>
              <a:cxnLst/>
              <a:rect l="l" t="t" r="r" b="b"/>
              <a:pathLst>
                <a:path w="2375" h="3095" extrusionOk="0">
                  <a:moveTo>
                    <a:pt x="1975" y="1"/>
                  </a:moveTo>
                  <a:cubicBezTo>
                    <a:pt x="1878" y="1"/>
                    <a:pt x="1779" y="45"/>
                    <a:pt x="1709" y="151"/>
                  </a:cubicBezTo>
                  <a:cubicBezTo>
                    <a:pt x="1214" y="976"/>
                    <a:pt x="663" y="1806"/>
                    <a:pt x="111" y="2631"/>
                  </a:cubicBezTo>
                  <a:cubicBezTo>
                    <a:pt x="1" y="2799"/>
                    <a:pt x="111" y="2962"/>
                    <a:pt x="221" y="3072"/>
                  </a:cubicBezTo>
                  <a:cubicBezTo>
                    <a:pt x="265" y="3088"/>
                    <a:pt x="310" y="3095"/>
                    <a:pt x="352" y="3095"/>
                  </a:cubicBezTo>
                  <a:cubicBezTo>
                    <a:pt x="467" y="3095"/>
                    <a:pt x="567" y="3043"/>
                    <a:pt x="605" y="2962"/>
                  </a:cubicBezTo>
                  <a:cubicBezTo>
                    <a:pt x="1157" y="2137"/>
                    <a:pt x="1709" y="1307"/>
                    <a:pt x="2260" y="424"/>
                  </a:cubicBezTo>
                  <a:cubicBezTo>
                    <a:pt x="2374" y="199"/>
                    <a:pt x="2180" y="1"/>
                    <a:pt x="1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8"/>
            <p:cNvSpPr/>
            <p:nvPr/>
          </p:nvSpPr>
          <p:spPr>
            <a:xfrm>
              <a:off x="3246795" y="2574358"/>
              <a:ext cx="30611" cy="53609"/>
            </a:xfrm>
            <a:custGeom>
              <a:avLst/>
              <a:gdLst/>
              <a:ahLst/>
              <a:cxnLst/>
              <a:rect l="l" t="t" r="r" b="b"/>
              <a:pathLst>
                <a:path w="1882" h="3296" extrusionOk="0">
                  <a:moveTo>
                    <a:pt x="1569" y="0"/>
                  </a:moveTo>
                  <a:cubicBezTo>
                    <a:pt x="1439" y="0"/>
                    <a:pt x="1320" y="90"/>
                    <a:pt x="1277" y="179"/>
                  </a:cubicBezTo>
                  <a:cubicBezTo>
                    <a:pt x="946" y="1119"/>
                    <a:pt x="558" y="2002"/>
                    <a:pt x="116" y="2827"/>
                  </a:cubicBezTo>
                  <a:cubicBezTo>
                    <a:pt x="1" y="3061"/>
                    <a:pt x="214" y="3295"/>
                    <a:pt x="408" y="3295"/>
                  </a:cubicBezTo>
                  <a:cubicBezTo>
                    <a:pt x="489" y="3295"/>
                    <a:pt x="566" y="3255"/>
                    <a:pt x="615" y="3158"/>
                  </a:cubicBezTo>
                  <a:cubicBezTo>
                    <a:pt x="1109" y="2222"/>
                    <a:pt x="1498" y="1340"/>
                    <a:pt x="1882" y="347"/>
                  </a:cubicBezTo>
                  <a:cubicBezTo>
                    <a:pt x="1882" y="179"/>
                    <a:pt x="1772" y="16"/>
                    <a:pt x="1661" y="16"/>
                  </a:cubicBezTo>
                  <a:cubicBezTo>
                    <a:pt x="1630" y="5"/>
                    <a:pt x="1599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8"/>
            <p:cNvSpPr/>
            <p:nvPr/>
          </p:nvSpPr>
          <p:spPr>
            <a:xfrm>
              <a:off x="3258587" y="2646328"/>
              <a:ext cx="28724" cy="40793"/>
            </a:xfrm>
            <a:custGeom>
              <a:avLst/>
              <a:gdLst/>
              <a:ahLst/>
              <a:cxnLst/>
              <a:rect l="l" t="t" r="r" b="b"/>
              <a:pathLst>
                <a:path w="1766" h="2508" extrusionOk="0">
                  <a:moveTo>
                    <a:pt x="1427" y="0"/>
                  </a:moveTo>
                  <a:cubicBezTo>
                    <a:pt x="1324" y="0"/>
                    <a:pt x="1228" y="62"/>
                    <a:pt x="1157" y="168"/>
                  </a:cubicBezTo>
                  <a:cubicBezTo>
                    <a:pt x="826" y="777"/>
                    <a:pt x="442" y="1439"/>
                    <a:pt x="111" y="2043"/>
                  </a:cubicBezTo>
                  <a:cubicBezTo>
                    <a:pt x="1" y="2211"/>
                    <a:pt x="53" y="2374"/>
                    <a:pt x="164" y="2485"/>
                  </a:cubicBezTo>
                  <a:cubicBezTo>
                    <a:pt x="209" y="2500"/>
                    <a:pt x="254" y="2507"/>
                    <a:pt x="298" y="2507"/>
                  </a:cubicBezTo>
                  <a:cubicBezTo>
                    <a:pt x="416" y="2507"/>
                    <a:pt x="525" y="2455"/>
                    <a:pt x="605" y="2374"/>
                  </a:cubicBezTo>
                  <a:cubicBezTo>
                    <a:pt x="994" y="1712"/>
                    <a:pt x="1325" y="1108"/>
                    <a:pt x="1709" y="446"/>
                  </a:cubicBezTo>
                  <a:cubicBezTo>
                    <a:pt x="1766" y="278"/>
                    <a:pt x="1709" y="115"/>
                    <a:pt x="1598" y="57"/>
                  </a:cubicBezTo>
                  <a:cubicBezTo>
                    <a:pt x="1541" y="18"/>
                    <a:pt x="1483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8"/>
            <p:cNvSpPr/>
            <p:nvPr/>
          </p:nvSpPr>
          <p:spPr>
            <a:xfrm>
              <a:off x="3219113" y="2727665"/>
              <a:ext cx="29586" cy="32205"/>
            </a:xfrm>
            <a:custGeom>
              <a:avLst/>
              <a:gdLst/>
              <a:ahLst/>
              <a:cxnLst/>
              <a:rect l="l" t="t" r="r" b="b"/>
              <a:pathLst>
                <a:path w="1819" h="1980" extrusionOk="0">
                  <a:moveTo>
                    <a:pt x="1523" y="1"/>
                  </a:moveTo>
                  <a:cubicBezTo>
                    <a:pt x="1404" y="1"/>
                    <a:pt x="1295" y="51"/>
                    <a:pt x="1214" y="132"/>
                  </a:cubicBezTo>
                  <a:cubicBezTo>
                    <a:pt x="1156" y="242"/>
                    <a:pt x="1046" y="410"/>
                    <a:pt x="993" y="520"/>
                  </a:cubicBezTo>
                  <a:lnTo>
                    <a:pt x="825" y="683"/>
                  </a:lnTo>
                  <a:lnTo>
                    <a:pt x="825" y="741"/>
                  </a:lnTo>
                  <a:cubicBezTo>
                    <a:pt x="772" y="741"/>
                    <a:pt x="772" y="794"/>
                    <a:pt x="715" y="851"/>
                  </a:cubicBezTo>
                  <a:cubicBezTo>
                    <a:pt x="552" y="1072"/>
                    <a:pt x="331" y="1293"/>
                    <a:pt x="163" y="1513"/>
                  </a:cubicBezTo>
                  <a:cubicBezTo>
                    <a:pt x="53" y="1624"/>
                    <a:pt x="0" y="1787"/>
                    <a:pt x="163" y="1897"/>
                  </a:cubicBezTo>
                  <a:cubicBezTo>
                    <a:pt x="219" y="1952"/>
                    <a:pt x="288" y="1980"/>
                    <a:pt x="358" y="1980"/>
                  </a:cubicBezTo>
                  <a:cubicBezTo>
                    <a:pt x="427" y="1980"/>
                    <a:pt x="497" y="1952"/>
                    <a:pt x="552" y="1897"/>
                  </a:cubicBezTo>
                  <a:cubicBezTo>
                    <a:pt x="993" y="1456"/>
                    <a:pt x="1377" y="962"/>
                    <a:pt x="1708" y="463"/>
                  </a:cubicBezTo>
                  <a:cubicBezTo>
                    <a:pt x="1818" y="299"/>
                    <a:pt x="1765" y="132"/>
                    <a:pt x="1655" y="21"/>
                  </a:cubicBezTo>
                  <a:cubicBezTo>
                    <a:pt x="1610" y="7"/>
                    <a:pt x="1566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8"/>
            <p:cNvSpPr/>
            <p:nvPr/>
          </p:nvSpPr>
          <p:spPr>
            <a:xfrm>
              <a:off x="3883835" y="2276640"/>
              <a:ext cx="19014" cy="63108"/>
            </a:xfrm>
            <a:custGeom>
              <a:avLst/>
              <a:gdLst/>
              <a:ahLst/>
              <a:cxnLst/>
              <a:rect l="l" t="t" r="r" b="b"/>
              <a:pathLst>
                <a:path w="1169" h="3880" extrusionOk="0">
                  <a:moveTo>
                    <a:pt x="337" y="1"/>
                  </a:moveTo>
                  <a:cubicBezTo>
                    <a:pt x="167" y="1"/>
                    <a:pt x="0" y="140"/>
                    <a:pt x="65" y="336"/>
                  </a:cubicBezTo>
                  <a:cubicBezTo>
                    <a:pt x="286" y="1439"/>
                    <a:pt x="449" y="2542"/>
                    <a:pt x="560" y="3588"/>
                  </a:cubicBezTo>
                  <a:cubicBezTo>
                    <a:pt x="560" y="3783"/>
                    <a:pt x="712" y="3880"/>
                    <a:pt x="864" y="3880"/>
                  </a:cubicBezTo>
                  <a:cubicBezTo>
                    <a:pt x="1017" y="3880"/>
                    <a:pt x="1169" y="3783"/>
                    <a:pt x="1169" y="3588"/>
                  </a:cubicBezTo>
                  <a:cubicBezTo>
                    <a:pt x="1058" y="2485"/>
                    <a:pt x="891" y="1329"/>
                    <a:pt x="617" y="225"/>
                  </a:cubicBezTo>
                  <a:cubicBezTo>
                    <a:pt x="572" y="67"/>
                    <a:pt x="454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8"/>
            <p:cNvSpPr/>
            <p:nvPr/>
          </p:nvSpPr>
          <p:spPr>
            <a:xfrm>
              <a:off x="3887934" y="2455921"/>
              <a:ext cx="20299" cy="68915"/>
            </a:xfrm>
            <a:custGeom>
              <a:avLst/>
              <a:gdLst/>
              <a:ahLst/>
              <a:cxnLst/>
              <a:rect l="l" t="t" r="r" b="b"/>
              <a:pathLst>
                <a:path w="1248" h="4237" extrusionOk="0">
                  <a:moveTo>
                    <a:pt x="958" y="0"/>
                  </a:moveTo>
                  <a:cubicBezTo>
                    <a:pt x="844" y="0"/>
                    <a:pt x="696" y="99"/>
                    <a:pt x="696" y="236"/>
                  </a:cubicBezTo>
                  <a:cubicBezTo>
                    <a:pt x="528" y="1450"/>
                    <a:pt x="308" y="2664"/>
                    <a:pt x="34" y="3877"/>
                  </a:cubicBezTo>
                  <a:cubicBezTo>
                    <a:pt x="0" y="4105"/>
                    <a:pt x="181" y="4237"/>
                    <a:pt x="345" y="4237"/>
                  </a:cubicBezTo>
                  <a:cubicBezTo>
                    <a:pt x="458" y="4237"/>
                    <a:pt x="562" y="4175"/>
                    <a:pt x="586" y="4041"/>
                  </a:cubicBezTo>
                  <a:cubicBezTo>
                    <a:pt x="859" y="2827"/>
                    <a:pt x="1080" y="1613"/>
                    <a:pt x="1248" y="346"/>
                  </a:cubicBezTo>
                  <a:cubicBezTo>
                    <a:pt x="1248" y="236"/>
                    <a:pt x="1190" y="68"/>
                    <a:pt x="1027" y="15"/>
                  </a:cubicBezTo>
                  <a:cubicBezTo>
                    <a:pt x="1007" y="5"/>
                    <a:pt x="983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8"/>
            <p:cNvSpPr/>
            <p:nvPr/>
          </p:nvSpPr>
          <p:spPr>
            <a:xfrm>
              <a:off x="3865148" y="2413098"/>
              <a:ext cx="13451" cy="60099"/>
            </a:xfrm>
            <a:custGeom>
              <a:avLst/>
              <a:gdLst/>
              <a:ahLst/>
              <a:cxnLst/>
              <a:rect l="l" t="t" r="r" b="b"/>
              <a:pathLst>
                <a:path w="827" h="3695" extrusionOk="0">
                  <a:moveTo>
                    <a:pt x="385" y="0"/>
                  </a:moveTo>
                  <a:cubicBezTo>
                    <a:pt x="221" y="0"/>
                    <a:pt x="54" y="164"/>
                    <a:pt x="111" y="274"/>
                  </a:cubicBezTo>
                  <a:cubicBezTo>
                    <a:pt x="221" y="1324"/>
                    <a:pt x="221" y="2317"/>
                    <a:pt x="1" y="3310"/>
                  </a:cubicBezTo>
                  <a:cubicBezTo>
                    <a:pt x="1" y="3474"/>
                    <a:pt x="54" y="3641"/>
                    <a:pt x="221" y="3694"/>
                  </a:cubicBezTo>
                  <a:cubicBezTo>
                    <a:pt x="385" y="3694"/>
                    <a:pt x="552" y="3641"/>
                    <a:pt x="605" y="3474"/>
                  </a:cubicBezTo>
                  <a:cubicBezTo>
                    <a:pt x="773" y="2428"/>
                    <a:pt x="826" y="1377"/>
                    <a:pt x="663" y="274"/>
                  </a:cubicBezTo>
                  <a:cubicBezTo>
                    <a:pt x="663" y="164"/>
                    <a:pt x="552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8"/>
            <p:cNvSpPr/>
            <p:nvPr/>
          </p:nvSpPr>
          <p:spPr>
            <a:xfrm>
              <a:off x="3850233" y="2315284"/>
              <a:ext cx="14931" cy="63255"/>
            </a:xfrm>
            <a:custGeom>
              <a:avLst/>
              <a:gdLst/>
              <a:ahLst/>
              <a:cxnLst/>
              <a:rect l="l" t="t" r="r" b="b"/>
              <a:pathLst>
                <a:path w="918" h="3889" extrusionOk="0">
                  <a:moveTo>
                    <a:pt x="353" y="1"/>
                  </a:moveTo>
                  <a:cubicBezTo>
                    <a:pt x="187" y="1"/>
                    <a:pt x="0" y="153"/>
                    <a:pt x="35" y="387"/>
                  </a:cubicBezTo>
                  <a:cubicBezTo>
                    <a:pt x="256" y="1433"/>
                    <a:pt x="309" y="2536"/>
                    <a:pt x="256" y="3640"/>
                  </a:cubicBezTo>
                  <a:cubicBezTo>
                    <a:pt x="227" y="3805"/>
                    <a:pt x="365" y="3888"/>
                    <a:pt x="510" y="3888"/>
                  </a:cubicBezTo>
                  <a:cubicBezTo>
                    <a:pt x="655" y="3888"/>
                    <a:pt x="807" y="3805"/>
                    <a:pt x="807" y="3640"/>
                  </a:cubicBezTo>
                  <a:cubicBezTo>
                    <a:pt x="918" y="2483"/>
                    <a:pt x="860" y="1323"/>
                    <a:pt x="587" y="219"/>
                  </a:cubicBezTo>
                  <a:cubicBezTo>
                    <a:pt x="564" y="67"/>
                    <a:pt x="463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8"/>
            <p:cNvSpPr/>
            <p:nvPr/>
          </p:nvSpPr>
          <p:spPr>
            <a:xfrm>
              <a:off x="3333955" y="1606421"/>
              <a:ext cx="125419" cy="137895"/>
            </a:xfrm>
            <a:custGeom>
              <a:avLst/>
              <a:gdLst/>
              <a:ahLst/>
              <a:cxnLst/>
              <a:rect l="l" t="t" r="r" b="b"/>
              <a:pathLst>
                <a:path w="7711" h="8478" extrusionOk="0">
                  <a:moveTo>
                    <a:pt x="4891" y="1"/>
                  </a:moveTo>
                  <a:cubicBezTo>
                    <a:pt x="4843" y="1"/>
                    <a:pt x="4793" y="18"/>
                    <a:pt x="4745" y="56"/>
                  </a:cubicBezTo>
                  <a:cubicBezTo>
                    <a:pt x="2869" y="1323"/>
                    <a:pt x="1325" y="2978"/>
                    <a:pt x="111" y="4854"/>
                  </a:cubicBezTo>
                  <a:cubicBezTo>
                    <a:pt x="1" y="4964"/>
                    <a:pt x="54" y="5185"/>
                    <a:pt x="164" y="5242"/>
                  </a:cubicBezTo>
                  <a:cubicBezTo>
                    <a:pt x="320" y="5314"/>
                    <a:pt x="473" y="5344"/>
                    <a:pt x="624" y="5344"/>
                  </a:cubicBezTo>
                  <a:cubicBezTo>
                    <a:pt x="1168" y="5344"/>
                    <a:pt x="1677" y="4950"/>
                    <a:pt x="2150" y="4691"/>
                  </a:cubicBezTo>
                  <a:lnTo>
                    <a:pt x="3532" y="3971"/>
                  </a:lnTo>
                  <a:lnTo>
                    <a:pt x="3532" y="3971"/>
                  </a:lnTo>
                  <a:cubicBezTo>
                    <a:pt x="3143" y="4633"/>
                    <a:pt x="2812" y="5242"/>
                    <a:pt x="2481" y="5957"/>
                  </a:cubicBezTo>
                  <a:cubicBezTo>
                    <a:pt x="2318" y="6456"/>
                    <a:pt x="2097" y="7008"/>
                    <a:pt x="2040" y="7559"/>
                  </a:cubicBezTo>
                  <a:cubicBezTo>
                    <a:pt x="1987" y="7890"/>
                    <a:pt x="1987" y="8274"/>
                    <a:pt x="2371" y="8442"/>
                  </a:cubicBezTo>
                  <a:cubicBezTo>
                    <a:pt x="2437" y="8466"/>
                    <a:pt x="2503" y="8477"/>
                    <a:pt x="2568" y="8477"/>
                  </a:cubicBezTo>
                  <a:cubicBezTo>
                    <a:pt x="2941" y="8477"/>
                    <a:pt x="3303" y="8123"/>
                    <a:pt x="3584" y="7890"/>
                  </a:cubicBezTo>
                  <a:cubicBezTo>
                    <a:pt x="4026" y="7502"/>
                    <a:pt x="4414" y="7118"/>
                    <a:pt x="4856" y="6730"/>
                  </a:cubicBezTo>
                  <a:lnTo>
                    <a:pt x="7504" y="4082"/>
                  </a:lnTo>
                  <a:cubicBezTo>
                    <a:pt x="7711" y="3874"/>
                    <a:pt x="7508" y="3602"/>
                    <a:pt x="7279" y="3602"/>
                  </a:cubicBezTo>
                  <a:cubicBezTo>
                    <a:pt x="7205" y="3602"/>
                    <a:pt x="7129" y="3630"/>
                    <a:pt x="7062" y="3698"/>
                  </a:cubicBezTo>
                  <a:cubicBezTo>
                    <a:pt x="6343" y="4360"/>
                    <a:pt x="5628" y="5075"/>
                    <a:pt x="4909" y="5794"/>
                  </a:cubicBezTo>
                  <a:cubicBezTo>
                    <a:pt x="4247" y="6456"/>
                    <a:pt x="3642" y="7171"/>
                    <a:pt x="2869" y="7723"/>
                  </a:cubicBezTo>
                  <a:cubicBezTo>
                    <a:pt x="2812" y="7723"/>
                    <a:pt x="2649" y="7890"/>
                    <a:pt x="2591" y="7890"/>
                  </a:cubicBezTo>
                  <a:lnTo>
                    <a:pt x="2591" y="7612"/>
                  </a:lnTo>
                  <a:cubicBezTo>
                    <a:pt x="2649" y="7449"/>
                    <a:pt x="2702" y="7228"/>
                    <a:pt x="2759" y="7008"/>
                  </a:cubicBezTo>
                  <a:cubicBezTo>
                    <a:pt x="2869" y="6566"/>
                    <a:pt x="3033" y="6125"/>
                    <a:pt x="3253" y="5684"/>
                  </a:cubicBezTo>
                  <a:cubicBezTo>
                    <a:pt x="3642" y="4911"/>
                    <a:pt x="4136" y="4139"/>
                    <a:pt x="4635" y="3367"/>
                  </a:cubicBezTo>
                  <a:cubicBezTo>
                    <a:pt x="4773" y="3132"/>
                    <a:pt x="4558" y="2900"/>
                    <a:pt x="4323" y="2900"/>
                  </a:cubicBezTo>
                  <a:cubicBezTo>
                    <a:pt x="4280" y="2900"/>
                    <a:pt x="4236" y="2908"/>
                    <a:pt x="4194" y="2925"/>
                  </a:cubicBezTo>
                  <a:lnTo>
                    <a:pt x="2371" y="3918"/>
                  </a:lnTo>
                  <a:cubicBezTo>
                    <a:pt x="2097" y="4082"/>
                    <a:pt x="1766" y="4249"/>
                    <a:pt x="1488" y="4413"/>
                  </a:cubicBezTo>
                  <a:cubicBezTo>
                    <a:pt x="1325" y="4523"/>
                    <a:pt x="1104" y="4633"/>
                    <a:pt x="883" y="4744"/>
                  </a:cubicBezTo>
                  <a:cubicBezTo>
                    <a:pt x="2040" y="3088"/>
                    <a:pt x="3421" y="1711"/>
                    <a:pt x="5019" y="551"/>
                  </a:cubicBezTo>
                  <a:cubicBezTo>
                    <a:pt x="5292" y="369"/>
                    <a:pt x="5115" y="1"/>
                    <a:pt x="4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8"/>
            <p:cNvSpPr/>
            <p:nvPr/>
          </p:nvSpPr>
          <p:spPr>
            <a:xfrm>
              <a:off x="2552358" y="3028897"/>
              <a:ext cx="182038" cy="471718"/>
            </a:xfrm>
            <a:custGeom>
              <a:avLst/>
              <a:gdLst/>
              <a:ahLst/>
              <a:cxnLst/>
              <a:rect l="l" t="t" r="r" b="b"/>
              <a:pathLst>
                <a:path w="11192" h="29002" extrusionOk="0">
                  <a:moveTo>
                    <a:pt x="389" y="0"/>
                  </a:moveTo>
                  <a:cubicBezTo>
                    <a:pt x="199" y="0"/>
                    <a:pt x="0" y="214"/>
                    <a:pt x="113" y="479"/>
                  </a:cubicBezTo>
                  <a:cubicBezTo>
                    <a:pt x="942" y="2191"/>
                    <a:pt x="1547" y="4067"/>
                    <a:pt x="2156" y="5885"/>
                  </a:cubicBezTo>
                  <a:cubicBezTo>
                    <a:pt x="2761" y="7708"/>
                    <a:pt x="3423" y="9584"/>
                    <a:pt x="4085" y="11459"/>
                  </a:cubicBezTo>
                  <a:cubicBezTo>
                    <a:pt x="5409" y="15211"/>
                    <a:pt x="6733" y="18905"/>
                    <a:pt x="8167" y="22604"/>
                  </a:cubicBezTo>
                  <a:cubicBezTo>
                    <a:pt x="8940" y="24643"/>
                    <a:pt x="9712" y="26739"/>
                    <a:pt x="10542" y="28783"/>
                  </a:cubicBezTo>
                  <a:cubicBezTo>
                    <a:pt x="10586" y="28935"/>
                    <a:pt x="10707" y="29001"/>
                    <a:pt x="10828" y="29001"/>
                  </a:cubicBezTo>
                  <a:cubicBezTo>
                    <a:pt x="11011" y="29001"/>
                    <a:pt x="11192" y="28849"/>
                    <a:pt x="11093" y="28615"/>
                  </a:cubicBezTo>
                  <a:cubicBezTo>
                    <a:pt x="8225" y="21222"/>
                    <a:pt x="5466" y="13777"/>
                    <a:pt x="2928" y="6274"/>
                  </a:cubicBezTo>
                  <a:cubicBezTo>
                    <a:pt x="2209" y="4177"/>
                    <a:pt x="1547" y="2134"/>
                    <a:pt x="611" y="148"/>
                  </a:cubicBezTo>
                  <a:cubicBezTo>
                    <a:pt x="559" y="44"/>
                    <a:pt x="475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8"/>
            <p:cNvSpPr/>
            <p:nvPr/>
          </p:nvSpPr>
          <p:spPr>
            <a:xfrm>
              <a:off x="2616992" y="3431926"/>
              <a:ext cx="58375" cy="50210"/>
            </a:xfrm>
            <a:custGeom>
              <a:avLst/>
              <a:gdLst/>
              <a:ahLst/>
              <a:cxnLst/>
              <a:rect l="l" t="t" r="r" b="b"/>
              <a:pathLst>
                <a:path w="3589" h="3087" extrusionOk="0">
                  <a:moveTo>
                    <a:pt x="1594" y="607"/>
                  </a:moveTo>
                  <a:cubicBezTo>
                    <a:pt x="1671" y="607"/>
                    <a:pt x="1749" y="616"/>
                    <a:pt x="1823" y="635"/>
                  </a:cubicBezTo>
                  <a:cubicBezTo>
                    <a:pt x="2207" y="692"/>
                    <a:pt x="2649" y="913"/>
                    <a:pt x="2816" y="1297"/>
                  </a:cubicBezTo>
                  <a:cubicBezTo>
                    <a:pt x="2980" y="1738"/>
                    <a:pt x="2596" y="2180"/>
                    <a:pt x="2265" y="2348"/>
                  </a:cubicBezTo>
                  <a:cubicBezTo>
                    <a:pt x="2103" y="2439"/>
                    <a:pt x="1932" y="2483"/>
                    <a:pt x="1764" y="2483"/>
                  </a:cubicBezTo>
                  <a:cubicBezTo>
                    <a:pt x="1528" y="2483"/>
                    <a:pt x="1297" y="2397"/>
                    <a:pt x="1104" y="2237"/>
                  </a:cubicBezTo>
                  <a:cubicBezTo>
                    <a:pt x="830" y="2069"/>
                    <a:pt x="720" y="1796"/>
                    <a:pt x="720" y="1465"/>
                  </a:cubicBezTo>
                  <a:cubicBezTo>
                    <a:pt x="830" y="1465"/>
                    <a:pt x="883" y="1354"/>
                    <a:pt x="883" y="1244"/>
                  </a:cubicBezTo>
                  <a:cubicBezTo>
                    <a:pt x="839" y="830"/>
                    <a:pt x="1213" y="607"/>
                    <a:pt x="1594" y="607"/>
                  </a:cubicBezTo>
                  <a:close/>
                  <a:moveTo>
                    <a:pt x="1657" y="0"/>
                  </a:moveTo>
                  <a:cubicBezTo>
                    <a:pt x="1363" y="0"/>
                    <a:pt x="1058" y="60"/>
                    <a:pt x="830" y="251"/>
                  </a:cubicBezTo>
                  <a:cubicBezTo>
                    <a:pt x="720" y="304"/>
                    <a:pt x="610" y="414"/>
                    <a:pt x="499" y="525"/>
                  </a:cubicBezTo>
                  <a:cubicBezTo>
                    <a:pt x="442" y="525"/>
                    <a:pt x="389" y="582"/>
                    <a:pt x="332" y="692"/>
                  </a:cubicBezTo>
                  <a:cubicBezTo>
                    <a:pt x="0" y="1244"/>
                    <a:pt x="58" y="2069"/>
                    <a:pt x="552" y="2568"/>
                  </a:cubicBezTo>
                  <a:cubicBezTo>
                    <a:pt x="850" y="2901"/>
                    <a:pt x="1297" y="3086"/>
                    <a:pt x="1744" y="3086"/>
                  </a:cubicBezTo>
                  <a:cubicBezTo>
                    <a:pt x="1960" y="3086"/>
                    <a:pt x="2176" y="3043"/>
                    <a:pt x="2375" y="2952"/>
                  </a:cubicBezTo>
                  <a:cubicBezTo>
                    <a:pt x="2980" y="2679"/>
                    <a:pt x="3589" y="2017"/>
                    <a:pt x="3421" y="1297"/>
                  </a:cubicBezTo>
                  <a:cubicBezTo>
                    <a:pt x="3311" y="635"/>
                    <a:pt x="2649" y="194"/>
                    <a:pt x="2044" y="30"/>
                  </a:cubicBezTo>
                  <a:cubicBezTo>
                    <a:pt x="1923" y="12"/>
                    <a:pt x="1791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8"/>
            <p:cNvSpPr/>
            <p:nvPr/>
          </p:nvSpPr>
          <p:spPr>
            <a:xfrm>
              <a:off x="708425" y="1223299"/>
              <a:ext cx="2663345" cy="2762171"/>
            </a:xfrm>
            <a:custGeom>
              <a:avLst/>
              <a:gdLst/>
              <a:ahLst/>
              <a:cxnLst/>
              <a:rect l="l" t="t" r="r" b="b"/>
              <a:pathLst>
                <a:path w="163747" h="169823" extrusionOk="0">
                  <a:moveTo>
                    <a:pt x="142893" y="0"/>
                  </a:moveTo>
                  <a:cubicBezTo>
                    <a:pt x="141401" y="0"/>
                    <a:pt x="141401" y="2317"/>
                    <a:pt x="142893" y="2370"/>
                  </a:cubicBezTo>
                  <a:cubicBezTo>
                    <a:pt x="152823" y="2427"/>
                    <a:pt x="159055" y="12521"/>
                    <a:pt x="160657" y="21238"/>
                  </a:cubicBezTo>
                  <a:cubicBezTo>
                    <a:pt x="161593" y="26261"/>
                    <a:pt x="160768" y="31389"/>
                    <a:pt x="159055" y="36191"/>
                  </a:cubicBezTo>
                  <a:cubicBezTo>
                    <a:pt x="157568" y="40437"/>
                    <a:pt x="155414" y="44630"/>
                    <a:pt x="152435" y="48050"/>
                  </a:cubicBezTo>
                  <a:cubicBezTo>
                    <a:pt x="150506" y="50147"/>
                    <a:pt x="148299" y="51802"/>
                    <a:pt x="145815" y="53073"/>
                  </a:cubicBezTo>
                  <a:cubicBezTo>
                    <a:pt x="145695" y="53029"/>
                    <a:pt x="145575" y="53009"/>
                    <a:pt x="145457" y="53009"/>
                  </a:cubicBezTo>
                  <a:cubicBezTo>
                    <a:pt x="144984" y="53009"/>
                    <a:pt x="144557" y="53335"/>
                    <a:pt x="144380" y="53735"/>
                  </a:cubicBezTo>
                  <a:cubicBezTo>
                    <a:pt x="141002" y="55194"/>
                    <a:pt x="137277" y="55904"/>
                    <a:pt x="133558" y="55904"/>
                  </a:cubicBezTo>
                  <a:cubicBezTo>
                    <a:pt x="131932" y="55904"/>
                    <a:pt x="130307" y="55769"/>
                    <a:pt x="128712" y="55500"/>
                  </a:cubicBezTo>
                  <a:cubicBezTo>
                    <a:pt x="120658" y="54066"/>
                    <a:pt x="113212" y="49485"/>
                    <a:pt x="108909" y="42423"/>
                  </a:cubicBezTo>
                  <a:cubicBezTo>
                    <a:pt x="104937" y="35970"/>
                    <a:pt x="103613" y="27969"/>
                    <a:pt x="105210" y="20576"/>
                  </a:cubicBezTo>
                  <a:cubicBezTo>
                    <a:pt x="104659" y="19804"/>
                    <a:pt x="103833" y="17764"/>
                    <a:pt x="103666" y="17376"/>
                  </a:cubicBezTo>
                  <a:lnTo>
                    <a:pt x="103666" y="17323"/>
                  </a:lnTo>
                  <a:lnTo>
                    <a:pt x="103666" y="17323"/>
                  </a:lnTo>
                  <a:cubicBezTo>
                    <a:pt x="101128" y="25047"/>
                    <a:pt x="101900" y="33764"/>
                    <a:pt x="105488" y="41099"/>
                  </a:cubicBezTo>
                  <a:cubicBezTo>
                    <a:pt x="109461" y="49211"/>
                    <a:pt x="117016" y="55059"/>
                    <a:pt x="125733" y="57266"/>
                  </a:cubicBezTo>
                  <a:cubicBezTo>
                    <a:pt x="128296" y="57905"/>
                    <a:pt x="130974" y="58236"/>
                    <a:pt x="133653" y="58236"/>
                  </a:cubicBezTo>
                  <a:cubicBezTo>
                    <a:pt x="137666" y="58236"/>
                    <a:pt x="141682" y="57495"/>
                    <a:pt x="145320" y="55942"/>
                  </a:cubicBezTo>
                  <a:lnTo>
                    <a:pt x="145320" y="55942"/>
                  </a:lnTo>
                  <a:cubicBezTo>
                    <a:pt x="148189" y="59856"/>
                    <a:pt x="147417" y="65594"/>
                    <a:pt x="144548" y="69292"/>
                  </a:cubicBezTo>
                  <a:cubicBezTo>
                    <a:pt x="140849" y="74037"/>
                    <a:pt x="134618" y="76076"/>
                    <a:pt x="128823" y="76354"/>
                  </a:cubicBezTo>
                  <a:cubicBezTo>
                    <a:pt x="128379" y="76372"/>
                    <a:pt x="127936" y="76381"/>
                    <a:pt x="127494" y="76381"/>
                  </a:cubicBezTo>
                  <a:cubicBezTo>
                    <a:pt x="121340" y="76381"/>
                    <a:pt x="115343" y="74647"/>
                    <a:pt x="109681" y="72382"/>
                  </a:cubicBezTo>
                  <a:cubicBezTo>
                    <a:pt x="103335" y="69787"/>
                    <a:pt x="97376" y="66477"/>
                    <a:pt x="91197" y="63445"/>
                  </a:cubicBezTo>
                  <a:cubicBezTo>
                    <a:pt x="79519" y="57733"/>
                    <a:pt x="66743" y="52921"/>
                    <a:pt x="53582" y="52921"/>
                  </a:cubicBezTo>
                  <a:cubicBezTo>
                    <a:pt x="52881" y="52921"/>
                    <a:pt x="52179" y="52934"/>
                    <a:pt x="51476" y="52962"/>
                  </a:cubicBezTo>
                  <a:cubicBezTo>
                    <a:pt x="39396" y="53457"/>
                    <a:pt x="27700" y="58479"/>
                    <a:pt x="18983" y="66808"/>
                  </a:cubicBezTo>
                  <a:cubicBezTo>
                    <a:pt x="9547" y="75802"/>
                    <a:pt x="4640" y="88271"/>
                    <a:pt x="2375" y="100849"/>
                  </a:cubicBezTo>
                  <a:cubicBezTo>
                    <a:pt x="1" y="113979"/>
                    <a:pt x="169" y="128045"/>
                    <a:pt x="5796" y="140350"/>
                  </a:cubicBezTo>
                  <a:cubicBezTo>
                    <a:pt x="10377" y="150281"/>
                    <a:pt x="18542" y="158168"/>
                    <a:pt x="28142" y="163243"/>
                  </a:cubicBezTo>
                  <a:cubicBezTo>
                    <a:pt x="36225" y="167469"/>
                    <a:pt x="45379" y="169822"/>
                    <a:pt x="54522" y="169822"/>
                  </a:cubicBezTo>
                  <a:cubicBezTo>
                    <a:pt x="56361" y="169822"/>
                    <a:pt x="58200" y="169727"/>
                    <a:pt x="60029" y="169533"/>
                  </a:cubicBezTo>
                  <a:cubicBezTo>
                    <a:pt x="72550" y="168266"/>
                    <a:pt x="84908" y="162692"/>
                    <a:pt x="91917" y="151825"/>
                  </a:cubicBezTo>
                  <a:cubicBezTo>
                    <a:pt x="95117" y="146913"/>
                    <a:pt x="97103" y="140955"/>
                    <a:pt x="96935" y="135054"/>
                  </a:cubicBezTo>
                  <a:cubicBezTo>
                    <a:pt x="96714" y="129921"/>
                    <a:pt x="94786" y="124515"/>
                    <a:pt x="90924" y="120931"/>
                  </a:cubicBezTo>
                  <a:cubicBezTo>
                    <a:pt x="89158" y="119276"/>
                    <a:pt x="86894" y="118062"/>
                    <a:pt x="84467" y="117563"/>
                  </a:cubicBezTo>
                  <a:cubicBezTo>
                    <a:pt x="84382" y="117548"/>
                    <a:pt x="84300" y="117540"/>
                    <a:pt x="84222" y="117540"/>
                  </a:cubicBezTo>
                  <a:cubicBezTo>
                    <a:pt x="82917" y="117540"/>
                    <a:pt x="82455" y="119565"/>
                    <a:pt x="83862" y="119827"/>
                  </a:cubicBezTo>
                  <a:cubicBezTo>
                    <a:pt x="88717" y="120820"/>
                    <a:pt x="92027" y="124956"/>
                    <a:pt x="93515" y="129480"/>
                  </a:cubicBezTo>
                  <a:cubicBezTo>
                    <a:pt x="95280" y="134723"/>
                    <a:pt x="94618" y="140293"/>
                    <a:pt x="92632" y="145368"/>
                  </a:cubicBezTo>
                  <a:cubicBezTo>
                    <a:pt x="88055" y="156901"/>
                    <a:pt x="76853" y="163963"/>
                    <a:pt x="65105" y="166390"/>
                  </a:cubicBezTo>
                  <a:cubicBezTo>
                    <a:pt x="61644" y="167121"/>
                    <a:pt x="58109" y="167477"/>
                    <a:pt x="54569" y="167477"/>
                  </a:cubicBezTo>
                  <a:cubicBezTo>
                    <a:pt x="47160" y="167477"/>
                    <a:pt x="39733" y="165917"/>
                    <a:pt x="32939" y="162970"/>
                  </a:cubicBezTo>
                  <a:cubicBezTo>
                    <a:pt x="23340" y="158719"/>
                    <a:pt x="14844" y="151768"/>
                    <a:pt x="9605" y="142610"/>
                  </a:cubicBezTo>
                  <a:cubicBezTo>
                    <a:pt x="3205" y="131413"/>
                    <a:pt x="2322" y="117894"/>
                    <a:pt x="4030" y="105316"/>
                  </a:cubicBezTo>
                  <a:cubicBezTo>
                    <a:pt x="5743" y="92905"/>
                    <a:pt x="9768" y="80216"/>
                    <a:pt x="18432" y="70780"/>
                  </a:cubicBezTo>
                  <a:cubicBezTo>
                    <a:pt x="26208" y="62231"/>
                    <a:pt x="37242" y="56604"/>
                    <a:pt x="48775" y="55500"/>
                  </a:cubicBezTo>
                  <a:cubicBezTo>
                    <a:pt x="50348" y="55353"/>
                    <a:pt x="51918" y="55283"/>
                    <a:pt x="53484" y="55283"/>
                  </a:cubicBezTo>
                  <a:cubicBezTo>
                    <a:pt x="65425" y="55283"/>
                    <a:pt x="77104" y="59365"/>
                    <a:pt x="87834" y="64438"/>
                  </a:cubicBezTo>
                  <a:cubicBezTo>
                    <a:pt x="99693" y="70065"/>
                    <a:pt x="111447" y="77731"/>
                    <a:pt x="124850" y="78614"/>
                  </a:cubicBezTo>
                  <a:cubicBezTo>
                    <a:pt x="125707" y="78677"/>
                    <a:pt x="126571" y="78709"/>
                    <a:pt x="127437" y="78709"/>
                  </a:cubicBezTo>
                  <a:cubicBezTo>
                    <a:pt x="132660" y="78709"/>
                    <a:pt x="137980" y="77522"/>
                    <a:pt x="142284" y="74589"/>
                  </a:cubicBezTo>
                  <a:cubicBezTo>
                    <a:pt x="146918" y="71389"/>
                    <a:pt x="150008" y="66203"/>
                    <a:pt x="149403" y="60465"/>
                  </a:cubicBezTo>
                  <a:cubicBezTo>
                    <a:pt x="149182" y="58479"/>
                    <a:pt x="148573" y="56546"/>
                    <a:pt x="147470" y="54891"/>
                  </a:cubicBezTo>
                  <a:cubicBezTo>
                    <a:pt x="149125" y="54008"/>
                    <a:pt x="150670" y="52962"/>
                    <a:pt x="152104" y="51691"/>
                  </a:cubicBezTo>
                  <a:cubicBezTo>
                    <a:pt x="155692" y="48491"/>
                    <a:pt x="158230" y="44246"/>
                    <a:pt x="160106" y="39885"/>
                  </a:cubicBezTo>
                  <a:cubicBezTo>
                    <a:pt x="162255" y="34867"/>
                    <a:pt x="163747" y="29403"/>
                    <a:pt x="163358" y="23886"/>
                  </a:cubicBezTo>
                  <a:cubicBezTo>
                    <a:pt x="163027" y="18700"/>
                    <a:pt x="161152" y="13461"/>
                    <a:pt x="158283" y="9158"/>
                  </a:cubicBezTo>
                  <a:cubicBezTo>
                    <a:pt x="155524" y="5018"/>
                    <a:pt x="151499" y="1655"/>
                    <a:pt x="146587" y="441"/>
                  </a:cubicBezTo>
                  <a:cubicBezTo>
                    <a:pt x="145373" y="163"/>
                    <a:pt x="144160" y="0"/>
                    <a:pt x="14289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8"/>
            <p:cNvSpPr/>
            <p:nvPr/>
          </p:nvSpPr>
          <p:spPr>
            <a:xfrm>
              <a:off x="2975913" y="2015565"/>
              <a:ext cx="213576" cy="246285"/>
            </a:xfrm>
            <a:custGeom>
              <a:avLst/>
              <a:gdLst/>
              <a:ahLst/>
              <a:cxnLst/>
              <a:rect l="l" t="t" r="r" b="b"/>
              <a:pathLst>
                <a:path w="13131" h="15142" extrusionOk="0">
                  <a:moveTo>
                    <a:pt x="10319" y="0"/>
                  </a:moveTo>
                  <a:cubicBezTo>
                    <a:pt x="6236" y="3919"/>
                    <a:pt x="278" y="5407"/>
                    <a:pt x="278" y="5407"/>
                  </a:cubicBezTo>
                  <a:cubicBezTo>
                    <a:pt x="0" y="7172"/>
                    <a:pt x="883" y="9216"/>
                    <a:pt x="883" y="9216"/>
                  </a:cubicBezTo>
                  <a:cubicBezTo>
                    <a:pt x="2706" y="9048"/>
                    <a:pt x="5517" y="7834"/>
                    <a:pt x="5517" y="7834"/>
                  </a:cubicBezTo>
                  <a:cubicBezTo>
                    <a:pt x="7503" y="11422"/>
                    <a:pt x="6731" y="14896"/>
                    <a:pt x="6731" y="14896"/>
                  </a:cubicBezTo>
                  <a:cubicBezTo>
                    <a:pt x="7466" y="15080"/>
                    <a:pt x="8159" y="15141"/>
                    <a:pt x="8756" y="15141"/>
                  </a:cubicBezTo>
                  <a:cubicBezTo>
                    <a:pt x="9950" y="15141"/>
                    <a:pt x="10760" y="14896"/>
                    <a:pt x="10760" y="14896"/>
                  </a:cubicBezTo>
                  <a:cubicBezTo>
                    <a:pt x="11696" y="10482"/>
                    <a:pt x="9048" y="6731"/>
                    <a:pt x="9048" y="6731"/>
                  </a:cubicBezTo>
                  <a:cubicBezTo>
                    <a:pt x="9547" y="6510"/>
                    <a:pt x="13130" y="4140"/>
                    <a:pt x="13130" y="4140"/>
                  </a:cubicBezTo>
                  <a:cubicBezTo>
                    <a:pt x="12636" y="1104"/>
                    <a:pt x="10319" y="0"/>
                    <a:pt x="103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8"/>
            <p:cNvSpPr/>
            <p:nvPr/>
          </p:nvSpPr>
          <p:spPr>
            <a:xfrm>
              <a:off x="1914456" y="2991814"/>
              <a:ext cx="227938" cy="268340"/>
            </a:xfrm>
            <a:custGeom>
              <a:avLst/>
              <a:gdLst/>
              <a:ahLst/>
              <a:cxnLst/>
              <a:rect l="l" t="t" r="r" b="b"/>
              <a:pathLst>
                <a:path w="14014" h="16498" extrusionOk="0">
                  <a:moveTo>
                    <a:pt x="5738" y="0"/>
                  </a:moveTo>
                  <a:cubicBezTo>
                    <a:pt x="1214" y="0"/>
                    <a:pt x="0" y="3699"/>
                    <a:pt x="0" y="8223"/>
                  </a:cubicBezTo>
                  <a:cubicBezTo>
                    <a:pt x="0" y="12799"/>
                    <a:pt x="1214" y="16498"/>
                    <a:pt x="5738" y="16498"/>
                  </a:cubicBezTo>
                  <a:cubicBezTo>
                    <a:pt x="10315" y="16498"/>
                    <a:pt x="14013" y="12799"/>
                    <a:pt x="14013" y="8223"/>
                  </a:cubicBezTo>
                  <a:cubicBezTo>
                    <a:pt x="14013" y="3699"/>
                    <a:pt x="10315" y="0"/>
                    <a:pt x="57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8"/>
            <p:cNvSpPr/>
            <p:nvPr/>
          </p:nvSpPr>
          <p:spPr>
            <a:xfrm>
              <a:off x="1983514" y="2952503"/>
              <a:ext cx="410122" cy="346932"/>
            </a:xfrm>
            <a:custGeom>
              <a:avLst/>
              <a:gdLst/>
              <a:ahLst/>
              <a:cxnLst/>
              <a:rect l="l" t="t" r="r" b="b"/>
              <a:pathLst>
                <a:path w="25215" h="21330" extrusionOk="0">
                  <a:moveTo>
                    <a:pt x="3890" y="1"/>
                  </a:moveTo>
                  <a:cubicBezTo>
                    <a:pt x="3513" y="1"/>
                    <a:pt x="3136" y="16"/>
                    <a:pt x="2759" y="47"/>
                  </a:cubicBezTo>
                  <a:cubicBezTo>
                    <a:pt x="1655" y="157"/>
                    <a:pt x="278" y="599"/>
                    <a:pt x="111" y="1702"/>
                  </a:cubicBezTo>
                  <a:cubicBezTo>
                    <a:pt x="0" y="2528"/>
                    <a:pt x="499" y="3247"/>
                    <a:pt x="1104" y="3799"/>
                  </a:cubicBezTo>
                  <a:cubicBezTo>
                    <a:pt x="1933" y="4461"/>
                    <a:pt x="2816" y="4955"/>
                    <a:pt x="3809" y="5286"/>
                  </a:cubicBezTo>
                  <a:cubicBezTo>
                    <a:pt x="5243" y="5727"/>
                    <a:pt x="6788" y="5948"/>
                    <a:pt x="8276" y="6058"/>
                  </a:cubicBezTo>
                  <a:cubicBezTo>
                    <a:pt x="5076" y="7713"/>
                    <a:pt x="2375" y="10529"/>
                    <a:pt x="1545" y="14003"/>
                  </a:cubicBezTo>
                  <a:cubicBezTo>
                    <a:pt x="1382" y="14722"/>
                    <a:pt x="1271" y="15437"/>
                    <a:pt x="1492" y="16099"/>
                  </a:cubicBezTo>
                  <a:cubicBezTo>
                    <a:pt x="1713" y="16761"/>
                    <a:pt x="2207" y="17370"/>
                    <a:pt x="2926" y="17481"/>
                  </a:cubicBezTo>
                  <a:cubicBezTo>
                    <a:pt x="3028" y="17501"/>
                    <a:pt x="3127" y="17510"/>
                    <a:pt x="3225" y="17510"/>
                  </a:cubicBezTo>
                  <a:cubicBezTo>
                    <a:pt x="3660" y="17510"/>
                    <a:pt x="4064" y="17330"/>
                    <a:pt x="4471" y="17150"/>
                  </a:cubicBezTo>
                  <a:cubicBezTo>
                    <a:pt x="5906" y="16320"/>
                    <a:pt x="6952" y="15053"/>
                    <a:pt x="8002" y="13729"/>
                  </a:cubicBezTo>
                  <a:lnTo>
                    <a:pt x="8002" y="13729"/>
                  </a:lnTo>
                  <a:cubicBezTo>
                    <a:pt x="7724" y="15825"/>
                    <a:pt x="8002" y="17975"/>
                    <a:pt x="8827" y="19961"/>
                  </a:cubicBezTo>
                  <a:cubicBezTo>
                    <a:pt x="8938" y="20182"/>
                    <a:pt x="9105" y="20460"/>
                    <a:pt x="9269" y="20680"/>
                  </a:cubicBezTo>
                  <a:cubicBezTo>
                    <a:pt x="9587" y="21042"/>
                    <a:pt x="9940" y="21329"/>
                    <a:pt x="10361" y="21329"/>
                  </a:cubicBezTo>
                  <a:cubicBezTo>
                    <a:pt x="10454" y="21329"/>
                    <a:pt x="10550" y="21315"/>
                    <a:pt x="10650" y="21285"/>
                  </a:cubicBezTo>
                  <a:cubicBezTo>
                    <a:pt x="11091" y="21175"/>
                    <a:pt x="11365" y="20733"/>
                    <a:pt x="11586" y="20292"/>
                  </a:cubicBezTo>
                  <a:cubicBezTo>
                    <a:pt x="12415" y="18584"/>
                    <a:pt x="12579" y="16540"/>
                    <a:pt x="12084" y="14665"/>
                  </a:cubicBezTo>
                  <a:lnTo>
                    <a:pt x="12084" y="14665"/>
                  </a:lnTo>
                  <a:cubicBezTo>
                    <a:pt x="13998" y="18243"/>
                    <a:pt x="18027" y="20577"/>
                    <a:pt x="22029" y="20577"/>
                  </a:cubicBezTo>
                  <a:cubicBezTo>
                    <a:pt x="22410" y="20577"/>
                    <a:pt x="22792" y="20556"/>
                    <a:pt x="23171" y="20513"/>
                  </a:cubicBezTo>
                  <a:cubicBezTo>
                    <a:pt x="23944" y="20402"/>
                    <a:pt x="24716" y="20239"/>
                    <a:pt x="25215" y="19687"/>
                  </a:cubicBezTo>
                  <a:cubicBezTo>
                    <a:pt x="25104" y="15163"/>
                    <a:pt x="24994" y="10693"/>
                    <a:pt x="24826" y="6169"/>
                  </a:cubicBezTo>
                  <a:cubicBezTo>
                    <a:pt x="20192" y="4183"/>
                    <a:pt x="15448" y="2528"/>
                    <a:pt x="10593" y="1150"/>
                  </a:cubicBezTo>
                  <a:cubicBezTo>
                    <a:pt x="8416" y="534"/>
                    <a:pt x="6159" y="1"/>
                    <a:pt x="3890" y="1"/>
                  </a:cubicBezTo>
                  <a:close/>
                </a:path>
              </a:pathLst>
            </a:custGeom>
            <a:solidFill>
              <a:srgbClr val="F9B7B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54" name="Google Shape;3054;p68"/>
            <p:cNvCxnSpPr/>
            <p:nvPr/>
          </p:nvCxnSpPr>
          <p:spPr>
            <a:xfrm>
              <a:off x="2825950" y="1712125"/>
              <a:ext cx="54300" cy="133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xmlns="" id="{FABE5409-DAD0-9650-66FD-07BF1D65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12" y="23859"/>
            <a:ext cx="2453645" cy="605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PRINCIPAIS ARGUMENTOS PRÓ-PRDT</a:t>
            </a:r>
            <a:endParaRPr dirty="0"/>
          </a:p>
        </p:txBody>
      </p:sp>
      <p:sp>
        <p:nvSpPr>
          <p:cNvPr id="274" name="Google Shape;274;p34"/>
          <p:cNvSpPr txBox="1">
            <a:spLocks noGrp="1"/>
          </p:cNvSpPr>
          <p:nvPr>
            <p:ph type="subTitle" idx="1"/>
          </p:nvPr>
        </p:nvSpPr>
        <p:spPr>
          <a:xfrm>
            <a:off x="2407801" y="1535383"/>
            <a:ext cx="5231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PRDT </a:t>
            </a:r>
            <a:r>
              <a:rPr lang="en" dirty="0">
                <a:sym typeface="Wingdings" panose="05000000000000000000" pitchFamily="2" charset="2"/>
              </a:rPr>
              <a:t> retorno sobre o investimento em P&amp;D</a:t>
            </a:r>
            <a:endParaRPr dirty="0"/>
          </a:p>
        </p:txBody>
      </p:sp>
      <p:sp>
        <p:nvSpPr>
          <p:cNvPr id="275" name="Google Shape;275;p34"/>
          <p:cNvSpPr txBox="1">
            <a:spLocks noGrp="1"/>
          </p:cNvSpPr>
          <p:nvPr>
            <p:ph type="subTitle" idx="2"/>
          </p:nvPr>
        </p:nvSpPr>
        <p:spPr>
          <a:xfrm>
            <a:off x="2407801" y="2605338"/>
            <a:ext cx="5231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PRDT </a:t>
            </a:r>
            <a:r>
              <a:rPr lang="en" dirty="0">
                <a:sym typeface="Wingdings" panose="05000000000000000000" pitchFamily="2" charset="2"/>
              </a:rPr>
              <a:t> atração de investimento estrangeiro em ensaios clínicos</a:t>
            </a:r>
            <a:endParaRPr dirty="0"/>
          </a:p>
        </p:txBody>
      </p:sp>
      <p:sp>
        <p:nvSpPr>
          <p:cNvPr id="276" name="Google Shape;276;p34"/>
          <p:cNvSpPr txBox="1">
            <a:spLocks noGrp="1"/>
          </p:cNvSpPr>
          <p:nvPr>
            <p:ph type="subTitle" idx="3"/>
          </p:nvPr>
        </p:nvSpPr>
        <p:spPr>
          <a:xfrm>
            <a:off x="2407801" y="3678286"/>
            <a:ext cx="5231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+P&amp;D </a:t>
            </a:r>
            <a:r>
              <a:rPr lang="en" dirty="0">
                <a:sym typeface="Wingdings" panose="05000000000000000000" pitchFamily="2" charset="2"/>
              </a:rPr>
              <a:t> +Produção local  +Emprego e renda (direto e indireto)</a:t>
            </a:r>
            <a:endParaRPr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title" idx="4"/>
          </p:nvPr>
        </p:nvSpPr>
        <p:spPr>
          <a:xfrm>
            <a:off x="2407801" y="1321939"/>
            <a:ext cx="5239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 DISPONIBILIDADE</a:t>
            </a:r>
            <a:endParaRPr dirty="0"/>
          </a:p>
        </p:txBody>
      </p:sp>
      <p:sp>
        <p:nvSpPr>
          <p:cNvPr id="278" name="Google Shape;278;p34"/>
          <p:cNvSpPr txBox="1">
            <a:spLocks noGrp="1"/>
          </p:cNvSpPr>
          <p:nvPr>
            <p:ph type="title" idx="5"/>
          </p:nvPr>
        </p:nvSpPr>
        <p:spPr>
          <a:xfrm>
            <a:off x="2407801" y="2391894"/>
            <a:ext cx="5239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 INVESTIMENTO EM P&amp;D</a:t>
            </a:r>
            <a:endParaRPr dirty="0"/>
          </a:p>
        </p:txBody>
      </p:sp>
      <p:sp>
        <p:nvSpPr>
          <p:cNvPr id="279" name="Google Shape;279;p34"/>
          <p:cNvSpPr txBox="1">
            <a:spLocks noGrp="1"/>
          </p:cNvSpPr>
          <p:nvPr>
            <p:ph type="title" idx="6"/>
          </p:nvPr>
        </p:nvSpPr>
        <p:spPr>
          <a:xfrm>
            <a:off x="2407801" y="3464842"/>
            <a:ext cx="5596828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EFEITOS MULTIPLICADORES NA ECONOMIA</a:t>
            </a:r>
            <a:endParaRPr dirty="0"/>
          </a:p>
        </p:txBody>
      </p:sp>
      <p:sp>
        <p:nvSpPr>
          <p:cNvPr id="280" name="Google Shape;280;p34"/>
          <p:cNvSpPr/>
          <p:nvPr/>
        </p:nvSpPr>
        <p:spPr>
          <a:xfrm>
            <a:off x="1496399" y="1348766"/>
            <a:ext cx="759000" cy="7590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1496399" y="2420928"/>
            <a:ext cx="759000" cy="7590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4"/>
          <p:cNvSpPr/>
          <p:nvPr/>
        </p:nvSpPr>
        <p:spPr>
          <a:xfrm>
            <a:off x="1496399" y="3493091"/>
            <a:ext cx="759000" cy="759000"/>
          </a:xfrm>
          <a:prstGeom prst="rect">
            <a:avLst/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34"/>
          <p:cNvGrpSpPr/>
          <p:nvPr/>
        </p:nvGrpSpPr>
        <p:grpSpPr>
          <a:xfrm>
            <a:off x="1708049" y="1587803"/>
            <a:ext cx="335700" cy="280925"/>
            <a:chOff x="238125" y="1330000"/>
            <a:chExt cx="335700" cy="280925"/>
          </a:xfrm>
        </p:grpSpPr>
        <p:sp>
          <p:nvSpPr>
            <p:cNvPr id="284" name="Google Shape;284;p34"/>
            <p:cNvSpPr/>
            <p:nvPr/>
          </p:nvSpPr>
          <p:spPr>
            <a:xfrm>
              <a:off x="238125" y="1330000"/>
              <a:ext cx="254100" cy="280925"/>
            </a:xfrm>
            <a:custGeom>
              <a:avLst/>
              <a:gdLst/>
              <a:ahLst/>
              <a:cxnLst/>
              <a:rect l="l" t="t" r="r" b="b"/>
              <a:pathLst>
                <a:path w="10164" h="11237" extrusionOk="0">
                  <a:moveTo>
                    <a:pt x="5082" y="3031"/>
                  </a:moveTo>
                  <a:lnTo>
                    <a:pt x="7273" y="4337"/>
                  </a:lnTo>
                  <a:lnTo>
                    <a:pt x="7273" y="6854"/>
                  </a:lnTo>
                  <a:lnTo>
                    <a:pt x="5082" y="8160"/>
                  </a:lnTo>
                  <a:lnTo>
                    <a:pt x="2844" y="6901"/>
                  </a:lnTo>
                  <a:lnTo>
                    <a:pt x="2844" y="4337"/>
                  </a:lnTo>
                  <a:lnTo>
                    <a:pt x="5082" y="3031"/>
                  </a:lnTo>
                  <a:close/>
                  <a:moveTo>
                    <a:pt x="4616" y="1"/>
                  </a:moveTo>
                  <a:lnTo>
                    <a:pt x="4616" y="2285"/>
                  </a:lnTo>
                  <a:lnTo>
                    <a:pt x="2424" y="3591"/>
                  </a:lnTo>
                  <a:lnTo>
                    <a:pt x="420" y="2425"/>
                  </a:lnTo>
                  <a:lnTo>
                    <a:pt x="0" y="3171"/>
                  </a:lnTo>
                  <a:lnTo>
                    <a:pt x="2005" y="4337"/>
                  </a:lnTo>
                  <a:lnTo>
                    <a:pt x="2005" y="6854"/>
                  </a:lnTo>
                  <a:lnTo>
                    <a:pt x="0" y="8020"/>
                  </a:lnTo>
                  <a:lnTo>
                    <a:pt x="420" y="8766"/>
                  </a:lnTo>
                  <a:lnTo>
                    <a:pt x="2424" y="7600"/>
                  </a:lnTo>
                  <a:lnTo>
                    <a:pt x="4616" y="8906"/>
                  </a:lnTo>
                  <a:lnTo>
                    <a:pt x="4616" y="11237"/>
                  </a:lnTo>
                  <a:lnTo>
                    <a:pt x="5501" y="11237"/>
                  </a:lnTo>
                  <a:lnTo>
                    <a:pt x="5501" y="8906"/>
                  </a:lnTo>
                  <a:lnTo>
                    <a:pt x="7693" y="7600"/>
                  </a:lnTo>
                  <a:lnTo>
                    <a:pt x="9744" y="8766"/>
                  </a:lnTo>
                  <a:lnTo>
                    <a:pt x="10164" y="8020"/>
                  </a:lnTo>
                  <a:lnTo>
                    <a:pt x="8159" y="6854"/>
                  </a:lnTo>
                  <a:lnTo>
                    <a:pt x="8159" y="4337"/>
                  </a:lnTo>
                  <a:lnTo>
                    <a:pt x="10164" y="3171"/>
                  </a:lnTo>
                  <a:lnTo>
                    <a:pt x="9744" y="2425"/>
                  </a:lnTo>
                  <a:lnTo>
                    <a:pt x="7693" y="3591"/>
                  </a:lnTo>
                  <a:lnTo>
                    <a:pt x="5501" y="2285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498025" y="1370800"/>
              <a:ext cx="37325" cy="39650"/>
            </a:xfrm>
            <a:custGeom>
              <a:avLst/>
              <a:gdLst/>
              <a:ahLst/>
              <a:cxnLst/>
              <a:rect l="l" t="t" r="r" b="b"/>
              <a:pathLst>
                <a:path w="1493" h="1586" extrusionOk="0">
                  <a:moveTo>
                    <a:pt x="747" y="374"/>
                  </a:moveTo>
                  <a:lnTo>
                    <a:pt x="887" y="420"/>
                  </a:lnTo>
                  <a:lnTo>
                    <a:pt x="980" y="514"/>
                  </a:lnTo>
                  <a:lnTo>
                    <a:pt x="1027" y="653"/>
                  </a:lnTo>
                  <a:lnTo>
                    <a:pt x="1027" y="793"/>
                  </a:lnTo>
                  <a:lnTo>
                    <a:pt x="1027" y="933"/>
                  </a:lnTo>
                  <a:lnTo>
                    <a:pt x="980" y="1073"/>
                  </a:lnTo>
                  <a:lnTo>
                    <a:pt x="887" y="1166"/>
                  </a:lnTo>
                  <a:lnTo>
                    <a:pt x="747" y="1213"/>
                  </a:lnTo>
                  <a:lnTo>
                    <a:pt x="607" y="1166"/>
                  </a:lnTo>
                  <a:lnTo>
                    <a:pt x="514" y="1073"/>
                  </a:lnTo>
                  <a:lnTo>
                    <a:pt x="467" y="933"/>
                  </a:lnTo>
                  <a:lnTo>
                    <a:pt x="420" y="793"/>
                  </a:lnTo>
                  <a:lnTo>
                    <a:pt x="467" y="653"/>
                  </a:lnTo>
                  <a:lnTo>
                    <a:pt x="514" y="514"/>
                  </a:lnTo>
                  <a:lnTo>
                    <a:pt x="607" y="420"/>
                  </a:lnTo>
                  <a:lnTo>
                    <a:pt x="747" y="374"/>
                  </a:lnTo>
                  <a:close/>
                  <a:moveTo>
                    <a:pt x="747" y="1"/>
                  </a:moveTo>
                  <a:lnTo>
                    <a:pt x="607" y="47"/>
                  </a:lnTo>
                  <a:lnTo>
                    <a:pt x="467" y="94"/>
                  </a:lnTo>
                  <a:lnTo>
                    <a:pt x="327" y="141"/>
                  </a:lnTo>
                  <a:lnTo>
                    <a:pt x="234" y="234"/>
                  </a:lnTo>
                  <a:lnTo>
                    <a:pt x="47" y="514"/>
                  </a:lnTo>
                  <a:lnTo>
                    <a:pt x="1" y="653"/>
                  </a:lnTo>
                  <a:lnTo>
                    <a:pt x="1" y="793"/>
                  </a:lnTo>
                  <a:lnTo>
                    <a:pt x="47" y="1073"/>
                  </a:lnTo>
                  <a:lnTo>
                    <a:pt x="187" y="1353"/>
                  </a:lnTo>
                  <a:lnTo>
                    <a:pt x="327" y="1446"/>
                  </a:lnTo>
                  <a:lnTo>
                    <a:pt x="420" y="1493"/>
                  </a:lnTo>
                  <a:lnTo>
                    <a:pt x="560" y="1539"/>
                  </a:lnTo>
                  <a:lnTo>
                    <a:pt x="747" y="1586"/>
                  </a:lnTo>
                  <a:lnTo>
                    <a:pt x="887" y="1539"/>
                  </a:lnTo>
                  <a:lnTo>
                    <a:pt x="1027" y="1493"/>
                  </a:lnTo>
                  <a:lnTo>
                    <a:pt x="1166" y="1446"/>
                  </a:lnTo>
                  <a:lnTo>
                    <a:pt x="1260" y="1353"/>
                  </a:lnTo>
                  <a:lnTo>
                    <a:pt x="1400" y="1073"/>
                  </a:lnTo>
                  <a:lnTo>
                    <a:pt x="1493" y="793"/>
                  </a:lnTo>
                  <a:lnTo>
                    <a:pt x="1446" y="514"/>
                  </a:lnTo>
                  <a:lnTo>
                    <a:pt x="1260" y="280"/>
                  </a:lnTo>
                  <a:lnTo>
                    <a:pt x="1166" y="187"/>
                  </a:lnTo>
                  <a:lnTo>
                    <a:pt x="1027" y="94"/>
                  </a:lnTo>
                  <a:lnTo>
                    <a:pt x="887" y="47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540000" y="1371975"/>
              <a:ext cx="33825" cy="38475"/>
            </a:xfrm>
            <a:custGeom>
              <a:avLst/>
              <a:gdLst/>
              <a:ahLst/>
              <a:cxnLst/>
              <a:rect l="l" t="t" r="r" b="b"/>
              <a:pathLst>
                <a:path w="1353" h="1539" extrusionOk="0">
                  <a:moveTo>
                    <a:pt x="0" y="0"/>
                  </a:moveTo>
                  <a:lnTo>
                    <a:pt x="0" y="1539"/>
                  </a:lnTo>
                  <a:lnTo>
                    <a:pt x="420" y="1539"/>
                  </a:lnTo>
                  <a:lnTo>
                    <a:pt x="420" y="933"/>
                  </a:lnTo>
                  <a:lnTo>
                    <a:pt x="933" y="933"/>
                  </a:lnTo>
                  <a:lnTo>
                    <a:pt x="933" y="1539"/>
                  </a:lnTo>
                  <a:lnTo>
                    <a:pt x="1352" y="1539"/>
                  </a:lnTo>
                  <a:lnTo>
                    <a:pt x="1352" y="0"/>
                  </a:lnTo>
                  <a:lnTo>
                    <a:pt x="933" y="0"/>
                  </a:lnTo>
                  <a:lnTo>
                    <a:pt x="933" y="560"/>
                  </a:lnTo>
                  <a:lnTo>
                    <a:pt x="420" y="56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34"/>
          <p:cNvSpPr/>
          <p:nvPr/>
        </p:nvSpPr>
        <p:spPr>
          <a:xfrm>
            <a:off x="1708049" y="2652391"/>
            <a:ext cx="335700" cy="296075"/>
          </a:xfrm>
          <a:custGeom>
            <a:avLst/>
            <a:gdLst/>
            <a:ahLst/>
            <a:cxnLst/>
            <a:rect l="l" t="t" r="r" b="b"/>
            <a:pathLst>
              <a:path w="13428" h="11843" extrusionOk="0">
                <a:moveTo>
                  <a:pt x="6714" y="4430"/>
                </a:moveTo>
                <a:lnTo>
                  <a:pt x="7134" y="4476"/>
                </a:lnTo>
                <a:lnTo>
                  <a:pt x="7507" y="4570"/>
                </a:lnTo>
                <a:lnTo>
                  <a:pt x="7833" y="4756"/>
                </a:lnTo>
                <a:lnTo>
                  <a:pt x="8113" y="4989"/>
                </a:lnTo>
                <a:lnTo>
                  <a:pt x="7786" y="5129"/>
                </a:lnTo>
                <a:lnTo>
                  <a:pt x="7460" y="5269"/>
                </a:lnTo>
                <a:lnTo>
                  <a:pt x="7087" y="5362"/>
                </a:lnTo>
                <a:lnTo>
                  <a:pt x="6714" y="5362"/>
                </a:lnTo>
                <a:lnTo>
                  <a:pt x="6388" y="5316"/>
                </a:lnTo>
                <a:lnTo>
                  <a:pt x="6015" y="5269"/>
                </a:lnTo>
                <a:lnTo>
                  <a:pt x="5688" y="5129"/>
                </a:lnTo>
                <a:lnTo>
                  <a:pt x="5362" y="4989"/>
                </a:lnTo>
                <a:lnTo>
                  <a:pt x="5642" y="4756"/>
                </a:lnTo>
                <a:lnTo>
                  <a:pt x="5968" y="4570"/>
                </a:lnTo>
                <a:lnTo>
                  <a:pt x="6341" y="4476"/>
                </a:lnTo>
                <a:lnTo>
                  <a:pt x="6714" y="4430"/>
                </a:lnTo>
                <a:close/>
                <a:moveTo>
                  <a:pt x="4849" y="5782"/>
                </a:moveTo>
                <a:lnTo>
                  <a:pt x="5176" y="6015"/>
                </a:lnTo>
                <a:lnTo>
                  <a:pt x="5455" y="6248"/>
                </a:lnTo>
                <a:lnTo>
                  <a:pt x="5735" y="6528"/>
                </a:lnTo>
                <a:lnTo>
                  <a:pt x="5922" y="6854"/>
                </a:lnTo>
                <a:lnTo>
                  <a:pt x="6108" y="7180"/>
                </a:lnTo>
                <a:lnTo>
                  <a:pt x="6201" y="7553"/>
                </a:lnTo>
                <a:lnTo>
                  <a:pt x="6295" y="7926"/>
                </a:lnTo>
                <a:lnTo>
                  <a:pt x="6295" y="8299"/>
                </a:lnTo>
                <a:lnTo>
                  <a:pt x="5968" y="8206"/>
                </a:lnTo>
                <a:lnTo>
                  <a:pt x="5688" y="8020"/>
                </a:lnTo>
                <a:lnTo>
                  <a:pt x="5455" y="7833"/>
                </a:lnTo>
                <a:lnTo>
                  <a:pt x="5222" y="7600"/>
                </a:lnTo>
                <a:lnTo>
                  <a:pt x="5036" y="7320"/>
                </a:lnTo>
                <a:lnTo>
                  <a:pt x="4896" y="7041"/>
                </a:lnTo>
                <a:lnTo>
                  <a:pt x="4803" y="6714"/>
                </a:lnTo>
                <a:lnTo>
                  <a:pt x="4803" y="6388"/>
                </a:lnTo>
                <a:lnTo>
                  <a:pt x="4803" y="6061"/>
                </a:lnTo>
                <a:lnTo>
                  <a:pt x="4849" y="5782"/>
                </a:lnTo>
                <a:close/>
                <a:moveTo>
                  <a:pt x="8626" y="5782"/>
                </a:moveTo>
                <a:lnTo>
                  <a:pt x="8672" y="6061"/>
                </a:lnTo>
                <a:lnTo>
                  <a:pt x="8672" y="6388"/>
                </a:lnTo>
                <a:lnTo>
                  <a:pt x="8672" y="6714"/>
                </a:lnTo>
                <a:lnTo>
                  <a:pt x="8579" y="7041"/>
                </a:lnTo>
                <a:lnTo>
                  <a:pt x="8439" y="7320"/>
                </a:lnTo>
                <a:lnTo>
                  <a:pt x="8253" y="7600"/>
                </a:lnTo>
                <a:lnTo>
                  <a:pt x="8020" y="7833"/>
                </a:lnTo>
                <a:lnTo>
                  <a:pt x="7786" y="8020"/>
                </a:lnTo>
                <a:lnTo>
                  <a:pt x="7507" y="8206"/>
                </a:lnTo>
                <a:lnTo>
                  <a:pt x="7180" y="8299"/>
                </a:lnTo>
                <a:lnTo>
                  <a:pt x="7180" y="7926"/>
                </a:lnTo>
                <a:lnTo>
                  <a:pt x="7274" y="7553"/>
                </a:lnTo>
                <a:lnTo>
                  <a:pt x="7367" y="7180"/>
                </a:lnTo>
                <a:lnTo>
                  <a:pt x="7553" y="6854"/>
                </a:lnTo>
                <a:lnTo>
                  <a:pt x="7740" y="6528"/>
                </a:lnTo>
                <a:lnTo>
                  <a:pt x="8020" y="6248"/>
                </a:lnTo>
                <a:lnTo>
                  <a:pt x="8299" y="6015"/>
                </a:lnTo>
                <a:lnTo>
                  <a:pt x="8626" y="5782"/>
                </a:lnTo>
                <a:close/>
                <a:moveTo>
                  <a:pt x="4197" y="1"/>
                </a:moveTo>
                <a:lnTo>
                  <a:pt x="3963" y="280"/>
                </a:lnTo>
                <a:lnTo>
                  <a:pt x="3730" y="560"/>
                </a:lnTo>
                <a:lnTo>
                  <a:pt x="3544" y="886"/>
                </a:lnTo>
                <a:lnTo>
                  <a:pt x="3404" y="1213"/>
                </a:lnTo>
                <a:lnTo>
                  <a:pt x="3264" y="1539"/>
                </a:lnTo>
                <a:lnTo>
                  <a:pt x="3171" y="1865"/>
                </a:lnTo>
                <a:lnTo>
                  <a:pt x="3124" y="2238"/>
                </a:lnTo>
                <a:lnTo>
                  <a:pt x="3124" y="2611"/>
                </a:lnTo>
                <a:lnTo>
                  <a:pt x="3124" y="3124"/>
                </a:lnTo>
                <a:lnTo>
                  <a:pt x="3264" y="3637"/>
                </a:lnTo>
                <a:lnTo>
                  <a:pt x="3451" y="4150"/>
                </a:lnTo>
                <a:lnTo>
                  <a:pt x="3684" y="4570"/>
                </a:lnTo>
                <a:lnTo>
                  <a:pt x="3171" y="4616"/>
                </a:lnTo>
                <a:lnTo>
                  <a:pt x="2705" y="4663"/>
                </a:lnTo>
                <a:lnTo>
                  <a:pt x="2192" y="4849"/>
                </a:lnTo>
                <a:lnTo>
                  <a:pt x="1726" y="5082"/>
                </a:lnTo>
                <a:lnTo>
                  <a:pt x="1399" y="5269"/>
                </a:lnTo>
                <a:lnTo>
                  <a:pt x="1119" y="5502"/>
                </a:lnTo>
                <a:lnTo>
                  <a:pt x="886" y="5735"/>
                </a:lnTo>
                <a:lnTo>
                  <a:pt x="653" y="6015"/>
                </a:lnTo>
                <a:lnTo>
                  <a:pt x="467" y="6341"/>
                </a:lnTo>
                <a:lnTo>
                  <a:pt x="280" y="6621"/>
                </a:lnTo>
                <a:lnTo>
                  <a:pt x="140" y="6994"/>
                </a:lnTo>
                <a:lnTo>
                  <a:pt x="1" y="7320"/>
                </a:lnTo>
                <a:lnTo>
                  <a:pt x="886" y="7553"/>
                </a:lnTo>
                <a:lnTo>
                  <a:pt x="1073" y="7041"/>
                </a:lnTo>
                <a:lnTo>
                  <a:pt x="1353" y="6574"/>
                </a:lnTo>
                <a:lnTo>
                  <a:pt x="1726" y="6155"/>
                </a:lnTo>
                <a:lnTo>
                  <a:pt x="2145" y="5828"/>
                </a:lnTo>
                <a:lnTo>
                  <a:pt x="2611" y="5642"/>
                </a:lnTo>
                <a:lnTo>
                  <a:pt x="3078" y="5502"/>
                </a:lnTo>
                <a:lnTo>
                  <a:pt x="3590" y="5455"/>
                </a:lnTo>
                <a:lnTo>
                  <a:pt x="4057" y="5502"/>
                </a:lnTo>
                <a:lnTo>
                  <a:pt x="3917" y="5922"/>
                </a:lnTo>
                <a:lnTo>
                  <a:pt x="3917" y="6388"/>
                </a:lnTo>
                <a:lnTo>
                  <a:pt x="3963" y="6901"/>
                </a:lnTo>
                <a:lnTo>
                  <a:pt x="4057" y="7367"/>
                </a:lnTo>
                <a:lnTo>
                  <a:pt x="4290" y="7787"/>
                </a:lnTo>
                <a:lnTo>
                  <a:pt x="4523" y="8159"/>
                </a:lnTo>
                <a:lnTo>
                  <a:pt x="4849" y="8532"/>
                </a:lnTo>
                <a:lnTo>
                  <a:pt x="5269" y="8812"/>
                </a:lnTo>
                <a:lnTo>
                  <a:pt x="5688" y="8999"/>
                </a:lnTo>
                <a:lnTo>
                  <a:pt x="6108" y="9139"/>
                </a:lnTo>
                <a:lnTo>
                  <a:pt x="5922" y="9558"/>
                </a:lnTo>
                <a:lnTo>
                  <a:pt x="5642" y="9978"/>
                </a:lnTo>
                <a:lnTo>
                  <a:pt x="5315" y="10304"/>
                </a:lnTo>
                <a:lnTo>
                  <a:pt x="4943" y="10584"/>
                </a:lnTo>
                <a:lnTo>
                  <a:pt x="4430" y="10817"/>
                </a:lnTo>
                <a:lnTo>
                  <a:pt x="3870" y="10957"/>
                </a:lnTo>
                <a:lnTo>
                  <a:pt x="3357" y="10957"/>
                </a:lnTo>
                <a:lnTo>
                  <a:pt x="2798" y="10864"/>
                </a:lnTo>
                <a:lnTo>
                  <a:pt x="2565" y="11703"/>
                </a:lnTo>
                <a:lnTo>
                  <a:pt x="3031" y="11796"/>
                </a:lnTo>
                <a:lnTo>
                  <a:pt x="3544" y="11843"/>
                </a:lnTo>
                <a:lnTo>
                  <a:pt x="4010" y="11796"/>
                </a:lnTo>
                <a:lnTo>
                  <a:pt x="4476" y="11703"/>
                </a:lnTo>
                <a:lnTo>
                  <a:pt x="4943" y="11563"/>
                </a:lnTo>
                <a:lnTo>
                  <a:pt x="5362" y="11376"/>
                </a:lnTo>
                <a:lnTo>
                  <a:pt x="5782" y="11050"/>
                </a:lnTo>
                <a:lnTo>
                  <a:pt x="6155" y="10724"/>
                </a:lnTo>
                <a:lnTo>
                  <a:pt x="6481" y="10351"/>
                </a:lnTo>
                <a:lnTo>
                  <a:pt x="6714" y="9931"/>
                </a:lnTo>
                <a:lnTo>
                  <a:pt x="6994" y="10351"/>
                </a:lnTo>
                <a:lnTo>
                  <a:pt x="7320" y="10724"/>
                </a:lnTo>
                <a:lnTo>
                  <a:pt x="7693" y="11050"/>
                </a:lnTo>
                <a:lnTo>
                  <a:pt x="8113" y="11376"/>
                </a:lnTo>
                <a:lnTo>
                  <a:pt x="8532" y="11563"/>
                </a:lnTo>
                <a:lnTo>
                  <a:pt x="8999" y="11703"/>
                </a:lnTo>
                <a:lnTo>
                  <a:pt x="9465" y="11796"/>
                </a:lnTo>
                <a:lnTo>
                  <a:pt x="9931" y="11843"/>
                </a:lnTo>
                <a:lnTo>
                  <a:pt x="10444" y="11796"/>
                </a:lnTo>
                <a:lnTo>
                  <a:pt x="10910" y="11703"/>
                </a:lnTo>
                <a:lnTo>
                  <a:pt x="10677" y="10864"/>
                </a:lnTo>
                <a:lnTo>
                  <a:pt x="10118" y="10957"/>
                </a:lnTo>
                <a:lnTo>
                  <a:pt x="9605" y="10957"/>
                </a:lnTo>
                <a:lnTo>
                  <a:pt x="9045" y="10817"/>
                </a:lnTo>
                <a:lnTo>
                  <a:pt x="8532" y="10584"/>
                </a:lnTo>
                <a:lnTo>
                  <a:pt x="8159" y="10304"/>
                </a:lnTo>
                <a:lnTo>
                  <a:pt x="7786" y="9978"/>
                </a:lnTo>
                <a:lnTo>
                  <a:pt x="7553" y="9558"/>
                </a:lnTo>
                <a:lnTo>
                  <a:pt x="7320" y="9139"/>
                </a:lnTo>
                <a:lnTo>
                  <a:pt x="7786" y="8999"/>
                </a:lnTo>
                <a:lnTo>
                  <a:pt x="8206" y="8812"/>
                </a:lnTo>
                <a:lnTo>
                  <a:pt x="8626" y="8532"/>
                </a:lnTo>
                <a:lnTo>
                  <a:pt x="8952" y="8159"/>
                </a:lnTo>
                <a:lnTo>
                  <a:pt x="9185" y="7787"/>
                </a:lnTo>
                <a:lnTo>
                  <a:pt x="9418" y="7367"/>
                </a:lnTo>
                <a:lnTo>
                  <a:pt x="9512" y="6901"/>
                </a:lnTo>
                <a:lnTo>
                  <a:pt x="9558" y="6388"/>
                </a:lnTo>
                <a:lnTo>
                  <a:pt x="9558" y="5922"/>
                </a:lnTo>
                <a:lnTo>
                  <a:pt x="9418" y="5502"/>
                </a:lnTo>
                <a:lnTo>
                  <a:pt x="9885" y="5455"/>
                </a:lnTo>
                <a:lnTo>
                  <a:pt x="10397" y="5502"/>
                </a:lnTo>
                <a:lnTo>
                  <a:pt x="10864" y="5642"/>
                </a:lnTo>
                <a:lnTo>
                  <a:pt x="11330" y="5828"/>
                </a:lnTo>
                <a:lnTo>
                  <a:pt x="11749" y="6155"/>
                </a:lnTo>
                <a:lnTo>
                  <a:pt x="12122" y="6574"/>
                </a:lnTo>
                <a:lnTo>
                  <a:pt x="12402" y="7041"/>
                </a:lnTo>
                <a:lnTo>
                  <a:pt x="12589" y="7553"/>
                </a:lnTo>
                <a:lnTo>
                  <a:pt x="13428" y="7320"/>
                </a:lnTo>
                <a:lnTo>
                  <a:pt x="13335" y="6994"/>
                </a:lnTo>
                <a:lnTo>
                  <a:pt x="13195" y="6621"/>
                </a:lnTo>
                <a:lnTo>
                  <a:pt x="13008" y="6341"/>
                </a:lnTo>
                <a:lnTo>
                  <a:pt x="12822" y="6015"/>
                </a:lnTo>
                <a:lnTo>
                  <a:pt x="12589" y="5735"/>
                </a:lnTo>
                <a:lnTo>
                  <a:pt x="12356" y="5502"/>
                </a:lnTo>
                <a:lnTo>
                  <a:pt x="12076" y="5269"/>
                </a:lnTo>
                <a:lnTo>
                  <a:pt x="11749" y="5082"/>
                </a:lnTo>
                <a:lnTo>
                  <a:pt x="11283" y="4849"/>
                </a:lnTo>
                <a:lnTo>
                  <a:pt x="10770" y="4663"/>
                </a:lnTo>
                <a:lnTo>
                  <a:pt x="10304" y="4616"/>
                </a:lnTo>
                <a:lnTo>
                  <a:pt x="9791" y="4570"/>
                </a:lnTo>
                <a:lnTo>
                  <a:pt x="10024" y="4150"/>
                </a:lnTo>
                <a:lnTo>
                  <a:pt x="10211" y="3637"/>
                </a:lnTo>
                <a:lnTo>
                  <a:pt x="10351" y="3124"/>
                </a:lnTo>
                <a:lnTo>
                  <a:pt x="10351" y="2611"/>
                </a:lnTo>
                <a:lnTo>
                  <a:pt x="10351" y="2238"/>
                </a:lnTo>
                <a:lnTo>
                  <a:pt x="10304" y="1865"/>
                </a:lnTo>
                <a:lnTo>
                  <a:pt x="10211" y="1539"/>
                </a:lnTo>
                <a:lnTo>
                  <a:pt x="10071" y="1213"/>
                </a:lnTo>
                <a:lnTo>
                  <a:pt x="9931" y="886"/>
                </a:lnTo>
                <a:lnTo>
                  <a:pt x="9745" y="560"/>
                </a:lnTo>
                <a:lnTo>
                  <a:pt x="9512" y="280"/>
                </a:lnTo>
                <a:lnTo>
                  <a:pt x="9278" y="1"/>
                </a:lnTo>
                <a:lnTo>
                  <a:pt x="8672" y="653"/>
                </a:lnTo>
                <a:lnTo>
                  <a:pt x="8999" y="1073"/>
                </a:lnTo>
                <a:lnTo>
                  <a:pt x="9278" y="1539"/>
                </a:lnTo>
                <a:lnTo>
                  <a:pt x="9418" y="2052"/>
                </a:lnTo>
                <a:lnTo>
                  <a:pt x="9512" y="2611"/>
                </a:lnTo>
                <a:lnTo>
                  <a:pt x="9465" y="3124"/>
                </a:lnTo>
                <a:lnTo>
                  <a:pt x="9325" y="3591"/>
                </a:lnTo>
                <a:lnTo>
                  <a:pt x="9092" y="4057"/>
                </a:lnTo>
                <a:lnTo>
                  <a:pt x="8812" y="4430"/>
                </a:lnTo>
                <a:lnTo>
                  <a:pt x="8393" y="4057"/>
                </a:lnTo>
                <a:lnTo>
                  <a:pt x="8113" y="3917"/>
                </a:lnTo>
                <a:lnTo>
                  <a:pt x="7880" y="3777"/>
                </a:lnTo>
                <a:lnTo>
                  <a:pt x="7600" y="3684"/>
                </a:lnTo>
                <a:lnTo>
                  <a:pt x="7320" y="3591"/>
                </a:lnTo>
                <a:lnTo>
                  <a:pt x="7041" y="3544"/>
                </a:lnTo>
                <a:lnTo>
                  <a:pt x="6434" y="3544"/>
                </a:lnTo>
                <a:lnTo>
                  <a:pt x="6155" y="3591"/>
                </a:lnTo>
                <a:lnTo>
                  <a:pt x="5875" y="3684"/>
                </a:lnTo>
                <a:lnTo>
                  <a:pt x="5595" y="3777"/>
                </a:lnTo>
                <a:lnTo>
                  <a:pt x="5362" y="3917"/>
                </a:lnTo>
                <a:lnTo>
                  <a:pt x="5082" y="4057"/>
                </a:lnTo>
                <a:lnTo>
                  <a:pt x="4663" y="4430"/>
                </a:lnTo>
                <a:lnTo>
                  <a:pt x="4383" y="4057"/>
                </a:lnTo>
                <a:lnTo>
                  <a:pt x="4150" y="3591"/>
                </a:lnTo>
                <a:lnTo>
                  <a:pt x="4010" y="3124"/>
                </a:lnTo>
                <a:lnTo>
                  <a:pt x="3963" y="2611"/>
                </a:lnTo>
                <a:lnTo>
                  <a:pt x="4057" y="2052"/>
                </a:lnTo>
                <a:lnTo>
                  <a:pt x="4197" y="1539"/>
                </a:lnTo>
                <a:lnTo>
                  <a:pt x="4476" y="1073"/>
                </a:lnTo>
                <a:lnTo>
                  <a:pt x="4803" y="653"/>
                </a:lnTo>
                <a:lnTo>
                  <a:pt x="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4"/>
          <p:cNvSpPr/>
          <p:nvPr/>
        </p:nvSpPr>
        <p:spPr>
          <a:xfrm>
            <a:off x="1708049" y="3704728"/>
            <a:ext cx="335700" cy="335725"/>
          </a:xfrm>
          <a:custGeom>
            <a:avLst/>
            <a:gdLst/>
            <a:ahLst/>
            <a:cxnLst/>
            <a:rect l="l" t="t" r="r" b="b"/>
            <a:pathLst>
              <a:path w="13428" h="13429" extrusionOk="0">
                <a:moveTo>
                  <a:pt x="8206" y="3498"/>
                </a:moveTo>
                <a:lnTo>
                  <a:pt x="8579" y="3544"/>
                </a:lnTo>
                <a:lnTo>
                  <a:pt x="8905" y="3591"/>
                </a:lnTo>
                <a:lnTo>
                  <a:pt x="9651" y="3824"/>
                </a:lnTo>
                <a:lnTo>
                  <a:pt x="9838" y="4570"/>
                </a:lnTo>
                <a:lnTo>
                  <a:pt x="9931" y="4896"/>
                </a:lnTo>
                <a:lnTo>
                  <a:pt x="9978" y="5223"/>
                </a:lnTo>
                <a:lnTo>
                  <a:pt x="9978" y="5596"/>
                </a:lnTo>
                <a:lnTo>
                  <a:pt x="9931" y="5875"/>
                </a:lnTo>
                <a:lnTo>
                  <a:pt x="9791" y="6155"/>
                </a:lnTo>
                <a:lnTo>
                  <a:pt x="9605" y="6342"/>
                </a:lnTo>
                <a:lnTo>
                  <a:pt x="9372" y="6528"/>
                </a:lnTo>
                <a:lnTo>
                  <a:pt x="9139" y="6668"/>
                </a:lnTo>
                <a:lnTo>
                  <a:pt x="8859" y="6714"/>
                </a:lnTo>
                <a:lnTo>
                  <a:pt x="8486" y="6714"/>
                </a:lnTo>
                <a:lnTo>
                  <a:pt x="8159" y="6668"/>
                </a:lnTo>
                <a:lnTo>
                  <a:pt x="7786" y="6621"/>
                </a:lnTo>
                <a:lnTo>
                  <a:pt x="7087" y="6388"/>
                </a:lnTo>
                <a:lnTo>
                  <a:pt x="6854" y="5642"/>
                </a:lnTo>
                <a:lnTo>
                  <a:pt x="6807" y="5316"/>
                </a:lnTo>
                <a:lnTo>
                  <a:pt x="6761" y="4989"/>
                </a:lnTo>
                <a:lnTo>
                  <a:pt x="6761" y="4616"/>
                </a:lnTo>
                <a:lnTo>
                  <a:pt x="6807" y="4337"/>
                </a:lnTo>
                <a:lnTo>
                  <a:pt x="6947" y="4057"/>
                </a:lnTo>
                <a:lnTo>
                  <a:pt x="7087" y="3871"/>
                </a:lnTo>
                <a:lnTo>
                  <a:pt x="7320" y="3684"/>
                </a:lnTo>
                <a:lnTo>
                  <a:pt x="7600" y="3544"/>
                </a:lnTo>
                <a:lnTo>
                  <a:pt x="7880" y="3498"/>
                </a:lnTo>
                <a:close/>
                <a:moveTo>
                  <a:pt x="5315" y="6761"/>
                </a:moveTo>
                <a:lnTo>
                  <a:pt x="5688" y="6854"/>
                </a:lnTo>
                <a:lnTo>
                  <a:pt x="6388" y="7041"/>
                </a:lnTo>
                <a:lnTo>
                  <a:pt x="6621" y="7787"/>
                </a:lnTo>
                <a:lnTo>
                  <a:pt x="6668" y="8160"/>
                </a:lnTo>
                <a:lnTo>
                  <a:pt x="6714" y="8486"/>
                </a:lnTo>
                <a:lnTo>
                  <a:pt x="6714" y="8812"/>
                </a:lnTo>
                <a:lnTo>
                  <a:pt x="6668" y="9139"/>
                </a:lnTo>
                <a:lnTo>
                  <a:pt x="6528" y="9372"/>
                </a:lnTo>
                <a:lnTo>
                  <a:pt x="6388" y="9605"/>
                </a:lnTo>
                <a:lnTo>
                  <a:pt x="6155" y="9792"/>
                </a:lnTo>
                <a:lnTo>
                  <a:pt x="5875" y="9885"/>
                </a:lnTo>
                <a:lnTo>
                  <a:pt x="5595" y="9978"/>
                </a:lnTo>
                <a:lnTo>
                  <a:pt x="5269" y="9978"/>
                </a:lnTo>
                <a:lnTo>
                  <a:pt x="4896" y="9931"/>
                </a:lnTo>
                <a:lnTo>
                  <a:pt x="4570" y="9838"/>
                </a:lnTo>
                <a:lnTo>
                  <a:pt x="3824" y="9652"/>
                </a:lnTo>
                <a:lnTo>
                  <a:pt x="3637" y="8906"/>
                </a:lnTo>
                <a:lnTo>
                  <a:pt x="3544" y="8533"/>
                </a:lnTo>
                <a:lnTo>
                  <a:pt x="3497" y="8206"/>
                </a:lnTo>
                <a:lnTo>
                  <a:pt x="3497" y="7880"/>
                </a:lnTo>
                <a:lnTo>
                  <a:pt x="3544" y="7554"/>
                </a:lnTo>
                <a:lnTo>
                  <a:pt x="3684" y="7321"/>
                </a:lnTo>
                <a:lnTo>
                  <a:pt x="3870" y="7087"/>
                </a:lnTo>
                <a:lnTo>
                  <a:pt x="4103" y="6901"/>
                </a:lnTo>
                <a:lnTo>
                  <a:pt x="4336" y="6808"/>
                </a:lnTo>
                <a:lnTo>
                  <a:pt x="4616" y="6761"/>
                </a:lnTo>
                <a:close/>
                <a:moveTo>
                  <a:pt x="9745" y="1"/>
                </a:moveTo>
                <a:lnTo>
                  <a:pt x="9512" y="327"/>
                </a:lnTo>
                <a:lnTo>
                  <a:pt x="9325" y="654"/>
                </a:lnTo>
                <a:lnTo>
                  <a:pt x="9232" y="980"/>
                </a:lnTo>
                <a:lnTo>
                  <a:pt x="9139" y="1353"/>
                </a:lnTo>
                <a:lnTo>
                  <a:pt x="9139" y="1726"/>
                </a:lnTo>
                <a:lnTo>
                  <a:pt x="9185" y="2099"/>
                </a:lnTo>
                <a:lnTo>
                  <a:pt x="9372" y="2845"/>
                </a:lnTo>
                <a:lnTo>
                  <a:pt x="9372" y="2845"/>
                </a:lnTo>
                <a:lnTo>
                  <a:pt x="8579" y="2705"/>
                </a:lnTo>
                <a:lnTo>
                  <a:pt x="8206" y="2658"/>
                </a:lnTo>
                <a:lnTo>
                  <a:pt x="7833" y="2658"/>
                </a:lnTo>
                <a:lnTo>
                  <a:pt x="7507" y="2705"/>
                </a:lnTo>
                <a:lnTo>
                  <a:pt x="7134" y="2845"/>
                </a:lnTo>
                <a:lnTo>
                  <a:pt x="6807" y="2985"/>
                </a:lnTo>
                <a:lnTo>
                  <a:pt x="6528" y="3264"/>
                </a:lnTo>
                <a:lnTo>
                  <a:pt x="6248" y="3591"/>
                </a:lnTo>
                <a:lnTo>
                  <a:pt x="6061" y="3917"/>
                </a:lnTo>
                <a:lnTo>
                  <a:pt x="5968" y="4244"/>
                </a:lnTo>
                <a:lnTo>
                  <a:pt x="5922" y="4616"/>
                </a:lnTo>
                <a:lnTo>
                  <a:pt x="5922" y="4989"/>
                </a:lnTo>
                <a:lnTo>
                  <a:pt x="5968" y="5362"/>
                </a:lnTo>
                <a:lnTo>
                  <a:pt x="6108" y="6108"/>
                </a:lnTo>
                <a:lnTo>
                  <a:pt x="5362" y="5922"/>
                </a:lnTo>
                <a:lnTo>
                  <a:pt x="4616" y="5922"/>
                </a:lnTo>
                <a:lnTo>
                  <a:pt x="4243" y="5969"/>
                </a:lnTo>
                <a:lnTo>
                  <a:pt x="3917" y="6062"/>
                </a:lnTo>
                <a:lnTo>
                  <a:pt x="3590" y="6248"/>
                </a:lnTo>
                <a:lnTo>
                  <a:pt x="3264" y="6481"/>
                </a:lnTo>
                <a:lnTo>
                  <a:pt x="3031" y="6808"/>
                </a:lnTo>
                <a:lnTo>
                  <a:pt x="2844" y="7134"/>
                </a:lnTo>
                <a:lnTo>
                  <a:pt x="2705" y="7507"/>
                </a:lnTo>
                <a:lnTo>
                  <a:pt x="2658" y="7833"/>
                </a:lnTo>
                <a:lnTo>
                  <a:pt x="2658" y="8206"/>
                </a:lnTo>
                <a:lnTo>
                  <a:pt x="2705" y="8579"/>
                </a:lnTo>
                <a:lnTo>
                  <a:pt x="2891" y="9372"/>
                </a:lnTo>
                <a:lnTo>
                  <a:pt x="2891" y="9372"/>
                </a:lnTo>
                <a:lnTo>
                  <a:pt x="2099" y="9185"/>
                </a:lnTo>
                <a:lnTo>
                  <a:pt x="1726" y="9139"/>
                </a:lnTo>
                <a:lnTo>
                  <a:pt x="1353" y="9139"/>
                </a:lnTo>
                <a:lnTo>
                  <a:pt x="1026" y="9185"/>
                </a:lnTo>
                <a:lnTo>
                  <a:pt x="653" y="9325"/>
                </a:lnTo>
                <a:lnTo>
                  <a:pt x="327" y="9512"/>
                </a:lnTo>
                <a:lnTo>
                  <a:pt x="1" y="9745"/>
                </a:lnTo>
                <a:lnTo>
                  <a:pt x="607" y="10351"/>
                </a:lnTo>
                <a:lnTo>
                  <a:pt x="840" y="10165"/>
                </a:lnTo>
                <a:lnTo>
                  <a:pt x="1119" y="10025"/>
                </a:lnTo>
                <a:lnTo>
                  <a:pt x="1399" y="9978"/>
                </a:lnTo>
                <a:lnTo>
                  <a:pt x="1726" y="9978"/>
                </a:lnTo>
                <a:lnTo>
                  <a:pt x="2052" y="10025"/>
                </a:lnTo>
                <a:lnTo>
                  <a:pt x="2425" y="10118"/>
                </a:lnTo>
                <a:lnTo>
                  <a:pt x="3171" y="10304"/>
                </a:lnTo>
                <a:lnTo>
                  <a:pt x="3357" y="11050"/>
                </a:lnTo>
                <a:lnTo>
                  <a:pt x="3451" y="11377"/>
                </a:lnTo>
                <a:lnTo>
                  <a:pt x="3497" y="11750"/>
                </a:lnTo>
                <a:lnTo>
                  <a:pt x="3497" y="12076"/>
                </a:lnTo>
                <a:lnTo>
                  <a:pt x="3404" y="12356"/>
                </a:lnTo>
                <a:lnTo>
                  <a:pt x="3311" y="12636"/>
                </a:lnTo>
                <a:lnTo>
                  <a:pt x="3124" y="12869"/>
                </a:lnTo>
                <a:lnTo>
                  <a:pt x="3730" y="13428"/>
                </a:lnTo>
                <a:lnTo>
                  <a:pt x="3963" y="13148"/>
                </a:lnTo>
                <a:lnTo>
                  <a:pt x="4150" y="12822"/>
                </a:lnTo>
                <a:lnTo>
                  <a:pt x="4243" y="12449"/>
                </a:lnTo>
                <a:lnTo>
                  <a:pt x="4336" y="12123"/>
                </a:lnTo>
                <a:lnTo>
                  <a:pt x="4336" y="11750"/>
                </a:lnTo>
                <a:lnTo>
                  <a:pt x="4290" y="11377"/>
                </a:lnTo>
                <a:lnTo>
                  <a:pt x="4103" y="10584"/>
                </a:lnTo>
                <a:lnTo>
                  <a:pt x="4756" y="10724"/>
                </a:lnTo>
                <a:lnTo>
                  <a:pt x="5082" y="10771"/>
                </a:lnTo>
                <a:lnTo>
                  <a:pt x="5409" y="10817"/>
                </a:lnTo>
                <a:lnTo>
                  <a:pt x="5828" y="10771"/>
                </a:lnTo>
                <a:lnTo>
                  <a:pt x="6248" y="10677"/>
                </a:lnTo>
                <a:lnTo>
                  <a:pt x="6621" y="10491"/>
                </a:lnTo>
                <a:lnTo>
                  <a:pt x="6947" y="10211"/>
                </a:lnTo>
                <a:lnTo>
                  <a:pt x="7227" y="9885"/>
                </a:lnTo>
                <a:lnTo>
                  <a:pt x="7414" y="9558"/>
                </a:lnTo>
                <a:lnTo>
                  <a:pt x="7507" y="9232"/>
                </a:lnTo>
                <a:lnTo>
                  <a:pt x="7553" y="8859"/>
                </a:lnTo>
                <a:lnTo>
                  <a:pt x="7553" y="8486"/>
                </a:lnTo>
                <a:lnTo>
                  <a:pt x="7507" y="8113"/>
                </a:lnTo>
                <a:lnTo>
                  <a:pt x="7367" y="7367"/>
                </a:lnTo>
                <a:lnTo>
                  <a:pt x="7367" y="7367"/>
                </a:lnTo>
                <a:lnTo>
                  <a:pt x="8113" y="7507"/>
                </a:lnTo>
                <a:lnTo>
                  <a:pt x="8486" y="7554"/>
                </a:lnTo>
                <a:lnTo>
                  <a:pt x="8859" y="7554"/>
                </a:lnTo>
                <a:lnTo>
                  <a:pt x="9232" y="7507"/>
                </a:lnTo>
                <a:lnTo>
                  <a:pt x="9558" y="7367"/>
                </a:lnTo>
                <a:lnTo>
                  <a:pt x="9885" y="7227"/>
                </a:lnTo>
                <a:lnTo>
                  <a:pt x="10211" y="6948"/>
                </a:lnTo>
                <a:lnTo>
                  <a:pt x="10444" y="6668"/>
                </a:lnTo>
                <a:lnTo>
                  <a:pt x="10630" y="6342"/>
                </a:lnTo>
                <a:lnTo>
                  <a:pt x="10770" y="5969"/>
                </a:lnTo>
                <a:lnTo>
                  <a:pt x="10817" y="5596"/>
                </a:lnTo>
                <a:lnTo>
                  <a:pt x="10817" y="5223"/>
                </a:lnTo>
                <a:lnTo>
                  <a:pt x="10770" y="4850"/>
                </a:lnTo>
                <a:lnTo>
                  <a:pt x="10584" y="4104"/>
                </a:lnTo>
                <a:lnTo>
                  <a:pt x="11376" y="4290"/>
                </a:lnTo>
                <a:lnTo>
                  <a:pt x="12122" y="4290"/>
                </a:lnTo>
                <a:lnTo>
                  <a:pt x="12449" y="4244"/>
                </a:lnTo>
                <a:lnTo>
                  <a:pt x="12822" y="4150"/>
                </a:lnTo>
                <a:lnTo>
                  <a:pt x="13148" y="3964"/>
                </a:lnTo>
                <a:lnTo>
                  <a:pt x="13428" y="3731"/>
                </a:lnTo>
                <a:lnTo>
                  <a:pt x="12868" y="3125"/>
                </a:lnTo>
                <a:lnTo>
                  <a:pt x="12635" y="3311"/>
                </a:lnTo>
                <a:lnTo>
                  <a:pt x="12356" y="3404"/>
                </a:lnTo>
                <a:lnTo>
                  <a:pt x="12076" y="3451"/>
                </a:lnTo>
                <a:lnTo>
                  <a:pt x="11749" y="3498"/>
                </a:lnTo>
                <a:lnTo>
                  <a:pt x="11423" y="3451"/>
                </a:lnTo>
                <a:lnTo>
                  <a:pt x="11050" y="3358"/>
                </a:lnTo>
                <a:lnTo>
                  <a:pt x="10304" y="3171"/>
                </a:lnTo>
                <a:lnTo>
                  <a:pt x="10118" y="2425"/>
                </a:lnTo>
                <a:lnTo>
                  <a:pt x="10024" y="2052"/>
                </a:lnTo>
                <a:lnTo>
                  <a:pt x="9978" y="1726"/>
                </a:lnTo>
                <a:lnTo>
                  <a:pt x="9978" y="1400"/>
                </a:lnTo>
                <a:lnTo>
                  <a:pt x="10071" y="1073"/>
                </a:lnTo>
                <a:lnTo>
                  <a:pt x="10164" y="840"/>
                </a:lnTo>
                <a:lnTo>
                  <a:pt x="10351" y="607"/>
                </a:lnTo>
                <a:lnTo>
                  <a:pt x="97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xmlns="" id="{C1A43A1B-AF6B-E3F0-5876-0997616E03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115" y="4423450"/>
            <a:ext cx="2453645" cy="605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DISPONIBILIDADE</a:t>
            </a:r>
            <a:endParaRPr dirty="0"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716900" y="9756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Medicamento inovador = nova entidade química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3ACAEF7-E2FD-9024-376D-5040BDAB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0" y="1506663"/>
            <a:ext cx="5905500" cy="19621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3B473B3-25FD-5D32-BF68-468A00795304}"/>
              </a:ext>
            </a:extLst>
          </p:cNvPr>
          <p:cNvSpPr txBox="1"/>
          <p:nvPr/>
        </p:nvSpPr>
        <p:spPr>
          <a:xfrm>
            <a:off x="3047831" y="3634127"/>
            <a:ext cx="3042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Fonte</a:t>
            </a:r>
            <a:r>
              <a:rPr lang="es-ES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: </a:t>
            </a:r>
            <a:r>
              <a:rPr lang="es-ES" sz="1200" dirty="0" err="1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Jeverlund</a:t>
            </a:r>
            <a:r>
              <a:rPr lang="es-ES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 </a:t>
            </a:r>
            <a:r>
              <a:rPr lang="es-ES" sz="1200" i="1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et al. </a:t>
            </a:r>
            <a:r>
              <a:rPr lang="es-ES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(2023, p. 3)</a:t>
            </a:r>
            <a:endParaRPr lang="es-ES" sz="1200" dirty="0">
              <a:latin typeface="Public Sans" panose="020B0604020202020204" charset="0"/>
              <a:cs typeface="Catamaran Light" panose="020B0604020202020204" charset="0"/>
            </a:endParaRP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xmlns="" id="{127BDCD9-23D2-22C5-7BAF-AE8A83B830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586" y="4167851"/>
            <a:ext cx="2453645" cy="6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DISPONIBILIDADE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A663E5-0CF6-9003-22D2-09F7B172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78" y="868994"/>
            <a:ext cx="6303645" cy="35718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3E8CDEB-1F75-6B44-AC51-6D2C1619E4DE}"/>
              </a:ext>
            </a:extLst>
          </p:cNvPr>
          <p:cNvSpPr txBox="1"/>
          <p:nvPr/>
        </p:nvSpPr>
        <p:spPr>
          <a:xfrm>
            <a:off x="3050931" y="4433160"/>
            <a:ext cx="3042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Fonte: Paranhos </a:t>
            </a:r>
            <a:r>
              <a:rPr lang="pt-BR" sz="1200" i="1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et al. </a:t>
            </a:r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(2021, p. 260)</a:t>
            </a:r>
            <a:endParaRPr lang="pt-BR" sz="1200" dirty="0">
              <a:latin typeface="Public Sans" panose="020B0604020202020204" charset="0"/>
              <a:cs typeface="Catamaran Light" panose="020B060402020202020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77E6081F-86C8-29CD-0012-F74C2716B157}"/>
              </a:ext>
            </a:extLst>
          </p:cNvPr>
          <p:cNvSpPr/>
          <p:nvPr/>
        </p:nvSpPr>
        <p:spPr>
          <a:xfrm>
            <a:off x="2871051" y="3730176"/>
            <a:ext cx="4532639" cy="2606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xmlns="" id="{7D84284D-CB83-76D5-A31D-A2317243AD3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586" y="4167851"/>
            <a:ext cx="2453645" cy="6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3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ENSAIOS CLÍNICOS</a:t>
            </a:r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720000" y="9756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Modelo de controle sintético: o que teria acontecido se a PRDT não tivesso sido implementada?</a:t>
            </a:r>
            <a:endParaRPr dirty="0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xmlns="" id="{B48B789C-4A6A-D500-3268-D104CBF2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586" y="4167851"/>
            <a:ext cx="2453645" cy="6050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3464C7-5CF6-DA64-0CDB-CC81831B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37" y="1538951"/>
            <a:ext cx="5850731" cy="2628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9C2597-D438-639E-082A-C8E8512F7544}"/>
              </a:ext>
            </a:extLst>
          </p:cNvPr>
          <p:cNvSpPr txBox="1"/>
          <p:nvPr/>
        </p:nvSpPr>
        <p:spPr>
          <a:xfrm>
            <a:off x="3050931" y="4191951"/>
            <a:ext cx="3042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Fuente: </a:t>
            </a:r>
            <a:r>
              <a:rPr lang="pt-BR" sz="1200" dirty="0" err="1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Jeverlund</a:t>
            </a:r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 </a:t>
            </a:r>
            <a:r>
              <a:rPr lang="pt-BR" sz="1200" i="1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et al. </a:t>
            </a:r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(2023, p. 23)</a:t>
            </a:r>
            <a:endParaRPr lang="pt-BR" sz="1200" dirty="0">
              <a:latin typeface="Public Sans" panose="020B0604020202020204" charset="0"/>
              <a:cs typeface="Catamaran Light" panose="020B060402020202020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B0F1B9C4-2BBF-F092-08D4-213F98AEBD9A}"/>
              </a:ext>
            </a:extLst>
          </p:cNvPr>
          <p:cNvCxnSpPr>
            <a:cxnSpLocks/>
          </p:cNvCxnSpPr>
          <p:nvPr/>
        </p:nvCxnSpPr>
        <p:spPr>
          <a:xfrm>
            <a:off x="3591232" y="1673942"/>
            <a:ext cx="5530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0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ENSAIOS CLÍNICOS</a:t>
            </a:r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720000" y="9756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Modelo de controle sintético: o que teria acontecido se a PRDT não tivesso sido implementada?</a:t>
            </a:r>
            <a:endParaRPr dirty="0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xmlns="" id="{B48B789C-4A6A-D500-3268-D104CBF2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586" y="4167851"/>
            <a:ext cx="2453645" cy="6050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9C2597-D438-639E-082A-C8E8512F7544}"/>
              </a:ext>
            </a:extLst>
          </p:cNvPr>
          <p:cNvSpPr txBox="1"/>
          <p:nvPr/>
        </p:nvSpPr>
        <p:spPr>
          <a:xfrm>
            <a:off x="3050931" y="4191951"/>
            <a:ext cx="3042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Fonte: </a:t>
            </a:r>
            <a:r>
              <a:rPr lang="pt-BR" sz="1200" dirty="0" err="1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Jeverlund</a:t>
            </a:r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 </a:t>
            </a:r>
            <a:r>
              <a:rPr lang="pt-BR" sz="1200" i="1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et al. </a:t>
            </a:r>
            <a:r>
              <a:rPr lang="pt-BR" sz="1200" dirty="0">
                <a:effectLst/>
                <a:latin typeface="Public Sans" panose="020B0604020202020204" charset="0"/>
                <a:ea typeface="Calibri" panose="020F0502020204030204" pitchFamily="34" charset="0"/>
                <a:cs typeface="Catamaran Light" panose="020B0604020202020204" charset="0"/>
              </a:rPr>
              <a:t>(2023, p. 23)</a:t>
            </a:r>
            <a:endParaRPr lang="pt-BR" sz="1200" dirty="0">
              <a:latin typeface="Public Sans" panose="020B0604020202020204" charset="0"/>
              <a:cs typeface="Catamaran Light" panose="020B060402020202020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B703CD5-0EDA-0B92-5EAD-622DAE2C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" y="1433150"/>
            <a:ext cx="5577840" cy="266700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5D28E829-FE35-7F15-135C-6E5F1765C6B4}"/>
              </a:ext>
            </a:extLst>
          </p:cNvPr>
          <p:cNvCxnSpPr>
            <a:cxnSpLocks/>
          </p:cNvCxnSpPr>
          <p:nvPr/>
        </p:nvCxnSpPr>
        <p:spPr>
          <a:xfrm>
            <a:off x="4623619" y="1688690"/>
            <a:ext cx="5530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0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720000" y="797775"/>
            <a:ext cx="48417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GASTOS COM SAÚDE</a:t>
            </a:r>
            <a:endParaRPr dirty="0"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714000" y="1613956"/>
            <a:ext cx="4668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E1130"/>
                </a:solidFill>
              </a:rPr>
              <a:t>Reconhece-se</a:t>
            </a:r>
            <a:r>
              <a:rPr lang="pt-BR" sz="1400" dirty="0">
                <a:solidFill>
                  <a:schemeClr val="bg1"/>
                </a:solidFill>
              </a:rPr>
              <a:t> que a PRDT produziria </a:t>
            </a:r>
            <a:r>
              <a:rPr lang="pt-BR" sz="1400" b="1" dirty="0">
                <a:solidFill>
                  <a:srgbClr val="0E1130"/>
                </a:solidFill>
              </a:rPr>
              <a:t>aumento</a:t>
            </a:r>
            <a:r>
              <a:rPr lang="pt-BR" sz="1400" dirty="0">
                <a:solidFill>
                  <a:schemeClr val="bg1"/>
                </a:solidFill>
              </a:rPr>
              <a:t> das despesas com aquisição de medicamentos </a:t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(</a:t>
            </a:r>
            <a:r>
              <a:rPr lang="pt-BR" sz="1400" dirty="0" err="1">
                <a:solidFill>
                  <a:schemeClr val="bg1"/>
                </a:solidFill>
              </a:rPr>
              <a:t>Jeverlund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i="1" dirty="0">
                <a:solidFill>
                  <a:schemeClr val="bg1"/>
                </a:solidFill>
              </a:rPr>
              <a:t>et al.</a:t>
            </a:r>
            <a:r>
              <a:rPr lang="pt-BR" sz="1400" dirty="0">
                <a:solidFill>
                  <a:schemeClr val="bg1"/>
                </a:solidFill>
              </a:rPr>
              <a:t>, 2023).</a:t>
            </a:r>
            <a:endParaRPr sz="14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●"/>
            </a:pPr>
            <a:r>
              <a:rPr lang="pt-BR" sz="1400" dirty="0"/>
              <a:t>O estudo sugere, porém, que seria </a:t>
            </a:r>
            <a:r>
              <a:rPr lang="pt-BR" sz="1400" b="1" dirty="0">
                <a:solidFill>
                  <a:srgbClr val="0E1130"/>
                </a:solidFill>
              </a:rPr>
              <a:t>temporário</a:t>
            </a:r>
            <a:endParaRPr sz="1400" b="1" dirty="0">
              <a:solidFill>
                <a:srgbClr val="0E113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●"/>
            </a:pPr>
            <a:r>
              <a:rPr lang="pt-BR" sz="1400" dirty="0"/>
              <a:t>No longo prazo, voltaria à tendência natural</a:t>
            </a:r>
            <a:endParaRPr sz="1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0000"/>
                </a:solidFill>
              </a:rPr>
              <a:t>Discordamos</a:t>
            </a:r>
            <a:r>
              <a:rPr lang="en" sz="1400" dirty="0"/>
              <a:t>, porque o ciclo se renova.</a:t>
            </a:r>
          </a:p>
        </p:txBody>
      </p:sp>
      <p:pic>
        <p:nvPicPr>
          <p:cNvPr id="241" name="Google Shape;241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5225" r="17699"/>
          <a:stretch/>
        </p:blipFill>
        <p:spPr>
          <a:xfrm>
            <a:off x="5561700" y="327950"/>
            <a:ext cx="2862302" cy="4059898"/>
          </a:xfrm>
          <a:prstGeom prst="rect">
            <a:avLst/>
          </a:prstGeom>
        </p:spPr>
      </p:pic>
      <p:sp>
        <p:nvSpPr>
          <p:cNvPr id="242" name="Google Shape;242;p31"/>
          <p:cNvSpPr/>
          <p:nvPr/>
        </p:nvSpPr>
        <p:spPr>
          <a:xfrm>
            <a:off x="7618633" y="3787060"/>
            <a:ext cx="819900" cy="81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//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LAB</a:t>
            </a:r>
            <a:endParaRPr sz="2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xmlns="" id="{535DDF82-78FD-65B1-5911-77B8E90B61F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195" y="4387848"/>
            <a:ext cx="2453645" cy="6050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 flipH="1">
            <a:off x="4002850" y="1228216"/>
            <a:ext cx="3083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BENEFÍCIOS</a:t>
            </a:r>
            <a:endParaRPr dirty="0"/>
          </a:p>
        </p:txBody>
      </p:sp>
      <p:sp>
        <p:nvSpPr>
          <p:cNvPr id="256" name="Google Shape;256;p33"/>
          <p:cNvSpPr txBox="1">
            <a:spLocks noGrp="1"/>
          </p:cNvSpPr>
          <p:nvPr>
            <p:ph type="title" idx="4"/>
          </p:nvPr>
        </p:nvSpPr>
        <p:spPr>
          <a:xfrm>
            <a:off x="3575525" y="365750"/>
            <a:ext cx="4848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BALANÇO</a:t>
            </a:r>
            <a:endParaRPr dirty="0"/>
          </a:p>
        </p:txBody>
      </p:sp>
      <p:sp>
        <p:nvSpPr>
          <p:cNvPr id="257" name="Google Shape;257;p33"/>
          <p:cNvSpPr txBox="1">
            <a:spLocks noGrp="1"/>
          </p:cNvSpPr>
          <p:nvPr>
            <p:ph type="title" idx="2"/>
          </p:nvPr>
        </p:nvSpPr>
        <p:spPr>
          <a:xfrm flipH="1">
            <a:off x="4002850" y="2989544"/>
            <a:ext cx="3083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CUSTOS</a:t>
            </a:r>
            <a:endParaRPr dirty="0"/>
          </a:p>
        </p:txBody>
      </p:sp>
      <p:sp>
        <p:nvSpPr>
          <p:cNvPr id="258" name="Google Shape;258;p33"/>
          <p:cNvSpPr txBox="1">
            <a:spLocks noGrp="1"/>
          </p:cNvSpPr>
          <p:nvPr>
            <p:ph type="subTitle" idx="1"/>
          </p:nvPr>
        </p:nvSpPr>
        <p:spPr>
          <a:xfrm flipH="1">
            <a:off x="4002850" y="3206167"/>
            <a:ext cx="30831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+despesas com aquisição de medicamentos </a:t>
            </a:r>
            <a:r>
              <a:rPr lang="en"/>
              <a:t>(socializadas)</a:t>
            </a:r>
            <a:endParaRPr lang="en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 retraso no lançamento de inovações incrementais (privado e social)</a:t>
            </a:r>
            <a:endParaRPr dirty="0"/>
          </a:p>
        </p:txBody>
      </p:sp>
      <p:sp>
        <p:nvSpPr>
          <p:cNvPr id="259" name="Google Shape;259;p33"/>
          <p:cNvSpPr txBox="1">
            <a:spLocks noGrp="1"/>
          </p:cNvSpPr>
          <p:nvPr>
            <p:ph type="subTitle" idx="3"/>
          </p:nvPr>
        </p:nvSpPr>
        <p:spPr>
          <a:xfrm flipH="1">
            <a:off x="4002250" y="1444839"/>
            <a:ext cx="30837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 tempo de lucros extraordinários ao inovador (apropriação privada)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 disponibilidade e + P&amp;D (socializados)</a:t>
            </a:r>
            <a:endParaRPr dirty="0"/>
          </a:p>
        </p:txBody>
      </p:sp>
      <p:sp>
        <p:nvSpPr>
          <p:cNvPr id="260" name="Google Shape;260;p33"/>
          <p:cNvSpPr/>
          <p:nvPr/>
        </p:nvSpPr>
        <p:spPr>
          <a:xfrm flipH="1">
            <a:off x="7238400" y="1229766"/>
            <a:ext cx="759000" cy="759000"/>
          </a:xfrm>
          <a:prstGeom prst="roundRect">
            <a:avLst>
              <a:gd name="adj" fmla="val 0"/>
            </a:avLst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3"/>
          <p:cNvSpPr/>
          <p:nvPr/>
        </p:nvSpPr>
        <p:spPr>
          <a:xfrm flipH="1">
            <a:off x="7238400" y="2991116"/>
            <a:ext cx="759000" cy="759000"/>
          </a:xfrm>
          <a:prstGeom prst="roundRect">
            <a:avLst>
              <a:gd name="adj" fmla="val 0"/>
            </a:avLst>
          </a:prstGeom>
          <a:solidFill>
            <a:srgbClr val="0E11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3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12701" r="40240"/>
          <a:stretch/>
        </p:blipFill>
        <p:spPr>
          <a:xfrm>
            <a:off x="713225" y="539500"/>
            <a:ext cx="2862299" cy="4059901"/>
          </a:xfrm>
          <a:prstGeom prst="rect">
            <a:avLst/>
          </a:prstGeom>
        </p:spPr>
      </p:pic>
      <p:sp>
        <p:nvSpPr>
          <p:cNvPr id="263" name="Google Shape;263;p33"/>
          <p:cNvSpPr/>
          <p:nvPr/>
        </p:nvSpPr>
        <p:spPr>
          <a:xfrm>
            <a:off x="704787" y="3779535"/>
            <a:ext cx="819900" cy="81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//</a:t>
            </a:r>
            <a:endParaRPr sz="20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LAB</a:t>
            </a:r>
            <a:endParaRPr sz="2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64" name="Google Shape;264;p33"/>
          <p:cNvGrpSpPr/>
          <p:nvPr/>
        </p:nvGrpSpPr>
        <p:grpSpPr>
          <a:xfrm>
            <a:off x="7450050" y="3209753"/>
            <a:ext cx="335700" cy="321725"/>
            <a:chOff x="994575" y="1309025"/>
            <a:chExt cx="335700" cy="321725"/>
          </a:xfrm>
        </p:grpSpPr>
        <p:sp>
          <p:nvSpPr>
            <p:cNvPr id="265" name="Google Shape;265;p33"/>
            <p:cNvSpPr/>
            <p:nvPr/>
          </p:nvSpPr>
          <p:spPr>
            <a:xfrm>
              <a:off x="1114625" y="1433750"/>
              <a:ext cx="71125" cy="72275"/>
            </a:xfrm>
            <a:custGeom>
              <a:avLst/>
              <a:gdLst/>
              <a:ahLst/>
              <a:cxnLst/>
              <a:rect l="l" t="t" r="r" b="b"/>
              <a:pathLst>
                <a:path w="2845" h="2891" extrusionOk="0">
                  <a:moveTo>
                    <a:pt x="1399" y="0"/>
                  </a:moveTo>
                  <a:lnTo>
                    <a:pt x="1119" y="47"/>
                  </a:lnTo>
                  <a:lnTo>
                    <a:pt x="886" y="140"/>
                  </a:lnTo>
                  <a:lnTo>
                    <a:pt x="606" y="280"/>
                  </a:lnTo>
                  <a:lnTo>
                    <a:pt x="420" y="420"/>
                  </a:lnTo>
                  <a:lnTo>
                    <a:pt x="233" y="653"/>
                  </a:lnTo>
                  <a:lnTo>
                    <a:pt x="93" y="886"/>
                  </a:lnTo>
                  <a:lnTo>
                    <a:pt x="0" y="1166"/>
                  </a:lnTo>
                  <a:lnTo>
                    <a:pt x="0" y="1446"/>
                  </a:lnTo>
                  <a:lnTo>
                    <a:pt x="0" y="1725"/>
                  </a:lnTo>
                  <a:lnTo>
                    <a:pt x="93" y="2005"/>
                  </a:lnTo>
                  <a:lnTo>
                    <a:pt x="233" y="2238"/>
                  </a:lnTo>
                  <a:lnTo>
                    <a:pt x="420" y="2471"/>
                  </a:lnTo>
                  <a:lnTo>
                    <a:pt x="606" y="2658"/>
                  </a:lnTo>
                  <a:lnTo>
                    <a:pt x="886" y="2751"/>
                  </a:lnTo>
                  <a:lnTo>
                    <a:pt x="1119" y="2844"/>
                  </a:lnTo>
                  <a:lnTo>
                    <a:pt x="1399" y="2891"/>
                  </a:lnTo>
                  <a:lnTo>
                    <a:pt x="1725" y="2844"/>
                  </a:lnTo>
                  <a:lnTo>
                    <a:pt x="1958" y="2751"/>
                  </a:lnTo>
                  <a:lnTo>
                    <a:pt x="2238" y="2658"/>
                  </a:lnTo>
                  <a:lnTo>
                    <a:pt x="2425" y="2471"/>
                  </a:lnTo>
                  <a:lnTo>
                    <a:pt x="2611" y="2238"/>
                  </a:lnTo>
                  <a:lnTo>
                    <a:pt x="2751" y="2005"/>
                  </a:lnTo>
                  <a:lnTo>
                    <a:pt x="2844" y="1725"/>
                  </a:lnTo>
                  <a:lnTo>
                    <a:pt x="2844" y="1446"/>
                  </a:lnTo>
                  <a:lnTo>
                    <a:pt x="2844" y="1166"/>
                  </a:lnTo>
                  <a:lnTo>
                    <a:pt x="2751" y="886"/>
                  </a:lnTo>
                  <a:lnTo>
                    <a:pt x="2611" y="653"/>
                  </a:lnTo>
                  <a:lnTo>
                    <a:pt x="2425" y="420"/>
                  </a:lnTo>
                  <a:lnTo>
                    <a:pt x="2238" y="280"/>
                  </a:lnTo>
                  <a:lnTo>
                    <a:pt x="1958" y="140"/>
                  </a:lnTo>
                  <a:lnTo>
                    <a:pt x="1725" y="47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994575" y="1309025"/>
              <a:ext cx="335700" cy="321725"/>
            </a:xfrm>
            <a:custGeom>
              <a:avLst/>
              <a:gdLst/>
              <a:ahLst/>
              <a:cxnLst/>
              <a:rect l="l" t="t" r="r" b="b"/>
              <a:pathLst>
                <a:path w="13428" h="12869" extrusionOk="0">
                  <a:moveTo>
                    <a:pt x="6201" y="2472"/>
                  </a:moveTo>
                  <a:lnTo>
                    <a:pt x="6807" y="2938"/>
                  </a:lnTo>
                  <a:lnTo>
                    <a:pt x="5641" y="2938"/>
                  </a:lnTo>
                  <a:lnTo>
                    <a:pt x="6201" y="2472"/>
                  </a:lnTo>
                  <a:close/>
                  <a:moveTo>
                    <a:pt x="8299" y="1633"/>
                  </a:moveTo>
                  <a:lnTo>
                    <a:pt x="8485" y="1679"/>
                  </a:lnTo>
                  <a:lnTo>
                    <a:pt x="8719" y="1726"/>
                  </a:lnTo>
                  <a:lnTo>
                    <a:pt x="8905" y="1819"/>
                  </a:lnTo>
                  <a:lnTo>
                    <a:pt x="9045" y="1912"/>
                  </a:lnTo>
                  <a:lnTo>
                    <a:pt x="9231" y="2099"/>
                  </a:lnTo>
                  <a:lnTo>
                    <a:pt x="9325" y="2239"/>
                  </a:lnTo>
                  <a:lnTo>
                    <a:pt x="9464" y="2472"/>
                  </a:lnTo>
                  <a:lnTo>
                    <a:pt x="9604" y="2938"/>
                  </a:lnTo>
                  <a:lnTo>
                    <a:pt x="9698" y="3497"/>
                  </a:lnTo>
                  <a:lnTo>
                    <a:pt x="9698" y="3497"/>
                  </a:lnTo>
                  <a:lnTo>
                    <a:pt x="8952" y="3264"/>
                  </a:lnTo>
                  <a:lnTo>
                    <a:pt x="8159" y="3078"/>
                  </a:lnTo>
                  <a:lnTo>
                    <a:pt x="7600" y="2472"/>
                  </a:lnTo>
                  <a:lnTo>
                    <a:pt x="6993" y="1959"/>
                  </a:lnTo>
                  <a:lnTo>
                    <a:pt x="7553" y="1726"/>
                  </a:lnTo>
                  <a:lnTo>
                    <a:pt x="8066" y="1633"/>
                  </a:lnTo>
                  <a:close/>
                  <a:moveTo>
                    <a:pt x="4756" y="1679"/>
                  </a:moveTo>
                  <a:lnTo>
                    <a:pt x="5082" y="1819"/>
                  </a:lnTo>
                  <a:lnTo>
                    <a:pt x="5455" y="1959"/>
                  </a:lnTo>
                  <a:lnTo>
                    <a:pt x="4849" y="2472"/>
                  </a:lnTo>
                  <a:lnTo>
                    <a:pt x="4289" y="3078"/>
                  </a:lnTo>
                  <a:lnTo>
                    <a:pt x="3497" y="3264"/>
                  </a:lnTo>
                  <a:lnTo>
                    <a:pt x="2751" y="3497"/>
                  </a:lnTo>
                  <a:lnTo>
                    <a:pt x="2797" y="3124"/>
                  </a:lnTo>
                  <a:lnTo>
                    <a:pt x="2844" y="2798"/>
                  </a:lnTo>
                  <a:lnTo>
                    <a:pt x="3077" y="2845"/>
                  </a:lnTo>
                  <a:lnTo>
                    <a:pt x="3590" y="2845"/>
                  </a:lnTo>
                  <a:lnTo>
                    <a:pt x="3823" y="2751"/>
                  </a:lnTo>
                  <a:lnTo>
                    <a:pt x="4056" y="2658"/>
                  </a:lnTo>
                  <a:lnTo>
                    <a:pt x="4243" y="2518"/>
                  </a:lnTo>
                  <a:lnTo>
                    <a:pt x="4429" y="2378"/>
                  </a:lnTo>
                  <a:lnTo>
                    <a:pt x="4569" y="2145"/>
                  </a:lnTo>
                  <a:lnTo>
                    <a:pt x="4662" y="1959"/>
                  </a:lnTo>
                  <a:lnTo>
                    <a:pt x="4756" y="1679"/>
                  </a:lnTo>
                  <a:close/>
                  <a:moveTo>
                    <a:pt x="3497" y="4197"/>
                  </a:moveTo>
                  <a:lnTo>
                    <a:pt x="3170" y="4663"/>
                  </a:lnTo>
                  <a:lnTo>
                    <a:pt x="2891" y="5176"/>
                  </a:lnTo>
                  <a:lnTo>
                    <a:pt x="2797" y="4430"/>
                  </a:lnTo>
                  <a:lnTo>
                    <a:pt x="3497" y="4197"/>
                  </a:lnTo>
                  <a:close/>
                  <a:moveTo>
                    <a:pt x="8952" y="4197"/>
                  </a:moveTo>
                  <a:lnTo>
                    <a:pt x="9651" y="4430"/>
                  </a:lnTo>
                  <a:lnTo>
                    <a:pt x="9558" y="5176"/>
                  </a:lnTo>
                  <a:lnTo>
                    <a:pt x="9278" y="4663"/>
                  </a:lnTo>
                  <a:lnTo>
                    <a:pt x="8952" y="4197"/>
                  </a:lnTo>
                  <a:close/>
                  <a:moveTo>
                    <a:pt x="1958" y="4896"/>
                  </a:moveTo>
                  <a:lnTo>
                    <a:pt x="2098" y="5642"/>
                  </a:lnTo>
                  <a:lnTo>
                    <a:pt x="2378" y="6435"/>
                  </a:lnTo>
                  <a:lnTo>
                    <a:pt x="2098" y="7227"/>
                  </a:lnTo>
                  <a:lnTo>
                    <a:pt x="1958" y="7973"/>
                  </a:lnTo>
                  <a:lnTo>
                    <a:pt x="1492" y="7647"/>
                  </a:lnTo>
                  <a:lnTo>
                    <a:pt x="1166" y="7227"/>
                  </a:lnTo>
                  <a:lnTo>
                    <a:pt x="1026" y="7041"/>
                  </a:lnTo>
                  <a:lnTo>
                    <a:pt x="933" y="6854"/>
                  </a:lnTo>
                  <a:lnTo>
                    <a:pt x="886" y="6621"/>
                  </a:lnTo>
                  <a:lnTo>
                    <a:pt x="886" y="6435"/>
                  </a:lnTo>
                  <a:lnTo>
                    <a:pt x="886" y="6248"/>
                  </a:lnTo>
                  <a:lnTo>
                    <a:pt x="933" y="6015"/>
                  </a:lnTo>
                  <a:lnTo>
                    <a:pt x="1026" y="5829"/>
                  </a:lnTo>
                  <a:lnTo>
                    <a:pt x="1166" y="5642"/>
                  </a:lnTo>
                  <a:lnTo>
                    <a:pt x="1492" y="5222"/>
                  </a:lnTo>
                  <a:lnTo>
                    <a:pt x="1958" y="4896"/>
                  </a:lnTo>
                  <a:close/>
                  <a:moveTo>
                    <a:pt x="10490" y="4896"/>
                  </a:moveTo>
                  <a:lnTo>
                    <a:pt x="10817" y="5129"/>
                  </a:lnTo>
                  <a:lnTo>
                    <a:pt x="11050" y="5362"/>
                  </a:lnTo>
                  <a:lnTo>
                    <a:pt x="10863" y="5595"/>
                  </a:lnTo>
                  <a:lnTo>
                    <a:pt x="10723" y="5829"/>
                  </a:lnTo>
                  <a:lnTo>
                    <a:pt x="10630" y="6108"/>
                  </a:lnTo>
                  <a:lnTo>
                    <a:pt x="10583" y="6435"/>
                  </a:lnTo>
                  <a:lnTo>
                    <a:pt x="10630" y="6761"/>
                  </a:lnTo>
                  <a:lnTo>
                    <a:pt x="10723" y="7041"/>
                  </a:lnTo>
                  <a:lnTo>
                    <a:pt x="10863" y="7320"/>
                  </a:lnTo>
                  <a:lnTo>
                    <a:pt x="11050" y="7507"/>
                  </a:lnTo>
                  <a:lnTo>
                    <a:pt x="10817" y="7787"/>
                  </a:lnTo>
                  <a:lnTo>
                    <a:pt x="10490" y="7973"/>
                  </a:lnTo>
                  <a:lnTo>
                    <a:pt x="10350" y="7227"/>
                  </a:lnTo>
                  <a:lnTo>
                    <a:pt x="10071" y="6435"/>
                  </a:lnTo>
                  <a:lnTo>
                    <a:pt x="10350" y="5642"/>
                  </a:lnTo>
                  <a:lnTo>
                    <a:pt x="10490" y="4896"/>
                  </a:lnTo>
                  <a:close/>
                  <a:moveTo>
                    <a:pt x="2891" y="7693"/>
                  </a:moveTo>
                  <a:lnTo>
                    <a:pt x="3170" y="8206"/>
                  </a:lnTo>
                  <a:lnTo>
                    <a:pt x="3497" y="8672"/>
                  </a:lnTo>
                  <a:lnTo>
                    <a:pt x="3497" y="8672"/>
                  </a:lnTo>
                  <a:lnTo>
                    <a:pt x="2797" y="8439"/>
                  </a:lnTo>
                  <a:lnTo>
                    <a:pt x="2891" y="7693"/>
                  </a:lnTo>
                  <a:close/>
                  <a:moveTo>
                    <a:pt x="9558" y="7693"/>
                  </a:moveTo>
                  <a:lnTo>
                    <a:pt x="9651" y="8439"/>
                  </a:lnTo>
                  <a:lnTo>
                    <a:pt x="8952" y="8672"/>
                  </a:lnTo>
                  <a:lnTo>
                    <a:pt x="9278" y="8206"/>
                  </a:lnTo>
                  <a:lnTo>
                    <a:pt x="9558" y="7693"/>
                  </a:lnTo>
                  <a:close/>
                  <a:moveTo>
                    <a:pt x="6947" y="3824"/>
                  </a:moveTo>
                  <a:lnTo>
                    <a:pt x="7693" y="3917"/>
                  </a:lnTo>
                  <a:lnTo>
                    <a:pt x="8112" y="4476"/>
                  </a:lnTo>
                  <a:lnTo>
                    <a:pt x="8485" y="5129"/>
                  </a:lnTo>
                  <a:lnTo>
                    <a:pt x="8858" y="5782"/>
                  </a:lnTo>
                  <a:lnTo>
                    <a:pt x="9138" y="6435"/>
                  </a:lnTo>
                  <a:lnTo>
                    <a:pt x="8858" y="7087"/>
                  </a:lnTo>
                  <a:lnTo>
                    <a:pt x="8485" y="7740"/>
                  </a:lnTo>
                  <a:lnTo>
                    <a:pt x="8112" y="8393"/>
                  </a:lnTo>
                  <a:lnTo>
                    <a:pt x="7693" y="8952"/>
                  </a:lnTo>
                  <a:lnTo>
                    <a:pt x="6947" y="9045"/>
                  </a:lnTo>
                  <a:lnTo>
                    <a:pt x="6201" y="9092"/>
                  </a:lnTo>
                  <a:lnTo>
                    <a:pt x="5502" y="9045"/>
                  </a:lnTo>
                  <a:lnTo>
                    <a:pt x="4756" y="8952"/>
                  </a:lnTo>
                  <a:lnTo>
                    <a:pt x="4336" y="8393"/>
                  </a:lnTo>
                  <a:lnTo>
                    <a:pt x="3963" y="7740"/>
                  </a:lnTo>
                  <a:lnTo>
                    <a:pt x="3590" y="7087"/>
                  </a:lnTo>
                  <a:lnTo>
                    <a:pt x="3310" y="6435"/>
                  </a:lnTo>
                  <a:lnTo>
                    <a:pt x="3590" y="5782"/>
                  </a:lnTo>
                  <a:lnTo>
                    <a:pt x="3963" y="5129"/>
                  </a:lnTo>
                  <a:lnTo>
                    <a:pt x="4336" y="4476"/>
                  </a:lnTo>
                  <a:lnTo>
                    <a:pt x="4756" y="3917"/>
                  </a:lnTo>
                  <a:lnTo>
                    <a:pt x="5502" y="3824"/>
                  </a:lnTo>
                  <a:close/>
                  <a:moveTo>
                    <a:pt x="6807" y="9931"/>
                  </a:moveTo>
                  <a:lnTo>
                    <a:pt x="6201" y="10444"/>
                  </a:lnTo>
                  <a:lnTo>
                    <a:pt x="5641" y="9931"/>
                  </a:lnTo>
                  <a:close/>
                  <a:moveTo>
                    <a:pt x="2751" y="9372"/>
                  </a:moveTo>
                  <a:lnTo>
                    <a:pt x="3497" y="9605"/>
                  </a:lnTo>
                  <a:lnTo>
                    <a:pt x="4289" y="9791"/>
                  </a:lnTo>
                  <a:lnTo>
                    <a:pt x="4849" y="10398"/>
                  </a:lnTo>
                  <a:lnTo>
                    <a:pt x="5455" y="10910"/>
                  </a:lnTo>
                  <a:lnTo>
                    <a:pt x="5082" y="11050"/>
                  </a:lnTo>
                  <a:lnTo>
                    <a:pt x="4756" y="11190"/>
                  </a:lnTo>
                  <a:lnTo>
                    <a:pt x="4662" y="10957"/>
                  </a:lnTo>
                  <a:lnTo>
                    <a:pt x="4569" y="10724"/>
                  </a:lnTo>
                  <a:lnTo>
                    <a:pt x="4429" y="10537"/>
                  </a:lnTo>
                  <a:lnTo>
                    <a:pt x="4243" y="10351"/>
                  </a:lnTo>
                  <a:lnTo>
                    <a:pt x="4056" y="10211"/>
                  </a:lnTo>
                  <a:lnTo>
                    <a:pt x="3823" y="10118"/>
                  </a:lnTo>
                  <a:lnTo>
                    <a:pt x="3590" y="10025"/>
                  </a:lnTo>
                  <a:lnTo>
                    <a:pt x="3077" y="10025"/>
                  </a:lnTo>
                  <a:lnTo>
                    <a:pt x="2844" y="10118"/>
                  </a:lnTo>
                  <a:lnTo>
                    <a:pt x="2797" y="9745"/>
                  </a:lnTo>
                  <a:lnTo>
                    <a:pt x="2751" y="9372"/>
                  </a:lnTo>
                  <a:close/>
                  <a:moveTo>
                    <a:pt x="9698" y="9372"/>
                  </a:moveTo>
                  <a:lnTo>
                    <a:pt x="9604" y="9931"/>
                  </a:lnTo>
                  <a:lnTo>
                    <a:pt x="9464" y="10398"/>
                  </a:lnTo>
                  <a:lnTo>
                    <a:pt x="9325" y="10631"/>
                  </a:lnTo>
                  <a:lnTo>
                    <a:pt x="9231" y="10817"/>
                  </a:lnTo>
                  <a:lnTo>
                    <a:pt x="9045" y="10957"/>
                  </a:lnTo>
                  <a:lnTo>
                    <a:pt x="8905" y="11050"/>
                  </a:lnTo>
                  <a:lnTo>
                    <a:pt x="8719" y="11143"/>
                  </a:lnTo>
                  <a:lnTo>
                    <a:pt x="8485" y="11190"/>
                  </a:lnTo>
                  <a:lnTo>
                    <a:pt x="8299" y="11237"/>
                  </a:lnTo>
                  <a:lnTo>
                    <a:pt x="8066" y="11237"/>
                  </a:lnTo>
                  <a:lnTo>
                    <a:pt x="7553" y="11143"/>
                  </a:lnTo>
                  <a:lnTo>
                    <a:pt x="6993" y="10910"/>
                  </a:lnTo>
                  <a:lnTo>
                    <a:pt x="7600" y="10398"/>
                  </a:lnTo>
                  <a:lnTo>
                    <a:pt x="8159" y="9791"/>
                  </a:lnTo>
                  <a:lnTo>
                    <a:pt x="8952" y="9605"/>
                  </a:lnTo>
                  <a:lnTo>
                    <a:pt x="9698" y="9372"/>
                  </a:lnTo>
                  <a:close/>
                  <a:moveTo>
                    <a:pt x="3310" y="1"/>
                  </a:moveTo>
                  <a:lnTo>
                    <a:pt x="3031" y="47"/>
                  </a:lnTo>
                  <a:lnTo>
                    <a:pt x="2797" y="94"/>
                  </a:lnTo>
                  <a:lnTo>
                    <a:pt x="2518" y="234"/>
                  </a:lnTo>
                  <a:lnTo>
                    <a:pt x="2331" y="420"/>
                  </a:lnTo>
                  <a:lnTo>
                    <a:pt x="2145" y="653"/>
                  </a:lnTo>
                  <a:lnTo>
                    <a:pt x="2005" y="887"/>
                  </a:lnTo>
                  <a:lnTo>
                    <a:pt x="1912" y="1166"/>
                  </a:lnTo>
                  <a:lnTo>
                    <a:pt x="1912" y="1446"/>
                  </a:lnTo>
                  <a:lnTo>
                    <a:pt x="1912" y="1633"/>
                  </a:lnTo>
                  <a:lnTo>
                    <a:pt x="1958" y="1866"/>
                  </a:lnTo>
                  <a:lnTo>
                    <a:pt x="2051" y="2052"/>
                  </a:lnTo>
                  <a:lnTo>
                    <a:pt x="2145" y="2192"/>
                  </a:lnTo>
                  <a:lnTo>
                    <a:pt x="2005" y="2612"/>
                  </a:lnTo>
                  <a:lnTo>
                    <a:pt x="1912" y="2985"/>
                  </a:lnTo>
                  <a:lnTo>
                    <a:pt x="1865" y="3451"/>
                  </a:lnTo>
                  <a:lnTo>
                    <a:pt x="1865" y="3917"/>
                  </a:lnTo>
                  <a:lnTo>
                    <a:pt x="1445" y="4150"/>
                  </a:lnTo>
                  <a:lnTo>
                    <a:pt x="1072" y="4430"/>
                  </a:lnTo>
                  <a:lnTo>
                    <a:pt x="746" y="4710"/>
                  </a:lnTo>
                  <a:lnTo>
                    <a:pt x="513" y="5036"/>
                  </a:lnTo>
                  <a:lnTo>
                    <a:pt x="280" y="5362"/>
                  </a:lnTo>
                  <a:lnTo>
                    <a:pt x="140" y="5735"/>
                  </a:lnTo>
                  <a:lnTo>
                    <a:pt x="47" y="6062"/>
                  </a:lnTo>
                  <a:lnTo>
                    <a:pt x="0" y="6435"/>
                  </a:lnTo>
                  <a:lnTo>
                    <a:pt x="47" y="6808"/>
                  </a:lnTo>
                  <a:lnTo>
                    <a:pt x="140" y="7181"/>
                  </a:lnTo>
                  <a:lnTo>
                    <a:pt x="280" y="7507"/>
                  </a:lnTo>
                  <a:lnTo>
                    <a:pt x="513" y="7833"/>
                  </a:lnTo>
                  <a:lnTo>
                    <a:pt x="746" y="8160"/>
                  </a:lnTo>
                  <a:lnTo>
                    <a:pt x="1072" y="8439"/>
                  </a:lnTo>
                  <a:lnTo>
                    <a:pt x="1445" y="8719"/>
                  </a:lnTo>
                  <a:lnTo>
                    <a:pt x="1865" y="8952"/>
                  </a:lnTo>
                  <a:lnTo>
                    <a:pt x="1865" y="9418"/>
                  </a:lnTo>
                  <a:lnTo>
                    <a:pt x="1912" y="9885"/>
                  </a:lnTo>
                  <a:lnTo>
                    <a:pt x="2005" y="10304"/>
                  </a:lnTo>
                  <a:lnTo>
                    <a:pt x="2145" y="10677"/>
                  </a:lnTo>
                  <a:lnTo>
                    <a:pt x="2051" y="10817"/>
                  </a:lnTo>
                  <a:lnTo>
                    <a:pt x="1958" y="11050"/>
                  </a:lnTo>
                  <a:lnTo>
                    <a:pt x="1912" y="11237"/>
                  </a:lnTo>
                  <a:lnTo>
                    <a:pt x="1912" y="11423"/>
                  </a:lnTo>
                  <a:lnTo>
                    <a:pt x="1912" y="11750"/>
                  </a:lnTo>
                  <a:lnTo>
                    <a:pt x="2005" y="11983"/>
                  </a:lnTo>
                  <a:lnTo>
                    <a:pt x="2145" y="12262"/>
                  </a:lnTo>
                  <a:lnTo>
                    <a:pt x="2331" y="12449"/>
                  </a:lnTo>
                  <a:lnTo>
                    <a:pt x="2518" y="12635"/>
                  </a:lnTo>
                  <a:lnTo>
                    <a:pt x="2797" y="12775"/>
                  </a:lnTo>
                  <a:lnTo>
                    <a:pt x="3031" y="12822"/>
                  </a:lnTo>
                  <a:lnTo>
                    <a:pt x="3310" y="12868"/>
                  </a:lnTo>
                  <a:lnTo>
                    <a:pt x="3543" y="12868"/>
                  </a:lnTo>
                  <a:lnTo>
                    <a:pt x="3730" y="12822"/>
                  </a:lnTo>
                  <a:lnTo>
                    <a:pt x="4103" y="12635"/>
                  </a:lnTo>
                  <a:lnTo>
                    <a:pt x="4383" y="12402"/>
                  </a:lnTo>
                  <a:lnTo>
                    <a:pt x="4616" y="12076"/>
                  </a:lnTo>
                  <a:lnTo>
                    <a:pt x="4989" y="12029"/>
                  </a:lnTo>
                  <a:lnTo>
                    <a:pt x="5408" y="11889"/>
                  </a:lnTo>
                  <a:lnTo>
                    <a:pt x="5828" y="11703"/>
                  </a:lnTo>
                  <a:lnTo>
                    <a:pt x="6201" y="11470"/>
                  </a:lnTo>
                  <a:lnTo>
                    <a:pt x="6714" y="11750"/>
                  </a:lnTo>
                  <a:lnTo>
                    <a:pt x="7227" y="11936"/>
                  </a:lnTo>
                  <a:lnTo>
                    <a:pt x="7739" y="12076"/>
                  </a:lnTo>
                  <a:lnTo>
                    <a:pt x="8206" y="12123"/>
                  </a:lnTo>
                  <a:lnTo>
                    <a:pt x="8485" y="12076"/>
                  </a:lnTo>
                  <a:lnTo>
                    <a:pt x="8812" y="12029"/>
                  </a:lnTo>
                  <a:lnTo>
                    <a:pt x="9091" y="11936"/>
                  </a:lnTo>
                  <a:lnTo>
                    <a:pt x="9325" y="11843"/>
                  </a:lnTo>
                  <a:lnTo>
                    <a:pt x="9651" y="11610"/>
                  </a:lnTo>
                  <a:lnTo>
                    <a:pt x="9884" y="11330"/>
                  </a:lnTo>
                  <a:lnTo>
                    <a:pt x="10117" y="11050"/>
                  </a:lnTo>
                  <a:lnTo>
                    <a:pt x="10304" y="10677"/>
                  </a:lnTo>
                  <a:lnTo>
                    <a:pt x="10444" y="10304"/>
                  </a:lnTo>
                  <a:lnTo>
                    <a:pt x="10537" y="9885"/>
                  </a:lnTo>
                  <a:lnTo>
                    <a:pt x="10583" y="9418"/>
                  </a:lnTo>
                  <a:lnTo>
                    <a:pt x="10583" y="8952"/>
                  </a:lnTo>
                  <a:lnTo>
                    <a:pt x="11003" y="8719"/>
                  </a:lnTo>
                  <a:lnTo>
                    <a:pt x="11329" y="8439"/>
                  </a:lnTo>
                  <a:lnTo>
                    <a:pt x="11656" y="8160"/>
                  </a:lnTo>
                  <a:lnTo>
                    <a:pt x="11935" y="7880"/>
                  </a:lnTo>
                  <a:lnTo>
                    <a:pt x="11982" y="7880"/>
                  </a:lnTo>
                  <a:lnTo>
                    <a:pt x="12308" y="7833"/>
                  </a:lnTo>
                  <a:lnTo>
                    <a:pt x="12542" y="7740"/>
                  </a:lnTo>
                  <a:lnTo>
                    <a:pt x="12821" y="7600"/>
                  </a:lnTo>
                  <a:lnTo>
                    <a:pt x="13008" y="7460"/>
                  </a:lnTo>
                  <a:lnTo>
                    <a:pt x="13194" y="7227"/>
                  </a:lnTo>
                  <a:lnTo>
                    <a:pt x="13334" y="6994"/>
                  </a:lnTo>
                  <a:lnTo>
                    <a:pt x="13381" y="6714"/>
                  </a:lnTo>
                  <a:lnTo>
                    <a:pt x="13427" y="6435"/>
                  </a:lnTo>
                  <a:lnTo>
                    <a:pt x="13381" y="6155"/>
                  </a:lnTo>
                  <a:lnTo>
                    <a:pt x="13334" y="5875"/>
                  </a:lnTo>
                  <a:lnTo>
                    <a:pt x="13194" y="5642"/>
                  </a:lnTo>
                  <a:lnTo>
                    <a:pt x="13008" y="5409"/>
                  </a:lnTo>
                  <a:lnTo>
                    <a:pt x="12821" y="5269"/>
                  </a:lnTo>
                  <a:lnTo>
                    <a:pt x="12542" y="5129"/>
                  </a:lnTo>
                  <a:lnTo>
                    <a:pt x="12308" y="5036"/>
                  </a:lnTo>
                  <a:lnTo>
                    <a:pt x="11982" y="4989"/>
                  </a:lnTo>
                  <a:lnTo>
                    <a:pt x="11935" y="4989"/>
                  </a:lnTo>
                  <a:lnTo>
                    <a:pt x="11656" y="4710"/>
                  </a:lnTo>
                  <a:lnTo>
                    <a:pt x="11329" y="4430"/>
                  </a:lnTo>
                  <a:lnTo>
                    <a:pt x="11003" y="4150"/>
                  </a:lnTo>
                  <a:lnTo>
                    <a:pt x="10583" y="3917"/>
                  </a:lnTo>
                  <a:lnTo>
                    <a:pt x="10583" y="3451"/>
                  </a:lnTo>
                  <a:lnTo>
                    <a:pt x="10537" y="2985"/>
                  </a:lnTo>
                  <a:lnTo>
                    <a:pt x="10444" y="2565"/>
                  </a:lnTo>
                  <a:lnTo>
                    <a:pt x="10304" y="2192"/>
                  </a:lnTo>
                  <a:lnTo>
                    <a:pt x="10117" y="1819"/>
                  </a:lnTo>
                  <a:lnTo>
                    <a:pt x="9884" y="1539"/>
                  </a:lnTo>
                  <a:lnTo>
                    <a:pt x="9651" y="1260"/>
                  </a:lnTo>
                  <a:lnTo>
                    <a:pt x="9325" y="1073"/>
                  </a:lnTo>
                  <a:lnTo>
                    <a:pt x="8998" y="887"/>
                  </a:lnTo>
                  <a:lnTo>
                    <a:pt x="8672" y="793"/>
                  </a:lnTo>
                  <a:lnTo>
                    <a:pt x="8299" y="747"/>
                  </a:lnTo>
                  <a:lnTo>
                    <a:pt x="7879" y="793"/>
                  </a:lnTo>
                  <a:lnTo>
                    <a:pt x="7506" y="840"/>
                  </a:lnTo>
                  <a:lnTo>
                    <a:pt x="7087" y="980"/>
                  </a:lnTo>
                  <a:lnTo>
                    <a:pt x="6667" y="1166"/>
                  </a:lnTo>
                  <a:lnTo>
                    <a:pt x="6201" y="1399"/>
                  </a:lnTo>
                  <a:lnTo>
                    <a:pt x="5828" y="1166"/>
                  </a:lnTo>
                  <a:lnTo>
                    <a:pt x="5408" y="980"/>
                  </a:lnTo>
                  <a:lnTo>
                    <a:pt x="4989" y="887"/>
                  </a:lnTo>
                  <a:lnTo>
                    <a:pt x="4616" y="793"/>
                  </a:lnTo>
                  <a:lnTo>
                    <a:pt x="4383" y="467"/>
                  </a:lnTo>
                  <a:lnTo>
                    <a:pt x="4103" y="234"/>
                  </a:lnTo>
                  <a:lnTo>
                    <a:pt x="3730" y="47"/>
                  </a:lnTo>
                  <a:lnTo>
                    <a:pt x="35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33"/>
          <p:cNvSpPr/>
          <p:nvPr/>
        </p:nvSpPr>
        <p:spPr>
          <a:xfrm>
            <a:off x="7479188" y="1441416"/>
            <a:ext cx="277425" cy="335700"/>
          </a:xfrm>
          <a:custGeom>
            <a:avLst/>
            <a:gdLst/>
            <a:ahLst/>
            <a:cxnLst/>
            <a:rect l="l" t="t" r="r" b="b"/>
            <a:pathLst>
              <a:path w="11097" h="13428" extrusionOk="0">
                <a:moveTo>
                  <a:pt x="6900" y="1632"/>
                </a:moveTo>
                <a:lnTo>
                  <a:pt x="6900" y="2378"/>
                </a:lnTo>
                <a:lnTo>
                  <a:pt x="6061" y="2378"/>
                </a:lnTo>
                <a:lnTo>
                  <a:pt x="6061" y="1632"/>
                </a:lnTo>
                <a:close/>
                <a:moveTo>
                  <a:pt x="6900" y="3264"/>
                </a:moveTo>
                <a:lnTo>
                  <a:pt x="7460" y="4709"/>
                </a:lnTo>
                <a:lnTo>
                  <a:pt x="5502" y="4709"/>
                </a:lnTo>
                <a:lnTo>
                  <a:pt x="6061" y="3264"/>
                </a:lnTo>
                <a:close/>
                <a:moveTo>
                  <a:pt x="0" y="0"/>
                </a:moveTo>
                <a:lnTo>
                  <a:pt x="0" y="13427"/>
                </a:lnTo>
                <a:lnTo>
                  <a:pt x="11096" y="13427"/>
                </a:lnTo>
                <a:lnTo>
                  <a:pt x="11096" y="12541"/>
                </a:lnTo>
                <a:lnTo>
                  <a:pt x="8579" y="12541"/>
                </a:lnTo>
                <a:lnTo>
                  <a:pt x="8719" y="12355"/>
                </a:lnTo>
                <a:lnTo>
                  <a:pt x="8812" y="12122"/>
                </a:lnTo>
                <a:lnTo>
                  <a:pt x="8859" y="11842"/>
                </a:lnTo>
                <a:lnTo>
                  <a:pt x="8905" y="11609"/>
                </a:lnTo>
                <a:lnTo>
                  <a:pt x="8859" y="11049"/>
                </a:lnTo>
                <a:lnTo>
                  <a:pt x="8812" y="10537"/>
                </a:lnTo>
                <a:lnTo>
                  <a:pt x="8672" y="9977"/>
                </a:lnTo>
                <a:lnTo>
                  <a:pt x="8486" y="9278"/>
                </a:lnTo>
                <a:lnTo>
                  <a:pt x="7693" y="10070"/>
                </a:lnTo>
                <a:lnTo>
                  <a:pt x="6481" y="8625"/>
                </a:lnTo>
                <a:lnTo>
                  <a:pt x="5269" y="10070"/>
                </a:lnTo>
                <a:lnTo>
                  <a:pt x="4476" y="9278"/>
                </a:lnTo>
                <a:lnTo>
                  <a:pt x="4290" y="9977"/>
                </a:lnTo>
                <a:lnTo>
                  <a:pt x="4150" y="10537"/>
                </a:lnTo>
                <a:lnTo>
                  <a:pt x="4056" y="11049"/>
                </a:lnTo>
                <a:lnTo>
                  <a:pt x="4056" y="11609"/>
                </a:lnTo>
                <a:lnTo>
                  <a:pt x="4103" y="11842"/>
                </a:lnTo>
                <a:lnTo>
                  <a:pt x="4150" y="12122"/>
                </a:lnTo>
                <a:lnTo>
                  <a:pt x="4243" y="12355"/>
                </a:lnTo>
                <a:lnTo>
                  <a:pt x="4336" y="12541"/>
                </a:lnTo>
                <a:lnTo>
                  <a:pt x="886" y="12541"/>
                </a:lnTo>
                <a:lnTo>
                  <a:pt x="886" y="3264"/>
                </a:lnTo>
                <a:lnTo>
                  <a:pt x="5082" y="3264"/>
                </a:lnTo>
                <a:lnTo>
                  <a:pt x="4103" y="5968"/>
                </a:lnTo>
                <a:lnTo>
                  <a:pt x="4010" y="6247"/>
                </a:lnTo>
                <a:lnTo>
                  <a:pt x="4010" y="6527"/>
                </a:lnTo>
                <a:lnTo>
                  <a:pt x="4103" y="6760"/>
                </a:lnTo>
                <a:lnTo>
                  <a:pt x="4196" y="7040"/>
                </a:lnTo>
                <a:lnTo>
                  <a:pt x="4383" y="7226"/>
                </a:lnTo>
                <a:lnTo>
                  <a:pt x="4616" y="7366"/>
                </a:lnTo>
                <a:lnTo>
                  <a:pt x="4896" y="7460"/>
                </a:lnTo>
                <a:lnTo>
                  <a:pt x="5175" y="7506"/>
                </a:lnTo>
                <a:lnTo>
                  <a:pt x="7786" y="7506"/>
                </a:lnTo>
                <a:lnTo>
                  <a:pt x="8066" y="7460"/>
                </a:lnTo>
                <a:lnTo>
                  <a:pt x="8346" y="7366"/>
                </a:lnTo>
                <a:lnTo>
                  <a:pt x="8532" y="7226"/>
                </a:lnTo>
                <a:lnTo>
                  <a:pt x="8719" y="7040"/>
                </a:lnTo>
                <a:lnTo>
                  <a:pt x="8859" y="6760"/>
                </a:lnTo>
                <a:lnTo>
                  <a:pt x="8952" y="6527"/>
                </a:lnTo>
                <a:lnTo>
                  <a:pt x="8952" y="6247"/>
                </a:lnTo>
                <a:lnTo>
                  <a:pt x="8859" y="5968"/>
                </a:lnTo>
                <a:lnTo>
                  <a:pt x="7786" y="3077"/>
                </a:lnTo>
                <a:lnTo>
                  <a:pt x="7786" y="1632"/>
                </a:lnTo>
                <a:lnTo>
                  <a:pt x="8066" y="1632"/>
                </a:lnTo>
                <a:lnTo>
                  <a:pt x="8066" y="746"/>
                </a:lnTo>
                <a:lnTo>
                  <a:pt x="4849" y="746"/>
                </a:lnTo>
                <a:lnTo>
                  <a:pt x="4849" y="1632"/>
                </a:lnTo>
                <a:lnTo>
                  <a:pt x="5175" y="1632"/>
                </a:lnTo>
                <a:lnTo>
                  <a:pt x="5175" y="2378"/>
                </a:lnTo>
                <a:lnTo>
                  <a:pt x="886" y="2378"/>
                </a:lnTo>
                <a:lnTo>
                  <a:pt x="8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0" y="539500"/>
            <a:ext cx="1488300" cy="1049100"/>
          </a:xfrm>
          <a:prstGeom prst="rect">
            <a:avLst/>
          </a:prstGeom>
          <a:solidFill>
            <a:srgbClr val="24426B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xmlns="" id="{593626D0-D0AB-7A10-81F1-BD77C01C57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369" y="4475235"/>
            <a:ext cx="2453645" cy="6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9998"/>
      </p:ext>
    </p:extLst>
  </p:cSld>
  <p:clrMapOvr>
    <a:masterClrMapping/>
  </p:clrMapOvr>
</p:sld>
</file>

<file path=ppt/theme/theme1.xml><?xml version="1.0" encoding="utf-8"?>
<a:theme xmlns:a="http://schemas.openxmlformats.org/drawingml/2006/main" name="Pharmaceutical Lab Pitch Deck by Slidesgo">
  <a:themeElements>
    <a:clrScheme name="Simple Light">
      <a:dk1>
        <a:srgbClr val="24426B"/>
      </a:dk1>
      <a:lt1>
        <a:srgbClr val="1B1B1B"/>
      </a:lt1>
      <a:dk2>
        <a:srgbClr val="FFFFFF"/>
      </a:dk2>
      <a:lt2>
        <a:srgbClr val="2667B9"/>
      </a:lt2>
      <a:accent1>
        <a:srgbClr val="72A4E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B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Apresentação na tela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8" baseType="lpstr">
      <vt:lpstr>Raleway Light</vt:lpstr>
      <vt:lpstr>Anton</vt:lpstr>
      <vt:lpstr>Raleway</vt:lpstr>
      <vt:lpstr>Raleway ExtraLight</vt:lpstr>
      <vt:lpstr>Public Sans Light</vt:lpstr>
      <vt:lpstr>Mulish SemiBold</vt:lpstr>
      <vt:lpstr>Roboto Condensed Light</vt:lpstr>
      <vt:lpstr>Loved by the King</vt:lpstr>
      <vt:lpstr>Catamaran Light</vt:lpstr>
      <vt:lpstr>Arial</vt:lpstr>
      <vt:lpstr>Raleway ExtraBold</vt:lpstr>
      <vt:lpstr>Public Sans</vt:lpstr>
      <vt:lpstr>Calibri</vt:lpstr>
      <vt:lpstr>Nunito Light</vt:lpstr>
      <vt:lpstr>Saira Semi Condensed</vt:lpstr>
      <vt:lpstr>Wingdings</vt:lpstr>
      <vt:lpstr>Pharmaceutical Lab Pitch Deck by Slidesgo</vt:lpstr>
      <vt:lpstr>EFEITOS DA PRDT  NO SISTEMA DE SAÚDE E NA INDÚSTRIA FARMACÊUTICA DO BRASIL</vt:lpstr>
      <vt:lpstr>Apresentação do PowerPoint</vt:lpstr>
      <vt:lpstr>PRINCIPAIS ARGUMENTOS PRÓ-PRDT</vt:lpstr>
      <vt:lpstr>DISPONIBILIDADE</vt:lpstr>
      <vt:lpstr>DISPONIBILIDADE</vt:lpstr>
      <vt:lpstr>ENSAIOS CLÍNICOS</vt:lpstr>
      <vt:lpstr>ENSAIOS CLÍNICOS</vt:lpstr>
      <vt:lpstr>GASTOS COM SAÚDE</vt:lpstr>
      <vt:lpstr>BENEFÍCIOS</vt:lpstr>
      <vt:lpstr>CONCLUSÃO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EFEITOS DA PRDT  NO SISTEMA DE SAÚDE E NA INDÚSTRIA FARMACÊUTICA DO BRASIL</dc:title>
  <dc:creator>Felipe Luiz da Silva</dc:creator>
  <cp:lastModifiedBy>Felipe Luiz da Silva</cp:lastModifiedBy>
  <cp:revision>1</cp:revision>
  <dcterms:modified xsi:type="dcterms:W3CDTF">2024-05-21T18:45:54Z</dcterms:modified>
</cp:coreProperties>
</file>