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7" r:id="rId1"/>
  </p:sldMasterIdLst>
  <p:notesMasterIdLst>
    <p:notesMasterId r:id="rId6"/>
  </p:notesMasterIdLst>
  <p:sldIdLst>
    <p:sldId id="265" r:id="rId2"/>
    <p:sldId id="330" r:id="rId3"/>
    <p:sldId id="329" r:id="rId4"/>
    <p:sldId id="331" r:id="rId5"/>
  </p:sldIdLst>
  <p:sldSz cx="12192000" cy="6858000"/>
  <p:notesSz cx="6797675" cy="9926638"/>
  <p:embeddedFontLst>
    <p:embeddedFont>
      <p:font typeface="Raleway" panose="020B0604020202020204" charset="0"/>
      <p:regular r:id="rId7"/>
      <p:bold r:id="rId8"/>
      <p:italic r:id="rId9"/>
      <p:boldItalic r:id="rId10"/>
    </p:embeddedFont>
    <p:embeddedFont>
      <p:font typeface="Raleway ExtraBold" panose="020B0604020202020204" charset="0"/>
      <p:bold r:id="rId11"/>
      <p:italic r:id="rId12"/>
      <p:boldItalic r:id="rId13"/>
    </p:embeddedFont>
    <p:embeddedFont>
      <p:font typeface="Malgun Gothic" panose="020B0503020000020004" pitchFamily="34" charset="-127"/>
      <p:regular r:id="rId14"/>
      <p:bold r:id="rId15"/>
    </p:embeddedFont>
    <p:embeddedFont>
      <p:font typeface="Raleway ExtraLight" panose="020B0604020202020204" charset="0"/>
      <p:regular r:id="rId16"/>
      <p: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2911"/>
    <a:srgbClr val="C55A11"/>
    <a:srgbClr val="050903"/>
    <a:srgbClr val="0D1408"/>
    <a:srgbClr val="253917"/>
    <a:srgbClr val="F2F2F2"/>
    <a:srgbClr val="401D06"/>
    <a:srgbClr val="1F4E79"/>
    <a:srgbClr val="313C4D"/>
    <a:srgbClr val="3F4E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50" autoAdjust="0"/>
    <p:restoredTop sz="88256" autoAdjust="0"/>
  </p:normalViewPr>
  <p:slideViewPr>
    <p:cSldViewPr snapToGrid="0">
      <p:cViewPr varScale="1">
        <p:scale>
          <a:sx n="86" d="100"/>
          <a:sy n="86" d="100"/>
        </p:scale>
        <p:origin x="81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15.fntdata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23" Type="http://schemas.openxmlformats.org/officeDocument/2006/relationships/viewProps" Target="viewProps.xml"/><Relationship Id="rId10" Type="http://schemas.openxmlformats.org/officeDocument/2006/relationships/font" Target="fonts/font4.fntdata"/><Relationship Id="rId19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uno.carvalho\Downloads\Progress-Doughnut-Chart-with-Conditional-Formatting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uno.carvalho\Downloads\Progress-Doughnut-Chart-with-Conditional-Formatting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Avaliação Global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>
              <a:lumMod val="95000"/>
              <a:lumOff val="5000"/>
            </a:schemeClr>
          </a:solidFill>
        </a:defRPr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Avaliação Global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>
              <a:lumMod val="95000"/>
              <a:lumOff val="5000"/>
            </a:schemeClr>
          </a:solidFill>
        </a:defRPr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24A44-CD69-4C2B-9863-E0A2C78CC803}" type="datetimeFigureOut">
              <a:rPr lang="pt-BR" smtClean="0"/>
              <a:t>01/10/2019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FF1D6-959A-41D3-AE53-44D20053FF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3329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FF1D6-959A-41D3-AE53-44D20053FFAF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3717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7"/>
          <p:cNvSpPr/>
          <p:nvPr userDrawn="1"/>
        </p:nvSpPr>
        <p:spPr>
          <a:xfrm rot="10800000" flipH="1" flipV="1">
            <a:off x="0" y="0"/>
            <a:ext cx="12191999" cy="6858001"/>
          </a:xfrm>
          <a:custGeom>
            <a:avLst/>
            <a:gdLst>
              <a:gd name="connsiteX0" fmla="*/ 0 w 10725665"/>
              <a:gd name="connsiteY0" fmla="*/ 5025144 h 5025144"/>
              <a:gd name="connsiteX1" fmla="*/ 0 w 10725665"/>
              <a:gd name="connsiteY1" fmla="*/ 0 h 5025144"/>
              <a:gd name="connsiteX2" fmla="*/ 10725665 w 10725665"/>
              <a:gd name="connsiteY2" fmla="*/ 5025144 h 5025144"/>
              <a:gd name="connsiteX3" fmla="*/ 0 w 10725665"/>
              <a:gd name="connsiteY3" fmla="*/ 5025144 h 5025144"/>
              <a:gd name="connsiteX0" fmla="*/ 0 w 13271157"/>
              <a:gd name="connsiteY0" fmla="*/ 5025144 h 5025144"/>
              <a:gd name="connsiteX1" fmla="*/ 0 w 13271157"/>
              <a:gd name="connsiteY1" fmla="*/ 0 h 5025144"/>
              <a:gd name="connsiteX2" fmla="*/ 13271157 w 13271157"/>
              <a:gd name="connsiteY2" fmla="*/ 5012787 h 5025144"/>
              <a:gd name="connsiteX3" fmla="*/ 0 w 13271157"/>
              <a:gd name="connsiteY3" fmla="*/ 5025144 h 5025144"/>
              <a:gd name="connsiteX0" fmla="*/ 0 w 13271157"/>
              <a:gd name="connsiteY0" fmla="*/ 6742280 h 6742280"/>
              <a:gd name="connsiteX1" fmla="*/ 0 w 13271157"/>
              <a:gd name="connsiteY1" fmla="*/ 0 h 6742280"/>
              <a:gd name="connsiteX2" fmla="*/ 13271157 w 13271157"/>
              <a:gd name="connsiteY2" fmla="*/ 6729923 h 6742280"/>
              <a:gd name="connsiteX3" fmla="*/ 0 w 13271157"/>
              <a:gd name="connsiteY3" fmla="*/ 6742280 h 6742280"/>
              <a:gd name="connsiteX0" fmla="*/ 0 w 11054556"/>
              <a:gd name="connsiteY0" fmla="*/ 6742280 h 6742280"/>
              <a:gd name="connsiteX1" fmla="*/ 0 w 11054556"/>
              <a:gd name="connsiteY1" fmla="*/ 0 h 6742280"/>
              <a:gd name="connsiteX2" fmla="*/ 11054556 w 11054556"/>
              <a:gd name="connsiteY2" fmla="*/ 6741526 h 6742280"/>
              <a:gd name="connsiteX3" fmla="*/ 0 w 11054556"/>
              <a:gd name="connsiteY3" fmla="*/ 6742280 h 6742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54556" h="6742280">
                <a:moveTo>
                  <a:pt x="0" y="6742280"/>
                </a:moveTo>
                <a:lnTo>
                  <a:pt x="0" y="0"/>
                </a:lnTo>
                <a:lnTo>
                  <a:pt x="11054556" y="6741526"/>
                </a:lnTo>
                <a:lnTo>
                  <a:pt x="0" y="6742280"/>
                </a:lnTo>
                <a:close/>
              </a:path>
            </a:pathLst>
          </a:custGeom>
          <a:solidFill>
            <a:srgbClr val="644C00">
              <a:alpha val="84706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tângulo 9"/>
          <p:cNvSpPr/>
          <p:nvPr userDrawn="1"/>
        </p:nvSpPr>
        <p:spPr>
          <a:xfrm>
            <a:off x="332279" y="4976404"/>
            <a:ext cx="2048698" cy="9783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ítulo 13"/>
          <p:cNvSpPr>
            <a:spLocks noGrp="1"/>
          </p:cNvSpPr>
          <p:nvPr>
            <p:ph type="title" hasCustomPrompt="1"/>
          </p:nvPr>
        </p:nvSpPr>
        <p:spPr>
          <a:xfrm>
            <a:off x="218944" y="3884515"/>
            <a:ext cx="6993855" cy="1091890"/>
          </a:xfrm>
          <a:prstGeom prst="rect">
            <a:avLst/>
          </a:prstGeom>
        </p:spPr>
        <p:txBody>
          <a:bodyPr/>
          <a:lstStyle>
            <a:lvl1pPr>
              <a:defRPr sz="3600" baseline="0"/>
            </a:lvl1pPr>
          </a:lstStyle>
          <a:p>
            <a:r>
              <a:rPr lang="pt-BR" sz="3600" dirty="0" smtClean="0">
                <a:solidFill>
                  <a:schemeClr val="bg1"/>
                </a:solidFill>
                <a:latin typeface="Raleway ExtraBold" panose="020B0903030101060003" pitchFamily="34" charset="0"/>
              </a:rPr>
              <a:t>DIGITE O TÍTULO DA APRESENTAÇÃO AQUI</a:t>
            </a:r>
            <a:endParaRPr lang="pt-BR" sz="3600" dirty="0">
              <a:solidFill>
                <a:schemeClr val="bg1"/>
              </a:solidFill>
              <a:latin typeface="Raleway ExtraBold" panose="020B0903030101060003" pitchFamily="34" charset="0"/>
            </a:endParaRPr>
          </a:p>
        </p:txBody>
      </p:sp>
      <p:sp>
        <p:nvSpPr>
          <p:cNvPr id="21" name="Espaço Reservado para Texto 20"/>
          <p:cNvSpPr>
            <a:spLocks noGrp="1"/>
          </p:cNvSpPr>
          <p:nvPr>
            <p:ph type="body" sz="quarter" idx="10" hasCustomPrompt="1"/>
          </p:nvPr>
        </p:nvSpPr>
        <p:spPr>
          <a:xfrm>
            <a:off x="228469" y="5130506"/>
            <a:ext cx="6984330" cy="914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Raleway ExtraLight" panose="020B03030301010600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pt-BR" sz="1600" b="0" i="0" kern="1200" dirty="0" err="1" smtClean="0">
                <a:solidFill>
                  <a:schemeClr val="bg1"/>
                </a:solidFill>
                <a:effectLst/>
                <a:latin typeface="Raleway ExtraLight" panose="020B0303030101060003" pitchFamily="34" charset="0"/>
                <a:ea typeface="+mn-ea"/>
                <a:cs typeface="+mn-cs"/>
              </a:rPr>
              <a:t>Nullam</a:t>
            </a:r>
            <a:r>
              <a:rPr lang="pt-BR" sz="1600" b="0" i="0" kern="1200" dirty="0" smtClean="0">
                <a:solidFill>
                  <a:schemeClr val="bg1"/>
                </a:solidFill>
                <a:effectLst/>
                <a:latin typeface="Raleway ExtraLight" panose="020B0303030101060003" pitchFamily="34" charset="0"/>
                <a:ea typeface="+mn-ea"/>
                <a:cs typeface="+mn-cs"/>
              </a:rPr>
              <a:t> </a:t>
            </a:r>
            <a:r>
              <a:rPr lang="pt-BR" sz="1600" b="0" i="0" kern="1200" dirty="0" err="1" smtClean="0">
                <a:solidFill>
                  <a:schemeClr val="bg1"/>
                </a:solidFill>
                <a:effectLst/>
                <a:latin typeface="Raleway ExtraLight" panose="020B0303030101060003" pitchFamily="34" charset="0"/>
                <a:ea typeface="+mn-ea"/>
                <a:cs typeface="+mn-cs"/>
              </a:rPr>
              <a:t>orci</a:t>
            </a:r>
            <a:r>
              <a:rPr lang="pt-BR" sz="1600" b="0" i="0" kern="1200" dirty="0" smtClean="0">
                <a:solidFill>
                  <a:schemeClr val="bg1"/>
                </a:solidFill>
                <a:effectLst/>
                <a:latin typeface="Raleway ExtraLight" panose="020B0303030101060003" pitchFamily="34" charset="0"/>
                <a:ea typeface="+mn-ea"/>
                <a:cs typeface="+mn-cs"/>
              </a:rPr>
              <a:t> </a:t>
            </a:r>
            <a:r>
              <a:rPr lang="pt-BR" sz="1600" b="0" i="0" kern="1200" dirty="0" err="1" smtClean="0">
                <a:solidFill>
                  <a:schemeClr val="bg1"/>
                </a:solidFill>
                <a:effectLst/>
                <a:latin typeface="Raleway ExtraLight" panose="020B0303030101060003" pitchFamily="34" charset="0"/>
                <a:ea typeface="+mn-ea"/>
                <a:cs typeface="+mn-cs"/>
              </a:rPr>
              <a:t>diam</a:t>
            </a:r>
            <a:r>
              <a:rPr lang="pt-BR" sz="1600" b="0" i="0" kern="1200" dirty="0" smtClean="0">
                <a:solidFill>
                  <a:schemeClr val="bg1"/>
                </a:solidFill>
                <a:effectLst/>
                <a:latin typeface="Raleway ExtraLight" panose="020B0303030101060003" pitchFamily="34" charset="0"/>
                <a:ea typeface="+mn-ea"/>
                <a:cs typeface="+mn-cs"/>
              </a:rPr>
              <a:t>, </a:t>
            </a:r>
            <a:r>
              <a:rPr lang="pt-BR" sz="1600" b="0" i="0" kern="1200" dirty="0" err="1" smtClean="0">
                <a:solidFill>
                  <a:schemeClr val="bg1"/>
                </a:solidFill>
                <a:effectLst/>
                <a:latin typeface="Raleway ExtraLight" panose="020B0303030101060003" pitchFamily="34" charset="0"/>
                <a:ea typeface="+mn-ea"/>
                <a:cs typeface="+mn-cs"/>
              </a:rPr>
              <a:t>pretium</a:t>
            </a:r>
            <a:r>
              <a:rPr lang="pt-BR" sz="1600" b="0" i="0" kern="1200" dirty="0" smtClean="0">
                <a:solidFill>
                  <a:schemeClr val="bg1"/>
                </a:solidFill>
                <a:effectLst/>
                <a:latin typeface="Raleway ExtraLight" panose="020B0303030101060003" pitchFamily="34" charset="0"/>
                <a:ea typeface="+mn-ea"/>
                <a:cs typeface="+mn-cs"/>
              </a:rPr>
              <a:t> </a:t>
            </a:r>
            <a:r>
              <a:rPr lang="pt-BR" sz="1600" b="0" i="0" kern="1200" dirty="0" err="1" smtClean="0">
                <a:solidFill>
                  <a:schemeClr val="bg1"/>
                </a:solidFill>
                <a:effectLst/>
                <a:latin typeface="Raleway ExtraLight" panose="020B0303030101060003" pitchFamily="34" charset="0"/>
                <a:ea typeface="+mn-ea"/>
                <a:cs typeface="+mn-cs"/>
              </a:rPr>
              <a:t>sit</a:t>
            </a:r>
            <a:r>
              <a:rPr lang="pt-BR" sz="1600" b="0" i="0" kern="1200" dirty="0" smtClean="0">
                <a:solidFill>
                  <a:schemeClr val="bg1"/>
                </a:solidFill>
                <a:effectLst/>
                <a:latin typeface="Raleway ExtraLight" panose="020B0303030101060003" pitchFamily="34" charset="0"/>
                <a:ea typeface="+mn-ea"/>
                <a:cs typeface="+mn-cs"/>
              </a:rPr>
              <a:t> </a:t>
            </a:r>
            <a:r>
              <a:rPr lang="pt-BR" sz="1600" b="0" i="0" kern="1200" dirty="0" err="1" smtClean="0">
                <a:solidFill>
                  <a:schemeClr val="bg1"/>
                </a:solidFill>
                <a:effectLst/>
                <a:latin typeface="Raleway ExtraLight" panose="020B0303030101060003" pitchFamily="34" charset="0"/>
                <a:ea typeface="+mn-ea"/>
                <a:cs typeface="+mn-cs"/>
              </a:rPr>
              <a:t>amet</a:t>
            </a:r>
            <a:r>
              <a:rPr lang="pt-BR" sz="1600" b="0" i="0" kern="1200" dirty="0" smtClean="0">
                <a:solidFill>
                  <a:schemeClr val="bg1"/>
                </a:solidFill>
                <a:effectLst/>
                <a:latin typeface="Raleway ExtraLight" panose="020B0303030101060003" pitchFamily="34" charset="0"/>
                <a:ea typeface="+mn-ea"/>
                <a:cs typeface="+mn-cs"/>
              </a:rPr>
              <a:t> ipsum </a:t>
            </a:r>
            <a:r>
              <a:rPr lang="pt-BR" sz="1600" b="0" i="0" kern="1200" dirty="0" err="1" smtClean="0">
                <a:solidFill>
                  <a:schemeClr val="bg1"/>
                </a:solidFill>
                <a:effectLst/>
                <a:latin typeface="Raleway ExtraLight" panose="020B0303030101060003" pitchFamily="34" charset="0"/>
                <a:ea typeface="+mn-ea"/>
                <a:cs typeface="+mn-cs"/>
              </a:rPr>
              <a:t>sit</a:t>
            </a:r>
            <a:r>
              <a:rPr lang="pt-BR" sz="1600" b="0" i="0" kern="1200" dirty="0" smtClean="0">
                <a:solidFill>
                  <a:schemeClr val="bg1"/>
                </a:solidFill>
                <a:effectLst/>
                <a:latin typeface="Raleway ExtraLight" panose="020B0303030101060003" pitchFamily="34" charset="0"/>
                <a:ea typeface="+mn-ea"/>
                <a:cs typeface="+mn-cs"/>
              </a:rPr>
              <a:t> </a:t>
            </a:r>
            <a:r>
              <a:rPr lang="pt-BR" sz="1600" b="0" i="0" kern="1200" dirty="0" err="1" smtClean="0">
                <a:solidFill>
                  <a:schemeClr val="bg1"/>
                </a:solidFill>
                <a:effectLst/>
                <a:latin typeface="Raleway ExtraLight" panose="020B0303030101060003" pitchFamily="34" charset="0"/>
                <a:ea typeface="+mn-ea"/>
                <a:cs typeface="+mn-cs"/>
              </a:rPr>
              <a:t>amet</a:t>
            </a:r>
            <a:r>
              <a:rPr lang="pt-BR" sz="1600" b="0" i="0" kern="1200" dirty="0" smtClean="0">
                <a:solidFill>
                  <a:schemeClr val="bg1"/>
                </a:solidFill>
                <a:effectLst/>
                <a:latin typeface="Raleway ExtraLight" panose="020B0303030101060003" pitchFamily="34" charset="0"/>
                <a:ea typeface="+mn-ea"/>
                <a:cs typeface="+mn-cs"/>
              </a:rPr>
              <a:t>, </a:t>
            </a:r>
            <a:r>
              <a:rPr lang="pt-BR" sz="1600" b="0" i="0" kern="1200" dirty="0" err="1" smtClean="0">
                <a:solidFill>
                  <a:schemeClr val="bg1"/>
                </a:solidFill>
                <a:effectLst/>
                <a:latin typeface="Raleway ExtraLight" panose="020B0303030101060003" pitchFamily="34" charset="0"/>
                <a:ea typeface="+mn-ea"/>
                <a:cs typeface="+mn-cs"/>
              </a:rPr>
              <a:t>sagittis</a:t>
            </a:r>
            <a:r>
              <a:rPr lang="pt-BR" sz="1600" b="0" i="0" kern="1200" dirty="0" smtClean="0">
                <a:solidFill>
                  <a:schemeClr val="bg1"/>
                </a:solidFill>
                <a:effectLst/>
                <a:latin typeface="Raleway ExtraLight" panose="020B0303030101060003" pitchFamily="34" charset="0"/>
                <a:ea typeface="+mn-ea"/>
                <a:cs typeface="+mn-cs"/>
              </a:rPr>
              <a:t> </a:t>
            </a:r>
            <a:r>
              <a:rPr lang="pt-BR" sz="1600" b="0" i="0" kern="1200" dirty="0" err="1" smtClean="0">
                <a:solidFill>
                  <a:schemeClr val="bg1"/>
                </a:solidFill>
                <a:effectLst/>
                <a:latin typeface="Raleway ExtraLight" panose="020B0303030101060003" pitchFamily="34" charset="0"/>
                <a:ea typeface="+mn-ea"/>
                <a:cs typeface="+mn-cs"/>
              </a:rPr>
              <a:t>vulputate</a:t>
            </a:r>
            <a:r>
              <a:rPr lang="pt-BR" sz="1600" b="0" i="0" kern="1200" dirty="0" smtClean="0">
                <a:solidFill>
                  <a:schemeClr val="bg1"/>
                </a:solidFill>
                <a:effectLst/>
                <a:latin typeface="Raleway ExtraLight" panose="020B0303030101060003" pitchFamily="34" charset="0"/>
                <a:ea typeface="+mn-ea"/>
                <a:cs typeface="+mn-cs"/>
              </a:rPr>
              <a:t> </a:t>
            </a:r>
            <a:r>
              <a:rPr lang="pt-BR" sz="1600" b="0" i="0" kern="1200" dirty="0" err="1" smtClean="0">
                <a:solidFill>
                  <a:schemeClr val="bg1"/>
                </a:solidFill>
                <a:effectLst/>
                <a:latin typeface="Raleway ExtraLight" panose="020B0303030101060003" pitchFamily="34" charset="0"/>
                <a:ea typeface="+mn-ea"/>
                <a:cs typeface="+mn-cs"/>
              </a:rPr>
              <a:t>augue</a:t>
            </a:r>
            <a:r>
              <a:rPr lang="pt-BR" sz="1600" b="0" i="0" kern="1200" dirty="0" smtClean="0">
                <a:solidFill>
                  <a:schemeClr val="bg1"/>
                </a:solidFill>
                <a:effectLst/>
                <a:latin typeface="Raleway ExtraLight" panose="020B0303030101060003" pitchFamily="34" charset="0"/>
                <a:ea typeface="+mn-ea"/>
                <a:cs typeface="+mn-cs"/>
              </a:rPr>
              <a:t>. </a:t>
            </a:r>
            <a:r>
              <a:rPr lang="pt-BR" sz="1600" b="0" i="0" kern="1200" dirty="0" err="1" smtClean="0">
                <a:solidFill>
                  <a:schemeClr val="bg1"/>
                </a:solidFill>
                <a:effectLst/>
                <a:latin typeface="Raleway ExtraLight" panose="020B0303030101060003" pitchFamily="34" charset="0"/>
                <a:ea typeface="+mn-ea"/>
                <a:cs typeface="+mn-cs"/>
              </a:rPr>
              <a:t>Nulla</a:t>
            </a:r>
            <a:r>
              <a:rPr lang="pt-BR" sz="1600" b="0" i="0" kern="1200" dirty="0" smtClean="0">
                <a:solidFill>
                  <a:schemeClr val="bg1"/>
                </a:solidFill>
                <a:effectLst/>
                <a:latin typeface="Raleway ExtraLight" panose="020B0303030101060003" pitchFamily="34" charset="0"/>
                <a:ea typeface="+mn-ea"/>
                <a:cs typeface="+mn-cs"/>
              </a:rPr>
              <a:t> </a:t>
            </a:r>
            <a:r>
              <a:rPr lang="pt-BR" sz="1600" b="0" i="0" kern="1200" dirty="0" err="1" smtClean="0">
                <a:solidFill>
                  <a:schemeClr val="bg1"/>
                </a:solidFill>
                <a:effectLst/>
                <a:latin typeface="Raleway ExtraLight" panose="020B0303030101060003" pitchFamily="34" charset="0"/>
                <a:ea typeface="+mn-ea"/>
                <a:cs typeface="+mn-cs"/>
              </a:rPr>
              <a:t>pulvinar</a:t>
            </a:r>
            <a:r>
              <a:rPr lang="pt-BR" sz="1600" b="0" i="0" kern="1200" dirty="0" smtClean="0">
                <a:solidFill>
                  <a:schemeClr val="bg1"/>
                </a:solidFill>
                <a:effectLst/>
                <a:latin typeface="Raleway ExtraLight" panose="020B0303030101060003" pitchFamily="34" charset="0"/>
                <a:ea typeface="+mn-ea"/>
                <a:cs typeface="+mn-cs"/>
              </a:rPr>
              <a:t> </a:t>
            </a:r>
            <a:r>
              <a:rPr lang="pt-BR" sz="1600" b="0" i="0" kern="1200" dirty="0" err="1" smtClean="0">
                <a:solidFill>
                  <a:schemeClr val="bg1"/>
                </a:solidFill>
                <a:effectLst/>
                <a:latin typeface="Raleway ExtraLight" panose="020B0303030101060003" pitchFamily="34" charset="0"/>
                <a:ea typeface="+mn-ea"/>
                <a:cs typeface="+mn-cs"/>
              </a:rPr>
              <a:t>porttitor</a:t>
            </a:r>
            <a:r>
              <a:rPr lang="pt-BR" sz="1600" b="0" i="0" kern="1200" dirty="0" smtClean="0">
                <a:solidFill>
                  <a:schemeClr val="bg1"/>
                </a:solidFill>
                <a:effectLst/>
                <a:latin typeface="Raleway ExtraLight" panose="020B0303030101060003" pitchFamily="34" charset="0"/>
                <a:ea typeface="+mn-ea"/>
                <a:cs typeface="+mn-cs"/>
              </a:rPr>
              <a:t> </a:t>
            </a:r>
            <a:r>
              <a:rPr lang="pt-BR" sz="1600" b="0" i="0" kern="1200" dirty="0" err="1" smtClean="0">
                <a:solidFill>
                  <a:schemeClr val="bg1"/>
                </a:solidFill>
                <a:effectLst/>
                <a:latin typeface="Raleway ExtraLight" panose="020B0303030101060003" pitchFamily="34" charset="0"/>
                <a:ea typeface="+mn-ea"/>
                <a:cs typeface="+mn-cs"/>
              </a:rPr>
              <a:t>nisl</a:t>
            </a:r>
            <a:r>
              <a:rPr lang="pt-BR" sz="1600" b="0" i="0" kern="1200" dirty="0" smtClean="0">
                <a:solidFill>
                  <a:schemeClr val="bg1"/>
                </a:solidFill>
                <a:effectLst/>
                <a:latin typeface="Raleway ExtraLight" panose="020B0303030101060003" pitchFamily="34" charset="0"/>
                <a:ea typeface="+mn-ea"/>
                <a:cs typeface="+mn-cs"/>
              </a:rPr>
              <a:t>, ac </a:t>
            </a:r>
            <a:r>
              <a:rPr lang="pt-BR" sz="1600" b="0" i="0" kern="1200" dirty="0" err="1" smtClean="0">
                <a:solidFill>
                  <a:schemeClr val="bg1"/>
                </a:solidFill>
                <a:effectLst/>
                <a:latin typeface="Raleway ExtraLight" panose="020B0303030101060003" pitchFamily="34" charset="0"/>
                <a:ea typeface="+mn-ea"/>
                <a:cs typeface="+mn-cs"/>
              </a:rPr>
              <a:t>efficitur</a:t>
            </a:r>
            <a:r>
              <a:rPr lang="pt-BR" sz="1600" b="0" i="0" kern="1200" dirty="0" smtClean="0">
                <a:solidFill>
                  <a:schemeClr val="bg1"/>
                </a:solidFill>
                <a:effectLst/>
                <a:latin typeface="Raleway ExtraLight" panose="020B0303030101060003" pitchFamily="34" charset="0"/>
                <a:ea typeface="+mn-ea"/>
                <a:cs typeface="+mn-cs"/>
              </a:rPr>
              <a:t> </a:t>
            </a:r>
            <a:r>
              <a:rPr lang="pt-BR" sz="1600" b="0" i="0" kern="1200" dirty="0" err="1" smtClean="0">
                <a:solidFill>
                  <a:schemeClr val="bg1"/>
                </a:solidFill>
                <a:effectLst/>
                <a:latin typeface="Raleway ExtraLight" panose="020B0303030101060003" pitchFamily="34" charset="0"/>
                <a:ea typeface="+mn-ea"/>
                <a:cs typeface="+mn-cs"/>
              </a:rPr>
              <a:t>tellus</a:t>
            </a:r>
            <a:r>
              <a:rPr lang="pt-BR" sz="1600" b="0" i="0" kern="1200" dirty="0" smtClean="0">
                <a:solidFill>
                  <a:schemeClr val="bg1"/>
                </a:solidFill>
                <a:effectLst/>
                <a:latin typeface="Raleway ExtraLight" panose="020B0303030101060003" pitchFamily="34" charset="0"/>
                <a:ea typeface="+mn-ea"/>
                <a:cs typeface="+mn-cs"/>
              </a:rPr>
              <a:t>.</a:t>
            </a:r>
            <a:endParaRPr lang="pt-BR" sz="1600" dirty="0">
              <a:solidFill>
                <a:schemeClr val="bg1"/>
              </a:solidFill>
              <a:latin typeface="Raleway ExtraLight" panose="020B0303030101060003" pitchFamily="34" charset="0"/>
            </a:endParaRPr>
          </a:p>
        </p:txBody>
      </p:sp>
      <p:sp>
        <p:nvSpPr>
          <p:cNvPr id="24" name="Espaço Reservado para Texto 23"/>
          <p:cNvSpPr>
            <a:spLocks noGrp="1"/>
          </p:cNvSpPr>
          <p:nvPr>
            <p:ph type="body" sz="quarter" idx="11" hasCustomPrompt="1"/>
          </p:nvPr>
        </p:nvSpPr>
        <p:spPr>
          <a:xfrm>
            <a:off x="242149" y="3641189"/>
            <a:ext cx="3563937" cy="271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pt-BR" dirty="0" smtClean="0"/>
              <a:t>SECRETARIA DE ENERGIA ELÉTRICA</a:t>
            </a:r>
            <a:endParaRPr lang="pt-BR" dirty="0"/>
          </a:p>
        </p:txBody>
      </p:sp>
      <p:grpSp>
        <p:nvGrpSpPr>
          <p:cNvPr id="7" name="Agrupar 6"/>
          <p:cNvGrpSpPr/>
          <p:nvPr userDrawn="1"/>
        </p:nvGrpSpPr>
        <p:grpSpPr>
          <a:xfrm>
            <a:off x="7078566" y="4772025"/>
            <a:ext cx="5124446" cy="2103392"/>
            <a:chOff x="7067549" y="4772025"/>
            <a:chExt cx="5124446" cy="2103392"/>
          </a:xfrm>
        </p:grpSpPr>
        <p:sp>
          <p:nvSpPr>
            <p:cNvPr id="8" name="Triângulo Retângulo 7"/>
            <p:cNvSpPr/>
            <p:nvPr userDrawn="1"/>
          </p:nvSpPr>
          <p:spPr>
            <a:xfrm flipH="1">
              <a:off x="7067549" y="4772025"/>
              <a:ext cx="5124446" cy="2103392"/>
            </a:xfrm>
            <a:custGeom>
              <a:avLst/>
              <a:gdLst>
                <a:gd name="connsiteX0" fmla="*/ 0 w 10725665"/>
                <a:gd name="connsiteY0" fmla="*/ 5025144 h 5025144"/>
                <a:gd name="connsiteX1" fmla="*/ 0 w 10725665"/>
                <a:gd name="connsiteY1" fmla="*/ 0 h 5025144"/>
                <a:gd name="connsiteX2" fmla="*/ 10725665 w 10725665"/>
                <a:gd name="connsiteY2" fmla="*/ 5025144 h 5025144"/>
                <a:gd name="connsiteX3" fmla="*/ 0 w 10725665"/>
                <a:gd name="connsiteY3" fmla="*/ 5025144 h 5025144"/>
                <a:gd name="connsiteX0" fmla="*/ 0 w 13271157"/>
                <a:gd name="connsiteY0" fmla="*/ 5025144 h 5025144"/>
                <a:gd name="connsiteX1" fmla="*/ 0 w 13271157"/>
                <a:gd name="connsiteY1" fmla="*/ 0 h 5025144"/>
                <a:gd name="connsiteX2" fmla="*/ 13271157 w 13271157"/>
                <a:gd name="connsiteY2" fmla="*/ 5012787 h 5025144"/>
                <a:gd name="connsiteX3" fmla="*/ 0 w 13271157"/>
                <a:gd name="connsiteY3" fmla="*/ 5025144 h 502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71157" h="5025144">
                  <a:moveTo>
                    <a:pt x="0" y="5025144"/>
                  </a:moveTo>
                  <a:lnTo>
                    <a:pt x="0" y="0"/>
                  </a:lnTo>
                  <a:lnTo>
                    <a:pt x="13271157" y="5012787"/>
                  </a:lnTo>
                  <a:lnTo>
                    <a:pt x="0" y="5025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475" y="5984061"/>
              <a:ext cx="3196862" cy="6093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5313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90000"/>
                <a:lumOff val="10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ângulo Retângulo 7"/>
          <p:cNvSpPr/>
          <p:nvPr userDrawn="1"/>
        </p:nvSpPr>
        <p:spPr>
          <a:xfrm rot="10800000" flipH="1" flipV="1">
            <a:off x="0" y="0"/>
            <a:ext cx="12192000" cy="6875417"/>
          </a:xfrm>
          <a:prstGeom prst="rect">
            <a:avLst/>
          </a:prstGeom>
          <a:solidFill>
            <a:srgbClr val="644C00">
              <a:alpha val="85098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riângulo Retângulo 7"/>
          <p:cNvSpPr/>
          <p:nvPr userDrawn="1"/>
        </p:nvSpPr>
        <p:spPr>
          <a:xfrm flipH="1">
            <a:off x="7067549" y="4772025"/>
            <a:ext cx="5124446" cy="2103392"/>
          </a:xfrm>
          <a:custGeom>
            <a:avLst/>
            <a:gdLst>
              <a:gd name="connsiteX0" fmla="*/ 0 w 10725665"/>
              <a:gd name="connsiteY0" fmla="*/ 5025144 h 5025144"/>
              <a:gd name="connsiteX1" fmla="*/ 0 w 10725665"/>
              <a:gd name="connsiteY1" fmla="*/ 0 h 5025144"/>
              <a:gd name="connsiteX2" fmla="*/ 10725665 w 10725665"/>
              <a:gd name="connsiteY2" fmla="*/ 5025144 h 5025144"/>
              <a:gd name="connsiteX3" fmla="*/ 0 w 10725665"/>
              <a:gd name="connsiteY3" fmla="*/ 5025144 h 5025144"/>
              <a:gd name="connsiteX0" fmla="*/ 0 w 13271157"/>
              <a:gd name="connsiteY0" fmla="*/ 5025144 h 5025144"/>
              <a:gd name="connsiteX1" fmla="*/ 0 w 13271157"/>
              <a:gd name="connsiteY1" fmla="*/ 0 h 5025144"/>
              <a:gd name="connsiteX2" fmla="*/ 13271157 w 13271157"/>
              <a:gd name="connsiteY2" fmla="*/ 5012787 h 5025144"/>
              <a:gd name="connsiteX3" fmla="*/ 0 w 13271157"/>
              <a:gd name="connsiteY3" fmla="*/ 5025144 h 5025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71157" h="5025144">
                <a:moveTo>
                  <a:pt x="0" y="5025144"/>
                </a:moveTo>
                <a:lnTo>
                  <a:pt x="0" y="0"/>
                </a:lnTo>
                <a:lnTo>
                  <a:pt x="13271157" y="5012787"/>
                </a:lnTo>
                <a:lnTo>
                  <a:pt x="0" y="502514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m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475" y="5984061"/>
            <a:ext cx="3196862" cy="609373"/>
          </a:xfrm>
          <a:prstGeom prst="rect">
            <a:avLst/>
          </a:prstGeom>
        </p:spPr>
      </p:pic>
      <p:sp>
        <p:nvSpPr>
          <p:cNvPr id="15" name="Retângulo 14"/>
          <p:cNvSpPr/>
          <p:nvPr userDrawn="1"/>
        </p:nvSpPr>
        <p:spPr>
          <a:xfrm>
            <a:off x="332279" y="1271179"/>
            <a:ext cx="2048698" cy="9783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18942" y="676364"/>
            <a:ext cx="11611108" cy="571411"/>
          </a:xfrm>
          <a:prstGeom prst="rect">
            <a:avLst/>
          </a:prstGeom>
        </p:spPr>
        <p:txBody>
          <a:bodyPr/>
          <a:lstStyle>
            <a:lvl1pPr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pt-BR" dirty="0" smtClean="0"/>
              <a:t>DIGITE O TÍTULO DO SLIDE AQUI</a:t>
            </a:r>
            <a:endParaRPr lang="pt-BR" dirty="0"/>
          </a:p>
        </p:txBody>
      </p:sp>
      <p:sp>
        <p:nvSpPr>
          <p:cNvPr id="21" name="Espaço Reservado para Texto 20"/>
          <p:cNvSpPr>
            <a:spLocks noGrp="1"/>
          </p:cNvSpPr>
          <p:nvPr>
            <p:ph type="body" sz="quarter" idx="12" hasCustomPrompt="1"/>
          </p:nvPr>
        </p:nvSpPr>
        <p:spPr>
          <a:xfrm>
            <a:off x="227013" y="1495425"/>
            <a:ext cx="11612562" cy="4488635"/>
          </a:xfrm>
          <a:prstGeom prst="rect">
            <a:avLst/>
          </a:prstGeom>
        </p:spPr>
        <p:txBody>
          <a:bodyPr/>
          <a:lstStyle>
            <a:lvl1pPr marL="0" indent="0" algn="just">
              <a:buFontTx/>
              <a:buNone/>
              <a:defRPr sz="1400">
                <a:latin typeface="Raleway" panose="020B0503030101060003" pitchFamily="34" charset="0"/>
              </a:defRPr>
            </a:lvl1pPr>
          </a:lstStyle>
          <a:p>
            <a:pPr lvl="0"/>
            <a:r>
              <a:rPr lang="pt-BR" dirty="0" err="1" smtClean="0"/>
              <a:t>Lorem</a:t>
            </a:r>
            <a:r>
              <a:rPr lang="pt-BR" dirty="0" smtClean="0"/>
              <a:t> ipsum </a:t>
            </a:r>
            <a:r>
              <a:rPr lang="pt-BR" dirty="0" err="1" smtClean="0"/>
              <a:t>dolor</a:t>
            </a:r>
            <a:r>
              <a:rPr lang="pt-BR" dirty="0" smtClean="0"/>
              <a:t> </a:t>
            </a:r>
            <a:r>
              <a:rPr lang="pt-BR" dirty="0" err="1" smtClean="0"/>
              <a:t>sit</a:t>
            </a:r>
            <a:r>
              <a:rPr lang="pt-BR" dirty="0" smtClean="0"/>
              <a:t> </a:t>
            </a:r>
            <a:r>
              <a:rPr lang="pt-BR" dirty="0" err="1" smtClean="0"/>
              <a:t>amet</a:t>
            </a:r>
            <a:r>
              <a:rPr lang="pt-BR" dirty="0" smtClean="0"/>
              <a:t>, </a:t>
            </a:r>
            <a:r>
              <a:rPr lang="pt-BR" dirty="0" err="1" smtClean="0"/>
              <a:t>consectetur</a:t>
            </a:r>
            <a:r>
              <a:rPr lang="pt-BR" dirty="0" smtClean="0"/>
              <a:t> </a:t>
            </a:r>
            <a:r>
              <a:rPr lang="pt-BR" dirty="0" err="1" smtClean="0"/>
              <a:t>adipiscing</a:t>
            </a:r>
            <a:r>
              <a:rPr lang="pt-BR" dirty="0" smtClean="0"/>
              <a:t> </a:t>
            </a:r>
            <a:r>
              <a:rPr lang="pt-BR" dirty="0" err="1" smtClean="0"/>
              <a:t>elit</a:t>
            </a:r>
            <a:r>
              <a:rPr lang="pt-BR" dirty="0" smtClean="0"/>
              <a:t>. </a:t>
            </a:r>
            <a:r>
              <a:rPr lang="pt-BR" dirty="0" err="1" smtClean="0"/>
              <a:t>Suspendisse</a:t>
            </a:r>
            <a:r>
              <a:rPr lang="pt-BR" dirty="0" smtClean="0"/>
              <a:t> quis </a:t>
            </a:r>
            <a:r>
              <a:rPr lang="pt-BR" dirty="0" err="1" smtClean="0"/>
              <a:t>mattis</a:t>
            </a:r>
            <a:r>
              <a:rPr lang="pt-BR" dirty="0" smtClean="0"/>
              <a:t> ante. </a:t>
            </a:r>
            <a:r>
              <a:rPr lang="pt-BR" dirty="0" err="1" smtClean="0"/>
              <a:t>Integer</a:t>
            </a:r>
            <a:r>
              <a:rPr lang="pt-BR" dirty="0" smtClean="0"/>
              <a:t> </a:t>
            </a:r>
            <a:r>
              <a:rPr lang="pt-BR" dirty="0" err="1" smtClean="0"/>
              <a:t>faucibus</a:t>
            </a:r>
            <a:r>
              <a:rPr lang="pt-BR" dirty="0" smtClean="0"/>
              <a:t> </a:t>
            </a:r>
            <a:r>
              <a:rPr lang="pt-BR" dirty="0" err="1" smtClean="0"/>
              <a:t>velit</a:t>
            </a:r>
            <a:r>
              <a:rPr lang="pt-BR" dirty="0" smtClean="0"/>
              <a:t> quis </a:t>
            </a:r>
            <a:r>
              <a:rPr lang="pt-BR" dirty="0" err="1" smtClean="0"/>
              <a:t>arcu</a:t>
            </a:r>
            <a:r>
              <a:rPr lang="pt-BR" dirty="0" smtClean="0"/>
              <a:t> </a:t>
            </a:r>
            <a:r>
              <a:rPr lang="pt-BR" dirty="0" err="1" smtClean="0"/>
              <a:t>pharetra</a:t>
            </a:r>
            <a:r>
              <a:rPr lang="pt-BR" dirty="0" smtClean="0"/>
              <a:t> </a:t>
            </a:r>
            <a:r>
              <a:rPr lang="pt-BR" dirty="0" err="1" smtClean="0"/>
              <a:t>vestibulum</a:t>
            </a:r>
            <a:r>
              <a:rPr lang="pt-BR" dirty="0" smtClean="0"/>
              <a:t>. </a:t>
            </a:r>
            <a:r>
              <a:rPr lang="pt-BR" dirty="0" err="1" smtClean="0"/>
              <a:t>Morbi</a:t>
            </a:r>
            <a:r>
              <a:rPr lang="pt-BR" dirty="0" smtClean="0"/>
              <a:t> </a:t>
            </a:r>
            <a:r>
              <a:rPr lang="pt-BR" dirty="0" err="1" smtClean="0"/>
              <a:t>laoreet</a:t>
            </a:r>
            <a:r>
              <a:rPr lang="pt-BR" dirty="0" smtClean="0"/>
              <a:t> est </a:t>
            </a:r>
            <a:r>
              <a:rPr lang="pt-BR" dirty="0" err="1" smtClean="0"/>
              <a:t>ligula</a:t>
            </a:r>
            <a:r>
              <a:rPr lang="pt-BR" dirty="0" smtClean="0"/>
              <a:t>, </a:t>
            </a:r>
            <a:r>
              <a:rPr lang="pt-BR" dirty="0" err="1" smtClean="0"/>
              <a:t>at</a:t>
            </a:r>
            <a:r>
              <a:rPr lang="pt-BR" dirty="0" smtClean="0"/>
              <a:t> </a:t>
            </a:r>
            <a:r>
              <a:rPr lang="pt-BR" dirty="0" err="1" smtClean="0"/>
              <a:t>rutrum</a:t>
            </a:r>
            <a:r>
              <a:rPr lang="pt-BR" dirty="0" smtClean="0"/>
              <a:t> </a:t>
            </a:r>
            <a:r>
              <a:rPr lang="pt-BR" dirty="0" err="1" smtClean="0"/>
              <a:t>diam</a:t>
            </a:r>
            <a:r>
              <a:rPr lang="pt-BR" dirty="0" smtClean="0"/>
              <a:t> </a:t>
            </a:r>
            <a:r>
              <a:rPr lang="pt-BR" dirty="0" err="1" smtClean="0"/>
              <a:t>ornare</a:t>
            </a:r>
            <a:r>
              <a:rPr lang="pt-BR" dirty="0" smtClean="0"/>
              <a:t> vel. </a:t>
            </a:r>
            <a:r>
              <a:rPr lang="pt-BR" dirty="0" err="1" smtClean="0"/>
              <a:t>Donec</a:t>
            </a:r>
            <a:r>
              <a:rPr lang="pt-BR" dirty="0" smtClean="0"/>
              <a:t> </a:t>
            </a:r>
            <a:r>
              <a:rPr lang="pt-BR" dirty="0" err="1" smtClean="0"/>
              <a:t>pellentesque</a:t>
            </a:r>
            <a:r>
              <a:rPr lang="pt-BR" dirty="0" smtClean="0"/>
              <a:t> </a:t>
            </a:r>
            <a:r>
              <a:rPr lang="pt-BR" dirty="0" err="1" smtClean="0"/>
              <a:t>metus</a:t>
            </a:r>
            <a:r>
              <a:rPr lang="pt-BR" dirty="0" smtClean="0"/>
              <a:t> quis </a:t>
            </a:r>
            <a:r>
              <a:rPr lang="pt-BR" dirty="0" err="1" smtClean="0"/>
              <a:t>mauris</a:t>
            </a:r>
            <a:r>
              <a:rPr lang="pt-BR" dirty="0" smtClean="0"/>
              <a:t> </a:t>
            </a:r>
            <a:r>
              <a:rPr lang="pt-BR" dirty="0" err="1" smtClean="0"/>
              <a:t>congue</a:t>
            </a:r>
            <a:r>
              <a:rPr lang="pt-BR" dirty="0" smtClean="0"/>
              <a:t> </a:t>
            </a:r>
            <a:r>
              <a:rPr lang="pt-BR" dirty="0" err="1" smtClean="0"/>
              <a:t>sodales</a:t>
            </a:r>
            <a:r>
              <a:rPr lang="pt-BR" dirty="0" smtClean="0"/>
              <a:t>. </a:t>
            </a:r>
            <a:r>
              <a:rPr lang="pt-BR" dirty="0" err="1" smtClean="0"/>
              <a:t>Integer</a:t>
            </a:r>
            <a:r>
              <a:rPr lang="pt-BR" dirty="0" smtClean="0"/>
              <a:t> non </a:t>
            </a:r>
            <a:r>
              <a:rPr lang="pt-BR" dirty="0" err="1" smtClean="0"/>
              <a:t>lectus</a:t>
            </a:r>
            <a:r>
              <a:rPr lang="pt-BR" dirty="0" smtClean="0"/>
              <a:t> eu </a:t>
            </a:r>
            <a:r>
              <a:rPr lang="pt-BR" dirty="0" err="1" smtClean="0"/>
              <a:t>mauris</a:t>
            </a:r>
            <a:r>
              <a:rPr lang="pt-BR" dirty="0" smtClean="0"/>
              <a:t> </a:t>
            </a:r>
            <a:r>
              <a:rPr lang="pt-BR" dirty="0" err="1" smtClean="0"/>
              <a:t>viverra</a:t>
            </a:r>
            <a:r>
              <a:rPr lang="pt-BR" dirty="0" smtClean="0"/>
              <a:t> </a:t>
            </a:r>
            <a:r>
              <a:rPr lang="pt-BR" dirty="0" err="1" smtClean="0"/>
              <a:t>consequat</a:t>
            </a:r>
            <a:r>
              <a:rPr lang="pt-BR" dirty="0" smtClean="0"/>
              <a:t>. Nunc </a:t>
            </a:r>
            <a:r>
              <a:rPr lang="pt-BR" dirty="0" err="1" smtClean="0"/>
              <a:t>maximus</a:t>
            </a:r>
            <a:r>
              <a:rPr lang="pt-BR" dirty="0" smtClean="0"/>
              <a:t> a </a:t>
            </a:r>
            <a:r>
              <a:rPr lang="pt-BR" dirty="0" err="1" smtClean="0"/>
              <a:t>augue</a:t>
            </a:r>
            <a:r>
              <a:rPr lang="pt-BR" dirty="0" smtClean="0"/>
              <a:t> quis </a:t>
            </a:r>
            <a:r>
              <a:rPr lang="pt-BR" dirty="0" err="1" smtClean="0"/>
              <a:t>volutpat</a:t>
            </a:r>
            <a:r>
              <a:rPr lang="pt-BR" dirty="0" smtClean="0"/>
              <a:t>. Nam </a:t>
            </a:r>
            <a:r>
              <a:rPr lang="pt-BR" dirty="0" err="1" smtClean="0"/>
              <a:t>consectetur</a:t>
            </a:r>
            <a:r>
              <a:rPr lang="pt-BR" dirty="0" smtClean="0"/>
              <a:t> </a:t>
            </a:r>
            <a:r>
              <a:rPr lang="pt-BR" dirty="0" err="1" smtClean="0"/>
              <a:t>eleifend</a:t>
            </a:r>
            <a:r>
              <a:rPr lang="pt-BR" dirty="0" smtClean="0"/>
              <a:t> </a:t>
            </a:r>
            <a:r>
              <a:rPr lang="pt-BR" dirty="0" err="1" smtClean="0"/>
              <a:t>nisl</a:t>
            </a:r>
            <a:r>
              <a:rPr lang="pt-BR" dirty="0" smtClean="0"/>
              <a:t> </a:t>
            </a:r>
            <a:r>
              <a:rPr lang="pt-BR" dirty="0" err="1" smtClean="0"/>
              <a:t>bibendum</a:t>
            </a:r>
            <a:r>
              <a:rPr lang="pt-BR" dirty="0" smtClean="0"/>
              <a:t> </a:t>
            </a:r>
            <a:r>
              <a:rPr lang="pt-BR" dirty="0" err="1" smtClean="0"/>
              <a:t>condimentum</a:t>
            </a:r>
            <a:r>
              <a:rPr lang="pt-BR" dirty="0" smtClean="0"/>
              <a:t>. </a:t>
            </a:r>
            <a:r>
              <a:rPr lang="pt-BR" dirty="0" err="1" smtClean="0"/>
              <a:t>Suspendisse</a:t>
            </a:r>
            <a:r>
              <a:rPr lang="pt-BR" dirty="0" smtClean="0"/>
              <a:t> gravida, </a:t>
            </a:r>
            <a:r>
              <a:rPr lang="pt-BR" dirty="0" err="1" smtClean="0"/>
              <a:t>ligula</a:t>
            </a:r>
            <a:r>
              <a:rPr lang="pt-BR" dirty="0" smtClean="0"/>
              <a:t> quis </a:t>
            </a:r>
            <a:r>
              <a:rPr lang="pt-BR" dirty="0" err="1" smtClean="0"/>
              <a:t>iaculis</a:t>
            </a:r>
            <a:r>
              <a:rPr lang="pt-BR" dirty="0" smtClean="0"/>
              <a:t> </a:t>
            </a:r>
            <a:r>
              <a:rPr lang="pt-BR" dirty="0" err="1" smtClean="0"/>
              <a:t>aliquam</a:t>
            </a:r>
            <a:r>
              <a:rPr lang="pt-BR" dirty="0" smtClean="0"/>
              <a:t>, </a:t>
            </a:r>
            <a:r>
              <a:rPr lang="pt-BR" dirty="0" err="1" smtClean="0"/>
              <a:t>odio</a:t>
            </a:r>
            <a:r>
              <a:rPr lang="pt-BR" dirty="0" smtClean="0"/>
              <a:t> </a:t>
            </a:r>
            <a:r>
              <a:rPr lang="pt-BR" dirty="0" err="1" smtClean="0"/>
              <a:t>lorem</a:t>
            </a:r>
            <a:r>
              <a:rPr lang="pt-BR" dirty="0" smtClean="0"/>
              <a:t> </a:t>
            </a:r>
            <a:r>
              <a:rPr lang="pt-BR" dirty="0" err="1" smtClean="0"/>
              <a:t>finibus</a:t>
            </a:r>
            <a:r>
              <a:rPr lang="pt-BR" dirty="0" smtClean="0"/>
              <a:t> </a:t>
            </a:r>
            <a:r>
              <a:rPr lang="pt-BR" dirty="0" err="1" smtClean="0"/>
              <a:t>odio</a:t>
            </a:r>
            <a:r>
              <a:rPr lang="pt-BR" dirty="0" smtClean="0"/>
              <a:t>, ut </a:t>
            </a:r>
            <a:r>
              <a:rPr lang="pt-BR" dirty="0" err="1" smtClean="0"/>
              <a:t>congue</a:t>
            </a:r>
            <a:r>
              <a:rPr lang="pt-BR" dirty="0" smtClean="0"/>
              <a:t> mi </a:t>
            </a:r>
            <a:r>
              <a:rPr lang="pt-BR" dirty="0" err="1" smtClean="0"/>
              <a:t>risus</a:t>
            </a:r>
            <a:r>
              <a:rPr lang="pt-BR" dirty="0" smtClean="0"/>
              <a:t> et </a:t>
            </a:r>
            <a:r>
              <a:rPr lang="pt-BR" dirty="0" err="1" smtClean="0"/>
              <a:t>eros</a:t>
            </a:r>
            <a:r>
              <a:rPr lang="pt-BR" dirty="0" smtClean="0"/>
              <a:t>. </a:t>
            </a:r>
            <a:r>
              <a:rPr lang="pt-BR" dirty="0" err="1" smtClean="0"/>
              <a:t>Suspendisse</a:t>
            </a:r>
            <a:r>
              <a:rPr lang="pt-BR" dirty="0" smtClean="0"/>
              <a:t> </a:t>
            </a:r>
            <a:r>
              <a:rPr lang="pt-BR" dirty="0" err="1" smtClean="0"/>
              <a:t>placerat</a:t>
            </a:r>
            <a:r>
              <a:rPr lang="pt-BR" dirty="0" smtClean="0"/>
              <a:t> libero </a:t>
            </a:r>
            <a:r>
              <a:rPr lang="pt-BR" dirty="0" err="1" smtClean="0"/>
              <a:t>vel</a:t>
            </a:r>
            <a:r>
              <a:rPr lang="pt-BR" dirty="0" smtClean="0"/>
              <a:t> </a:t>
            </a:r>
            <a:r>
              <a:rPr lang="pt-BR" dirty="0" err="1" smtClean="0"/>
              <a:t>arcu</a:t>
            </a:r>
            <a:r>
              <a:rPr lang="pt-BR" dirty="0" smtClean="0"/>
              <a:t> </a:t>
            </a:r>
            <a:r>
              <a:rPr lang="pt-BR" dirty="0" err="1" smtClean="0"/>
              <a:t>fringilla</a:t>
            </a:r>
            <a:r>
              <a:rPr lang="pt-BR" dirty="0" smtClean="0"/>
              <a:t> </a:t>
            </a:r>
            <a:r>
              <a:rPr lang="pt-BR" dirty="0" err="1" smtClean="0"/>
              <a:t>convallis</a:t>
            </a:r>
            <a:r>
              <a:rPr lang="pt-BR" dirty="0" smtClean="0"/>
              <a:t>. </a:t>
            </a:r>
            <a:r>
              <a:rPr lang="pt-BR" dirty="0" err="1" smtClean="0"/>
              <a:t>Vestibulum</a:t>
            </a:r>
            <a:r>
              <a:rPr lang="pt-BR" dirty="0" smtClean="0"/>
              <a:t> </a:t>
            </a:r>
            <a:r>
              <a:rPr lang="pt-BR" dirty="0" err="1" smtClean="0"/>
              <a:t>pharetra</a:t>
            </a:r>
            <a:r>
              <a:rPr lang="pt-BR" dirty="0" smtClean="0"/>
              <a:t> </a:t>
            </a:r>
            <a:r>
              <a:rPr lang="pt-BR" dirty="0" err="1" smtClean="0"/>
              <a:t>iaculis</a:t>
            </a:r>
            <a:r>
              <a:rPr lang="pt-BR" dirty="0" smtClean="0"/>
              <a:t> </a:t>
            </a:r>
            <a:r>
              <a:rPr lang="pt-BR" dirty="0" err="1" smtClean="0"/>
              <a:t>quam</a:t>
            </a:r>
            <a:r>
              <a:rPr lang="pt-BR" dirty="0" smtClean="0"/>
              <a:t> ut </a:t>
            </a:r>
            <a:r>
              <a:rPr lang="pt-BR" dirty="0" err="1" smtClean="0"/>
              <a:t>convallis</a:t>
            </a:r>
            <a:r>
              <a:rPr lang="pt-BR" dirty="0" smtClean="0"/>
              <a:t>. </a:t>
            </a:r>
            <a:r>
              <a:rPr lang="pt-BR" dirty="0" err="1" smtClean="0"/>
              <a:t>Mauris</a:t>
            </a:r>
            <a:r>
              <a:rPr lang="pt-BR" dirty="0" smtClean="0"/>
              <a:t> </a:t>
            </a:r>
            <a:r>
              <a:rPr lang="pt-BR" dirty="0" err="1" smtClean="0"/>
              <a:t>placerat</a:t>
            </a:r>
            <a:r>
              <a:rPr lang="pt-BR" dirty="0" smtClean="0"/>
              <a:t> </a:t>
            </a:r>
            <a:r>
              <a:rPr lang="pt-BR" dirty="0" err="1" smtClean="0"/>
              <a:t>faucibus</a:t>
            </a:r>
            <a:r>
              <a:rPr lang="pt-BR" dirty="0" smtClean="0"/>
              <a:t> </a:t>
            </a:r>
            <a:r>
              <a:rPr lang="pt-BR" dirty="0" err="1" smtClean="0"/>
              <a:t>vulputate</a:t>
            </a:r>
            <a:r>
              <a:rPr lang="pt-BR" dirty="0" smtClean="0"/>
              <a:t>. </a:t>
            </a:r>
            <a:r>
              <a:rPr lang="pt-BR" dirty="0" err="1" smtClean="0"/>
              <a:t>Quisque</a:t>
            </a:r>
            <a:r>
              <a:rPr lang="pt-BR" dirty="0" smtClean="0"/>
              <a:t> </a:t>
            </a:r>
            <a:r>
              <a:rPr lang="pt-BR" dirty="0" err="1" smtClean="0"/>
              <a:t>sodales</a:t>
            </a:r>
            <a:r>
              <a:rPr lang="pt-BR" dirty="0" smtClean="0"/>
              <a:t> in </a:t>
            </a:r>
            <a:r>
              <a:rPr lang="pt-BR" dirty="0" err="1" smtClean="0"/>
              <a:t>ligula</a:t>
            </a:r>
            <a:r>
              <a:rPr lang="pt-BR" dirty="0" smtClean="0"/>
              <a:t> vitae </a:t>
            </a:r>
            <a:r>
              <a:rPr lang="pt-BR" dirty="0" err="1" smtClean="0"/>
              <a:t>dictum</a:t>
            </a:r>
            <a:r>
              <a:rPr lang="pt-BR" dirty="0" smtClean="0"/>
              <a:t>. </a:t>
            </a:r>
            <a:r>
              <a:rPr lang="pt-BR" dirty="0" err="1" smtClean="0"/>
              <a:t>Cras</a:t>
            </a:r>
            <a:r>
              <a:rPr lang="pt-BR" dirty="0" smtClean="0"/>
              <a:t> </a:t>
            </a:r>
            <a:r>
              <a:rPr lang="pt-BR" dirty="0" err="1" smtClean="0"/>
              <a:t>pellentesque</a:t>
            </a:r>
            <a:r>
              <a:rPr lang="pt-BR" dirty="0" smtClean="0"/>
              <a:t>, </a:t>
            </a:r>
            <a:r>
              <a:rPr lang="pt-BR" dirty="0" err="1" smtClean="0"/>
              <a:t>tellus</a:t>
            </a:r>
            <a:r>
              <a:rPr lang="pt-BR" dirty="0" smtClean="0"/>
              <a:t> et </a:t>
            </a:r>
            <a:r>
              <a:rPr lang="pt-BR" dirty="0" err="1" smtClean="0"/>
              <a:t>suscipit</a:t>
            </a:r>
            <a:r>
              <a:rPr lang="pt-BR" dirty="0" smtClean="0"/>
              <a:t> </a:t>
            </a:r>
            <a:r>
              <a:rPr lang="pt-BR" dirty="0" err="1" smtClean="0"/>
              <a:t>sodales</a:t>
            </a:r>
            <a:r>
              <a:rPr lang="pt-BR" dirty="0" smtClean="0"/>
              <a:t>, </a:t>
            </a:r>
            <a:r>
              <a:rPr lang="pt-BR" dirty="0" err="1" smtClean="0"/>
              <a:t>odio</a:t>
            </a:r>
            <a:r>
              <a:rPr lang="pt-BR" dirty="0" smtClean="0"/>
              <a:t> </a:t>
            </a:r>
            <a:r>
              <a:rPr lang="pt-BR" dirty="0" err="1" smtClean="0"/>
              <a:t>elit</a:t>
            </a:r>
            <a:r>
              <a:rPr lang="pt-BR" dirty="0" smtClean="0"/>
              <a:t> </a:t>
            </a:r>
            <a:r>
              <a:rPr lang="pt-BR" dirty="0" err="1" smtClean="0"/>
              <a:t>elementum</a:t>
            </a:r>
            <a:r>
              <a:rPr lang="pt-BR" dirty="0" smtClean="0"/>
              <a:t> ante, </a:t>
            </a:r>
            <a:r>
              <a:rPr lang="pt-BR" dirty="0" err="1" smtClean="0"/>
              <a:t>vel</a:t>
            </a:r>
            <a:r>
              <a:rPr lang="pt-BR" dirty="0" smtClean="0"/>
              <a:t> </a:t>
            </a:r>
            <a:r>
              <a:rPr lang="pt-BR" dirty="0" err="1" smtClean="0"/>
              <a:t>auctor</a:t>
            </a:r>
            <a:r>
              <a:rPr lang="pt-BR" dirty="0" smtClean="0"/>
              <a:t> </a:t>
            </a:r>
            <a:r>
              <a:rPr lang="pt-BR" dirty="0" err="1" smtClean="0"/>
              <a:t>elit</a:t>
            </a:r>
            <a:r>
              <a:rPr lang="pt-BR" dirty="0" smtClean="0"/>
              <a:t> </a:t>
            </a:r>
            <a:r>
              <a:rPr lang="pt-BR" dirty="0" err="1" smtClean="0"/>
              <a:t>felis</a:t>
            </a:r>
            <a:r>
              <a:rPr lang="pt-BR" dirty="0" smtClean="0"/>
              <a:t> </a:t>
            </a:r>
            <a:r>
              <a:rPr lang="pt-BR" dirty="0" err="1" smtClean="0"/>
              <a:t>sit</a:t>
            </a:r>
            <a:r>
              <a:rPr lang="pt-BR" dirty="0" smtClean="0"/>
              <a:t> </a:t>
            </a:r>
            <a:r>
              <a:rPr lang="pt-BR" dirty="0" err="1" smtClean="0"/>
              <a:t>amet</a:t>
            </a:r>
            <a:r>
              <a:rPr lang="pt-BR" dirty="0" smtClean="0"/>
              <a:t> </a:t>
            </a:r>
            <a:r>
              <a:rPr lang="pt-BR" dirty="0" err="1" smtClean="0"/>
              <a:t>turpis</a:t>
            </a:r>
            <a:r>
              <a:rPr lang="pt-BR" dirty="0" smtClean="0"/>
              <a:t>.</a:t>
            </a:r>
          </a:p>
          <a:p>
            <a:pPr lvl="0"/>
            <a:r>
              <a:rPr lang="pt-BR" dirty="0" err="1" smtClean="0"/>
              <a:t>Cras</a:t>
            </a:r>
            <a:r>
              <a:rPr lang="pt-BR" dirty="0" smtClean="0"/>
              <a:t> </a:t>
            </a:r>
            <a:r>
              <a:rPr lang="pt-BR" dirty="0" err="1" smtClean="0"/>
              <a:t>vestibulum</a:t>
            </a:r>
            <a:r>
              <a:rPr lang="pt-BR" dirty="0" smtClean="0"/>
              <a:t>, ante </a:t>
            </a:r>
            <a:r>
              <a:rPr lang="pt-BR" dirty="0" err="1" smtClean="0"/>
              <a:t>molestie</a:t>
            </a:r>
            <a:r>
              <a:rPr lang="pt-BR" dirty="0" smtClean="0"/>
              <a:t> </a:t>
            </a:r>
            <a:r>
              <a:rPr lang="pt-BR" dirty="0" err="1" smtClean="0"/>
              <a:t>pretium</a:t>
            </a:r>
            <a:r>
              <a:rPr lang="pt-BR" dirty="0" smtClean="0"/>
              <a:t> </a:t>
            </a:r>
            <a:r>
              <a:rPr lang="pt-BR" dirty="0" err="1" smtClean="0"/>
              <a:t>accumsan</a:t>
            </a:r>
            <a:r>
              <a:rPr lang="pt-BR" dirty="0" smtClean="0"/>
              <a:t>, justo </a:t>
            </a:r>
            <a:r>
              <a:rPr lang="pt-BR" dirty="0" err="1" smtClean="0"/>
              <a:t>nisi</a:t>
            </a:r>
            <a:r>
              <a:rPr lang="pt-BR" dirty="0" smtClean="0"/>
              <a:t> porta magna, et </a:t>
            </a:r>
            <a:r>
              <a:rPr lang="pt-BR" dirty="0" err="1" smtClean="0"/>
              <a:t>pellentesque</a:t>
            </a:r>
            <a:r>
              <a:rPr lang="pt-BR" dirty="0" smtClean="0"/>
              <a:t> mi massa et </a:t>
            </a:r>
            <a:r>
              <a:rPr lang="pt-BR" dirty="0" err="1" smtClean="0"/>
              <a:t>elit</a:t>
            </a:r>
            <a:r>
              <a:rPr lang="pt-BR" dirty="0" smtClean="0"/>
              <a:t>. </a:t>
            </a:r>
            <a:r>
              <a:rPr lang="pt-BR" dirty="0" err="1" smtClean="0"/>
              <a:t>Morbi</a:t>
            </a:r>
            <a:r>
              <a:rPr lang="pt-BR" dirty="0" smtClean="0"/>
              <a:t> </a:t>
            </a:r>
            <a:r>
              <a:rPr lang="pt-BR" dirty="0" err="1" smtClean="0"/>
              <a:t>aliquet</a:t>
            </a:r>
            <a:r>
              <a:rPr lang="pt-BR" dirty="0" smtClean="0"/>
              <a:t> </a:t>
            </a:r>
            <a:r>
              <a:rPr lang="pt-BR" dirty="0" err="1" smtClean="0"/>
              <a:t>neque</a:t>
            </a:r>
            <a:r>
              <a:rPr lang="pt-BR" dirty="0" smtClean="0"/>
              <a:t> quis libero </a:t>
            </a:r>
            <a:r>
              <a:rPr lang="pt-BR" dirty="0" err="1" smtClean="0"/>
              <a:t>aliquam</a:t>
            </a:r>
            <a:r>
              <a:rPr lang="pt-BR" dirty="0" smtClean="0"/>
              <a:t>, et </a:t>
            </a:r>
            <a:r>
              <a:rPr lang="pt-BR" dirty="0" err="1" smtClean="0"/>
              <a:t>fringilla</a:t>
            </a:r>
            <a:r>
              <a:rPr lang="pt-BR" dirty="0" smtClean="0"/>
              <a:t> </a:t>
            </a:r>
            <a:r>
              <a:rPr lang="pt-BR" dirty="0" err="1" smtClean="0"/>
              <a:t>orci</a:t>
            </a:r>
            <a:r>
              <a:rPr lang="pt-BR" dirty="0" smtClean="0"/>
              <a:t> </a:t>
            </a:r>
            <a:r>
              <a:rPr lang="pt-BR" dirty="0" err="1" smtClean="0"/>
              <a:t>feugiat</a:t>
            </a:r>
            <a:r>
              <a:rPr lang="pt-BR" dirty="0" smtClean="0"/>
              <a:t>. </a:t>
            </a:r>
            <a:r>
              <a:rPr lang="pt-BR" dirty="0" err="1" smtClean="0"/>
              <a:t>Aliquam</a:t>
            </a:r>
            <a:r>
              <a:rPr lang="pt-BR" dirty="0" smtClean="0"/>
              <a:t> </a:t>
            </a:r>
            <a:r>
              <a:rPr lang="pt-BR" dirty="0" err="1" smtClean="0"/>
              <a:t>luctus</a:t>
            </a:r>
            <a:r>
              <a:rPr lang="pt-BR" dirty="0" smtClean="0"/>
              <a:t> </a:t>
            </a:r>
            <a:r>
              <a:rPr lang="pt-BR" dirty="0" err="1" smtClean="0"/>
              <a:t>elementum</a:t>
            </a:r>
            <a:r>
              <a:rPr lang="pt-BR" dirty="0" smtClean="0"/>
              <a:t> </a:t>
            </a:r>
            <a:r>
              <a:rPr lang="pt-BR" dirty="0" err="1" smtClean="0"/>
              <a:t>cursus</a:t>
            </a:r>
            <a:r>
              <a:rPr lang="pt-BR" dirty="0" smtClean="0"/>
              <a:t>. </a:t>
            </a:r>
            <a:r>
              <a:rPr lang="pt-BR" dirty="0" err="1" smtClean="0"/>
              <a:t>Morbi</a:t>
            </a:r>
            <a:r>
              <a:rPr lang="pt-BR" dirty="0" smtClean="0"/>
              <a:t> </a:t>
            </a:r>
            <a:r>
              <a:rPr lang="pt-BR" dirty="0" err="1" smtClean="0"/>
              <a:t>vulputate</a:t>
            </a:r>
            <a:r>
              <a:rPr lang="pt-BR" dirty="0" smtClean="0"/>
              <a:t> </a:t>
            </a:r>
            <a:r>
              <a:rPr lang="pt-BR" dirty="0" err="1" smtClean="0"/>
              <a:t>pharetra</a:t>
            </a:r>
            <a:r>
              <a:rPr lang="pt-BR" dirty="0" smtClean="0"/>
              <a:t> nunc </a:t>
            </a:r>
            <a:r>
              <a:rPr lang="pt-BR" dirty="0" err="1" smtClean="0"/>
              <a:t>vel</a:t>
            </a:r>
            <a:r>
              <a:rPr lang="pt-BR" dirty="0" smtClean="0"/>
              <a:t> </a:t>
            </a:r>
            <a:r>
              <a:rPr lang="pt-BR" dirty="0" err="1" smtClean="0"/>
              <a:t>consectetur</a:t>
            </a:r>
            <a:r>
              <a:rPr lang="pt-BR" dirty="0" smtClean="0"/>
              <a:t>. Nam </a:t>
            </a:r>
            <a:r>
              <a:rPr lang="pt-BR" dirty="0" err="1" smtClean="0"/>
              <a:t>malesuada</a:t>
            </a:r>
            <a:r>
              <a:rPr lang="pt-BR" dirty="0" smtClean="0"/>
              <a:t> nunc </a:t>
            </a:r>
            <a:r>
              <a:rPr lang="pt-BR" dirty="0" err="1" smtClean="0"/>
              <a:t>neque</a:t>
            </a:r>
            <a:r>
              <a:rPr lang="pt-BR" dirty="0" smtClean="0"/>
              <a:t>, non porta </a:t>
            </a:r>
            <a:r>
              <a:rPr lang="pt-BR" dirty="0" err="1" smtClean="0"/>
              <a:t>augue</a:t>
            </a:r>
            <a:r>
              <a:rPr lang="pt-BR" dirty="0" smtClean="0"/>
              <a:t> </a:t>
            </a:r>
            <a:r>
              <a:rPr lang="pt-BR" dirty="0" err="1" smtClean="0"/>
              <a:t>facilisis</a:t>
            </a:r>
            <a:r>
              <a:rPr lang="pt-BR" dirty="0" smtClean="0"/>
              <a:t> id. </a:t>
            </a:r>
            <a:r>
              <a:rPr lang="pt-BR" dirty="0" err="1" smtClean="0"/>
              <a:t>Suspendisse</a:t>
            </a:r>
            <a:r>
              <a:rPr lang="pt-BR" dirty="0" smtClean="0"/>
              <a:t> </a:t>
            </a:r>
            <a:r>
              <a:rPr lang="pt-BR" dirty="0" err="1" smtClean="0"/>
              <a:t>potenti</a:t>
            </a:r>
            <a:r>
              <a:rPr lang="pt-BR" dirty="0" smtClean="0"/>
              <a:t>. In </a:t>
            </a:r>
            <a:r>
              <a:rPr lang="pt-BR" dirty="0" err="1" smtClean="0"/>
              <a:t>aliquam</a:t>
            </a:r>
            <a:r>
              <a:rPr lang="pt-BR" dirty="0" smtClean="0"/>
              <a:t>, </a:t>
            </a:r>
            <a:r>
              <a:rPr lang="pt-BR" dirty="0" err="1" smtClean="0"/>
              <a:t>dui</a:t>
            </a:r>
            <a:r>
              <a:rPr lang="pt-BR" dirty="0" smtClean="0"/>
              <a:t> </a:t>
            </a:r>
            <a:r>
              <a:rPr lang="pt-BR" dirty="0" err="1" smtClean="0"/>
              <a:t>nec</a:t>
            </a:r>
            <a:r>
              <a:rPr lang="pt-BR" dirty="0" smtClean="0"/>
              <a:t> </a:t>
            </a:r>
            <a:r>
              <a:rPr lang="pt-BR" dirty="0" err="1" smtClean="0"/>
              <a:t>luctus</a:t>
            </a:r>
            <a:r>
              <a:rPr lang="pt-BR" dirty="0" smtClean="0"/>
              <a:t> </a:t>
            </a:r>
            <a:r>
              <a:rPr lang="pt-BR" dirty="0" err="1" smtClean="0"/>
              <a:t>facilisis</a:t>
            </a:r>
            <a:r>
              <a:rPr lang="pt-BR" dirty="0" smtClean="0"/>
              <a:t>, </a:t>
            </a:r>
            <a:r>
              <a:rPr lang="pt-BR" dirty="0" err="1" smtClean="0"/>
              <a:t>felis</a:t>
            </a:r>
            <a:r>
              <a:rPr lang="pt-BR" dirty="0" smtClean="0"/>
              <a:t> </a:t>
            </a:r>
            <a:r>
              <a:rPr lang="pt-BR" dirty="0" err="1" smtClean="0"/>
              <a:t>felis</a:t>
            </a:r>
            <a:r>
              <a:rPr lang="pt-BR" dirty="0" smtClean="0"/>
              <a:t> </a:t>
            </a:r>
            <a:r>
              <a:rPr lang="pt-BR" dirty="0" err="1" smtClean="0"/>
              <a:t>eleifend</a:t>
            </a:r>
            <a:r>
              <a:rPr lang="pt-BR" dirty="0" smtClean="0"/>
              <a:t> </a:t>
            </a:r>
            <a:r>
              <a:rPr lang="pt-BR" dirty="0" err="1" smtClean="0"/>
              <a:t>ligula</a:t>
            </a:r>
            <a:r>
              <a:rPr lang="pt-BR" dirty="0" smtClean="0"/>
              <a:t>, quis </a:t>
            </a:r>
            <a:r>
              <a:rPr lang="pt-BR" dirty="0" err="1" smtClean="0"/>
              <a:t>mollis</a:t>
            </a:r>
            <a:r>
              <a:rPr lang="pt-BR" dirty="0" smtClean="0"/>
              <a:t> </a:t>
            </a:r>
            <a:r>
              <a:rPr lang="pt-BR" dirty="0" err="1" smtClean="0"/>
              <a:t>neque</a:t>
            </a:r>
            <a:r>
              <a:rPr lang="pt-BR" dirty="0" smtClean="0"/>
              <a:t> </a:t>
            </a:r>
            <a:r>
              <a:rPr lang="pt-BR" dirty="0" err="1" smtClean="0"/>
              <a:t>nisl</a:t>
            </a:r>
            <a:r>
              <a:rPr lang="pt-BR" dirty="0" smtClean="0"/>
              <a:t> et </a:t>
            </a:r>
            <a:r>
              <a:rPr lang="pt-BR" dirty="0" err="1" smtClean="0"/>
              <a:t>velit</a:t>
            </a:r>
            <a:r>
              <a:rPr lang="pt-BR" dirty="0" smtClean="0"/>
              <a:t>. </a:t>
            </a:r>
            <a:r>
              <a:rPr lang="pt-BR" dirty="0" err="1" smtClean="0"/>
              <a:t>Donec</a:t>
            </a:r>
            <a:r>
              <a:rPr lang="pt-BR" dirty="0" smtClean="0"/>
              <a:t> </a:t>
            </a:r>
            <a:r>
              <a:rPr lang="pt-BR" dirty="0" err="1" smtClean="0"/>
              <a:t>sed</a:t>
            </a:r>
            <a:r>
              <a:rPr lang="pt-BR" dirty="0" smtClean="0"/>
              <a:t> </a:t>
            </a:r>
            <a:r>
              <a:rPr lang="pt-BR" dirty="0" err="1" smtClean="0"/>
              <a:t>sodales</a:t>
            </a:r>
            <a:r>
              <a:rPr lang="pt-BR" dirty="0" smtClean="0"/>
              <a:t> </a:t>
            </a:r>
            <a:r>
              <a:rPr lang="pt-BR" dirty="0" err="1" smtClean="0"/>
              <a:t>neque</a:t>
            </a:r>
            <a:r>
              <a:rPr lang="pt-BR" dirty="0" smtClean="0"/>
              <a:t>. </a:t>
            </a:r>
            <a:r>
              <a:rPr lang="pt-BR" dirty="0" err="1" smtClean="0"/>
              <a:t>Nullam</a:t>
            </a:r>
            <a:r>
              <a:rPr lang="pt-BR" dirty="0" smtClean="0"/>
              <a:t> </a:t>
            </a:r>
            <a:r>
              <a:rPr lang="pt-BR" dirty="0" err="1" smtClean="0"/>
              <a:t>hendrerit</a:t>
            </a:r>
            <a:r>
              <a:rPr lang="pt-BR" dirty="0" smtClean="0"/>
              <a:t> </a:t>
            </a:r>
            <a:r>
              <a:rPr lang="pt-BR" dirty="0" err="1" smtClean="0"/>
              <a:t>vel</a:t>
            </a:r>
            <a:r>
              <a:rPr lang="pt-BR" dirty="0" smtClean="0"/>
              <a:t> est ut </a:t>
            </a:r>
            <a:r>
              <a:rPr lang="pt-BR" dirty="0" err="1" smtClean="0"/>
              <a:t>bibendum</a:t>
            </a:r>
            <a:r>
              <a:rPr lang="pt-BR" dirty="0" smtClean="0"/>
              <a:t>.</a:t>
            </a:r>
          </a:p>
          <a:p>
            <a:pPr lvl="0"/>
            <a:r>
              <a:rPr lang="pt-BR" dirty="0" smtClean="0"/>
              <a:t>Nunc </a:t>
            </a:r>
            <a:r>
              <a:rPr lang="pt-BR" dirty="0" err="1" smtClean="0"/>
              <a:t>vel</a:t>
            </a:r>
            <a:r>
              <a:rPr lang="pt-BR" dirty="0" smtClean="0"/>
              <a:t> </a:t>
            </a:r>
            <a:r>
              <a:rPr lang="pt-BR" dirty="0" err="1" smtClean="0"/>
              <a:t>eleifend</a:t>
            </a:r>
            <a:r>
              <a:rPr lang="pt-BR" dirty="0" smtClean="0"/>
              <a:t> magna, non </a:t>
            </a:r>
            <a:r>
              <a:rPr lang="pt-BR" dirty="0" err="1" smtClean="0"/>
              <a:t>egestas</a:t>
            </a:r>
            <a:r>
              <a:rPr lang="pt-BR" dirty="0" smtClean="0"/>
              <a:t> </a:t>
            </a:r>
            <a:r>
              <a:rPr lang="pt-BR" dirty="0" err="1" smtClean="0"/>
              <a:t>nulla</a:t>
            </a:r>
            <a:r>
              <a:rPr lang="pt-BR" dirty="0" smtClean="0"/>
              <a:t>. </a:t>
            </a:r>
            <a:r>
              <a:rPr lang="pt-BR" dirty="0" err="1" smtClean="0"/>
              <a:t>Donec</a:t>
            </a:r>
            <a:r>
              <a:rPr lang="pt-BR" dirty="0" smtClean="0"/>
              <a:t> a </a:t>
            </a:r>
            <a:r>
              <a:rPr lang="pt-BR" dirty="0" err="1" smtClean="0"/>
              <a:t>dolor</a:t>
            </a:r>
            <a:r>
              <a:rPr lang="pt-BR" dirty="0" smtClean="0"/>
              <a:t> </a:t>
            </a:r>
            <a:r>
              <a:rPr lang="pt-BR" dirty="0" err="1" smtClean="0"/>
              <a:t>vulputate</a:t>
            </a:r>
            <a:r>
              <a:rPr lang="pt-BR" dirty="0" smtClean="0"/>
              <a:t> est </a:t>
            </a:r>
            <a:r>
              <a:rPr lang="pt-BR" dirty="0" err="1" smtClean="0"/>
              <a:t>ultricies</a:t>
            </a:r>
            <a:r>
              <a:rPr lang="pt-BR" dirty="0" smtClean="0"/>
              <a:t> </a:t>
            </a:r>
            <a:r>
              <a:rPr lang="pt-BR" dirty="0" err="1" smtClean="0"/>
              <a:t>elementum</a:t>
            </a:r>
            <a:r>
              <a:rPr lang="pt-BR" dirty="0" smtClean="0"/>
              <a:t> et </a:t>
            </a:r>
            <a:r>
              <a:rPr lang="pt-BR" dirty="0" err="1" smtClean="0"/>
              <a:t>at</a:t>
            </a:r>
            <a:r>
              <a:rPr lang="pt-BR" dirty="0" smtClean="0"/>
              <a:t> </a:t>
            </a:r>
            <a:r>
              <a:rPr lang="pt-BR" dirty="0" err="1" smtClean="0"/>
              <a:t>nulla</a:t>
            </a:r>
            <a:r>
              <a:rPr lang="pt-BR" dirty="0" smtClean="0"/>
              <a:t>. </a:t>
            </a:r>
            <a:r>
              <a:rPr lang="pt-BR" dirty="0" err="1" smtClean="0"/>
              <a:t>Etiam</a:t>
            </a:r>
            <a:r>
              <a:rPr lang="pt-BR" dirty="0" smtClean="0"/>
              <a:t> </a:t>
            </a:r>
            <a:r>
              <a:rPr lang="pt-BR" dirty="0" err="1" smtClean="0"/>
              <a:t>placerat</a:t>
            </a:r>
            <a:r>
              <a:rPr lang="pt-BR" dirty="0" smtClean="0"/>
              <a:t> est </a:t>
            </a:r>
            <a:r>
              <a:rPr lang="pt-BR" dirty="0" err="1" smtClean="0"/>
              <a:t>lacus</a:t>
            </a:r>
            <a:r>
              <a:rPr lang="pt-BR" dirty="0" smtClean="0"/>
              <a:t>, </a:t>
            </a:r>
            <a:r>
              <a:rPr lang="pt-BR" dirty="0" err="1" smtClean="0"/>
              <a:t>nec</a:t>
            </a:r>
            <a:r>
              <a:rPr lang="pt-BR" dirty="0" smtClean="0"/>
              <a:t> </a:t>
            </a:r>
            <a:r>
              <a:rPr lang="pt-BR" dirty="0" err="1" smtClean="0"/>
              <a:t>volutpat</a:t>
            </a:r>
            <a:r>
              <a:rPr lang="pt-BR" dirty="0" smtClean="0"/>
              <a:t> erat </a:t>
            </a:r>
            <a:r>
              <a:rPr lang="pt-BR" dirty="0" err="1" smtClean="0"/>
              <a:t>sollicitudin</a:t>
            </a:r>
            <a:r>
              <a:rPr lang="pt-BR" dirty="0" smtClean="0"/>
              <a:t> id. </a:t>
            </a:r>
            <a:r>
              <a:rPr lang="pt-BR" dirty="0" err="1" smtClean="0"/>
              <a:t>Curabitur</a:t>
            </a:r>
            <a:r>
              <a:rPr lang="pt-BR" dirty="0" smtClean="0"/>
              <a:t> </a:t>
            </a:r>
            <a:r>
              <a:rPr lang="pt-BR" dirty="0" err="1" smtClean="0"/>
              <a:t>at</a:t>
            </a:r>
            <a:r>
              <a:rPr lang="pt-BR" dirty="0" smtClean="0"/>
              <a:t> </a:t>
            </a:r>
            <a:r>
              <a:rPr lang="pt-BR" dirty="0" err="1" smtClean="0"/>
              <a:t>orci</a:t>
            </a:r>
            <a:r>
              <a:rPr lang="pt-BR" dirty="0" smtClean="0"/>
              <a:t> </a:t>
            </a:r>
            <a:r>
              <a:rPr lang="pt-BR" dirty="0" err="1" smtClean="0"/>
              <a:t>turpis</a:t>
            </a:r>
            <a:r>
              <a:rPr lang="pt-BR" dirty="0" smtClean="0"/>
              <a:t>. </a:t>
            </a:r>
            <a:r>
              <a:rPr lang="pt-BR" dirty="0" err="1" smtClean="0"/>
              <a:t>Donec</a:t>
            </a:r>
            <a:r>
              <a:rPr lang="pt-BR" dirty="0" smtClean="0"/>
              <a:t> </a:t>
            </a:r>
            <a:r>
              <a:rPr lang="pt-BR" dirty="0" err="1" smtClean="0"/>
              <a:t>malesuada</a:t>
            </a:r>
            <a:r>
              <a:rPr lang="pt-BR" dirty="0" smtClean="0"/>
              <a:t> </a:t>
            </a:r>
            <a:r>
              <a:rPr lang="pt-BR" dirty="0" err="1" smtClean="0"/>
              <a:t>pulvinar</a:t>
            </a:r>
            <a:r>
              <a:rPr lang="pt-BR" dirty="0" smtClean="0"/>
              <a:t> </a:t>
            </a:r>
            <a:r>
              <a:rPr lang="pt-BR" dirty="0" err="1" smtClean="0"/>
              <a:t>purus</a:t>
            </a:r>
            <a:r>
              <a:rPr lang="pt-BR" dirty="0" smtClean="0"/>
              <a:t> </a:t>
            </a:r>
            <a:r>
              <a:rPr lang="pt-BR" dirty="0" err="1" smtClean="0"/>
              <a:t>nec</a:t>
            </a:r>
            <a:r>
              <a:rPr lang="pt-BR" dirty="0" smtClean="0"/>
              <a:t> </a:t>
            </a:r>
            <a:r>
              <a:rPr lang="pt-BR" dirty="0" err="1" smtClean="0"/>
              <a:t>ultrices</a:t>
            </a:r>
            <a:r>
              <a:rPr lang="pt-BR" dirty="0" smtClean="0"/>
              <a:t>. </a:t>
            </a:r>
            <a:r>
              <a:rPr lang="pt-BR" dirty="0" err="1" smtClean="0"/>
              <a:t>Donec</a:t>
            </a:r>
            <a:r>
              <a:rPr lang="pt-BR" dirty="0" smtClean="0"/>
              <a:t> </a:t>
            </a:r>
            <a:r>
              <a:rPr lang="pt-BR" dirty="0" err="1" smtClean="0"/>
              <a:t>nisl</a:t>
            </a:r>
            <a:r>
              <a:rPr lang="pt-BR" dirty="0" smtClean="0"/>
              <a:t> </a:t>
            </a:r>
            <a:r>
              <a:rPr lang="pt-BR" dirty="0" err="1" smtClean="0"/>
              <a:t>sapien</a:t>
            </a:r>
            <a:r>
              <a:rPr lang="pt-BR" dirty="0" smtClean="0"/>
              <a:t>, </a:t>
            </a:r>
            <a:r>
              <a:rPr lang="pt-BR" dirty="0" err="1" smtClean="0"/>
              <a:t>cursus</a:t>
            </a:r>
            <a:r>
              <a:rPr lang="pt-BR" dirty="0" smtClean="0"/>
              <a:t> vitae </a:t>
            </a:r>
            <a:r>
              <a:rPr lang="pt-BR" dirty="0" err="1" smtClean="0"/>
              <a:t>elementum</a:t>
            </a:r>
            <a:r>
              <a:rPr lang="pt-BR" dirty="0" smtClean="0"/>
              <a:t> eu, </a:t>
            </a:r>
            <a:r>
              <a:rPr lang="pt-BR" dirty="0" err="1" smtClean="0"/>
              <a:t>dignissim</a:t>
            </a:r>
            <a:r>
              <a:rPr lang="pt-BR" dirty="0" smtClean="0"/>
              <a:t> eu </a:t>
            </a:r>
            <a:r>
              <a:rPr lang="pt-BR" dirty="0" err="1" smtClean="0"/>
              <a:t>diam</a:t>
            </a:r>
            <a:r>
              <a:rPr lang="pt-BR" dirty="0" smtClean="0"/>
              <a:t>. </a:t>
            </a:r>
            <a:r>
              <a:rPr lang="pt-BR" dirty="0" err="1" smtClean="0"/>
              <a:t>Etiam</a:t>
            </a:r>
            <a:r>
              <a:rPr lang="pt-BR" dirty="0" smtClean="0"/>
              <a:t> </a:t>
            </a:r>
            <a:r>
              <a:rPr lang="pt-BR" dirty="0" err="1" smtClean="0"/>
              <a:t>vestibulum</a:t>
            </a:r>
            <a:r>
              <a:rPr lang="pt-BR" dirty="0" smtClean="0"/>
              <a:t> </a:t>
            </a:r>
            <a:r>
              <a:rPr lang="pt-BR" dirty="0" err="1" smtClean="0"/>
              <a:t>lectus</a:t>
            </a:r>
            <a:r>
              <a:rPr lang="pt-BR" dirty="0" smtClean="0"/>
              <a:t> </a:t>
            </a:r>
            <a:r>
              <a:rPr lang="pt-BR" dirty="0" err="1" smtClean="0"/>
              <a:t>dolor</a:t>
            </a:r>
            <a:r>
              <a:rPr lang="pt-BR" dirty="0" smtClean="0"/>
              <a:t>, </a:t>
            </a:r>
            <a:r>
              <a:rPr lang="pt-BR" dirty="0" err="1" smtClean="0"/>
              <a:t>ultricies</a:t>
            </a:r>
            <a:r>
              <a:rPr lang="pt-BR" dirty="0" smtClean="0"/>
              <a:t> </a:t>
            </a:r>
            <a:r>
              <a:rPr lang="pt-BR" dirty="0" err="1" smtClean="0"/>
              <a:t>mollis</a:t>
            </a:r>
            <a:r>
              <a:rPr lang="pt-BR" dirty="0" smtClean="0"/>
              <a:t> </a:t>
            </a:r>
            <a:r>
              <a:rPr lang="pt-BR" dirty="0" err="1" smtClean="0"/>
              <a:t>nisi</a:t>
            </a:r>
            <a:r>
              <a:rPr lang="pt-BR" dirty="0" smtClean="0"/>
              <a:t> </a:t>
            </a:r>
            <a:r>
              <a:rPr lang="pt-BR" dirty="0" err="1" smtClean="0"/>
              <a:t>vestibulum</a:t>
            </a:r>
            <a:r>
              <a:rPr lang="pt-BR" dirty="0" smtClean="0"/>
              <a:t> </a:t>
            </a:r>
            <a:r>
              <a:rPr lang="pt-BR" dirty="0" err="1" smtClean="0"/>
              <a:t>eget</a:t>
            </a:r>
            <a:r>
              <a:rPr lang="pt-BR" dirty="0" smtClean="0"/>
              <a:t>. </a:t>
            </a:r>
            <a:r>
              <a:rPr lang="pt-BR" dirty="0" err="1" smtClean="0"/>
              <a:t>Sed</a:t>
            </a:r>
            <a:r>
              <a:rPr lang="pt-BR" dirty="0" smtClean="0"/>
              <a:t> </a:t>
            </a:r>
            <a:r>
              <a:rPr lang="pt-BR" dirty="0" err="1" smtClean="0"/>
              <a:t>lacus</a:t>
            </a:r>
            <a:r>
              <a:rPr lang="pt-BR" dirty="0" smtClean="0"/>
              <a:t> </a:t>
            </a:r>
            <a:r>
              <a:rPr lang="pt-BR" dirty="0" err="1" smtClean="0"/>
              <a:t>tortor</a:t>
            </a:r>
            <a:r>
              <a:rPr lang="pt-BR" dirty="0" smtClean="0"/>
              <a:t>, </a:t>
            </a:r>
            <a:r>
              <a:rPr lang="pt-BR" dirty="0" err="1" smtClean="0"/>
              <a:t>auctor</a:t>
            </a:r>
            <a:r>
              <a:rPr lang="pt-BR" dirty="0" smtClean="0"/>
              <a:t> in </a:t>
            </a:r>
            <a:r>
              <a:rPr lang="pt-BR" dirty="0" err="1" smtClean="0"/>
              <a:t>mauris</a:t>
            </a:r>
            <a:r>
              <a:rPr lang="pt-BR" dirty="0" smtClean="0"/>
              <a:t> </a:t>
            </a:r>
            <a:r>
              <a:rPr lang="pt-BR" dirty="0" err="1" smtClean="0"/>
              <a:t>sed</a:t>
            </a:r>
            <a:r>
              <a:rPr lang="pt-BR" dirty="0" smtClean="0"/>
              <a:t>, </a:t>
            </a:r>
            <a:r>
              <a:rPr lang="pt-BR" dirty="0" err="1" smtClean="0"/>
              <a:t>tempor</a:t>
            </a:r>
            <a:r>
              <a:rPr lang="pt-BR" dirty="0" smtClean="0"/>
              <a:t> </a:t>
            </a:r>
            <a:r>
              <a:rPr lang="pt-BR" dirty="0" err="1" smtClean="0"/>
              <a:t>vehicula</a:t>
            </a:r>
            <a:r>
              <a:rPr lang="pt-BR" dirty="0" smtClean="0"/>
              <a:t> </a:t>
            </a:r>
            <a:r>
              <a:rPr lang="pt-BR" dirty="0" err="1" smtClean="0"/>
              <a:t>tellus</a:t>
            </a:r>
            <a:r>
              <a:rPr lang="pt-BR" dirty="0" smtClean="0"/>
              <a:t>. </a:t>
            </a:r>
            <a:r>
              <a:rPr lang="pt-BR" dirty="0" err="1" smtClean="0"/>
              <a:t>Quisque</a:t>
            </a:r>
            <a:r>
              <a:rPr lang="pt-BR" dirty="0" smtClean="0"/>
              <a:t> </a:t>
            </a:r>
            <a:r>
              <a:rPr lang="pt-BR" dirty="0" err="1" smtClean="0"/>
              <a:t>sit</a:t>
            </a:r>
            <a:r>
              <a:rPr lang="pt-BR" dirty="0" smtClean="0"/>
              <a:t> </a:t>
            </a:r>
            <a:r>
              <a:rPr lang="pt-BR" dirty="0" err="1" smtClean="0"/>
              <a:t>amet</a:t>
            </a:r>
            <a:r>
              <a:rPr lang="pt-BR" dirty="0" smtClean="0"/>
              <a:t> </a:t>
            </a:r>
            <a:r>
              <a:rPr lang="pt-BR" dirty="0" err="1" smtClean="0"/>
              <a:t>nulla</a:t>
            </a:r>
            <a:r>
              <a:rPr lang="pt-BR" dirty="0" smtClean="0"/>
              <a:t> </a:t>
            </a:r>
            <a:r>
              <a:rPr lang="pt-BR" dirty="0" err="1" smtClean="0"/>
              <a:t>tincidunt</a:t>
            </a:r>
            <a:r>
              <a:rPr lang="pt-BR" dirty="0" smtClean="0"/>
              <a:t>, </a:t>
            </a:r>
            <a:r>
              <a:rPr lang="pt-BR" dirty="0" err="1" smtClean="0"/>
              <a:t>ornare</a:t>
            </a:r>
            <a:r>
              <a:rPr lang="pt-BR" dirty="0" smtClean="0"/>
              <a:t> justo </a:t>
            </a:r>
            <a:r>
              <a:rPr lang="pt-BR" dirty="0" err="1" smtClean="0"/>
              <a:t>sed</a:t>
            </a:r>
            <a:r>
              <a:rPr lang="pt-BR" dirty="0" smtClean="0"/>
              <a:t>, </a:t>
            </a:r>
            <a:r>
              <a:rPr lang="pt-BR" dirty="0" err="1" smtClean="0"/>
              <a:t>commodo</a:t>
            </a:r>
            <a:r>
              <a:rPr lang="pt-BR" dirty="0" smtClean="0"/>
              <a:t> </a:t>
            </a:r>
            <a:r>
              <a:rPr lang="pt-BR" dirty="0" err="1" smtClean="0"/>
              <a:t>risus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22" name="Espaço Reservado para Texto 23"/>
          <p:cNvSpPr>
            <a:spLocks noGrp="1"/>
          </p:cNvSpPr>
          <p:nvPr>
            <p:ph type="body" sz="quarter" idx="11" hasCustomPrompt="1"/>
          </p:nvPr>
        </p:nvSpPr>
        <p:spPr>
          <a:xfrm>
            <a:off x="242149" y="393164"/>
            <a:ext cx="5824340" cy="271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pt-BR" dirty="0" smtClean="0"/>
              <a:t>SECRETARIA DE ENERGIA ELÉTRICA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43517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90000"/>
                <a:lumOff val="10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riângulo Retângulo 7"/>
          <p:cNvSpPr/>
          <p:nvPr userDrawn="1"/>
        </p:nvSpPr>
        <p:spPr>
          <a:xfrm rot="10800000" flipH="1" flipV="1">
            <a:off x="0" y="-26580"/>
            <a:ext cx="12201832" cy="6897451"/>
          </a:xfrm>
          <a:prstGeom prst="rect">
            <a:avLst/>
          </a:prstGeom>
          <a:solidFill>
            <a:srgbClr val="F2F2F2">
              <a:alpha val="89020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ítulo 13"/>
          <p:cNvSpPr>
            <a:spLocks noGrp="1"/>
          </p:cNvSpPr>
          <p:nvPr>
            <p:ph type="title" hasCustomPrompt="1"/>
          </p:nvPr>
        </p:nvSpPr>
        <p:spPr>
          <a:xfrm>
            <a:off x="228469" y="659165"/>
            <a:ext cx="6410456" cy="1052861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pt-BR" sz="3600" dirty="0" smtClean="0">
                <a:solidFill>
                  <a:schemeClr val="bg1"/>
                </a:solidFill>
                <a:latin typeface="Raleway ExtraBold" panose="020B0903030101060003" pitchFamily="34" charset="0"/>
              </a:rPr>
              <a:t>DIGITE O TÍTULO DO SLIDE AQUI</a:t>
            </a:r>
            <a:endParaRPr lang="pt-BR" sz="3600" dirty="0">
              <a:solidFill>
                <a:schemeClr val="bg1"/>
              </a:solidFill>
              <a:latin typeface="Raleway ExtraBold" panose="020B0903030101060003" pitchFamily="34" charset="0"/>
            </a:endParaRPr>
          </a:p>
        </p:txBody>
      </p:sp>
      <p:sp>
        <p:nvSpPr>
          <p:cNvPr id="12" name="Retângulo 11"/>
          <p:cNvSpPr/>
          <p:nvPr userDrawn="1"/>
        </p:nvSpPr>
        <p:spPr>
          <a:xfrm>
            <a:off x="341804" y="1712026"/>
            <a:ext cx="2048698" cy="9783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Espaço Reservado para Texto 23"/>
          <p:cNvSpPr>
            <a:spLocks noGrp="1"/>
          </p:cNvSpPr>
          <p:nvPr>
            <p:ph type="body" sz="quarter" idx="11" hasCustomPrompt="1"/>
          </p:nvPr>
        </p:nvSpPr>
        <p:spPr>
          <a:xfrm>
            <a:off x="242149" y="395998"/>
            <a:ext cx="3563937" cy="2471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pt-BR" dirty="0" smtClean="0"/>
              <a:t>SECRETARIA DE ENERGIA ELÉTRICA</a:t>
            </a:r>
            <a:endParaRPr lang="pt-BR" dirty="0"/>
          </a:p>
        </p:txBody>
      </p:sp>
      <p:sp>
        <p:nvSpPr>
          <p:cNvPr id="16" name="Espaço Reservado para Texto 20"/>
          <p:cNvSpPr>
            <a:spLocks noGrp="1"/>
          </p:cNvSpPr>
          <p:nvPr>
            <p:ph type="body" sz="quarter" idx="12" hasCustomPrompt="1"/>
          </p:nvPr>
        </p:nvSpPr>
        <p:spPr>
          <a:xfrm>
            <a:off x="227013" y="2044700"/>
            <a:ext cx="4592637" cy="429895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400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pt-BR" dirty="0" err="1" smtClean="0"/>
              <a:t>Lorem</a:t>
            </a:r>
            <a:r>
              <a:rPr lang="pt-BR" dirty="0" smtClean="0"/>
              <a:t> ipsum </a:t>
            </a:r>
            <a:r>
              <a:rPr lang="pt-BR" dirty="0" err="1" smtClean="0"/>
              <a:t>dolor</a:t>
            </a:r>
            <a:r>
              <a:rPr lang="pt-BR" dirty="0" smtClean="0"/>
              <a:t> </a:t>
            </a:r>
            <a:r>
              <a:rPr lang="pt-BR" dirty="0" err="1" smtClean="0"/>
              <a:t>sit</a:t>
            </a:r>
            <a:r>
              <a:rPr lang="pt-BR" dirty="0" smtClean="0"/>
              <a:t> </a:t>
            </a:r>
            <a:r>
              <a:rPr lang="pt-BR" dirty="0" err="1" smtClean="0"/>
              <a:t>amet</a:t>
            </a:r>
            <a:r>
              <a:rPr lang="pt-BR" dirty="0" smtClean="0"/>
              <a:t>, </a:t>
            </a:r>
            <a:r>
              <a:rPr lang="pt-BR" dirty="0" err="1" smtClean="0"/>
              <a:t>consectetur</a:t>
            </a:r>
            <a:r>
              <a:rPr lang="pt-BR" dirty="0" smtClean="0"/>
              <a:t> </a:t>
            </a:r>
            <a:r>
              <a:rPr lang="pt-BR" dirty="0" err="1" smtClean="0"/>
              <a:t>adipiscing</a:t>
            </a:r>
            <a:r>
              <a:rPr lang="pt-BR" dirty="0" smtClean="0"/>
              <a:t> </a:t>
            </a:r>
            <a:r>
              <a:rPr lang="pt-BR" dirty="0" err="1" smtClean="0"/>
              <a:t>elit</a:t>
            </a:r>
            <a:r>
              <a:rPr lang="pt-BR" dirty="0" smtClean="0"/>
              <a:t>. </a:t>
            </a:r>
            <a:r>
              <a:rPr lang="pt-BR" dirty="0" err="1" smtClean="0"/>
              <a:t>Suspendisse</a:t>
            </a:r>
            <a:r>
              <a:rPr lang="pt-BR" dirty="0" smtClean="0"/>
              <a:t> quis </a:t>
            </a:r>
            <a:r>
              <a:rPr lang="pt-BR" dirty="0" err="1" smtClean="0"/>
              <a:t>mattis</a:t>
            </a:r>
            <a:r>
              <a:rPr lang="pt-BR" dirty="0" smtClean="0"/>
              <a:t> ante. </a:t>
            </a:r>
            <a:r>
              <a:rPr lang="pt-BR" dirty="0" err="1" smtClean="0"/>
              <a:t>Integer</a:t>
            </a:r>
            <a:r>
              <a:rPr lang="pt-BR" dirty="0" smtClean="0"/>
              <a:t> </a:t>
            </a:r>
            <a:r>
              <a:rPr lang="pt-BR" dirty="0" err="1" smtClean="0"/>
              <a:t>faucibus</a:t>
            </a:r>
            <a:r>
              <a:rPr lang="pt-BR" dirty="0" smtClean="0"/>
              <a:t> </a:t>
            </a:r>
            <a:r>
              <a:rPr lang="pt-BR" dirty="0" err="1" smtClean="0"/>
              <a:t>velit</a:t>
            </a:r>
            <a:r>
              <a:rPr lang="pt-BR" dirty="0" smtClean="0"/>
              <a:t> quis </a:t>
            </a:r>
            <a:r>
              <a:rPr lang="pt-BR" dirty="0" err="1" smtClean="0"/>
              <a:t>arcu</a:t>
            </a:r>
            <a:r>
              <a:rPr lang="pt-BR" dirty="0" smtClean="0"/>
              <a:t> </a:t>
            </a:r>
            <a:r>
              <a:rPr lang="pt-BR" dirty="0" err="1" smtClean="0"/>
              <a:t>pharetra</a:t>
            </a:r>
            <a:r>
              <a:rPr lang="pt-BR" dirty="0" smtClean="0"/>
              <a:t> </a:t>
            </a:r>
            <a:r>
              <a:rPr lang="pt-BR" dirty="0" err="1" smtClean="0"/>
              <a:t>vestibulum</a:t>
            </a:r>
            <a:r>
              <a:rPr lang="pt-BR" dirty="0" smtClean="0"/>
              <a:t>. </a:t>
            </a:r>
            <a:r>
              <a:rPr lang="pt-BR" dirty="0" err="1" smtClean="0"/>
              <a:t>Morbi</a:t>
            </a:r>
            <a:r>
              <a:rPr lang="pt-BR" dirty="0" smtClean="0"/>
              <a:t> </a:t>
            </a:r>
            <a:r>
              <a:rPr lang="pt-BR" dirty="0" err="1" smtClean="0"/>
              <a:t>laoreet</a:t>
            </a:r>
            <a:r>
              <a:rPr lang="pt-BR" dirty="0" smtClean="0"/>
              <a:t> est </a:t>
            </a:r>
            <a:r>
              <a:rPr lang="pt-BR" dirty="0" err="1" smtClean="0"/>
              <a:t>ligula</a:t>
            </a:r>
            <a:r>
              <a:rPr lang="pt-BR" dirty="0" smtClean="0"/>
              <a:t>, </a:t>
            </a:r>
            <a:r>
              <a:rPr lang="pt-BR" dirty="0" err="1" smtClean="0"/>
              <a:t>at</a:t>
            </a:r>
            <a:r>
              <a:rPr lang="pt-BR" dirty="0" smtClean="0"/>
              <a:t> </a:t>
            </a:r>
            <a:r>
              <a:rPr lang="pt-BR" dirty="0" err="1" smtClean="0"/>
              <a:t>rutrum</a:t>
            </a:r>
            <a:r>
              <a:rPr lang="pt-BR" dirty="0" smtClean="0"/>
              <a:t> </a:t>
            </a:r>
            <a:r>
              <a:rPr lang="pt-BR" dirty="0" err="1" smtClean="0"/>
              <a:t>diam</a:t>
            </a:r>
            <a:r>
              <a:rPr lang="pt-BR" dirty="0" smtClean="0"/>
              <a:t> </a:t>
            </a:r>
            <a:r>
              <a:rPr lang="pt-BR" dirty="0" err="1" smtClean="0"/>
              <a:t>ornare</a:t>
            </a:r>
            <a:r>
              <a:rPr lang="pt-BR" dirty="0" smtClean="0"/>
              <a:t> vel. </a:t>
            </a:r>
            <a:r>
              <a:rPr lang="pt-BR" dirty="0" err="1" smtClean="0"/>
              <a:t>Donec</a:t>
            </a:r>
            <a:r>
              <a:rPr lang="pt-BR" dirty="0" smtClean="0"/>
              <a:t> </a:t>
            </a:r>
            <a:r>
              <a:rPr lang="pt-BR" dirty="0" err="1" smtClean="0"/>
              <a:t>pellentesque</a:t>
            </a:r>
            <a:r>
              <a:rPr lang="pt-BR" dirty="0" smtClean="0"/>
              <a:t> </a:t>
            </a:r>
            <a:r>
              <a:rPr lang="pt-BR" dirty="0" err="1" smtClean="0"/>
              <a:t>metus</a:t>
            </a:r>
            <a:r>
              <a:rPr lang="pt-BR" dirty="0" smtClean="0"/>
              <a:t> quis </a:t>
            </a:r>
            <a:r>
              <a:rPr lang="pt-BR" dirty="0" err="1" smtClean="0"/>
              <a:t>mauris</a:t>
            </a:r>
            <a:r>
              <a:rPr lang="pt-BR" dirty="0" smtClean="0"/>
              <a:t> </a:t>
            </a:r>
            <a:r>
              <a:rPr lang="pt-BR" dirty="0" err="1" smtClean="0"/>
              <a:t>congue</a:t>
            </a:r>
            <a:r>
              <a:rPr lang="pt-BR" dirty="0" smtClean="0"/>
              <a:t> </a:t>
            </a:r>
            <a:r>
              <a:rPr lang="pt-BR" dirty="0" err="1" smtClean="0"/>
              <a:t>sodales</a:t>
            </a:r>
            <a:r>
              <a:rPr lang="pt-BR" dirty="0" smtClean="0"/>
              <a:t>. </a:t>
            </a:r>
            <a:r>
              <a:rPr lang="pt-BR" dirty="0" err="1" smtClean="0"/>
              <a:t>Integer</a:t>
            </a:r>
            <a:r>
              <a:rPr lang="pt-BR" dirty="0" smtClean="0"/>
              <a:t> non </a:t>
            </a:r>
            <a:r>
              <a:rPr lang="pt-BR" dirty="0" err="1" smtClean="0"/>
              <a:t>lectus</a:t>
            </a:r>
            <a:r>
              <a:rPr lang="pt-BR" dirty="0" smtClean="0"/>
              <a:t> eu </a:t>
            </a:r>
            <a:r>
              <a:rPr lang="pt-BR" dirty="0" err="1" smtClean="0"/>
              <a:t>mauris</a:t>
            </a:r>
            <a:r>
              <a:rPr lang="pt-BR" dirty="0" smtClean="0"/>
              <a:t> </a:t>
            </a:r>
            <a:r>
              <a:rPr lang="pt-BR" dirty="0" err="1" smtClean="0"/>
              <a:t>viverra</a:t>
            </a:r>
            <a:r>
              <a:rPr lang="pt-BR" dirty="0" smtClean="0"/>
              <a:t> </a:t>
            </a:r>
            <a:r>
              <a:rPr lang="pt-BR" dirty="0" err="1" smtClean="0"/>
              <a:t>consequat</a:t>
            </a:r>
            <a:r>
              <a:rPr lang="pt-BR" dirty="0" smtClean="0"/>
              <a:t>. Nunc </a:t>
            </a:r>
            <a:r>
              <a:rPr lang="pt-BR" dirty="0" err="1" smtClean="0"/>
              <a:t>maximus</a:t>
            </a:r>
            <a:r>
              <a:rPr lang="pt-BR" dirty="0" smtClean="0"/>
              <a:t> a </a:t>
            </a:r>
            <a:r>
              <a:rPr lang="pt-BR" dirty="0" err="1" smtClean="0"/>
              <a:t>augue</a:t>
            </a:r>
            <a:r>
              <a:rPr lang="pt-BR" dirty="0" smtClean="0"/>
              <a:t> quis </a:t>
            </a:r>
            <a:r>
              <a:rPr lang="pt-BR" dirty="0" err="1" smtClean="0"/>
              <a:t>volutpat</a:t>
            </a:r>
            <a:r>
              <a:rPr lang="pt-BR" dirty="0" smtClean="0"/>
              <a:t>. Nam </a:t>
            </a:r>
            <a:r>
              <a:rPr lang="pt-BR" dirty="0" err="1" smtClean="0"/>
              <a:t>consectetur</a:t>
            </a:r>
            <a:r>
              <a:rPr lang="pt-BR" dirty="0" smtClean="0"/>
              <a:t> </a:t>
            </a:r>
            <a:r>
              <a:rPr lang="pt-BR" dirty="0" err="1" smtClean="0"/>
              <a:t>eleifend</a:t>
            </a:r>
            <a:r>
              <a:rPr lang="pt-BR" dirty="0" smtClean="0"/>
              <a:t> </a:t>
            </a:r>
            <a:r>
              <a:rPr lang="pt-BR" dirty="0" err="1" smtClean="0"/>
              <a:t>nisl</a:t>
            </a:r>
            <a:r>
              <a:rPr lang="pt-BR" dirty="0" smtClean="0"/>
              <a:t> </a:t>
            </a:r>
            <a:r>
              <a:rPr lang="pt-BR" dirty="0" err="1" smtClean="0"/>
              <a:t>bibendum</a:t>
            </a:r>
            <a:r>
              <a:rPr lang="pt-BR" dirty="0" smtClean="0"/>
              <a:t> </a:t>
            </a:r>
            <a:r>
              <a:rPr lang="pt-BR" dirty="0" err="1" smtClean="0"/>
              <a:t>condimentum</a:t>
            </a:r>
            <a:r>
              <a:rPr lang="pt-BR" dirty="0" smtClean="0"/>
              <a:t>. </a:t>
            </a:r>
            <a:r>
              <a:rPr lang="pt-BR" dirty="0" err="1" smtClean="0"/>
              <a:t>Suspendisse</a:t>
            </a:r>
            <a:r>
              <a:rPr lang="pt-BR" dirty="0" smtClean="0"/>
              <a:t> gravida, </a:t>
            </a:r>
            <a:r>
              <a:rPr lang="pt-BR" dirty="0" err="1" smtClean="0"/>
              <a:t>ligula</a:t>
            </a:r>
            <a:r>
              <a:rPr lang="pt-BR" dirty="0" smtClean="0"/>
              <a:t> quis </a:t>
            </a:r>
            <a:r>
              <a:rPr lang="pt-BR" dirty="0" err="1" smtClean="0"/>
              <a:t>iaculis</a:t>
            </a:r>
            <a:r>
              <a:rPr lang="pt-BR" dirty="0" smtClean="0"/>
              <a:t> </a:t>
            </a:r>
            <a:r>
              <a:rPr lang="pt-BR" dirty="0" err="1" smtClean="0"/>
              <a:t>aliquam</a:t>
            </a:r>
            <a:r>
              <a:rPr lang="pt-BR" dirty="0" smtClean="0"/>
              <a:t>, </a:t>
            </a:r>
            <a:r>
              <a:rPr lang="pt-BR" dirty="0" err="1" smtClean="0"/>
              <a:t>odio</a:t>
            </a:r>
            <a:r>
              <a:rPr lang="pt-BR" dirty="0" smtClean="0"/>
              <a:t> </a:t>
            </a:r>
            <a:r>
              <a:rPr lang="pt-BR" dirty="0" err="1" smtClean="0"/>
              <a:t>lorem</a:t>
            </a:r>
            <a:r>
              <a:rPr lang="pt-BR" dirty="0" smtClean="0"/>
              <a:t> </a:t>
            </a:r>
            <a:r>
              <a:rPr lang="pt-BR" dirty="0" err="1" smtClean="0"/>
              <a:t>finibus</a:t>
            </a:r>
            <a:r>
              <a:rPr lang="pt-BR" dirty="0" smtClean="0"/>
              <a:t> </a:t>
            </a:r>
            <a:r>
              <a:rPr lang="pt-BR" dirty="0" err="1" smtClean="0"/>
              <a:t>odio</a:t>
            </a:r>
            <a:r>
              <a:rPr lang="pt-BR" dirty="0" smtClean="0"/>
              <a:t>, ut </a:t>
            </a:r>
            <a:r>
              <a:rPr lang="pt-BR" dirty="0" err="1" smtClean="0"/>
              <a:t>congue</a:t>
            </a:r>
            <a:r>
              <a:rPr lang="pt-BR" dirty="0" smtClean="0"/>
              <a:t> mi </a:t>
            </a:r>
            <a:r>
              <a:rPr lang="pt-BR" dirty="0" err="1" smtClean="0"/>
              <a:t>risus</a:t>
            </a:r>
            <a:r>
              <a:rPr lang="pt-BR" dirty="0" smtClean="0"/>
              <a:t> et </a:t>
            </a:r>
            <a:r>
              <a:rPr lang="pt-BR" dirty="0" err="1" smtClean="0"/>
              <a:t>eros</a:t>
            </a:r>
            <a:r>
              <a:rPr lang="pt-BR" dirty="0" smtClean="0"/>
              <a:t>. </a:t>
            </a:r>
          </a:p>
          <a:p>
            <a:pPr lvl="0"/>
            <a:r>
              <a:rPr lang="pt-BR" dirty="0" err="1" smtClean="0"/>
              <a:t>Suspendisse</a:t>
            </a:r>
            <a:r>
              <a:rPr lang="pt-BR" dirty="0" smtClean="0"/>
              <a:t> </a:t>
            </a:r>
            <a:r>
              <a:rPr lang="pt-BR" dirty="0" err="1" smtClean="0"/>
              <a:t>placerat</a:t>
            </a:r>
            <a:r>
              <a:rPr lang="pt-BR" dirty="0" smtClean="0"/>
              <a:t> libero </a:t>
            </a:r>
            <a:r>
              <a:rPr lang="pt-BR" dirty="0" err="1" smtClean="0"/>
              <a:t>vel</a:t>
            </a:r>
            <a:r>
              <a:rPr lang="pt-BR" dirty="0" smtClean="0"/>
              <a:t> </a:t>
            </a:r>
            <a:r>
              <a:rPr lang="pt-BR" dirty="0" err="1" smtClean="0"/>
              <a:t>arcu</a:t>
            </a:r>
            <a:r>
              <a:rPr lang="pt-BR" dirty="0" smtClean="0"/>
              <a:t> </a:t>
            </a:r>
            <a:r>
              <a:rPr lang="pt-BR" dirty="0" err="1" smtClean="0"/>
              <a:t>fringilla</a:t>
            </a:r>
            <a:r>
              <a:rPr lang="pt-BR" dirty="0" smtClean="0"/>
              <a:t> </a:t>
            </a:r>
            <a:r>
              <a:rPr lang="pt-BR" dirty="0" err="1" smtClean="0"/>
              <a:t>convallis</a:t>
            </a:r>
            <a:r>
              <a:rPr lang="pt-BR" dirty="0" smtClean="0"/>
              <a:t>. </a:t>
            </a:r>
            <a:r>
              <a:rPr lang="pt-BR" dirty="0" err="1" smtClean="0"/>
              <a:t>Vestibulum</a:t>
            </a:r>
            <a:r>
              <a:rPr lang="pt-BR" dirty="0" smtClean="0"/>
              <a:t> </a:t>
            </a:r>
            <a:r>
              <a:rPr lang="pt-BR" dirty="0" err="1" smtClean="0"/>
              <a:t>pharetra</a:t>
            </a:r>
            <a:r>
              <a:rPr lang="pt-BR" dirty="0" smtClean="0"/>
              <a:t> </a:t>
            </a:r>
            <a:r>
              <a:rPr lang="pt-BR" dirty="0" err="1" smtClean="0"/>
              <a:t>iaculis</a:t>
            </a:r>
            <a:r>
              <a:rPr lang="pt-BR" dirty="0" smtClean="0"/>
              <a:t> </a:t>
            </a:r>
            <a:r>
              <a:rPr lang="pt-BR" dirty="0" err="1" smtClean="0"/>
              <a:t>quam</a:t>
            </a:r>
            <a:r>
              <a:rPr lang="pt-BR" dirty="0" smtClean="0"/>
              <a:t> ut </a:t>
            </a:r>
            <a:r>
              <a:rPr lang="pt-BR" dirty="0" err="1" smtClean="0"/>
              <a:t>convallis</a:t>
            </a:r>
            <a:r>
              <a:rPr lang="pt-BR" dirty="0" smtClean="0"/>
              <a:t>. </a:t>
            </a:r>
            <a:r>
              <a:rPr lang="pt-BR" dirty="0" err="1" smtClean="0"/>
              <a:t>Mauris</a:t>
            </a:r>
            <a:r>
              <a:rPr lang="pt-BR" dirty="0" smtClean="0"/>
              <a:t> </a:t>
            </a:r>
            <a:r>
              <a:rPr lang="pt-BR" dirty="0" err="1" smtClean="0"/>
              <a:t>placerat</a:t>
            </a:r>
            <a:r>
              <a:rPr lang="pt-BR" dirty="0" smtClean="0"/>
              <a:t> </a:t>
            </a:r>
            <a:r>
              <a:rPr lang="pt-BR" dirty="0" err="1" smtClean="0"/>
              <a:t>faucibus</a:t>
            </a:r>
            <a:r>
              <a:rPr lang="pt-BR" dirty="0" smtClean="0"/>
              <a:t> </a:t>
            </a:r>
            <a:r>
              <a:rPr lang="pt-BR" dirty="0" err="1" smtClean="0"/>
              <a:t>vulputate</a:t>
            </a:r>
            <a:r>
              <a:rPr lang="pt-BR" dirty="0" smtClean="0"/>
              <a:t>. </a:t>
            </a:r>
            <a:r>
              <a:rPr lang="pt-BR" dirty="0" err="1" smtClean="0"/>
              <a:t>Quisque</a:t>
            </a:r>
            <a:r>
              <a:rPr lang="pt-BR" dirty="0" smtClean="0"/>
              <a:t> </a:t>
            </a:r>
            <a:r>
              <a:rPr lang="pt-BR" dirty="0" err="1" smtClean="0"/>
              <a:t>sodales</a:t>
            </a:r>
            <a:r>
              <a:rPr lang="pt-BR" dirty="0" smtClean="0"/>
              <a:t> in </a:t>
            </a:r>
            <a:r>
              <a:rPr lang="pt-BR" dirty="0" err="1" smtClean="0"/>
              <a:t>ligula</a:t>
            </a:r>
            <a:r>
              <a:rPr lang="pt-BR" dirty="0" smtClean="0"/>
              <a:t> vitae </a:t>
            </a:r>
            <a:r>
              <a:rPr lang="pt-BR" dirty="0" err="1" smtClean="0"/>
              <a:t>dictum</a:t>
            </a:r>
            <a:r>
              <a:rPr lang="pt-BR" dirty="0" smtClean="0"/>
              <a:t>. </a:t>
            </a:r>
            <a:r>
              <a:rPr lang="pt-BR" dirty="0" err="1" smtClean="0"/>
              <a:t>Cras</a:t>
            </a:r>
            <a:r>
              <a:rPr lang="pt-BR" dirty="0" smtClean="0"/>
              <a:t> </a:t>
            </a:r>
            <a:r>
              <a:rPr lang="pt-BR" dirty="0" err="1" smtClean="0"/>
              <a:t>pellentesque</a:t>
            </a:r>
            <a:r>
              <a:rPr lang="pt-BR" dirty="0" smtClean="0"/>
              <a:t>, </a:t>
            </a:r>
            <a:r>
              <a:rPr lang="pt-BR" dirty="0" err="1" smtClean="0"/>
              <a:t>tellus</a:t>
            </a:r>
            <a:r>
              <a:rPr lang="pt-BR" dirty="0" smtClean="0"/>
              <a:t> et </a:t>
            </a:r>
            <a:r>
              <a:rPr lang="pt-BR" dirty="0" err="1" smtClean="0"/>
              <a:t>suscipit</a:t>
            </a:r>
            <a:r>
              <a:rPr lang="pt-BR" dirty="0" smtClean="0"/>
              <a:t> </a:t>
            </a:r>
            <a:r>
              <a:rPr lang="pt-BR" dirty="0" err="1" smtClean="0"/>
              <a:t>sodales</a:t>
            </a:r>
            <a:r>
              <a:rPr lang="pt-BR" dirty="0" smtClean="0"/>
              <a:t>, </a:t>
            </a:r>
            <a:r>
              <a:rPr lang="pt-BR" dirty="0" err="1" smtClean="0"/>
              <a:t>odio</a:t>
            </a:r>
            <a:r>
              <a:rPr lang="pt-BR" dirty="0" smtClean="0"/>
              <a:t> </a:t>
            </a:r>
            <a:r>
              <a:rPr lang="pt-BR" dirty="0" err="1" smtClean="0"/>
              <a:t>elit</a:t>
            </a:r>
            <a:r>
              <a:rPr lang="pt-BR" dirty="0" smtClean="0"/>
              <a:t> </a:t>
            </a:r>
            <a:r>
              <a:rPr lang="pt-BR" dirty="0" err="1" smtClean="0"/>
              <a:t>elementum</a:t>
            </a:r>
            <a:r>
              <a:rPr lang="pt-BR" dirty="0" smtClean="0"/>
              <a:t> ante, </a:t>
            </a:r>
            <a:r>
              <a:rPr lang="pt-BR" dirty="0" err="1" smtClean="0"/>
              <a:t>vel</a:t>
            </a:r>
            <a:r>
              <a:rPr lang="pt-BR" dirty="0" smtClean="0"/>
              <a:t> </a:t>
            </a:r>
            <a:r>
              <a:rPr lang="pt-BR" dirty="0" err="1" smtClean="0"/>
              <a:t>auctor</a:t>
            </a:r>
            <a:r>
              <a:rPr lang="pt-BR" dirty="0" smtClean="0"/>
              <a:t> </a:t>
            </a:r>
            <a:r>
              <a:rPr lang="pt-BR" dirty="0" err="1" smtClean="0"/>
              <a:t>elit</a:t>
            </a:r>
            <a:r>
              <a:rPr lang="pt-BR" dirty="0" smtClean="0"/>
              <a:t> </a:t>
            </a:r>
            <a:r>
              <a:rPr lang="pt-BR" dirty="0" err="1" smtClean="0"/>
              <a:t>felis</a:t>
            </a:r>
            <a:r>
              <a:rPr lang="pt-BR" dirty="0" smtClean="0"/>
              <a:t> </a:t>
            </a:r>
            <a:r>
              <a:rPr lang="pt-BR" dirty="0" err="1" smtClean="0"/>
              <a:t>sit</a:t>
            </a:r>
            <a:r>
              <a:rPr lang="pt-BR" dirty="0" smtClean="0"/>
              <a:t> </a:t>
            </a:r>
            <a:r>
              <a:rPr lang="pt-BR" dirty="0" err="1" smtClean="0"/>
              <a:t>amet</a:t>
            </a:r>
            <a:r>
              <a:rPr lang="pt-BR" dirty="0" smtClean="0"/>
              <a:t> </a:t>
            </a:r>
            <a:r>
              <a:rPr lang="pt-BR" dirty="0" err="1" smtClean="0"/>
              <a:t>turpis</a:t>
            </a:r>
            <a:r>
              <a:rPr lang="pt-BR" dirty="0" smtClean="0"/>
              <a:t>.</a:t>
            </a:r>
          </a:p>
        </p:txBody>
      </p:sp>
      <p:sp>
        <p:nvSpPr>
          <p:cNvPr id="23" name="그림 개체 틀 5">
            <a:extLst>
              <a:ext uri="{FF2B5EF4-FFF2-40B4-BE49-F238E27FC236}">
                <a16:creationId xmlns:a16="http://schemas.microsoft.com/office/drawing/2014/main" xmlns="" id="{C7304401-68B8-4E0E-A9DB-540B76DF928B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952609" y="633848"/>
            <a:ext cx="5505716" cy="6237800"/>
          </a:xfrm>
          <a:custGeom>
            <a:avLst/>
            <a:gdLst>
              <a:gd name="connsiteX0" fmla="*/ 2160240 w 4320480"/>
              <a:gd name="connsiteY0" fmla="*/ 0 h 4504851"/>
              <a:gd name="connsiteX1" fmla="*/ 4320480 w 4320480"/>
              <a:gd name="connsiteY1" fmla="*/ 4504851 h 4504851"/>
              <a:gd name="connsiteX2" fmla="*/ 0 w 4320480"/>
              <a:gd name="connsiteY2" fmla="*/ 4504851 h 4504851"/>
              <a:gd name="connsiteX0" fmla="*/ 2160240 w 4320480"/>
              <a:gd name="connsiteY0" fmla="*/ 0 h 4504851"/>
              <a:gd name="connsiteX1" fmla="*/ 3976150 w 4320480"/>
              <a:gd name="connsiteY1" fmla="*/ 3793355 h 4504851"/>
              <a:gd name="connsiteX2" fmla="*/ 4320480 w 4320480"/>
              <a:gd name="connsiteY2" fmla="*/ 4504851 h 4504851"/>
              <a:gd name="connsiteX3" fmla="*/ 0 w 4320480"/>
              <a:gd name="connsiteY3" fmla="*/ 4504851 h 4504851"/>
              <a:gd name="connsiteX4" fmla="*/ 2160240 w 4320480"/>
              <a:gd name="connsiteY4" fmla="*/ 0 h 4504851"/>
              <a:gd name="connsiteX0" fmla="*/ 2160240 w 3976150"/>
              <a:gd name="connsiteY0" fmla="*/ 0 h 4504851"/>
              <a:gd name="connsiteX1" fmla="*/ 3976150 w 3976150"/>
              <a:gd name="connsiteY1" fmla="*/ 3793355 h 4504851"/>
              <a:gd name="connsiteX2" fmla="*/ 2249955 w 3976150"/>
              <a:gd name="connsiteY2" fmla="*/ 4497972 h 4504851"/>
              <a:gd name="connsiteX3" fmla="*/ 0 w 3976150"/>
              <a:gd name="connsiteY3" fmla="*/ 4504851 h 4504851"/>
              <a:gd name="connsiteX4" fmla="*/ 2160240 w 3976150"/>
              <a:gd name="connsiteY4" fmla="*/ 0 h 4504851"/>
              <a:gd name="connsiteX0" fmla="*/ 2160240 w 3976150"/>
              <a:gd name="connsiteY0" fmla="*/ 0 h 4504851"/>
              <a:gd name="connsiteX1" fmla="*/ 3976150 w 3976150"/>
              <a:gd name="connsiteY1" fmla="*/ 3793355 h 4504851"/>
              <a:gd name="connsiteX2" fmla="*/ 2270591 w 3976150"/>
              <a:gd name="connsiteY2" fmla="*/ 4504851 h 4504851"/>
              <a:gd name="connsiteX3" fmla="*/ 0 w 3976150"/>
              <a:gd name="connsiteY3" fmla="*/ 4504851 h 4504851"/>
              <a:gd name="connsiteX4" fmla="*/ 2160240 w 3976150"/>
              <a:gd name="connsiteY4" fmla="*/ 0 h 4504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6150" h="4504851">
                <a:moveTo>
                  <a:pt x="2160240" y="0"/>
                </a:moveTo>
                <a:lnTo>
                  <a:pt x="3976150" y="3793355"/>
                </a:lnTo>
                <a:lnTo>
                  <a:pt x="2270591" y="4504851"/>
                </a:lnTo>
                <a:lnTo>
                  <a:pt x="0" y="4504851"/>
                </a:lnTo>
                <a:lnTo>
                  <a:pt x="2160240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24" name="그림 개체 틀 7">
            <a:extLst>
              <a:ext uri="{FF2B5EF4-FFF2-40B4-BE49-F238E27FC236}">
                <a16:creationId xmlns:a16="http://schemas.microsoft.com/office/drawing/2014/main" xmlns="" id="{D2ABAD60-FE41-4786-B9AF-4454375D2129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7067550" y="0"/>
            <a:ext cx="5139202" cy="5724524"/>
          </a:xfrm>
          <a:custGeom>
            <a:avLst/>
            <a:gdLst>
              <a:gd name="connsiteX0" fmla="*/ 0 w 3508370"/>
              <a:gd name="connsiteY0" fmla="*/ 0 h 4339267"/>
              <a:gd name="connsiteX1" fmla="*/ 3508370 w 3508370"/>
              <a:gd name="connsiteY1" fmla="*/ 0 h 4339267"/>
              <a:gd name="connsiteX2" fmla="*/ 3504823 w 3508370"/>
              <a:gd name="connsiteY2" fmla="*/ 1594801 h 4339267"/>
              <a:gd name="connsiteX3" fmla="*/ 2097974 w 3508370"/>
              <a:gd name="connsiteY3" fmla="*/ 4339267 h 4339267"/>
              <a:gd name="connsiteX0" fmla="*/ 0 w 3508370"/>
              <a:gd name="connsiteY0" fmla="*/ 0 h 4339267"/>
              <a:gd name="connsiteX1" fmla="*/ 3508370 w 3508370"/>
              <a:gd name="connsiteY1" fmla="*/ 0 h 4339267"/>
              <a:gd name="connsiteX2" fmla="*/ 3504823 w 3508370"/>
              <a:gd name="connsiteY2" fmla="*/ 1594801 h 4339267"/>
              <a:gd name="connsiteX3" fmla="*/ 2418898 w 3508370"/>
              <a:gd name="connsiteY3" fmla="*/ 3700757 h 4339267"/>
              <a:gd name="connsiteX4" fmla="*/ 2097974 w 3508370"/>
              <a:gd name="connsiteY4" fmla="*/ 4339267 h 4339267"/>
              <a:gd name="connsiteX5" fmla="*/ 0 w 3508370"/>
              <a:gd name="connsiteY5" fmla="*/ 0 h 4339267"/>
              <a:gd name="connsiteX0" fmla="*/ 0 w 3508370"/>
              <a:gd name="connsiteY0" fmla="*/ 0 h 3915765"/>
              <a:gd name="connsiteX1" fmla="*/ 3508370 w 3508370"/>
              <a:gd name="connsiteY1" fmla="*/ 0 h 3915765"/>
              <a:gd name="connsiteX2" fmla="*/ 3504823 w 3508370"/>
              <a:gd name="connsiteY2" fmla="*/ 1594801 h 3915765"/>
              <a:gd name="connsiteX3" fmla="*/ 2418898 w 3508370"/>
              <a:gd name="connsiteY3" fmla="*/ 3700757 h 3915765"/>
              <a:gd name="connsiteX4" fmla="*/ 1896399 w 3508370"/>
              <a:gd name="connsiteY4" fmla="*/ 3915765 h 3915765"/>
              <a:gd name="connsiteX5" fmla="*/ 0 w 3508370"/>
              <a:gd name="connsiteY5" fmla="*/ 0 h 3915765"/>
              <a:gd name="connsiteX0" fmla="*/ 0 w 3508370"/>
              <a:gd name="connsiteY0" fmla="*/ 0 h 3915765"/>
              <a:gd name="connsiteX1" fmla="*/ 3508370 w 3508370"/>
              <a:gd name="connsiteY1" fmla="*/ 0 h 3915765"/>
              <a:gd name="connsiteX2" fmla="*/ 3504823 w 3508370"/>
              <a:gd name="connsiteY2" fmla="*/ 1594801 h 3915765"/>
              <a:gd name="connsiteX3" fmla="*/ 2412396 w 3508370"/>
              <a:gd name="connsiteY3" fmla="*/ 3720303 h 3915765"/>
              <a:gd name="connsiteX4" fmla="*/ 1896399 w 3508370"/>
              <a:gd name="connsiteY4" fmla="*/ 3915765 h 3915765"/>
              <a:gd name="connsiteX5" fmla="*/ 0 w 3508370"/>
              <a:gd name="connsiteY5" fmla="*/ 0 h 3915765"/>
              <a:gd name="connsiteX0" fmla="*/ 0 w 3508370"/>
              <a:gd name="connsiteY0" fmla="*/ 0 h 3915765"/>
              <a:gd name="connsiteX1" fmla="*/ 3508370 w 3508370"/>
              <a:gd name="connsiteY1" fmla="*/ 0 h 3915765"/>
              <a:gd name="connsiteX2" fmla="*/ 3504823 w 3508370"/>
              <a:gd name="connsiteY2" fmla="*/ 1594801 h 3915765"/>
              <a:gd name="connsiteX3" fmla="*/ 2412396 w 3508370"/>
              <a:gd name="connsiteY3" fmla="*/ 3720303 h 3915765"/>
              <a:gd name="connsiteX4" fmla="*/ 1896399 w 3508370"/>
              <a:gd name="connsiteY4" fmla="*/ 3915765 h 3915765"/>
              <a:gd name="connsiteX5" fmla="*/ 0 w 3508370"/>
              <a:gd name="connsiteY5" fmla="*/ 0 h 391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8370" h="3915765">
                <a:moveTo>
                  <a:pt x="0" y="0"/>
                </a:moveTo>
                <a:lnTo>
                  <a:pt x="3508370" y="0"/>
                </a:lnTo>
                <a:cubicBezTo>
                  <a:pt x="3507188" y="531600"/>
                  <a:pt x="3506005" y="1063201"/>
                  <a:pt x="3504823" y="1594801"/>
                </a:cubicBezTo>
                <a:lnTo>
                  <a:pt x="2412396" y="3720303"/>
                </a:lnTo>
                <a:lnTo>
                  <a:pt x="1896399" y="3915765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3" name="Triângulo Retângulo 7"/>
          <p:cNvSpPr/>
          <p:nvPr userDrawn="1"/>
        </p:nvSpPr>
        <p:spPr>
          <a:xfrm flipH="1">
            <a:off x="7067549" y="4772025"/>
            <a:ext cx="5124446" cy="2103392"/>
          </a:xfrm>
          <a:custGeom>
            <a:avLst/>
            <a:gdLst>
              <a:gd name="connsiteX0" fmla="*/ 0 w 10725665"/>
              <a:gd name="connsiteY0" fmla="*/ 5025144 h 5025144"/>
              <a:gd name="connsiteX1" fmla="*/ 0 w 10725665"/>
              <a:gd name="connsiteY1" fmla="*/ 0 h 5025144"/>
              <a:gd name="connsiteX2" fmla="*/ 10725665 w 10725665"/>
              <a:gd name="connsiteY2" fmla="*/ 5025144 h 5025144"/>
              <a:gd name="connsiteX3" fmla="*/ 0 w 10725665"/>
              <a:gd name="connsiteY3" fmla="*/ 5025144 h 5025144"/>
              <a:gd name="connsiteX0" fmla="*/ 0 w 13271157"/>
              <a:gd name="connsiteY0" fmla="*/ 5025144 h 5025144"/>
              <a:gd name="connsiteX1" fmla="*/ 0 w 13271157"/>
              <a:gd name="connsiteY1" fmla="*/ 0 h 5025144"/>
              <a:gd name="connsiteX2" fmla="*/ 13271157 w 13271157"/>
              <a:gd name="connsiteY2" fmla="*/ 5012787 h 5025144"/>
              <a:gd name="connsiteX3" fmla="*/ 0 w 13271157"/>
              <a:gd name="connsiteY3" fmla="*/ 5025144 h 5025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71157" h="5025144">
                <a:moveTo>
                  <a:pt x="0" y="5025144"/>
                </a:moveTo>
                <a:lnTo>
                  <a:pt x="0" y="0"/>
                </a:lnTo>
                <a:lnTo>
                  <a:pt x="13271157" y="5012787"/>
                </a:lnTo>
                <a:lnTo>
                  <a:pt x="0" y="502514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m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475" y="5984061"/>
            <a:ext cx="3196862" cy="60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85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90000"/>
                <a:lumOff val="10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ângulo Retângulo 7"/>
          <p:cNvSpPr/>
          <p:nvPr userDrawn="1"/>
        </p:nvSpPr>
        <p:spPr>
          <a:xfrm rot="10800000" flipH="1" flipV="1">
            <a:off x="-1" y="-15702"/>
            <a:ext cx="12201827" cy="6897451"/>
          </a:xfrm>
          <a:prstGeom prst="rect">
            <a:avLst/>
          </a:prstGeom>
          <a:solidFill>
            <a:srgbClr val="F2F2F2">
              <a:alpha val="89020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ítulo 13"/>
          <p:cNvSpPr>
            <a:spLocks noGrp="1"/>
          </p:cNvSpPr>
          <p:nvPr>
            <p:ph type="title" hasCustomPrompt="1"/>
          </p:nvPr>
        </p:nvSpPr>
        <p:spPr>
          <a:xfrm>
            <a:off x="228469" y="659166"/>
            <a:ext cx="11649206" cy="602850"/>
          </a:xfrm>
          <a:prstGeom prst="rect">
            <a:avLst/>
          </a:prstGeom>
        </p:spPr>
        <p:txBody>
          <a:bodyPr/>
          <a:lstStyle>
            <a:lvl1pPr>
              <a:defRPr sz="3600" baseline="0"/>
            </a:lvl1pPr>
          </a:lstStyle>
          <a:p>
            <a:r>
              <a:rPr lang="pt-BR" sz="3600" dirty="0" smtClean="0">
                <a:solidFill>
                  <a:schemeClr val="bg1"/>
                </a:solidFill>
                <a:latin typeface="Raleway ExtraBold" panose="020B0903030101060003" pitchFamily="34" charset="0"/>
              </a:rPr>
              <a:t>DIGITE O TÍTULO DO SLIDE AQUI</a:t>
            </a:r>
            <a:endParaRPr lang="pt-BR" sz="3600" dirty="0">
              <a:solidFill>
                <a:schemeClr val="bg1"/>
              </a:solidFill>
              <a:latin typeface="Raleway ExtraBold" panose="020B0903030101060003" pitchFamily="34" charset="0"/>
            </a:endParaRPr>
          </a:p>
        </p:txBody>
      </p:sp>
      <p:sp>
        <p:nvSpPr>
          <p:cNvPr id="12" name="Retângulo 11"/>
          <p:cNvSpPr/>
          <p:nvPr userDrawn="1"/>
        </p:nvSpPr>
        <p:spPr>
          <a:xfrm>
            <a:off x="341804" y="1262015"/>
            <a:ext cx="2048698" cy="9783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Espaço Reservado para Texto 23"/>
          <p:cNvSpPr>
            <a:spLocks noGrp="1"/>
          </p:cNvSpPr>
          <p:nvPr>
            <p:ph type="body" sz="quarter" idx="11" hasCustomPrompt="1"/>
          </p:nvPr>
        </p:nvSpPr>
        <p:spPr>
          <a:xfrm>
            <a:off x="242149" y="395998"/>
            <a:ext cx="3563937" cy="2471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pt-BR" dirty="0" smtClean="0"/>
              <a:t>SECRETARIA DE ENERGIA ELÉTRICA</a:t>
            </a:r>
            <a:endParaRPr lang="pt-BR" dirty="0"/>
          </a:p>
        </p:txBody>
      </p:sp>
      <p:sp>
        <p:nvSpPr>
          <p:cNvPr id="16" name="Espaço Reservado para Texto 20"/>
          <p:cNvSpPr>
            <a:spLocks noGrp="1"/>
          </p:cNvSpPr>
          <p:nvPr>
            <p:ph type="body" sz="quarter" idx="12" hasCustomPrompt="1"/>
          </p:nvPr>
        </p:nvSpPr>
        <p:spPr>
          <a:xfrm>
            <a:off x="227013" y="1495425"/>
            <a:ext cx="11650662" cy="1933575"/>
          </a:xfrm>
          <a:prstGeom prst="rect">
            <a:avLst/>
          </a:prstGeom>
        </p:spPr>
        <p:txBody>
          <a:bodyPr/>
          <a:lstStyle>
            <a:lvl1pPr marL="0" indent="0" algn="just">
              <a:buFontTx/>
              <a:buNone/>
              <a:defRPr sz="1400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pt-BR" dirty="0" err="1" smtClean="0"/>
              <a:t>Lorem</a:t>
            </a:r>
            <a:r>
              <a:rPr lang="pt-BR" dirty="0" smtClean="0"/>
              <a:t> ipsum </a:t>
            </a:r>
            <a:r>
              <a:rPr lang="pt-BR" dirty="0" err="1" smtClean="0"/>
              <a:t>dolor</a:t>
            </a:r>
            <a:r>
              <a:rPr lang="pt-BR" dirty="0" smtClean="0"/>
              <a:t> </a:t>
            </a:r>
            <a:r>
              <a:rPr lang="pt-BR" dirty="0" err="1" smtClean="0"/>
              <a:t>sit</a:t>
            </a:r>
            <a:r>
              <a:rPr lang="pt-BR" dirty="0" smtClean="0"/>
              <a:t> </a:t>
            </a:r>
            <a:r>
              <a:rPr lang="pt-BR" dirty="0" err="1" smtClean="0"/>
              <a:t>amet</a:t>
            </a:r>
            <a:r>
              <a:rPr lang="pt-BR" dirty="0" smtClean="0"/>
              <a:t>, </a:t>
            </a:r>
            <a:r>
              <a:rPr lang="pt-BR" dirty="0" err="1" smtClean="0"/>
              <a:t>consectetur</a:t>
            </a:r>
            <a:r>
              <a:rPr lang="pt-BR" dirty="0" smtClean="0"/>
              <a:t> </a:t>
            </a:r>
            <a:r>
              <a:rPr lang="pt-BR" dirty="0" err="1" smtClean="0"/>
              <a:t>adipiscing</a:t>
            </a:r>
            <a:r>
              <a:rPr lang="pt-BR" dirty="0" smtClean="0"/>
              <a:t> </a:t>
            </a:r>
            <a:r>
              <a:rPr lang="pt-BR" dirty="0" err="1" smtClean="0"/>
              <a:t>elit</a:t>
            </a:r>
            <a:r>
              <a:rPr lang="pt-BR" dirty="0" smtClean="0"/>
              <a:t>. </a:t>
            </a:r>
            <a:r>
              <a:rPr lang="pt-BR" dirty="0" err="1" smtClean="0"/>
              <a:t>Suspendisse</a:t>
            </a:r>
            <a:r>
              <a:rPr lang="pt-BR" dirty="0" smtClean="0"/>
              <a:t> quis </a:t>
            </a:r>
            <a:r>
              <a:rPr lang="pt-BR" dirty="0" err="1" smtClean="0"/>
              <a:t>mattis</a:t>
            </a:r>
            <a:r>
              <a:rPr lang="pt-BR" dirty="0" smtClean="0"/>
              <a:t> ante. </a:t>
            </a:r>
            <a:r>
              <a:rPr lang="pt-BR" dirty="0" err="1" smtClean="0"/>
              <a:t>Integer</a:t>
            </a:r>
            <a:r>
              <a:rPr lang="pt-BR" dirty="0" smtClean="0"/>
              <a:t> </a:t>
            </a:r>
            <a:r>
              <a:rPr lang="pt-BR" dirty="0" err="1" smtClean="0"/>
              <a:t>faucibus</a:t>
            </a:r>
            <a:r>
              <a:rPr lang="pt-BR" dirty="0" smtClean="0"/>
              <a:t> </a:t>
            </a:r>
            <a:r>
              <a:rPr lang="pt-BR" dirty="0" err="1" smtClean="0"/>
              <a:t>velit</a:t>
            </a:r>
            <a:r>
              <a:rPr lang="pt-BR" dirty="0" smtClean="0"/>
              <a:t> quis </a:t>
            </a:r>
            <a:r>
              <a:rPr lang="pt-BR" dirty="0" err="1" smtClean="0"/>
              <a:t>arcu</a:t>
            </a:r>
            <a:r>
              <a:rPr lang="pt-BR" dirty="0" smtClean="0"/>
              <a:t> </a:t>
            </a:r>
            <a:r>
              <a:rPr lang="pt-BR" dirty="0" err="1" smtClean="0"/>
              <a:t>pharetra</a:t>
            </a:r>
            <a:r>
              <a:rPr lang="pt-BR" dirty="0" smtClean="0"/>
              <a:t> </a:t>
            </a:r>
            <a:r>
              <a:rPr lang="pt-BR" dirty="0" err="1" smtClean="0"/>
              <a:t>vestibulum</a:t>
            </a:r>
            <a:r>
              <a:rPr lang="pt-BR" dirty="0" smtClean="0"/>
              <a:t>. </a:t>
            </a:r>
            <a:r>
              <a:rPr lang="pt-BR" dirty="0" err="1" smtClean="0"/>
              <a:t>Morbi</a:t>
            </a:r>
            <a:r>
              <a:rPr lang="pt-BR" dirty="0" smtClean="0"/>
              <a:t> </a:t>
            </a:r>
            <a:r>
              <a:rPr lang="pt-BR" dirty="0" err="1" smtClean="0"/>
              <a:t>laoreet</a:t>
            </a:r>
            <a:r>
              <a:rPr lang="pt-BR" dirty="0" smtClean="0"/>
              <a:t> est </a:t>
            </a:r>
            <a:r>
              <a:rPr lang="pt-BR" dirty="0" err="1" smtClean="0"/>
              <a:t>ligula</a:t>
            </a:r>
            <a:r>
              <a:rPr lang="pt-BR" dirty="0" smtClean="0"/>
              <a:t>, </a:t>
            </a:r>
            <a:r>
              <a:rPr lang="pt-BR" dirty="0" err="1" smtClean="0"/>
              <a:t>at</a:t>
            </a:r>
            <a:r>
              <a:rPr lang="pt-BR" dirty="0" smtClean="0"/>
              <a:t> </a:t>
            </a:r>
            <a:r>
              <a:rPr lang="pt-BR" dirty="0" err="1" smtClean="0"/>
              <a:t>rutrum</a:t>
            </a:r>
            <a:r>
              <a:rPr lang="pt-BR" dirty="0" smtClean="0"/>
              <a:t> </a:t>
            </a:r>
            <a:r>
              <a:rPr lang="pt-BR" dirty="0" err="1" smtClean="0"/>
              <a:t>diam</a:t>
            </a:r>
            <a:r>
              <a:rPr lang="pt-BR" dirty="0" smtClean="0"/>
              <a:t> </a:t>
            </a:r>
            <a:r>
              <a:rPr lang="pt-BR" dirty="0" err="1" smtClean="0"/>
              <a:t>ornare</a:t>
            </a:r>
            <a:r>
              <a:rPr lang="pt-BR" dirty="0" smtClean="0"/>
              <a:t> vel. </a:t>
            </a:r>
            <a:r>
              <a:rPr lang="pt-BR" dirty="0" err="1" smtClean="0"/>
              <a:t>Donec</a:t>
            </a:r>
            <a:r>
              <a:rPr lang="pt-BR" dirty="0" smtClean="0"/>
              <a:t> </a:t>
            </a:r>
            <a:r>
              <a:rPr lang="pt-BR" dirty="0" err="1" smtClean="0"/>
              <a:t>pellentesque</a:t>
            </a:r>
            <a:r>
              <a:rPr lang="pt-BR" dirty="0" smtClean="0"/>
              <a:t> </a:t>
            </a:r>
            <a:r>
              <a:rPr lang="pt-BR" dirty="0" err="1" smtClean="0"/>
              <a:t>metus</a:t>
            </a:r>
            <a:r>
              <a:rPr lang="pt-BR" dirty="0" smtClean="0"/>
              <a:t> quis </a:t>
            </a:r>
            <a:r>
              <a:rPr lang="pt-BR" dirty="0" err="1" smtClean="0"/>
              <a:t>mauris</a:t>
            </a:r>
            <a:r>
              <a:rPr lang="pt-BR" dirty="0" smtClean="0"/>
              <a:t> </a:t>
            </a:r>
            <a:r>
              <a:rPr lang="pt-BR" dirty="0" err="1" smtClean="0"/>
              <a:t>congue</a:t>
            </a:r>
            <a:r>
              <a:rPr lang="pt-BR" dirty="0" smtClean="0"/>
              <a:t> </a:t>
            </a:r>
            <a:r>
              <a:rPr lang="pt-BR" dirty="0" err="1" smtClean="0"/>
              <a:t>sodales</a:t>
            </a:r>
            <a:r>
              <a:rPr lang="pt-BR" dirty="0" smtClean="0"/>
              <a:t>. </a:t>
            </a:r>
            <a:r>
              <a:rPr lang="pt-BR" dirty="0" err="1" smtClean="0"/>
              <a:t>Integer</a:t>
            </a:r>
            <a:r>
              <a:rPr lang="pt-BR" dirty="0" smtClean="0"/>
              <a:t> non </a:t>
            </a:r>
            <a:r>
              <a:rPr lang="pt-BR" dirty="0" err="1" smtClean="0"/>
              <a:t>lectus</a:t>
            </a:r>
            <a:r>
              <a:rPr lang="pt-BR" dirty="0" smtClean="0"/>
              <a:t> eu </a:t>
            </a:r>
            <a:r>
              <a:rPr lang="pt-BR" dirty="0" err="1" smtClean="0"/>
              <a:t>mauris</a:t>
            </a:r>
            <a:r>
              <a:rPr lang="pt-BR" dirty="0" smtClean="0"/>
              <a:t> </a:t>
            </a:r>
            <a:r>
              <a:rPr lang="pt-BR" dirty="0" err="1" smtClean="0"/>
              <a:t>viverra</a:t>
            </a:r>
            <a:r>
              <a:rPr lang="pt-BR" dirty="0" smtClean="0"/>
              <a:t> </a:t>
            </a:r>
            <a:r>
              <a:rPr lang="pt-BR" dirty="0" err="1" smtClean="0"/>
              <a:t>consequat</a:t>
            </a:r>
            <a:r>
              <a:rPr lang="pt-BR" dirty="0" smtClean="0"/>
              <a:t>. Nunc </a:t>
            </a:r>
            <a:r>
              <a:rPr lang="pt-BR" dirty="0" err="1" smtClean="0"/>
              <a:t>maximus</a:t>
            </a:r>
            <a:r>
              <a:rPr lang="pt-BR" dirty="0" smtClean="0"/>
              <a:t> a </a:t>
            </a:r>
            <a:r>
              <a:rPr lang="pt-BR" dirty="0" err="1" smtClean="0"/>
              <a:t>augue</a:t>
            </a:r>
            <a:r>
              <a:rPr lang="pt-BR" dirty="0" smtClean="0"/>
              <a:t> quis </a:t>
            </a:r>
            <a:r>
              <a:rPr lang="pt-BR" dirty="0" err="1" smtClean="0"/>
              <a:t>volutpat</a:t>
            </a:r>
            <a:r>
              <a:rPr lang="pt-BR" dirty="0" smtClean="0"/>
              <a:t>. Nam </a:t>
            </a:r>
            <a:r>
              <a:rPr lang="pt-BR" dirty="0" err="1" smtClean="0"/>
              <a:t>consectetur</a:t>
            </a:r>
            <a:r>
              <a:rPr lang="pt-BR" dirty="0" smtClean="0"/>
              <a:t> </a:t>
            </a:r>
            <a:r>
              <a:rPr lang="pt-BR" dirty="0" err="1" smtClean="0"/>
              <a:t>eleifend</a:t>
            </a:r>
            <a:r>
              <a:rPr lang="pt-BR" dirty="0" smtClean="0"/>
              <a:t> </a:t>
            </a:r>
            <a:r>
              <a:rPr lang="pt-BR" dirty="0" err="1" smtClean="0"/>
              <a:t>nisl</a:t>
            </a:r>
            <a:r>
              <a:rPr lang="pt-BR" dirty="0" smtClean="0"/>
              <a:t> </a:t>
            </a:r>
            <a:r>
              <a:rPr lang="pt-BR" dirty="0" err="1" smtClean="0"/>
              <a:t>bibendum</a:t>
            </a:r>
            <a:r>
              <a:rPr lang="pt-BR" dirty="0" smtClean="0"/>
              <a:t> </a:t>
            </a:r>
            <a:r>
              <a:rPr lang="pt-BR" dirty="0" err="1" smtClean="0"/>
              <a:t>condimentum</a:t>
            </a:r>
            <a:r>
              <a:rPr lang="pt-BR" dirty="0" smtClean="0"/>
              <a:t>. </a:t>
            </a:r>
            <a:r>
              <a:rPr lang="pt-BR" dirty="0" err="1" smtClean="0"/>
              <a:t>Suspendisse</a:t>
            </a:r>
            <a:r>
              <a:rPr lang="pt-BR" dirty="0" smtClean="0"/>
              <a:t> gravida, </a:t>
            </a:r>
            <a:r>
              <a:rPr lang="pt-BR" dirty="0" err="1" smtClean="0"/>
              <a:t>ligula</a:t>
            </a:r>
            <a:r>
              <a:rPr lang="pt-BR" dirty="0" smtClean="0"/>
              <a:t> quis </a:t>
            </a:r>
            <a:r>
              <a:rPr lang="pt-BR" dirty="0" err="1" smtClean="0"/>
              <a:t>iaculis</a:t>
            </a:r>
            <a:r>
              <a:rPr lang="pt-BR" dirty="0" smtClean="0"/>
              <a:t> </a:t>
            </a:r>
            <a:r>
              <a:rPr lang="pt-BR" dirty="0" err="1" smtClean="0"/>
              <a:t>aliquam</a:t>
            </a:r>
            <a:r>
              <a:rPr lang="pt-BR" dirty="0" smtClean="0"/>
              <a:t>, </a:t>
            </a:r>
            <a:r>
              <a:rPr lang="pt-BR" dirty="0" err="1" smtClean="0"/>
              <a:t>odio</a:t>
            </a:r>
            <a:r>
              <a:rPr lang="pt-BR" dirty="0" smtClean="0"/>
              <a:t> </a:t>
            </a:r>
            <a:r>
              <a:rPr lang="pt-BR" dirty="0" err="1" smtClean="0"/>
              <a:t>lorem</a:t>
            </a:r>
            <a:r>
              <a:rPr lang="pt-BR" dirty="0" smtClean="0"/>
              <a:t> </a:t>
            </a:r>
            <a:r>
              <a:rPr lang="pt-BR" dirty="0" err="1" smtClean="0"/>
              <a:t>finibus</a:t>
            </a:r>
            <a:r>
              <a:rPr lang="pt-BR" dirty="0" smtClean="0"/>
              <a:t> </a:t>
            </a:r>
            <a:r>
              <a:rPr lang="pt-BR" dirty="0" err="1" smtClean="0"/>
              <a:t>odio</a:t>
            </a:r>
            <a:r>
              <a:rPr lang="pt-BR" dirty="0" smtClean="0"/>
              <a:t>, ut </a:t>
            </a:r>
            <a:r>
              <a:rPr lang="pt-BR" dirty="0" err="1" smtClean="0"/>
              <a:t>congue</a:t>
            </a:r>
            <a:r>
              <a:rPr lang="pt-BR" dirty="0" smtClean="0"/>
              <a:t> mi </a:t>
            </a:r>
            <a:r>
              <a:rPr lang="pt-BR" dirty="0" err="1" smtClean="0"/>
              <a:t>risus</a:t>
            </a:r>
            <a:r>
              <a:rPr lang="pt-BR" dirty="0" smtClean="0"/>
              <a:t> et </a:t>
            </a:r>
            <a:r>
              <a:rPr lang="pt-BR" dirty="0" err="1" smtClean="0"/>
              <a:t>eros</a:t>
            </a:r>
            <a:r>
              <a:rPr lang="pt-BR" dirty="0" smtClean="0"/>
              <a:t>. </a:t>
            </a:r>
            <a:r>
              <a:rPr lang="pt-BR" dirty="0" err="1" smtClean="0"/>
              <a:t>Suspendisse</a:t>
            </a:r>
            <a:r>
              <a:rPr lang="pt-BR" dirty="0" smtClean="0"/>
              <a:t> </a:t>
            </a:r>
            <a:r>
              <a:rPr lang="pt-BR" dirty="0" err="1" smtClean="0"/>
              <a:t>placerat</a:t>
            </a:r>
            <a:r>
              <a:rPr lang="pt-BR" dirty="0" smtClean="0"/>
              <a:t> libero </a:t>
            </a:r>
            <a:r>
              <a:rPr lang="pt-BR" dirty="0" err="1" smtClean="0"/>
              <a:t>vel</a:t>
            </a:r>
            <a:r>
              <a:rPr lang="pt-BR" dirty="0" smtClean="0"/>
              <a:t> </a:t>
            </a:r>
            <a:r>
              <a:rPr lang="pt-BR" dirty="0" err="1" smtClean="0"/>
              <a:t>arcu</a:t>
            </a:r>
            <a:r>
              <a:rPr lang="pt-BR" dirty="0" smtClean="0"/>
              <a:t> </a:t>
            </a:r>
            <a:r>
              <a:rPr lang="pt-BR" dirty="0" err="1" smtClean="0"/>
              <a:t>fringilla</a:t>
            </a:r>
            <a:r>
              <a:rPr lang="pt-BR" dirty="0" smtClean="0"/>
              <a:t> </a:t>
            </a:r>
            <a:r>
              <a:rPr lang="pt-BR" dirty="0" err="1" smtClean="0"/>
              <a:t>convallis</a:t>
            </a:r>
            <a:r>
              <a:rPr lang="pt-BR" dirty="0" smtClean="0"/>
              <a:t>. </a:t>
            </a:r>
            <a:r>
              <a:rPr lang="pt-BR" dirty="0" err="1" smtClean="0"/>
              <a:t>Vestibulum</a:t>
            </a:r>
            <a:r>
              <a:rPr lang="pt-BR" dirty="0" smtClean="0"/>
              <a:t> </a:t>
            </a:r>
            <a:r>
              <a:rPr lang="pt-BR" dirty="0" err="1" smtClean="0"/>
              <a:t>pharetra</a:t>
            </a:r>
            <a:r>
              <a:rPr lang="pt-BR" dirty="0" smtClean="0"/>
              <a:t> </a:t>
            </a:r>
            <a:r>
              <a:rPr lang="pt-BR" dirty="0" err="1" smtClean="0"/>
              <a:t>iaculis</a:t>
            </a:r>
            <a:r>
              <a:rPr lang="pt-BR" dirty="0" smtClean="0"/>
              <a:t> </a:t>
            </a:r>
            <a:r>
              <a:rPr lang="pt-BR" dirty="0" err="1" smtClean="0"/>
              <a:t>quam</a:t>
            </a:r>
            <a:r>
              <a:rPr lang="pt-BR" dirty="0" smtClean="0"/>
              <a:t> ut </a:t>
            </a:r>
            <a:r>
              <a:rPr lang="pt-BR" dirty="0" err="1" smtClean="0"/>
              <a:t>convallis</a:t>
            </a:r>
            <a:r>
              <a:rPr lang="pt-BR" dirty="0" smtClean="0"/>
              <a:t>. </a:t>
            </a:r>
            <a:r>
              <a:rPr lang="pt-BR" dirty="0" err="1" smtClean="0"/>
              <a:t>Mauris</a:t>
            </a:r>
            <a:r>
              <a:rPr lang="pt-BR" dirty="0" smtClean="0"/>
              <a:t> </a:t>
            </a:r>
            <a:r>
              <a:rPr lang="pt-BR" dirty="0" err="1" smtClean="0"/>
              <a:t>placerat</a:t>
            </a:r>
            <a:r>
              <a:rPr lang="pt-BR" dirty="0" smtClean="0"/>
              <a:t> </a:t>
            </a:r>
            <a:r>
              <a:rPr lang="pt-BR" dirty="0" err="1" smtClean="0"/>
              <a:t>faucibus</a:t>
            </a:r>
            <a:r>
              <a:rPr lang="pt-BR" dirty="0" smtClean="0"/>
              <a:t> </a:t>
            </a:r>
            <a:r>
              <a:rPr lang="pt-BR" dirty="0" err="1" smtClean="0"/>
              <a:t>vulputate</a:t>
            </a:r>
            <a:r>
              <a:rPr lang="pt-BR" dirty="0" smtClean="0"/>
              <a:t>. </a:t>
            </a:r>
            <a:r>
              <a:rPr lang="pt-BR" dirty="0" err="1" smtClean="0"/>
              <a:t>Quisque</a:t>
            </a:r>
            <a:r>
              <a:rPr lang="pt-BR" dirty="0" smtClean="0"/>
              <a:t> </a:t>
            </a:r>
            <a:r>
              <a:rPr lang="pt-BR" dirty="0" err="1" smtClean="0"/>
              <a:t>sodales</a:t>
            </a:r>
            <a:r>
              <a:rPr lang="pt-BR" dirty="0" smtClean="0"/>
              <a:t> in </a:t>
            </a:r>
            <a:r>
              <a:rPr lang="pt-BR" dirty="0" err="1" smtClean="0"/>
              <a:t>ligula</a:t>
            </a:r>
            <a:r>
              <a:rPr lang="pt-BR" dirty="0" smtClean="0"/>
              <a:t> vitae </a:t>
            </a:r>
            <a:r>
              <a:rPr lang="pt-BR" dirty="0" err="1" smtClean="0"/>
              <a:t>dictum</a:t>
            </a:r>
            <a:r>
              <a:rPr lang="pt-BR" dirty="0" smtClean="0"/>
              <a:t>. </a:t>
            </a:r>
            <a:r>
              <a:rPr lang="pt-BR" dirty="0" err="1" smtClean="0"/>
              <a:t>Cras</a:t>
            </a:r>
            <a:r>
              <a:rPr lang="pt-BR" dirty="0" smtClean="0"/>
              <a:t> </a:t>
            </a:r>
            <a:r>
              <a:rPr lang="pt-BR" dirty="0" err="1" smtClean="0"/>
              <a:t>pellentesque</a:t>
            </a:r>
            <a:r>
              <a:rPr lang="pt-BR" dirty="0" smtClean="0"/>
              <a:t>, </a:t>
            </a:r>
            <a:r>
              <a:rPr lang="pt-BR" dirty="0" err="1" smtClean="0"/>
              <a:t>tellus</a:t>
            </a:r>
            <a:r>
              <a:rPr lang="pt-BR" dirty="0" smtClean="0"/>
              <a:t> et </a:t>
            </a:r>
            <a:r>
              <a:rPr lang="pt-BR" dirty="0" err="1" smtClean="0"/>
              <a:t>suscipit</a:t>
            </a:r>
            <a:r>
              <a:rPr lang="pt-BR" dirty="0" smtClean="0"/>
              <a:t> </a:t>
            </a:r>
            <a:r>
              <a:rPr lang="pt-BR" dirty="0" err="1" smtClean="0"/>
              <a:t>sodales</a:t>
            </a:r>
            <a:r>
              <a:rPr lang="pt-BR" dirty="0" smtClean="0"/>
              <a:t>, </a:t>
            </a:r>
            <a:r>
              <a:rPr lang="pt-BR" dirty="0" err="1" smtClean="0"/>
              <a:t>odio</a:t>
            </a:r>
            <a:r>
              <a:rPr lang="pt-BR" dirty="0" smtClean="0"/>
              <a:t> </a:t>
            </a:r>
            <a:r>
              <a:rPr lang="pt-BR" dirty="0" err="1" smtClean="0"/>
              <a:t>elit</a:t>
            </a:r>
            <a:r>
              <a:rPr lang="pt-BR" dirty="0" smtClean="0"/>
              <a:t> </a:t>
            </a:r>
            <a:r>
              <a:rPr lang="pt-BR" dirty="0" err="1" smtClean="0"/>
              <a:t>elementum</a:t>
            </a:r>
            <a:r>
              <a:rPr lang="pt-BR" dirty="0" smtClean="0"/>
              <a:t> ante, </a:t>
            </a:r>
            <a:r>
              <a:rPr lang="pt-BR" dirty="0" err="1" smtClean="0"/>
              <a:t>vel</a:t>
            </a:r>
            <a:r>
              <a:rPr lang="pt-BR" dirty="0" smtClean="0"/>
              <a:t> </a:t>
            </a:r>
            <a:r>
              <a:rPr lang="pt-BR" dirty="0" err="1" smtClean="0"/>
              <a:t>auctor</a:t>
            </a:r>
            <a:r>
              <a:rPr lang="pt-BR" dirty="0" smtClean="0"/>
              <a:t> </a:t>
            </a:r>
            <a:r>
              <a:rPr lang="pt-BR" dirty="0" err="1" smtClean="0"/>
              <a:t>elit</a:t>
            </a:r>
            <a:r>
              <a:rPr lang="pt-BR" dirty="0" smtClean="0"/>
              <a:t> </a:t>
            </a:r>
            <a:r>
              <a:rPr lang="pt-BR" dirty="0" err="1" smtClean="0"/>
              <a:t>felis</a:t>
            </a:r>
            <a:r>
              <a:rPr lang="pt-BR" dirty="0" smtClean="0"/>
              <a:t> </a:t>
            </a:r>
            <a:r>
              <a:rPr lang="pt-BR" dirty="0" err="1" smtClean="0"/>
              <a:t>sit</a:t>
            </a:r>
            <a:r>
              <a:rPr lang="pt-BR" dirty="0" smtClean="0"/>
              <a:t> </a:t>
            </a:r>
            <a:r>
              <a:rPr lang="pt-BR" dirty="0" err="1" smtClean="0"/>
              <a:t>amet</a:t>
            </a:r>
            <a:r>
              <a:rPr lang="pt-BR" dirty="0" smtClean="0"/>
              <a:t> </a:t>
            </a:r>
            <a:r>
              <a:rPr lang="pt-BR" dirty="0" err="1" smtClean="0"/>
              <a:t>turpis</a:t>
            </a:r>
            <a:r>
              <a:rPr lang="pt-BR" dirty="0" smtClean="0"/>
              <a:t>.</a:t>
            </a:r>
          </a:p>
        </p:txBody>
      </p:sp>
      <p:sp>
        <p:nvSpPr>
          <p:cNvPr id="13" name="Triângulo Retângulo 7"/>
          <p:cNvSpPr/>
          <p:nvPr userDrawn="1"/>
        </p:nvSpPr>
        <p:spPr>
          <a:xfrm flipH="1">
            <a:off x="7067549" y="4772025"/>
            <a:ext cx="5124446" cy="2103392"/>
          </a:xfrm>
          <a:custGeom>
            <a:avLst/>
            <a:gdLst>
              <a:gd name="connsiteX0" fmla="*/ 0 w 10725665"/>
              <a:gd name="connsiteY0" fmla="*/ 5025144 h 5025144"/>
              <a:gd name="connsiteX1" fmla="*/ 0 w 10725665"/>
              <a:gd name="connsiteY1" fmla="*/ 0 h 5025144"/>
              <a:gd name="connsiteX2" fmla="*/ 10725665 w 10725665"/>
              <a:gd name="connsiteY2" fmla="*/ 5025144 h 5025144"/>
              <a:gd name="connsiteX3" fmla="*/ 0 w 10725665"/>
              <a:gd name="connsiteY3" fmla="*/ 5025144 h 5025144"/>
              <a:gd name="connsiteX0" fmla="*/ 0 w 13271157"/>
              <a:gd name="connsiteY0" fmla="*/ 5025144 h 5025144"/>
              <a:gd name="connsiteX1" fmla="*/ 0 w 13271157"/>
              <a:gd name="connsiteY1" fmla="*/ 0 h 5025144"/>
              <a:gd name="connsiteX2" fmla="*/ 13271157 w 13271157"/>
              <a:gd name="connsiteY2" fmla="*/ 5012787 h 5025144"/>
              <a:gd name="connsiteX3" fmla="*/ 0 w 13271157"/>
              <a:gd name="connsiteY3" fmla="*/ 5025144 h 5025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71157" h="5025144">
                <a:moveTo>
                  <a:pt x="0" y="5025144"/>
                </a:moveTo>
                <a:lnTo>
                  <a:pt x="0" y="0"/>
                </a:lnTo>
                <a:lnTo>
                  <a:pt x="13271157" y="5012787"/>
                </a:lnTo>
                <a:lnTo>
                  <a:pt x="0" y="502514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m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475" y="5984061"/>
            <a:ext cx="3196862" cy="609373"/>
          </a:xfrm>
          <a:prstGeom prst="rect">
            <a:avLst/>
          </a:prstGeom>
        </p:spPr>
      </p:pic>
      <p:sp>
        <p:nvSpPr>
          <p:cNvPr id="3" name="Espaço Reservado para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738728" y="3213886"/>
            <a:ext cx="7443787" cy="242728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ct val="100000"/>
              <a:buFontTx/>
              <a:buBlip>
                <a:blip r:embed="rId3"/>
              </a:buBlip>
              <a:tabLst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altLang="ko-KR" dirty="0" smtClean="0">
                <a:solidFill>
                  <a:schemeClr val="bg1"/>
                </a:solidFill>
                <a:latin typeface="Raleway" panose="020B0503030101060003" pitchFamily="34" charset="0"/>
                <a:cs typeface="Arial" pitchFamily="34" charset="0"/>
              </a:rPr>
              <a:t>Lorem ipsum dolor sit </a:t>
            </a:r>
            <a:r>
              <a:rPr lang="en-US" altLang="ko-KR" dirty="0" err="1" smtClean="0">
                <a:solidFill>
                  <a:schemeClr val="bg1"/>
                </a:solidFill>
                <a:latin typeface="Raleway" panose="020B0503030101060003" pitchFamily="34" charset="0"/>
                <a:cs typeface="Arial" pitchFamily="34" charset="0"/>
              </a:rPr>
              <a:t>amet</a:t>
            </a:r>
            <a:r>
              <a:rPr lang="en-US" altLang="ko-KR" dirty="0" smtClean="0">
                <a:solidFill>
                  <a:schemeClr val="bg1"/>
                </a:solidFill>
                <a:latin typeface="Raleway" panose="020B0503030101060003" pitchFamily="34" charset="0"/>
                <a:cs typeface="Arial" pitchFamily="34" charset="0"/>
              </a:rPr>
              <a:t>, </a:t>
            </a:r>
            <a:r>
              <a:rPr lang="en-US" altLang="ko-KR" dirty="0" err="1" smtClean="0">
                <a:solidFill>
                  <a:schemeClr val="bg1"/>
                </a:solidFill>
                <a:latin typeface="Raleway" panose="020B0503030101060003" pitchFamily="34" charset="0"/>
                <a:cs typeface="Arial" pitchFamily="34" charset="0"/>
              </a:rPr>
              <a:t>consectetur</a:t>
            </a:r>
            <a:r>
              <a:rPr lang="en-US" altLang="ko-KR" dirty="0" smtClean="0">
                <a:solidFill>
                  <a:schemeClr val="bg1"/>
                </a:solidFill>
                <a:latin typeface="Raleway" panose="020B0503030101060003" pitchFamily="34" charset="0"/>
                <a:cs typeface="Arial" pitchFamily="34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Raleway" panose="020B0503030101060003" pitchFamily="34" charset="0"/>
                <a:cs typeface="Arial" pitchFamily="34" charset="0"/>
              </a:rPr>
              <a:t>adipiscing</a:t>
            </a:r>
            <a:r>
              <a:rPr lang="en-US" altLang="ko-KR" dirty="0" smtClean="0">
                <a:solidFill>
                  <a:schemeClr val="bg1"/>
                </a:solidFill>
                <a:latin typeface="Raleway" panose="020B0503030101060003" pitchFamily="34" charset="0"/>
                <a:cs typeface="Arial" pitchFamily="34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Raleway" panose="020B0503030101060003" pitchFamily="34" charset="0"/>
                <a:cs typeface="Arial" pitchFamily="34" charset="0"/>
              </a:rPr>
              <a:t>elit</a:t>
            </a:r>
            <a:endParaRPr lang="en-US" altLang="ko-KR" dirty="0" smtClean="0">
              <a:solidFill>
                <a:schemeClr val="bg1"/>
              </a:solidFill>
              <a:latin typeface="Raleway" panose="020B0503030101060003" pitchFamily="34" charset="0"/>
              <a:cs typeface="Arial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ct val="100000"/>
              <a:buFontTx/>
              <a:buBlip>
                <a:blip r:embed="rId3"/>
              </a:buBlip>
              <a:tabLst/>
              <a:defRPr/>
            </a:pPr>
            <a:r>
              <a:rPr lang="en-US" altLang="ko-KR" dirty="0" smtClean="0">
                <a:solidFill>
                  <a:schemeClr val="bg1"/>
                </a:solidFill>
                <a:latin typeface="Raleway" panose="020B0503030101060003" pitchFamily="34" charset="0"/>
                <a:cs typeface="Arial" pitchFamily="34" charset="0"/>
              </a:rPr>
              <a:t>Lorem ipsum dolor sit </a:t>
            </a:r>
            <a:r>
              <a:rPr lang="en-US" altLang="ko-KR" dirty="0" err="1" smtClean="0">
                <a:solidFill>
                  <a:schemeClr val="bg1"/>
                </a:solidFill>
                <a:latin typeface="Raleway" panose="020B0503030101060003" pitchFamily="34" charset="0"/>
                <a:cs typeface="Arial" pitchFamily="34" charset="0"/>
              </a:rPr>
              <a:t>amet</a:t>
            </a:r>
            <a:r>
              <a:rPr lang="en-US" altLang="ko-KR" dirty="0" smtClean="0">
                <a:solidFill>
                  <a:schemeClr val="bg1"/>
                </a:solidFill>
                <a:latin typeface="Raleway" panose="020B0503030101060003" pitchFamily="34" charset="0"/>
                <a:cs typeface="Arial" pitchFamily="34" charset="0"/>
              </a:rPr>
              <a:t>, </a:t>
            </a:r>
            <a:r>
              <a:rPr lang="en-US" altLang="ko-KR" dirty="0" err="1" smtClean="0">
                <a:solidFill>
                  <a:schemeClr val="bg1"/>
                </a:solidFill>
                <a:latin typeface="Raleway" panose="020B0503030101060003" pitchFamily="34" charset="0"/>
                <a:cs typeface="Arial" pitchFamily="34" charset="0"/>
              </a:rPr>
              <a:t>consectetur</a:t>
            </a:r>
            <a:r>
              <a:rPr lang="en-US" altLang="ko-KR" dirty="0" smtClean="0">
                <a:solidFill>
                  <a:schemeClr val="bg1"/>
                </a:solidFill>
                <a:latin typeface="Raleway" panose="020B0503030101060003" pitchFamily="34" charset="0"/>
                <a:cs typeface="Arial" pitchFamily="34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Raleway" panose="020B0503030101060003" pitchFamily="34" charset="0"/>
                <a:cs typeface="Arial" pitchFamily="34" charset="0"/>
              </a:rPr>
              <a:t>adipiscing</a:t>
            </a:r>
            <a:r>
              <a:rPr lang="en-US" altLang="ko-KR" dirty="0" smtClean="0">
                <a:solidFill>
                  <a:schemeClr val="bg1"/>
                </a:solidFill>
                <a:latin typeface="Raleway" panose="020B0503030101060003" pitchFamily="34" charset="0"/>
                <a:cs typeface="Arial" pitchFamily="34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Raleway" panose="020B0503030101060003" pitchFamily="34" charset="0"/>
                <a:cs typeface="Arial" pitchFamily="34" charset="0"/>
              </a:rPr>
              <a:t>elit</a:t>
            </a:r>
            <a:endParaRPr lang="en-US" altLang="ko-KR" dirty="0" smtClean="0">
              <a:solidFill>
                <a:schemeClr val="bg1"/>
              </a:solidFill>
              <a:latin typeface="Raleway" panose="020B0503030101060003" pitchFamily="34" charset="0"/>
              <a:cs typeface="Arial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ct val="100000"/>
              <a:buFontTx/>
              <a:buBlip>
                <a:blip r:embed="rId3"/>
              </a:buBlip>
              <a:tabLst/>
              <a:defRPr/>
            </a:pPr>
            <a:r>
              <a:rPr lang="en-US" altLang="ko-KR" dirty="0" smtClean="0">
                <a:solidFill>
                  <a:schemeClr val="bg1"/>
                </a:solidFill>
                <a:latin typeface="Raleway" panose="020B0503030101060003" pitchFamily="34" charset="0"/>
                <a:cs typeface="Arial" pitchFamily="34" charset="0"/>
              </a:rPr>
              <a:t>Lorem ipsum dolor sit </a:t>
            </a:r>
            <a:r>
              <a:rPr lang="en-US" altLang="ko-KR" dirty="0" err="1" smtClean="0">
                <a:solidFill>
                  <a:schemeClr val="bg1"/>
                </a:solidFill>
                <a:latin typeface="Raleway" panose="020B0503030101060003" pitchFamily="34" charset="0"/>
                <a:cs typeface="Arial" pitchFamily="34" charset="0"/>
              </a:rPr>
              <a:t>amet</a:t>
            </a:r>
            <a:r>
              <a:rPr lang="en-US" altLang="ko-KR" dirty="0" smtClean="0">
                <a:solidFill>
                  <a:schemeClr val="bg1"/>
                </a:solidFill>
                <a:latin typeface="Raleway" panose="020B0503030101060003" pitchFamily="34" charset="0"/>
                <a:cs typeface="Arial" pitchFamily="34" charset="0"/>
              </a:rPr>
              <a:t>, </a:t>
            </a:r>
            <a:r>
              <a:rPr lang="en-US" altLang="ko-KR" dirty="0" err="1" smtClean="0">
                <a:solidFill>
                  <a:schemeClr val="bg1"/>
                </a:solidFill>
                <a:latin typeface="Raleway" panose="020B0503030101060003" pitchFamily="34" charset="0"/>
                <a:cs typeface="Arial" pitchFamily="34" charset="0"/>
              </a:rPr>
              <a:t>consectetur</a:t>
            </a:r>
            <a:r>
              <a:rPr lang="en-US" altLang="ko-KR" dirty="0" smtClean="0">
                <a:solidFill>
                  <a:schemeClr val="bg1"/>
                </a:solidFill>
                <a:latin typeface="Raleway" panose="020B0503030101060003" pitchFamily="34" charset="0"/>
                <a:cs typeface="Arial" pitchFamily="34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Raleway" panose="020B0503030101060003" pitchFamily="34" charset="0"/>
                <a:cs typeface="Arial" pitchFamily="34" charset="0"/>
              </a:rPr>
              <a:t>adipiscing</a:t>
            </a:r>
            <a:r>
              <a:rPr lang="en-US" altLang="ko-KR" dirty="0" smtClean="0">
                <a:solidFill>
                  <a:schemeClr val="bg1"/>
                </a:solidFill>
                <a:latin typeface="Raleway" panose="020B0503030101060003" pitchFamily="34" charset="0"/>
                <a:cs typeface="Arial" pitchFamily="34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Raleway" panose="020B0503030101060003" pitchFamily="34" charset="0"/>
                <a:cs typeface="Arial" pitchFamily="34" charset="0"/>
              </a:rPr>
              <a:t>elit</a:t>
            </a:r>
            <a:endParaRPr lang="en-US" altLang="ko-KR" dirty="0" smtClean="0">
              <a:solidFill>
                <a:schemeClr val="bg1"/>
              </a:solidFill>
              <a:latin typeface="Raleway" panose="020B0503030101060003" pitchFamily="34" charset="0"/>
              <a:cs typeface="Arial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ct val="100000"/>
              <a:buFontTx/>
              <a:buBlip>
                <a:blip r:embed="rId3"/>
              </a:buBlip>
              <a:tabLst/>
              <a:defRPr/>
            </a:pPr>
            <a:r>
              <a:rPr lang="en-US" altLang="ko-KR" dirty="0" smtClean="0">
                <a:solidFill>
                  <a:schemeClr val="bg1"/>
                </a:solidFill>
                <a:latin typeface="Raleway" panose="020B0503030101060003" pitchFamily="34" charset="0"/>
                <a:cs typeface="Arial" pitchFamily="34" charset="0"/>
              </a:rPr>
              <a:t>Lorem ipsum dolor sit </a:t>
            </a:r>
            <a:r>
              <a:rPr lang="en-US" altLang="ko-KR" dirty="0" err="1" smtClean="0">
                <a:solidFill>
                  <a:schemeClr val="bg1"/>
                </a:solidFill>
                <a:latin typeface="Raleway" panose="020B0503030101060003" pitchFamily="34" charset="0"/>
                <a:cs typeface="Arial" pitchFamily="34" charset="0"/>
              </a:rPr>
              <a:t>amet</a:t>
            </a:r>
            <a:r>
              <a:rPr lang="en-US" altLang="ko-KR" dirty="0" smtClean="0">
                <a:solidFill>
                  <a:schemeClr val="bg1"/>
                </a:solidFill>
                <a:latin typeface="Raleway" panose="020B0503030101060003" pitchFamily="34" charset="0"/>
                <a:cs typeface="Arial" pitchFamily="34" charset="0"/>
              </a:rPr>
              <a:t>, </a:t>
            </a:r>
            <a:r>
              <a:rPr lang="en-US" altLang="ko-KR" dirty="0" err="1" smtClean="0">
                <a:solidFill>
                  <a:schemeClr val="bg1"/>
                </a:solidFill>
                <a:latin typeface="Raleway" panose="020B0503030101060003" pitchFamily="34" charset="0"/>
                <a:cs typeface="Arial" pitchFamily="34" charset="0"/>
              </a:rPr>
              <a:t>consectetur</a:t>
            </a:r>
            <a:r>
              <a:rPr lang="en-US" altLang="ko-KR" dirty="0" smtClean="0">
                <a:solidFill>
                  <a:schemeClr val="bg1"/>
                </a:solidFill>
                <a:latin typeface="Raleway" panose="020B0503030101060003" pitchFamily="34" charset="0"/>
                <a:cs typeface="Arial" pitchFamily="34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Raleway" panose="020B0503030101060003" pitchFamily="34" charset="0"/>
                <a:cs typeface="Arial" pitchFamily="34" charset="0"/>
              </a:rPr>
              <a:t>adipiscing</a:t>
            </a:r>
            <a:r>
              <a:rPr lang="en-US" altLang="ko-KR" dirty="0" smtClean="0">
                <a:solidFill>
                  <a:schemeClr val="bg1"/>
                </a:solidFill>
                <a:latin typeface="Raleway" panose="020B0503030101060003" pitchFamily="34" charset="0"/>
                <a:cs typeface="Arial" pitchFamily="34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Raleway" panose="020B0503030101060003" pitchFamily="34" charset="0"/>
                <a:cs typeface="Arial" pitchFamily="34" charset="0"/>
              </a:rPr>
              <a:t>elit</a:t>
            </a:r>
            <a:endParaRPr lang="en-US" altLang="ko-KR" dirty="0" smtClean="0">
              <a:solidFill>
                <a:schemeClr val="bg1"/>
              </a:solidFill>
              <a:latin typeface="Raleway" panose="020B0503030101060003" pitchFamily="34" charset="0"/>
              <a:cs typeface="Arial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ct val="100000"/>
              <a:buFontTx/>
              <a:buBlip>
                <a:blip r:embed="rId3"/>
              </a:buBlip>
              <a:tabLst/>
              <a:defRPr/>
            </a:pPr>
            <a:r>
              <a:rPr lang="en-US" altLang="ko-KR" dirty="0" smtClean="0">
                <a:solidFill>
                  <a:schemeClr val="bg1"/>
                </a:solidFill>
                <a:latin typeface="Raleway" panose="020B0503030101060003" pitchFamily="34" charset="0"/>
                <a:cs typeface="Arial" pitchFamily="34" charset="0"/>
              </a:rPr>
              <a:t>Lorem ipsum dolor sit </a:t>
            </a:r>
            <a:r>
              <a:rPr lang="en-US" altLang="ko-KR" dirty="0" err="1" smtClean="0">
                <a:solidFill>
                  <a:schemeClr val="bg1"/>
                </a:solidFill>
                <a:latin typeface="Raleway" panose="020B0503030101060003" pitchFamily="34" charset="0"/>
                <a:cs typeface="Arial" pitchFamily="34" charset="0"/>
              </a:rPr>
              <a:t>amet</a:t>
            </a:r>
            <a:r>
              <a:rPr lang="en-US" altLang="ko-KR" dirty="0" smtClean="0">
                <a:solidFill>
                  <a:schemeClr val="bg1"/>
                </a:solidFill>
                <a:latin typeface="Raleway" panose="020B0503030101060003" pitchFamily="34" charset="0"/>
                <a:cs typeface="Arial" pitchFamily="34" charset="0"/>
              </a:rPr>
              <a:t>, </a:t>
            </a:r>
            <a:r>
              <a:rPr lang="en-US" altLang="ko-KR" dirty="0" err="1" smtClean="0">
                <a:solidFill>
                  <a:schemeClr val="bg1"/>
                </a:solidFill>
                <a:latin typeface="Raleway" panose="020B0503030101060003" pitchFamily="34" charset="0"/>
                <a:cs typeface="Arial" pitchFamily="34" charset="0"/>
              </a:rPr>
              <a:t>consectetur</a:t>
            </a:r>
            <a:r>
              <a:rPr lang="en-US" altLang="ko-KR" dirty="0" smtClean="0">
                <a:solidFill>
                  <a:schemeClr val="bg1"/>
                </a:solidFill>
                <a:latin typeface="Raleway" panose="020B0503030101060003" pitchFamily="34" charset="0"/>
                <a:cs typeface="Arial" pitchFamily="34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Raleway" panose="020B0503030101060003" pitchFamily="34" charset="0"/>
                <a:cs typeface="Arial" pitchFamily="34" charset="0"/>
              </a:rPr>
              <a:t>adipiscing</a:t>
            </a:r>
            <a:r>
              <a:rPr lang="en-US" altLang="ko-KR" dirty="0" smtClean="0">
                <a:solidFill>
                  <a:schemeClr val="bg1"/>
                </a:solidFill>
                <a:latin typeface="Raleway" panose="020B0503030101060003" pitchFamily="34" charset="0"/>
                <a:cs typeface="Arial" pitchFamily="34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Raleway" panose="020B0503030101060003" pitchFamily="34" charset="0"/>
                <a:cs typeface="Arial" pitchFamily="34" charset="0"/>
              </a:rPr>
              <a:t>elit</a:t>
            </a:r>
            <a:endParaRPr lang="en-US" altLang="ko-KR" dirty="0" smtClean="0">
              <a:solidFill>
                <a:schemeClr val="bg1"/>
              </a:solidFill>
              <a:latin typeface="Raleway" panose="020B0503030101060003" pitchFamily="34" charset="0"/>
              <a:cs typeface="Arial" pitchFamily="34" charset="0"/>
            </a:endParaRPr>
          </a:p>
          <a:p>
            <a:endParaRPr lang="en-US" altLang="ko-KR" dirty="0" smtClean="0">
              <a:solidFill>
                <a:schemeClr val="bg1"/>
              </a:solidFill>
              <a:latin typeface="Raleway" panose="020B0503030101060003" pitchFamily="34" charset="0"/>
              <a:cs typeface="Arial" pitchFamily="34" charset="0"/>
            </a:endParaRPr>
          </a:p>
          <a:p>
            <a:endParaRPr lang="en-US" altLang="ko-KR" dirty="0">
              <a:solidFill>
                <a:schemeClr val="bg1"/>
              </a:solidFill>
              <a:latin typeface="Raleway" panose="020B0503030101060003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46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90000"/>
                <a:lumOff val="10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ângulo Retângulo 7"/>
          <p:cNvSpPr/>
          <p:nvPr userDrawn="1"/>
        </p:nvSpPr>
        <p:spPr>
          <a:xfrm rot="10800000" flipH="1" flipV="1">
            <a:off x="-9832" y="-22034"/>
            <a:ext cx="12219178" cy="6897451"/>
          </a:xfrm>
          <a:prstGeom prst="rect">
            <a:avLst/>
          </a:prstGeom>
          <a:solidFill>
            <a:srgbClr val="F2F2F2">
              <a:alpha val="89020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riângulo Retângulo 7"/>
          <p:cNvSpPr/>
          <p:nvPr userDrawn="1"/>
        </p:nvSpPr>
        <p:spPr>
          <a:xfrm flipH="1">
            <a:off x="7067549" y="4772025"/>
            <a:ext cx="5124446" cy="2103392"/>
          </a:xfrm>
          <a:custGeom>
            <a:avLst/>
            <a:gdLst>
              <a:gd name="connsiteX0" fmla="*/ 0 w 10725665"/>
              <a:gd name="connsiteY0" fmla="*/ 5025144 h 5025144"/>
              <a:gd name="connsiteX1" fmla="*/ 0 w 10725665"/>
              <a:gd name="connsiteY1" fmla="*/ 0 h 5025144"/>
              <a:gd name="connsiteX2" fmla="*/ 10725665 w 10725665"/>
              <a:gd name="connsiteY2" fmla="*/ 5025144 h 5025144"/>
              <a:gd name="connsiteX3" fmla="*/ 0 w 10725665"/>
              <a:gd name="connsiteY3" fmla="*/ 5025144 h 5025144"/>
              <a:gd name="connsiteX0" fmla="*/ 0 w 13271157"/>
              <a:gd name="connsiteY0" fmla="*/ 5025144 h 5025144"/>
              <a:gd name="connsiteX1" fmla="*/ 0 w 13271157"/>
              <a:gd name="connsiteY1" fmla="*/ 0 h 5025144"/>
              <a:gd name="connsiteX2" fmla="*/ 13271157 w 13271157"/>
              <a:gd name="connsiteY2" fmla="*/ 5012787 h 5025144"/>
              <a:gd name="connsiteX3" fmla="*/ 0 w 13271157"/>
              <a:gd name="connsiteY3" fmla="*/ 5025144 h 5025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71157" h="5025144">
                <a:moveTo>
                  <a:pt x="0" y="5025144"/>
                </a:moveTo>
                <a:lnTo>
                  <a:pt x="0" y="0"/>
                </a:lnTo>
                <a:lnTo>
                  <a:pt x="13271157" y="5012787"/>
                </a:lnTo>
                <a:lnTo>
                  <a:pt x="0" y="502514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m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475" y="5984061"/>
            <a:ext cx="3196862" cy="609373"/>
          </a:xfrm>
          <a:prstGeom prst="rect">
            <a:avLst/>
          </a:prstGeom>
        </p:spPr>
      </p:pic>
      <p:sp>
        <p:nvSpPr>
          <p:cNvPr id="8" name="Título 13"/>
          <p:cNvSpPr>
            <a:spLocks noGrp="1"/>
          </p:cNvSpPr>
          <p:nvPr>
            <p:ph type="title" hasCustomPrompt="1"/>
          </p:nvPr>
        </p:nvSpPr>
        <p:spPr>
          <a:xfrm>
            <a:off x="228469" y="659166"/>
            <a:ext cx="11649206" cy="602850"/>
          </a:xfrm>
          <a:prstGeom prst="rect">
            <a:avLst/>
          </a:prstGeom>
        </p:spPr>
        <p:txBody>
          <a:bodyPr/>
          <a:lstStyle>
            <a:lvl1pPr>
              <a:defRPr sz="3600" baseline="0"/>
            </a:lvl1pPr>
          </a:lstStyle>
          <a:p>
            <a:r>
              <a:rPr lang="pt-BR" sz="3600" dirty="0" smtClean="0">
                <a:solidFill>
                  <a:schemeClr val="bg1"/>
                </a:solidFill>
                <a:latin typeface="Raleway ExtraBold" panose="020B0903030101060003" pitchFamily="34" charset="0"/>
              </a:rPr>
              <a:t>DIGITE O TÍTULO DO SLIDE AQUI</a:t>
            </a:r>
            <a:endParaRPr lang="pt-BR" sz="3600" dirty="0">
              <a:solidFill>
                <a:schemeClr val="bg1"/>
              </a:solidFill>
              <a:latin typeface="Raleway ExtraBold" panose="020B0903030101060003" pitchFamily="34" charset="0"/>
            </a:endParaRPr>
          </a:p>
        </p:txBody>
      </p:sp>
      <p:sp>
        <p:nvSpPr>
          <p:cNvPr id="9" name="Retângulo 8"/>
          <p:cNvSpPr/>
          <p:nvPr userDrawn="1"/>
        </p:nvSpPr>
        <p:spPr>
          <a:xfrm>
            <a:off x="341804" y="1262015"/>
            <a:ext cx="2048698" cy="9783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Espaço Reservado para Texto 23"/>
          <p:cNvSpPr>
            <a:spLocks noGrp="1"/>
          </p:cNvSpPr>
          <p:nvPr>
            <p:ph type="body" sz="quarter" idx="11" hasCustomPrompt="1"/>
          </p:nvPr>
        </p:nvSpPr>
        <p:spPr>
          <a:xfrm>
            <a:off x="242149" y="395998"/>
            <a:ext cx="3563937" cy="2471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pt-BR" dirty="0" smtClean="0"/>
              <a:t>SECRETARIA DE ENERGIA ELÉTRICA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30684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21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935848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nic.org.uk/wp-content/uploads/NIA-electricty.jpg"/>
          <p:cNvPicPr>
            <a:picLocks noChangeAspect="1" noChangeArrowheads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8"/>
          <a:stretch/>
        </p:blipFill>
        <p:spPr bwMode="auto">
          <a:xfrm>
            <a:off x="0" y="-19051"/>
            <a:ext cx="12203012" cy="689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629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4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Raleway ExtraBold" panose="020B09030301010600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18944" y="3487479"/>
            <a:ext cx="6993855" cy="1488927"/>
          </a:xfrm>
        </p:spPr>
        <p:txBody>
          <a:bodyPr/>
          <a:lstStyle/>
          <a:p>
            <a:r>
              <a:rPr lang="pt-BR" dirty="0" smtClean="0"/>
              <a:t>CAPITALIZAÇÃO DA ELETROBRAS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6288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469" y="659166"/>
            <a:ext cx="11649206" cy="592118"/>
          </a:xfrm>
        </p:spPr>
        <p:txBody>
          <a:bodyPr/>
          <a:lstStyle/>
          <a:p>
            <a:r>
              <a:rPr lang="pt-BR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CEPEL</a:t>
            </a:r>
            <a:endParaRPr lang="pt-BR" sz="14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>
                <a:solidFill>
                  <a:schemeClr val="bg1">
                    <a:lumMod val="75000"/>
                    <a:lumOff val="25000"/>
                  </a:schemeClr>
                </a:solidFill>
              </a:rPr>
              <a:t>AÇÕES MINISTÉRIO DE MINAS E ENERGIA</a:t>
            </a:r>
          </a:p>
        </p:txBody>
      </p:sp>
      <p:sp>
        <p:nvSpPr>
          <p:cNvPr id="19" name="Espaço Reservado para Texto 19"/>
          <p:cNvSpPr txBox="1">
            <a:spLocks/>
          </p:cNvSpPr>
          <p:nvPr/>
        </p:nvSpPr>
        <p:spPr>
          <a:xfrm>
            <a:off x="273564" y="1445611"/>
            <a:ext cx="11612562" cy="2863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8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EMPRESA E OBJETO SOCIAL</a:t>
            </a:r>
            <a:endParaRPr lang="pt-BR" sz="18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0" name="Straight Connector 6"/>
          <p:cNvCxnSpPr/>
          <p:nvPr/>
        </p:nvCxnSpPr>
        <p:spPr>
          <a:xfrm>
            <a:off x="224444" y="1743167"/>
            <a:ext cx="11629504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ixaDeTexto 40"/>
          <p:cNvSpPr txBox="1"/>
          <p:nvPr/>
        </p:nvSpPr>
        <p:spPr>
          <a:xfrm>
            <a:off x="158271" y="2131762"/>
            <a:ext cx="941936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chemeClr val="accent4">
                    <a:lumMod val="50000"/>
                  </a:schemeClr>
                </a:solidFill>
              </a:rPr>
              <a:t>Instituído por Escritura Pública, publicada em 21.01.74, e celebrada pela Eletrobras, Chesf, Furnas, Eletronorte e </a:t>
            </a:r>
            <a:r>
              <a:rPr lang="pt-BR" sz="2000" b="1" dirty="0" err="1" smtClean="0">
                <a:solidFill>
                  <a:schemeClr val="accent4">
                    <a:lumMod val="50000"/>
                  </a:schemeClr>
                </a:solidFill>
              </a:rPr>
              <a:t>Eletrosul</a:t>
            </a:r>
            <a:r>
              <a:rPr lang="pt-BR" sz="2000" b="1" dirty="0" smtClean="0">
                <a:solidFill>
                  <a:schemeClr val="accent4">
                    <a:lumMod val="50000"/>
                  </a:schemeClr>
                </a:solidFill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20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2000" b="1" dirty="0" smtClean="0">
                <a:solidFill>
                  <a:schemeClr val="accent4">
                    <a:lumMod val="50000"/>
                  </a:schemeClr>
                </a:solidFill>
              </a:rPr>
              <a:t>Preservar a capacidade em pesquisa, desenvolvimento, inovação e qualificação na área de sistemas elétricos;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20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2000" b="1" dirty="0" smtClean="0">
                <a:solidFill>
                  <a:schemeClr val="accent4">
                    <a:lumMod val="50000"/>
                  </a:schemeClr>
                </a:solidFill>
              </a:rPr>
              <a:t>Associação civil sem fins lucrativos;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20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2000" b="1" dirty="0" smtClean="0">
                <a:solidFill>
                  <a:schemeClr val="accent4">
                    <a:lumMod val="50000"/>
                  </a:schemeClr>
                </a:solidFill>
              </a:rPr>
              <a:t>Não é uma empresa do Grupo Eletrobras, mas sim um ente privado;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20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2000" b="1" dirty="0" smtClean="0">
                <a:solidFill>
                  <a:schemeClr val="accent4">
                    <a:lumMod val="50000"/>
                  </a:schemeClr>
                </a:solidFill>
              </a:rPr>
              <a:t>Possui duas categorias de associados : fundadores e associados especiais;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20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2000" b="1" dirty="0" smtClean="0">
                <a:solidFill>
                  <a:schemeClr val="accent4">
                    <a:lumMod val="50000"/>
                  </a:schemeClr>
                </a:solidFill>
              </a:rPr>
              <a:t>Atualmente o CEPEL já presta serviços a outras empresas;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2000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20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6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6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43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469" y="659166"/>
            <a:ext cx="11649206" cy="592118"/>
          </a:xfrm>
        </p:spPr>
        <p:txBody>
          <a:bodyPr/>
          <a:lstStyle/>
          <a:p>
            <a:r>
              <a:rPr lang="pt-BR" b="1" dirty="0" smtClean="0"/>
              <a:t>CEPEL NA CAPITALIZAÇÃO DA ELETROBRAS</a:t>
            </a:r>
            <a:endParaRPr lang="pt-BR" b="1" dirty="0"/>
          </a:p>
        </p:txBody>
      </p:sp>
      <p:sp>
        <p:nvSpPr>
          <p:cNvPr id="11" name="CaixaDeTexto 40"/>
          <p:cNvSpPr txBox="1"/>
          <p:nvPr/>
        </p:nvSpPr>
        <p:spPr>
          <a:xfrm>
            <a:off x="245208" y="2223888"/>
            <a:ext cx="115195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t-BR" sz="2000" b="1" dirty="0" smtClean="0">
                <a:solidFill>
                  <a:schemeClr val="accent4">
                    <a:lumMod val="50000"/>
                  </a:schemeClr>
                </a:solidFill>
              </a:rPr>
              <a:t>O processo de capitalização da Eletrobras será realizado após a aprovação do Projeto de Lei pelo Congresso Nacional;</a:t>
            </a:r>
          </a:p>
          <a:p>
            <a:pPr marL="342900" indent="-342900">
              <a:buAutoNum type="arabicPeriod"/>
            </a:pPr>
            <a:endParaRPr lang="pt-BR" sz="20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pt-BR" sz="2000" b="1" dirty="0" smtClean="0">
                <a:solidFill>
                  <a:schemeClr val="accent4">
                    <a:lumMod val="50000"/>
                  </a:schemeClr>
                </a:solidFill>
              </a:rPr>
              <a:t>Será possível ao parlamento realizar ajustes ao texto proposto;</a:t>
            </a:r>
          </a:p>
          <a:p>
            <a:pPr marL="342900" indent="-342900">
              <a:buAutoNum type="arabicPeriod"/>
            </a:pPr>
            <a:endParaRPr lang="pt-BR" sz="2000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pt-BR" sz="2000" b="1" dirty="0" smtClean="0">
                <a:solidFill>
                  <a:schemeClr val="accent4">
                    <a:lumMod val="50000"/>
                  </a:schemeClr>
                </a:solidFill>
              </a:rPr>
              <a:t>3.Reconhecimento da importância do trabalho desenvolvido pelo CEPEL;</a:t>
            </a:r>
          </a:p>
          <a:p>
            <a:endParaRPr lang="pt-BR" sz="20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pt-BR" sz="2000" b="1" dirty="0" smtClean="0">
                <a:solidFill>
                  <a:schemeClr val="accent4">
                    <a:lumMod val="50000"/>
                  </a:schemeClr>
                </a:solidFill>
              </a:rPr>
              <a:t>4. Estão sendo discutidos os mecanismos para garantir a viabilidade do CEPEL no processo de capitalização;</a:t>
            </a:r>
            <a:endParaRPr lang="pt-BR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20" name="Straight Connector 6"/>
          <p:cNvCxnSpPr/>
          <p:nvPr/>
        </p:nvCxnSpPr>
        <p:spPr>
          <a:xfrm>
            <a:off x="228469" y="2007117"/>
            <a:ext cx="11513127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Chart 7">
            <a:extLst>
              <a:ext uri="{FF2B5EF4-FFF2-40B4-BE49-F238E27FC236}">
                <a16:creationId xmlns:a16="http://schemas.microsoft.com/office/drawing/2014/main" xmlns="" id="{2D6B1B95-BE0B-4473-8755-D64F85DA0A7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971209" y="8678"/>
          <a:ext cx="1749180" cy="1704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" name="CaixaDeTexto 40"/>
          <p:cNvSpPr txBox="1"/>
          <p:nvPr/>
        </p:nvSpPr>
        <p:spPr>
          <a:xfrm>
            <a:off x="213791" y="3022486"/>
            <a:ext cx="11615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7" name="Espaço Reservado para Texto 19"/>
          <p:cNvSpPr txBox="1">
            <a:spLocks/>
          </p:cNvSpPr>
          <p:nvPr/>
        </p:nvSpPr>
        <p:spPr>
          <a:xfrm>
            <a:off x="245208" y="2714441"/>
            <a:ext cx="11612562" cy="2863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PT" sz="18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964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Chart 7">
            <a:extLst>
              <a:ext uri="{FF2B5EF4-FFF2-40B4-BE49-F238E27FC236}">
                <a16:creationId xmlns:a16="http://schemas.microsoft.com/office/drawing/2014/main" xmlns="" id="{2D6B1B95-BE0B-4473-8755-D64F85DA0A7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971209" y="8678"/>
          <a:ext cx="1749180" cy="1704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" name="CaixaDeTexto 40"/>
          <p:cNvSpPr txBox="1"/>
          <p:nvPr/>
        </p:nvSpPr>
        <p:spPr>
          <a:xfrm>
            <a:off x="213791" y="3022486"/>
            <a:ext cx="11615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7" name="Espaço Reservado para Texto 19"/>
          <p:cNvSpPr txBox="1">
            <a:spLocks/>
          </p:cNvSpPr>
          <p:nvPr/>
        </p:nvSpPr>
        <p:spPr>
          <a:xfrm>
            <a:off x="245208" y="2714441"/>
            <a:ext cx="11612562" cy="2863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PT" sz="1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526384" y="1713468"/>
            <a:ext cx="5957740" cy="26982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600" dirty="0" smtClean="0"/>
              <a:t>OBRIGADO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196218229"/>
      </p:ext>
    </p:extLst>
  </p:cSld>
  <p:clrMapOvr>
    <a:masterClrMapping/>
  </p:clrMapOvr>
</p:sld>
</file>

<file path=ppt/theme/theme1.xml><?xml version="1.0" encoding="utf-8"?>
<a:theme xmlns:a="http://schemas.openxmlformats.org/drawingml/2006/main" name="2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dirty="0" smtClean="0">
            <a:solidFill>
              <a:schemeClr val="bg1"/>
            </a:solidFill>
            <a:latin typeface="Raleway ExtraBold" panose="020B09030301010600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5503</TotalTime>
  <Words>161</Words>
  <Application>Microsoft Office PowerPoint</Application>
  <PresentationFormat>Widescreen</PresentationFormat>
  <Paragraphs>29</Paragraphs>
  <Slides>4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</vt:i4>
      </vt:variant>
    </vt:vector>
  </HeadingPairs>
  <TitlesOfParts>
    <vt:vector size="12" baseType="lpstr">
      <vt:lpstr>Raleway</vt:lpstr>
      <vt:lpstr>Wingdings</vt:lpstr>
      <vt:lpstr>Arial</vt:lpstr>
      <vt:lpstr>Raleway ExtraBold</vt:lpstr>
      <vt:lpstr>Malgun Gothic</vt:lpstr>
      <vt:lpstr>Raleway ExtraLight</vt:lpstr>
      <vt:lpstr>Calibri</vt:lpstr>
      <vt:lpstr>2_Tema do Office</vt:lpstr>
      <vt:lpstr>CAPITALIZAÇÃO DA ELETROBRAS </vt:lpstr>
      <vt:lpstr>CEPEL</vt:lpstr>
      <vt:lpstr>CEPEL NA CAPITALIZAÇÃO DA ELETROBRAS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Andrei Barbosa Lepsch</dc:creator>
  <cp:lastModifiedBy>Leomar Diniz</cp:lastModifiedBy>
  <cp:revision>254</cp:revision>
  <cp:lastPrinted>2019-04-17T23:38:40Z</cp:lastPrinted>
  <dcterms:created xsi:type="dcterms:W3CDTF">2019-02-19T16:06:49Z</dcterms:created>
  <dcterms:modified xsi:type="dcterms:W3CDTF">2019-10-01T15:12:43Z</dcterms:modified>
</cp:coreProperties>
</file>