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4"/>
  </p:notesMasterIdLst>
  <p:sldIdLst>
    <p:sldId id="279" r:id="rId2"/>
    <p:sldId id="281" r:id="rId3"/>
    <p:sldId id="280" r:id="rId4"/>
    <p:sldId id="284" r:id="rId5"/>
    <p:sldId id="286" r:id="rId6"/>
    <p:sldId id="289" r:id="rId7"/>
    <p:sldId id="285" r:id="rId8"/>
    <p:sldId id="293" r:id="rId9"/>
    <p:sldId id="295" r:id="rId10"/>
    <p:sldId id="297" r:id="rId11"/>
    <p:sldId id="298" r:id="rId12"/>
    <p:sldId id="290" r:id="rId1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0066"/>
    <a:srgbClr val="990000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25E5076-3810-47DD-B79F-674D7AD40C01}" styleName="Estilo Escuro 1 - Ênfas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idor\Novo%20IMEA\&#193;rea%20T&#233;cnica\Temporais\2015\Apresenta&#231;&#245;es\2_Fevereiro\Apresenta&#231;&#227;o%20Jornalistas\Apresenta&#231;&#227;o_Boi_para_Jornalistas\Murillo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idor\Novo%20IMEA\&#193;rea%20T&#233;cnica\Temporais\2015\Apresenta&#231;&#245;es\2_Fevereiro\Apresenta&#231;&#227;o%20Jornalistas\Apresenta&#231;&#227;o_Boi_para_Jornalistas\Dados\Produ&#231;&#227;o%20BR-MT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idor\Novo%20IMEA\&#193;rea%20T&#233;cnica\Rotina\Pecu&#225;ria\02_Bovinocultura%20de%20Corte\R202_Tratamento%20de%20Dados\Internos\2015\R202_Tratamento_Utilizacao_frigorifica_remodelado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idor\Novo%20IMEA\&#193;rea%20T&#233;cnica\Temporais\2015\Projetos\P_AgroMT2025_Outlook\Base\Pecu&#225;ria\Bovinocultura\Rebanho\Murillo\Murillo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idor\Novo%20IMEA\&#193;rea%20T&#233;cnica\Temporais\2015\Projetos\P_AgroMT2025_Outlook\Base\Pecu&#225;ria\Bovinocultura\Rebanho\Murillo\bovinos%20JORNALISTAS%20(Recuperado)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800" b="1" dirty="0" smtClean="0">
                <a:solidFill>
                  <a:srgbClr val="003399"/>
                </a:solidFill>
              </a:rPr>
              <a:t>Evolução do rebanho</a:t>
            </a:r>
            <a:endParaRPr lang="en-US" sz="1800" b="1" dirty="0">
              <a:solidFill>
                <a:srgbClr val="003399"/>
              </a:solidFill>
            </a:endParaRPr>
          </a:p>
        </c:rich>
      </c:tx>
      <c:layout>
        <c:manualLayout>
          <c:xMode val="edge"/>
          <c:yMode val="edge"/>
          <c:x val="0.27873737342735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5671660441985949"/>
          <c:y val="8.947392283210362E-2"/>
          <c:w val="0.808041238107849"/>
          <c:h val="0.78953421025114845"/>
        </c:manualLayout>
      </c:layout>
      <c:lineChart>
        <c:grouping val="standard"/>
        <c:varyColors val="0"/>
        <c:ser>
          <c:idx val="0"/>
          <c:order val="0"/>
          <c:tx>
            <c:strRef>
              <c:f>'Cenário Nacional'!$B$6</c:f>
              <c:strCache>
                <c:ptCount val="1"/>
                <c:pt idx="0">
                  <c:v>N° de cabeças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3399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'Cenário Nacional'!$A$7:$A$15</c:f>
              <c:numCache>
                <c:formatCode>0</c:formatCode>
                <c:ptCount val="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</c:numCache>
            </c:numRef>
          </c:cat>
          <c:val>
            <c:numRef>
              <c:f>'Cenário Nacional'!$B$7:$B$15</c:f>
              <c:numCache>
                <c:formatCode>#,##0_ ;\-#,##0\ </c:formatCode>
                <c:ptCount val="9"/>
                <c:pt idx="0">
                  <c:v>207156696</c:v>
                </c:pt>
                <c:pt idx="1">
                  <c:v>205886244</c:v>
                </c:pt>
                <c:pt idx="2">
                  <c:v>199752014</c:v>
                </c:pt>
                <c:pt idx="3">
                  <c:v>202306731</c:v>
                </c:pt>
                <c:pt idx="4">
                  <c:v>205307954</c:v>
                </c:pt>
                <c:pt idx="5">
                  <c:v>209541109</c:v>
                </c:pt>
                <c:pt idx="6">
                  <c:v>212797824</c:v>
                </c:pt>
                <c:pt idx="7">
                  <c:v>211279082</c:v>
                </c:pt>
                <c:pt idx="8">
                  <c:v>211662840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7345400"/>
        <c:axId val="327345792"/>
      </c:lineChart>
      <c:dateAx>
        <c:axId val="327345400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27345792"/>
        <c:crosses val="autoZero"/>
        <c:auto val="0"/>
        <c:lblOffset val="100"/>
        <c:baseTimeUnit val="days"/>
      </c:dateAx>
      <c:valAx>
        <c:axId val="327345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Dot"/>
              <a:round/>
            </a:ln>
            <a:effectLst/>
          </c:spPr>
        </c:majorGridlines>
        <c:numFmt formatCode="#,##0_ ;\-#,##0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27345400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0"/>
                <c:y val="0.32245477626668934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rgbClr val="003399"/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pt-BR" b="1">
                      <a:solidFill>
                        <a:srgbClr val="003399"/>
                      </a:solidFill>
                    </a:rPr>
                    <a:t>Milhões de cabeças 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3399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800" b="1" dirty="0">
                <a:solidFill>
                  <a:srgbClr val="003399"/>
                </a:solidFill>
              </a:rPr>
              <a:t>Rebanho </a:t>
            </a:r>
            <a:r>
              <a:rPr lang="pt-BR" sz="1800" b="1" dirty="0" smtClean="0">
                <a:solidFill>
                  <a:srgbClr val="003399"/>
                </a:solidFill>
              </a:rPr>
              <a:t>por </a:t>
            </a:r>
            <a:r>
              <a:rPr lang="pt-BR" sz="1800" b="1" dirty="0">
                <a:solidFill>
                  <a:srgbClr val="003399"/>
                </a:solidFill>
              </a:rPr>
              <a:t>estado (2013)</a:t>
            </a:r>
          </a:p>
        </c:rich>
      </c:tx>
      <c:layout>
        <c:manualLayout>
          <c:xMode val="edge"/>
          <c:yMode val="edge"/>
          <c:x val="0.2234123994938409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5715111899560927"/>
          <c:y val="0.13855616830065359"/>
          <c:w val="0.81222239955522535"/>
          <c:h val="0.6792265114379084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3399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Plan2!$E$7:$E$11</c:f>
              <c:strCache>
                <c:ptCount val="5"/>
                <c:pt idx="0">
                  <c:v>Mato Grosso</c:v>
                </c:pt>
                <c:pt idx="1">
                  <c:v>Minas Gerais</c:v>
                </c:pt>
                <c:pt idx="2">
                  <c:v>Goiás</c:v>
                </c:pt>
                <c:pt idx="3">
                  <c:v>Mato Grosso do Sul</c:v>
                </c:pt>
                <c:pt idx="4">
                  <c:v>Pará</c:v>
                </c:pt>
              </c:strCache>
            </c:strRef>
          </c:cat>
          <c:val>
            <c:numRef>
              <c:f>Plan2!$F$7:$F$11</c:f>
              <c:numCache>
                <c:formatCode>General</c:formatCode>
                <c:ptCount val="5"/>
                <c:pt idx="0">
                  <c:v>28395205</c:v>
                </c:pt>
                <c:pt idx="1">
                  <c:v>24201256</c:v>
                </c:pt>
                <c:pt idx="2">
                  <c:v>21580398</c:v>
                </c:pt>
                <c:pt idx="3">
                  <c:v>21047274</c:v>
                </c:pt>
                <c:pt idx="4">
                  <c:v>19165028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50"/>
        <c:axId val="327343832"/>
        <c:axId val="327338344"/>
      </c:barChart>
      <c:catAx>
        <c:axId val="327343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27338344"/>
        <c:crosses val="autoZero"/>
        <c:auto val="1"/>
        <c:lblAlgn val="ctr"/>
        <c:lblOffset val="100"/>
        <c:noMultiLvlLbl val="0"/>
      </c:catAx>
      <c:valAx>
        <c:axId val="327338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Dot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27343832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6.3622843102092083E-3"/>
                <c:y val="0.34080616830065363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rgbClr val="003399"/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pt-BR" b="1">
                      <a:solidFill>
                        <a:srgbClr val="003399"/>
                      </a:solidFill>
                    </a:rPr>
                    <a:t>Milhões de cabeças 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3399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800" dirty="0">
                <a:solidFill>
                  <a:srgbClr val="003399"/>
                </a:solidFill>
              </a:rPr>
              <a:t>Carne </a:t>
            </a:r>
            <a:r>
              <a:rPr lang="pt-BR" sz="1800" dirty="0" smtClean="0">
                <a:solidFill>
                  <a:srgbClr val="003399"/>
                </a:solidFill>
              </a:rPr>
              <a:t>produzida em Mato Grosso</a:t>
            </a:r>
            <a:endParaRPr lang="pt-BR" sz="1800" dirty="0">
              <a:solidFill>
                <a:srgbClr val="003399"/>
              </a:solidFill>
            </a:endParaRPr>
          </a:p>
        </c:rich>
      </c:tx>
      <c:layout>
        <c:manualLayout>
          <c:xMode val="edge"/>
          <c:yMode val="edge"/>
          <c:x val="0.31081655092592592"/>
          <c:y val="2.58136574074074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1180752214680573"/>
          <c:y val="0.13537863609024284"/>
          <c:w val="0.8719367672639543"/>
          <c:h val="0.765864856012167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'Produção de carne'!$C$1</c:f>
              <c:strCache>
                <c:ptCount val="1"/>
                <c:pt idx="0">
                  <c:v>Carne (Quiligramas de carcaaça)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lumMod val="89000"/>
                  </a:schemeClr>
                </a:gs>
                <a:gs pos="23000">
                  <a:schemeClr val="accent2">
                    <a:lumMod val="89000"/>
                  </a:schemeClr>
                </a:gs>
                <a:gs pos="69000">
                  <a:schemeClr val="accent2">
                    <a:lumMod val="75000"/>
                  </a:schemeClr>
                </a:gs>
                <a:gs pos="97000">
                  <a:schemeClr val="accent2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3399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'Produção de carne'!$A$2:$A$12</c:f>
              <c:strCach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strCache>
            </c:strRef>
          </c:cat>
          <c:val>
            <c:numRef>
              <c:f>'Produção de carne'!$C$2:$C$12</c:f>
              <c:numCache>
                <c:formatCode>#,##0_ ;\-#,##0\ </c:formatCode>
                <c:ptCount val="11"/>
                <c:pt idx="0">
                  <c:v>814.19577400000003</c:v>
                </c:pt>
                <c:pt idx="1">
                  <c:v>930.79706299999998</c:v>
                </c:pt>
                <c:pt idx="2">
                  <c:v>1082.8051290000001</c:v>
                </c:pt>
                <c:pt idx="3">
                  <c:v>1094.831279</c:v>
                </c:pt>
                <c:pt idx="4">
                  <c:v>924.877748</c:v>
                </c:pt>
                <c:pt idx="5">
                  <c:v>1010.4827770000001</c:v>
                </c:pt>
                <c:pt idx="6">
                  <c:v>1030.7118700000001</c:v>
                </c:pt>
                <c:pt idx="7">
                  <c:v>1085.2177240000001</c:v>
                </c:pt>
                <c:pt idx="8">
                  <c:v>1220.2172780000001</c:v>
                </c:pt>
                <c:pt idx="9">
                  <c:v>1445.0566590000001</c:v>
                </c:pt>
                <c:pt idx="10">
                  <c:v>1325.7816230000001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27339520"/>
        <c:axId val="327339912"/>
      </c:barChart>
      <c:catAx>
        <c:axId val="327339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27339912"/>
        <c:crosses val="autoZero"/>
        <c:auto val="1"/>
        <c:lblAlgn val="ctr"/>
        <c:lblOffset val="100"/>
        <c:noMultiLvlLbl val="0"/>
      </c:catAx>
      <c:valAx>
        <c:axId val="327339912"/>
        <c:scaling>
          <c:orientation val="minMax"/>
          <c:min val="2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b="0" dirty="0" smtClean="0"/>
                  <a:t>Mil</a:t>
                </a:r>
                <a:r>
                  <a:rPr lang="pt-BR" b="0" baseline="0" dirty="0" smtClean="0"/>
                  <a:t> toneladas de carcaça</a:t>
                </a:r>
                <a:endParaRPr lang="pt-BR" b="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#,##0_ ;\-#,##0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27339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0848282993725568E-2"/>
          <c:y val="8.2785995559576289E-2"/>
          <c:w val="0.89144806348144789"/>
          <c:h val="0.8266735794788234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Produtividade!$K$5</c:f>
              <c:strCache>
                <c:ptCount val="1"/>
                <c:pt idx="0">
                  <c:v>Produtividade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lumMod val="89000"/>
                  </a:schemeClr>
                </a:gs>
                <a:gs pos="23000">
                  <a:schemeClr val="accent2">
                    <a:lumMod val="89000"/>
                  </a:schemeClr>
                </a:gs>
                <a:gs pos="69000">
                  <a:schemeClr val="accent2">
                    <a:lumMod val="75000"/>
                  </a:schemeClr>
                </a:gs>
                <a:gs pos="97000">
                  <a:schemeClr val="accent2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3399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Produtividade!$G$6:$G$16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Produtividade!$K$6:$K$16</c:f>
              <c:numCache>
                <c:formatCode>General</c:formatCode>
                <c:ptCount val="11"/>
                <c:pt idx="0">
                  <c:v>2.1514164862912639</c:v>
                </c:pt>
                <c:pt idx="1">
                  <c:v>2.421762525024413</c:v>
                </c:pt>
                <c:pt idx="2">
                  <c:v>2.8072589842689504</c:v>
                </c:pt>
                <c:pt idx="3">
                  <c:v>2.8387699072259411</c:v>
                </c:pt>
                <c:pt idx="4">
                  <c:v>2.4193047659115376</c:v>
                </c:pt>
                <c:pt idx="5">
                  <c:v>2.6555329161792054</c:v>
                </c:pt>
                <c:pt idx="6">
                  <c:v>2.7153126755825432</c:v>
                </c:pt>
                <c:pt idx="7">
                  <c:v>2.8669877309322058</c:v>
                </c:pt>
                <c:pt idx="8">
                  <c:v>3.2425438542568124</c:v>
                </c:pt>
                <c:pt idx="9">
                  <c:v>3.8962300438997226</c:v>
                </c:pt>
                <c:pt idx="10">
                  <c:v>3.6281516032316676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shape val="box"/>
        <c:axId val="328845064"/>
        <c:axId val="328842320"/>
        <c:axId val="0"/>
      </c:bar3DChart>
      <c:catAx>
        <c:axId val="328845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28842320"/>
        <c:crosses val="autoZero"/>
        <c:auto val="1"/>
        <c:lblAlgn val="ctr"/>
        <c:lblOffset val="100"/>
        <c:noMultiLvlLbl val="0"/>
      </c:catAx>
      <c:valAx>
        <c:axId val="32884232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b="0" dirty="0" smtClean="0"/>
                  <a:t>@/ha</a:t>
                </a:r>
                <a:endParaRPr lang="pt-BR" b="0" dirty="0"/>
              </a:p>
            </c:rich>
          </c:tx>
          <c:layout>
            <c:manualLayout>
              <c:xMode val="edge"/>
              <c:yMode val="edge"/>
              <c:x val="4.8551952853047057E-3"/>
              <c:y val="0.4510678266788699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28845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800" b="1" dirty="0" smtClean="0">
                <a:solidFill>
                  <a:srgbClr val="003399"/>
                </a:solidFill>
              </a:rPr>
              <a:t>Volume das exportações</a:t>
            </a:r>
            <a:endParaRPr lang="pt-BR" sz="1800" b="1" dirty="0">
              <a:solidFill>
                <a:srgbClr val="003399"/>
              </a:solidFill>
            </a:endParaRPr>
          </a:p>
        </c:rich>
      </c:tx>
      <c:layout>
        <c:manualLayout>
          <c:xMode val="edge"/>
          <c:yMode val="edge"/>
          <c:x val="0.2639325177584845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fgdfgdsfgdfgs!$F$27</c:f>
              <c:strCache>
                <c:ptCount val="1"/>
                <c:pt idx="0">
                  <c:v>Brasil</c:v>
                </c:pt>
              </c:strCache>
            </c:strRef>
          </c:tx>
          <c:spPr>
            <a:ln w="28575" cap="rnd">
              <a:solidFill>
                <a:schemeClr val="accent3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3399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fgdfgdsfgdfgs!$E$28:$E$35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fgdfgdsfgdfgs!$F$28:$F$35</c:f>
              <c:numCache>
                <c:formatCode>#,##0;#,##0;"-"??;@</c:formatCode>
                <c:ptCount val="8"/>
                <c:pt idx="0">
                  <c:v>1990499890.8000002</c:v>
                </c:pt>
                <c:pt idx="1">
                  <c:v>1633467057.9999995</c:v>
                </c:pt>
                <c:pt idx="2">
                  <c:v>1482867817.4000001</c:v>
                </c:pt>
                <c:pt idx="3">
                  <c:v>1473741187.5100002</c:v>
                </c:pt>
                <c:pt idx="4">
                  <c:v>1222157904.7</c:v>
                </c:pt>
                <c:pt idx="5">
                  <c:v>1390282679.8999999</c:v>
                </c:pt>
                <c:pt idx="6">
                  <c:v>1690240648</c:v>
                </c:pt>
                <c:pt idx="7">
                  <c:v>1743651357.8000002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fgdfgdsfgdfgs!$G$27</c:f>
              <c:strCache>
                <c:ptCount val="1"/>
                <c:pt idx="0">
                  <c:v>Mato Grosso</c:v>
                </c:pt>
              </c:strCache>
            </c:strRef>
          </c:tx>
          <c:spPr>
            <a:ln w="28575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7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3399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fgdfgdsfgdfgs!$E$28:$E$35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fgdfgdsfgdfgs!$G$28:$G$35</c:f>
              <c:numCache>
                <c:formatCode>#,##0;#,##0;"-"??;@</c:formatCode>
                <c:ptCount val="8"/>
                <c:pt idx="0">
                  <c:v>306433782.89999998</c:v>
                </c:pt>
                <c:pt idx="1">
                  <c:v>227731412.29999998</c:v>
                </c:pt>
                <c:pt idx="2">
                  <c:v>185662518.69999999</c:v>
                </c:pt>
                <c:pt idx="3">
                  <c:v>219737386.40000004</c:v>
                </c:pt>
                <c:pt idx="4">
                  <c:v>195195813.50000003</c:v>
                </c:pt>
                <c:pt idx="5">
                  <c:v>225861225.79999998</c:v>
                </c:pt>
                <c:pt idx="6">
                  <c:v>289995429.90000004</c:v>
                </c:pt>
                <c:pt idx="7">
                  <c:v>317965378.5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845456"/>
        <c:axId val="328845848"/>
      </c:lineChart>
      <c:dateAx>
        <c:axId val="328845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28845848"/>
        <c:crosses val="autoZero"/>
        <c:auto val="0"/>
        <c:lblOffset val="100"/>
        <c:baseTimeUnit val="days"/>
      </c:dateAx>
      <c:valAx>
        <c:axId val="328845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;#,##0;&quot;-&quot;??;@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28845456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2.7777777777777776E-2"/>
                <c:y val="0.35403401358182418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rgbClr val="003399"/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 b="1">
                      <a:solidFill>
                        <a:srgbClr val="003399"/>
                      </a:solidFill>
                    </a:rPr>
                    <a:t>Mil TEC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3399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03399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800" b="1" dirty="0" smtClean="0">
                <a:solidFill>
                  <a:srgbClr val="003399"/>
                </a:solidFill>
              </a:rPr>
              <a:t>Receita das exportações</a:t>
            </a:r>
            <a:endParaRPr lang="pt-BR" sz="1800" b="1" dirty="0">
              <a:solidFill>
                <a:srgbClr val="003399"/>
              </a:solidFill>
            </a:endParaRPr>
          </a:p>
        </c:rich>
      </c:tx>
      <c:layout>
        <c:manualLayout>
          <c:xMode val="edge"/>
          <c:yMode val="edge"/>
          <c:x val="0.2611231693414014"/>
          <c:y val="7.781862745098039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2123443392089801"/>
          <c:y val="0.10251307189542484"/>
          <c:w val="0.75702775585372262"/>
          <c:h val="0.72007189542483652"/>
        </c:manualLayout>
      </c:layout>
      <c:lineChart>
        <c:grouping val="standard"/>
        <c:varyColors val="0"/>
        <c:ser>
          <c:idx val="0"/>
          <c:order val="0"/>
          <c:tx>
            <c:strRef>
              <c:f>fgdfgdsfgdfgs!$N$27</c:f>
              <c:strCache>
                <c:ptCount val="1"/>
                <c:pt idx="0">
                  <c:v>Brasil</c:v>
                </c:pt>
              </c:strCache>
            </c:strRef>
          </c:tx>
          <c:spPr>
            <a:ln w="28575" cap="rnd">
              <a:solidFill>
                <a:schemeClr val="accent3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3399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fgdfgdsfgdfgs!$M$28:$M$35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fgdfgdsfgdfgs!$N$28:$N$35</c:f>
              <c:numCache>
                <c:formatCode>#,##0;#,##0;"-"??;@</c:formatCode>
                <c:ptCount val="8"/>
                <c:pt idx="0">
                  <c:v>4212142836</c:v>
                </c:pt>
                <c:pt idx="1">
                  <c:v>4948155641</c:v>
                </c:pt>
                <c:pt idx="2">
                  <c:v>3655944446</c:v>
                </c:pt>
                <c:pt idx="3">
                  <c:v>4505698201</c:v>
                </c:pt>
                <c:pt idx="4">
                  <c:v>4813929858</c:v>
                </c:pt>
                <c:pt idx="5">
                  <c:v>5157870960</c:v>
                </c:pt>
                <c:pt idx="6">
                  <c:v>5977757514</c:v>
                </c:pt>
                <c:pt idx="7">
                  <c:v>6441061632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fgdfgdsfgdfgs!$O$27</c:f>
              <c:strCache>
                <c:ptCount val="1"/>
                <c:pt idx="0">
                  <c:v>Mato Grosso</c:v>
                </c:pt>
              </c:strCache>
            </c:strRef>
          </c:tx>
          <c:spPr>
            <a:ln w="28575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7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3399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fgdfgdsfgdfgs!$M$28:$M$35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fgdfgdsfgdfgs!$O$28:$O$35</c:f>
              <c:numCache>
                <c:formatCode>#,##0;#,##0;"-"??;@</c:formatCode>
                <c:ptCount val="8"/>
                <c:pt idx="0">
                  <c:v>591678158</c:v>
                </c:pt>
                <c:pt idx="1">
                  <c:v>638796700</c:v>
                </c:pt>
                <c:pt idx="2">
                  <c:v>473004280</c:v>
                </c:pt>
                <c:pt idx="3">
                  <c:v>681739487</c:v>
                </c:pt>
                <c:pt idx="4">
                  <c:v>790508279</c:v>
                </c:pt>
                <c:pt idx="5">
                  <c:v>866031649</c:v>
                </c:pt>
                <c:pt idx="6">
                  <c:v>1077451554</c:v>
                </c:pt>
                <c:pt idx="7">
                  <c:v>1205411692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843104"/>
        <c:axId val="328847416"/>
      </c:lineChart>
      <c:dateAx>
        <c:axId val="328843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28847416"/>
        <c:crosses val="autoZero"/>
        <c:auto val="0"/>
        <c:lblOffset val="100"/>
        <c:baseTimeUnit val="days"/>
      </c:dateAx>
      <c:valAx>
        <c:axId val="328847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28843104"/>
        <c:crosses val="autoZero"/>
        <c:crossBetween val="between"/>
        <c:dispUnits>
          <c:builtInUnit val="billions"/>
          <c:dispUnitsLbl>
            <c:layout>
              <c:manualLayout>
                <c:xMode val="edge"/>
                <c:yMode val="edge"/>
                <c:x val="4.1692975532754535E-2"/>
                <c:y val="0.34021793300653597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rgbClr val="003399"/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 b="1" dirty="0" err="1" smtClean="0">
                      <a:solidFill>
                        <a:srgbClr val="003399"/>
                      </a:solidFill>
                    </a:rPr>
                    <a:t>Bilhões</a:t>
                  </a:r>
                  <a:r>
                    <a:rPr lang="en-US" b="1" dirty="0" smtClean="0">
                      <a:solidFill>
                        <a:srgbClr val="003399"/>
                      </a:solidFill>
                    </a:rPr>
                    <a:t> </a:t>
                  </a:r>
                  <a:r>
                    <a:rPr lang="en-US" b="1" dirty="0">
                      <a:solidFill>
                        <a:srgbClr val="003399"/>
                      </a:solidFill>
                    </a:rPr>
                    <a:t>de US$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3399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03399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sz="1800" b="1" dirty="0" smtClean="0"/>
              <a:t>CAPACIDADE FRIGORÍFICA</a:t>
            </a:r>
            <a:r>
              <a:rPr lang="pt-BR" sz="1800" b="1" baseline="0" dirty="0" smtClean="0"/>
              <a:t> DE MATO GROSSO</a:t>
            </a:r>
            <a:endParaRPr lang="pt-BR" sz="18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areaChart>
        <c:grouping val="standard"/>
        <c:varyColors val="0"/>
        <c:ser>
          <c:idx val="1"/>
          <c:order val="0"/>
          <c:tx>
            <c:strRef>
              <c:f>'Operação SIF'!$F$12</c:f>
              <c:strCache>
                <c:ptCount val="1"/>
                <c:pt idx="0">
                  <c:v>Capacidade total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'Operação Real'!$AE$14:$CS$14</c:f>
              <c:numCache>
                <c:formatCode>[$-416]mmm/yy;@</c:formatCode>
                <c:ptCount val="67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</c:numCache>
            </c:numRef>
          </c:cat>
          <c:val>
            <c:numRef>
              <c:f>'Operação SIF'!$AE$12:$CS$12</c:f>
              <c:numCache>
                <c:formatCode>#,##0</c:formatCode>
                <c:ptCount val="67"/>
                <c:pt idx="0">
                  <c:v>36391</c:v>
                </c:pt>
                <c:pt idx="1">
                  <c:v>36391</c:v>
                </c:pt>
                <c:pt idx="2">
                  <c:v>36391</c:v>
                </c:pt>
                <c:pt idx="3">
                  <c:v>36391</c:v>
                </c:pt>
                <c:pt idx="4">
                  <c:v>36391</c:v>
                </c:pt>
                <c:pt idx="5">
                  <c:v>36391</c:v>
                </c:pt>
                <c:pt idx="6">
                  <c:v>36391</c:v>
                </c:pt>
                <c:pt idx="7">
                  <c:v>36391</c:v>
                </c:pt>
                <c:pt idx="8">
                  <c:v>36391</c:v>
                </c:pt>
                <c:pt idx="9">
                  <c:v>36391</c:v>
                </c:pt>
                <c:pt idx="10">
                  <c:v>36391</c:v>
                </c:pt>
                <c:pt idx="11">
                  <c:v>36391</c:v>
                </c:pt>
                <c:pt idx="12">
                  <c:v>36391</c:v>
                </c:pt>
                <c:pt idx="13">
                  <c:v>36991</c:v>
                </c:pt>
                <c:pt idx="14">
                  <c:v>36991</c:v>
                </c:pt>
                <c:pt idx="15">
                  <c:v>36991</c:v>
                </c:pt>
                <c:pt idx="16">
                  <c:v>36991</c:v>
                </c:pt>
                <c:pt idx="17">
                  <c:v>36991</c:v>
                </c:pt>
                <c:pt idx="18">
                  <c:v>36991</c:v>
                </c:pt>
                <c:pt idx="19">
                  <c:v>36991</c:v>
                </c:pt>
                <c:pt idx="20">
                  <c:v>36991</c:v>
                </c:pt>
                <c:pt idx="21">
                  <c:v>36991</c:v>
                </c:pt>
                <c:pt idx="22">
                  <c:v>36991</c:v>
                </c:pt>
                <c:pt idx="23">
                  <c:v>36991</c:v>
                </c:pt>
                <c:pt idx="24">
                  <c:v>36991</c:v>
                </c:pt>
                <c:pt idx="25">
                  <c:v>36991</c:v>
                </c:pt>
                <c:pt idx="26">
                  <c:v>36991</c:v>
                </c:pt>
                <c:pt idx="27">
                  <c:v>36991</c:v>
                </c:pt>
                <c:pt idx="28">
                  <c:v>36991</c:v>
                </c:pt>
                <c:pt idx="29">
                  <c:v>36991</c:v>
                </c:pt>
                <c:pt idx="30">
                  <c:v>36991</c:v>
                </c:pt>
                <c:pt idx="31">
                  <c:v>36991</c:v>
                </c:pt>
                <c:pt idx="32">
                  <c:v>36991</c:v>
                </c:pt>
                <c:pt idx="33">
                  <c:v>36991</c:v>
                </c:pt>
                <c:pt idx="34">
                  <c:v>36991</c:v>
                </c:pt>
                <c:pt idx="35">
                  <c:v>36991</c:v>
                </c:pt>
                <c:pt idx="36">
                  <c:v>36991</c:v>
                </c:pt>
                <c:pt idx="37">
                  <c:v>36991</c:v>
                </c:pt>
                <c:pt idx="38">
                  <c:v>36991</c:v>
                </c:pt>
                <c:pt idx="39">
                  <c:v>36991</c:v>
                </c:pt>
                <c:pt idx="40">
                  <c:v>36991</c:v>
                </c:pt>
                <c:pt idx="41">
                  <c:v>36991</c:v>
                </c:pt>
                <c:pt idx="42">
                  <c:v>36991</c:v>
                </c:pt>
                <c:pt idx="43">
                  <c:v>36991</c:v>
                </c:pt>
                <c:pt idx="44">
                  <c:v>36991</c:v>
                </c:pt>
                <c:pt idx="45">
                  <c:v>36991</c:v>
                </c:pt>
                <c:pt idx="46">
                  <c:v>36991</c:v>
                </c:pt>
                <c:pt idx="47">
                  <c:v>36991</c:v>
                </c:pt>
                <c:pt idx="48">
                  <c:v>36991</c:v>
                </c:pt>
                <c:pt idx="49">
                  <c:v>36991</c:v>
                </c:pt>
                <c:pt idx="50">
                  <c:v>36991</c:v>
                </c:pt>
                <c:pt idx="51">
                  <c:v>36991</c:v>
                </c:pt>
                <c:pt idx="52">
                  <c:v>36991</c:v>
                </c:pt>
                <c:pt idx="53">
                  <c:v>36991</c:v>
                </c:pt>
                <c:pt idx="54">
                  <c:v>36991</c:v>
                </c:pt>
                <c:pt idx="55">
                  <c:v>36991</c:v>
                </c:pt>
                <c:pt idx="56">
                  <c:v>36991</c:v>
                </c:pt>
                <c:pt idx="57">
                  <c:v>36991</c:v>
                </c:pt>
                <c:pt idx="58">
                  <c:v>36991</c:v>
                </c:pt>
                <c:pt idx="59">
                  <c:v>36991</c:v>
                </c:pt>
                <c:pt idx="60">
                  <c:v>36991</c:v>
                </c:pt>
                <c:pt idx="61">
                  <c:v>36991</c:v>
                </c:pt>
                <c:pt idx="62">
                  <c:v>36991</c:v>
                </c:pt>
                <c:pt idx="63">
                  <c:v>36991</c:v>
                </c:pt>
                <c:pt idx="64">
                  <c:v>36991</c:v>
                </c:pt>
                <c:pt idx="65">
                  <c:v>36991</c:v>
                </c:pt>
                <c:pt idx="66">
                  <c:v>36991</c:v>
                </c:pt>
              </c:numCache>
            </c:numRef>
          </c:val>
        </c:ser>
        <c:ser>
          <c:idx val="0"/>
          <c:order val="1"/>
          <c:tx>
            <c:strRef>
              <c:f>'Operação SIF'!$F$10</c:f>
              <c:strCache>
                <c:ptCount val="1"/>
                <c:pt idx="0">
                  <c:v>Capacidade em operação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'Operação Real'!$AE$14:$CS$14</c:f>
              <c:numCache>
                <c:formatCode>[$-416]mmm/yy;@</c:formatCode>
                <c:ptCount val="67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</c:numCache>
            </c:numRef>
          </c:cat>
          <c:val>
            <c:numRef>
              <c:f>'Operação SIF'!$AE$10:$CS$10</c:f>
              <c:numCache>
                <c:formatCode>#,##0</c:formatCode>
                <c:ptCount val="67"/>
                <c:pt idx="0">
                  <c:v>27451</c:v>
                </c:pt>
                <c:pt idx="1">
                  <c:v>28151</c:v>
                </c:pt>
                <c:pt idx="2">
                  <c:v>28151</c:v>
                </c:pt>
                <c:pt idx="3">
                  <c:v>25960</c:v>
                </c:pt>
                <c:pt idx="4">
                  <c:v>26860</c:v>
                </c:pt>
                <c:pt idx="5">
                  <c:v>26310</c:v>
                </c:pt>
                <c:pt idx="6">
                  <c:v>26310</c:v>
                </c:pt>
                <c:pt idx="7">
                  <c:v>25890</c:v>
                </c:pt>
                <c:pt idx="8">
                  <c:v>26390</c:v>
                </c:pt>
                <c:pt idx="9">
                  <c:v>24590</c:v>
                </c:pt>
                <c:pt idx="10">
                  <c:v>24590</c:v>
                </c:pt>
                <c:pt idx="11">
                  <c:v>24590</c:v>
                </c:pt>
                <c:pt idx="12">
                  <c:v>25390</c:v>
                </c:pt>
                <c:pt idx="13">
                  <c:v>25990</c:v>
                </c:pt>
                <c:pt idx="14">
                  <c:v>26490</c:v>
                </c:pt>
                <c:pt idx="15">
                  <c:v>24890</c:v>
                </c:pt>
                <c:pt idx="16">
                  <c:v>26490</c:v>
                </c:pt>
                <c:pt idx="17">
                  <c:v>26490</c:v>
                </c:pt>
                <c:pt idx="18">
                  <c:v>26490</c:v>
                </c:pt>
                <c:pt idx="19">
                  <c:v>26490</c:v>
                </c:pt>
                <c:pt idx="20">
                  <c:v>26490</c:v>
                </c:pt>
                <c:pt idx="21">
                  <c:v>26490</c:v>
                </c:pt>
                <c:pt idx="22">
                  <c:v>26490</c:v>
                </c:pt>
                <c:pt idx="23">
                  <c:v>26490</c:v>
                </c:pt>
                <c:pt idx="24">
                  <c:v>27040</c:v>
                </c:pt>
                <c:pt idx="25">
                  <c:v>27040</c:v>
                </c:pt>
                <c:pt idx="26">
                  <c:v>27040</c:v>
                </c:pt>
                <c:pt idx="27">
                  <c:v>28481</c:v>
                </c:pt>
                <c:pt idx="28">
                  <c:v>28481</c:v>
                </c:pt>
                <c:pt idx="29">
                  <c:v>28481</c:v>
                </c:pt>
                <c:pt idx="30">
                  <c:v>28481</c:v>
                </c:pt>
                <c:pt idx="31">
                  <c:v>28481</c:v>
                </c:pt>
                <c:pt idx="32">
                  <c:v>28481</c:v>
                </c:pt>
                <c:pt idx="33">
                  <c:v>28481</c:v>
                </c:pt>
                <c:pt idx="34">
                  <c:v>28481</c:v>
                </c:pt>
                <c:pt idx="35">
                  <c:v>28481</c:v>
                </c:pt>
                <c:pt idx="36">
                  <c:v>28481</c:v>
                </c:pt>
                <c:pt idx="37">
                  <c:v>29081</c:v>
                </c:pt>
                <c:pt idx="38">
                  <c:v>31010</c:v>
                </c:pt>
                <c:pt idx="39">
                  <c:v>31010</c:v>
                </c:pt>
                <c:pt idx="40">
                  <c:v>31010</c:v>
                </c:pt>
                <c:pt idx="41">
                  <c:v>31010</c:v>
                </c:pt>
                <c:pt idx="42">
                  <c:v>31010</c:v>
                </c:pt>
                <c:pt idx="43">
                  <c:v>31010</c:v>
                </c:pt>
                <c:pt idx="44">
                  <c:v>30590</c:v>
                </c:pt>
                <c:pt idx="45">
                  <c:v>30590</c:v>
                </c:pt>
                <c:pt idx="46">
                  <c:v>30590</c:v>
                </c:pt>
                <c:pt idx="47">
                  <c:v>31310</c:v>
                </c:pt>
                <c:pt idx="48">
                  <c:v>31310</c:v>
                </c:pt>
                <c:pt idx="49">
                  <c:v>31310</c:v>
                </c:pt>
                <c:pt idx="50">
                  <c:v>30560</c:v>
                </c:pt>
                <c:pt idx="51">
                  <c:v>30560</c:v>
                </c:pt>
                <c:pt idx="52">
                  <c:v>30560</c:v>
                </c:pt>
                <c:pt idx="53">
                  <c:v>30560</c:v>
                </c:pt>
                <c:pt idx="54">
                  <c:v>30560</c:v>
                </c:pt>
                <c:pt idx="55">
                  <c:v>30560</c:v>
                </c:pt>
                <c:pt idx="56">
                  <c:v>30560</c:v>
                </c:pt>
                <c:pt idx="57">
                  <c:v>30560</c:v>
                </c:pt>
                <c:pt idx="58">
                  <c:v>29560</c:v>
                </c:pt>
                <c:pt idx="59">
                  <c:v>29560</c:v>
                </c:pt>
                <c:pt idx="60">
                  <c:v>29560</c:v>
                </c:pt>
                <c:pt idx="61">
                  <c:v>29560</c:v>
                </c:pt>
                <c:pt idx="62">
                  <c:v>28960</c:v>
                </c:pt>
                <c:pt idx="63">
                  <c:v>28960</c:v>
                </c:pt>
                <c:pt idx="64">
                  <c:v>27340</c:v>
                </c:pt>
                <c:pt idx="65">
                  <c:v>27340</c:v>
                </c:pt>
                <c:pt idx="66">
                  <c:v>26240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8847808"/>
        <c:axId val="328846632"/>
      </c:areaChart>
      <c:dateAx>
        <c:axId val="328847808"/>
        <c:scaling>
          <c:orientation val="minMax"/>
        </c:scaling>
        <c:delete val="0"/>
        <c:axPos val="b"/>
        <c:numFmt formatCode="[$-416]mmm/yy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28846632"/>
        <c:crosses val="autoZero"/>
        <c:auto val="1"/>
        <c:lblOffset val="100"/>
        <c:baseTimeUnit val="months"/>
      </c:dateAx>
      <c:valAx>
        <c:axId val="328846632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prstDash val="dashDot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Cabeças/dia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2884780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4590739917786913"/>
          <c:y val="9.8815409398955611E-2"/>
          <c:w val="0.80858229621513777"/>
          <c:h val="7.8125546806649182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57620758187361"/>
          <c:y val="0.16618195972052485"/>
          <c:w val="0.64466309298966784"/>
          <c:h val="0.80582886623708472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800" b="1" dirty="0">
                <a:solidFill>
                  <a:srgbClr val="003399"/>
                </a:solidFill>
              </a:rPr>
              <a:t>Preço à vista da @ </a:t>
            </a:r>
            <a:r>
              <a:rPr lang="pt-BR" sz="1800" b="1" dirty="0" smtClean="0">
                <a:solidFill>
                  <a:srgbClr val="003399"/>
                </a:solidFill>
              </a:rPr>
              <a:t>em </a:t>
            </a:r>
            <a:r>
              <a:rPr lang="pt-BR" sz="1800" b="1" dirty="0">
                <a:solidFill>
                  <a:srgbClr val="003399"/>
                </a:solidFill>
              </a:rPr>
              <a:t>Mato Grosso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arroba!$B$1</c:f>
              <c:strCache>
                <c:ptCount val="1"/>
                <c:pt idx="0">
                  <c:v>Boi Gordo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arroba!$A$2:$A$1865</c:f>
              <c:numCache>
                <c:formatCode>[$-416]mmm\-yy;@</c:formatCode>
                <c:ptCount val="1864"/>
                <c:pt idx="0">
                  <c:v>39448</c:v>
                </c:pt>
                <c:pt idx="1">
                  <c:v>39451</c:v>
                </c:pt>
                <c:pt idx="2">
                  <c:v>39454</c:v>
                </c:pt>
                <c:pt idx="3">
                  <c:v>39455</c:v>
                </c:pt>
                <c:pt idx="4">
                  <c:v>39456</c:v>
                </c:pt>
                <c:pt idx="5">
                  <c:v>39457</c:v>
                </c:pt>
                <c:pt idx="6">
                  <c:v>39458</c:v>
                </c:pt>
                <c:pt idx="7">
                  <c:v>39461</c:v>
                </c:pt>
                <c:pt idx="8">
                  <c:v>39462</c:v>
                </c:pt>
                <c:pt idx="9">
                  <c:v>39463</c:v>
                </c:pt>
                <c:pt idx="10">
                  <c:v>39464</c:v>
                </c:pt>
                <c:pt idx="11">
                  <c:v>39465</c:v>
                </c:pt>
                <c:pt idx="12">
                  <c:v>39468</c:v>
                </c:pt>
                <c:pt idx="13">
                  <c:v>39469</c:v>
                </c:pt>
                <c:pt idx="14">
                  <c:v>39470</c:v>
                </c:pt>
                <c:pt idx="15">
                  <c:v>39471</c:v>
                </c:pt>
                <c:pt idx="16">
                  <c:v>39472</c:v>
                </c:pt>
                <c:pt idx="17">
                  <c:v>39475</c:v>
                </c:pt>
                <c:pt idx="18">
                  <c:v>39476</c:v>
                </c:pt>
                <c:pt idx="19">
                  <c:v>39477</c:v>
                </c:pt>
                <c:pt idx="20">
                  <c:v>39478</c:v>
                </c:pt>
                <c:pt idx="21">
                  <c:v>39479</c:v>
                </c:pt>
                <c:pt idx="22">
                  <c:v>39484</c:v>
                </c:pt>
                <c:pt idx="23">
                  <c:v>39485</c:v>
                </c:pt>
                <c:pt idx="24">
                  <c:v>39486</c:v>
                </c:pt>
                <c:pt idx="25">
                  <c:v>39489</c:v>
                </c:pt>
                <c:pt idx="26">
                  <c:v>39490</c:v>
                </c:pt>
                <c:pt idx="27">
                  <c:v>39491</c:v>
                </c:pt>
                <c:pt idx="28">
                  <c:v>39492</c:v>
                </c:pt>
                <c:pt idx="29">
                  <c:v>39493</c:v>
                </c:pt>
                <c:pt idx="30">
                  <c:v>39496</c:v>
                </c:pt>
                <c:pt idx="31">
                  <c:v>39497</c:v>
                </c:pt>
                <c:pt idx="32">
                  <c:v>39498</c:v>
                </c:pt>
                <c:pt idx="33">
                  <c:v>39499</c:v>
                </c:pt>
                <c:pt idx="34">
                  <c:v>39500</c:v>
                </c:pt>
                <c:pt idx="35">
                  <c:v>39503</c:v>
                </c:pt>
                <c:pt idx="36">
                  <c:v>39504</c:v>
                </c:pt>
                <c:pt idx="37">
                  <c:v>39505</c:v>
                </c:pt>
                <c:pt idx="38">
                  <c:v>39506</c:v>
                </c:pt>
                <c:pt idx="39">
                  <c:v>39507</c:v>
                </c:pt>
                <c:pt idx="40">
                  <c:v>39510</c:v>
                </c:pt>
                <c:pt idx="41">
                  <c:v>39511</c:v>
                </c:pt>
                <c:pt idx="42">
                  <c:v>39512</c:v>
                </c:pt>
                <c:pt idx="43">
                  <c:v>39513</c:v>
                </c:pt>
                <c:pt idx="44">
                  <c:v>39514</c:v>
                </c:pt>
                <c:pt idx="45">
                  <c:v>39517</c:v>
                </c:pt>
                <c:pt idx="46">
                  <c:v>39518</c:v>
                </c:pt>
                <c:pt idx="47">
                  <c:v>39519</c:v>
                </c:pt>
                <c:pt idx="48">
                  <c:v>39520</c:v>
                </c:pt>
                <c:pt idx="49">
                  <c:v>39521</c:v>
                </c:pt>
                <c:pt idx="50">
                  <c:v>39524</c:v>
                </c:pt>
                <c:pt idx="51">
                  <c:v>39525</c:v>
                </c:pt>
                <c:pt idx="52">
                  <c:v>39526</c:v>
                </c:pt>
                <c:pt idx="53">
                  <c:v>39527</c:v>
                </c:pt>
                <c:pt idx="54">
                  <c:v>39531</c:v>
                </c:pt>
                <c:pt idx="55">
                  <c:v>39532</c:v>
                </c:pt>
                <c:pt idx="56">
                  <c:v>39533</c:v>
                </c:pt>
                <c:pt idx="57">
                  <c:v>39534</c:v>
                </c:pt>
                <c:pt idx="58">
                  <c:v>39535</c:v>
                </c:pt>
                <c:pt idx="59">
                  <c:v>39538</c:v>
                </c:pt>
                <c:pt idx="60">
                  <c:v>39539</c:v>
                </c:pt>
                <c:pt idx="61">
                  <c:v>39540</c:v>
                </c:pt>
                <c:pt idx="62">
                  <c:v>39541</c:v>
                </c:pt>
                <c:pt idx="63">
                  <c:v>39542</c:v>
                </c:pt>
                <c:pt idx="64">
                  <c:v>39545</c:v>
                </c:pt>
                <c:pt idx="65">
                  <c:v>39547</c:v>
                </c:pt>
                <c:pt idx="66">
                  <c:v>39548</c:v>
                </c:pt>
                <c:pt idx="67">
                  <c:v>39549</c:v>
                </c:pt>
                <c:pt idx="68">
                  <c:v>39552</c:v>
                </c:pt>
                <c:pt idx="69">
                  <c:v>39553</c:v>
                </c:pt>
                <c:pt idx="70">
                  <c:v>39554</c:v>
                </c:pt>
                <c:pt idx="71">
                  <c:v>39555</c:v>
                </c:pt>
                <c:pt idx="72">
                  <c:v>39556</c:v>
                </c:pt>
                <c:pt idx="73">
                  <c:v>39560</c:v>
                </c:pt>
                <c:pt idx="74">
                  <c:v>39561</c:v>
                </c:pt>
                <c:pt idx="75">
                  <c:v>39562</c:v>
                </c:pt>
                <c:pt idx="76">
                  <c:v>39563</c:v>
                </c:pt>
                <c:pt idx="77">
                  <c:v>39566</c:v>
                </c:pt>
                <c:pt idx="78">
                  <c:v>39567</c:v>
                </c:pt>
                <c:pt idx="79">
                  <c:v>39568</c:v>
                </c:pt>
                <c:pt idx="80">
                  <c:v>39573</c:v>
                </c:pt>
                <c:pt idx="81">
                  <c:v>39574</c:v>
                </c:pt>
                <c:pt idx="82">
                  <c:v>39575</c:v>
                </c:pt>
                <c:pt idx="83">
                  <c:v>39576</c:v>
                </c:pt>
                <c:pt idx="84">
                  <c:v>39577</c:v>
                </c:pt>
                <c:pt idx="85">
                  <c:v>39580</c:v>
                </c:pt>
                <c:pt idx="86">
                  <c:v>39581</c:v>
                </c:pt>
                <c:pt idx="87">
                  <c:v>39582</c:v>
                </c:pt>
                <c:pt idx="88">
                  <c:v>39583</c:v>
                </c:pt>
                <c:pt idx="89">
                  <c:v>39584</c:v>
                </c:pt>
                <c:pt idx="90">
                  <c:v>39587</c:v>
                </c:pt>
                <c:pt idx="91">
                  <c:v>39588</c:v>
                </c:pt>
                <c:pt idx="92">
                  <c:v>39589</c:v>
                </c:pt>
                <c:pt idx="93">
                  <c:v>39594</c:v>
                </c:pt>
                <c:pt idx="94">
                  <c:v>39595</c:v>
                </c:pt>
                <c:pt idx="95">
                  <c:v>39596</c:v>
                </c:pt>
                <c:pt idx="96">
                  <c:v>39597</c:v>
                </c:pt>
                <c:pt idx="97">
                  <c:v>39598</c:v>
                </c:pt>
                <c:pt idx="98">
                  <c:v>39601</c:v>
                </c:pt>
                <c:pt idx="99">
                  <c:v>39602</c:v>
                </c:pt>
                <c:pt idx="100">
                  <c:v>39603</c:v>
                </c:pt>
                <c:pt idx="101">
                  <c:v>39604</c:v>
                </c:pt>
                <c:pt idx="102">
                  <c:v>39605</c:v>
                </c:pt>
                <c:pt idx="103">
                  <c:v>39608</c:v>
                </c:pt>
                <c:pt idx="104">
                  <c:v>39609</c:v>
                </c:pt>
                <c:pt idx="105">
                  <c:v>39610</c:v>
                </c:pt>
                <c:pt idx="106">
                  <c:v>39611</c:v>
                </c:pt>
                <c:pt idx="107">
                  <c:v>39612</c:v>
                </c:pt>
                <c:pt idx="108">
                  <c:v>39615</c:v>
                </c:pt>
                <c:pt idx="109">
                  <c:v>39616</c:v>
                </c:pt>
                <c:pt idx="110">
                  <c:v>39617</c:v>
                </c:pt>
                <c:pt idx="111">
                  <c:v>39618</c:v>
                </c:pt>
                <c:pt idx="112">
                  <c:v>39619</c:v>
                </c:pt>
                <c:pt idx="113">
                  <c:v>39622</c:v>
                </c:pt>
                <c:pt idx="114">
                  <c:v>39623</c:v>
                </c:pt>
                <c:pt idx="115">
                  <c:v>39624</c:v>
                </c:pt>
                <c:pt idx="116">
                  <c:v>39625</c:v>
                </c:pt>
                <c:pt idx="117">
                  <c:v>39626</c:v>
                </c:pt>
                <c:pt idx="118">
                  <c:v>39629</c:v>
                </c:pt>
                <c:pt idx="119">
                  <c:v>39630</c:v>
                </c:pt>
                <c:pt idx="120">
                  <c:v>39631</c:v>
                </c:pt>
                <c:pt idx="121">
                  <c:v>39632</c:v>
                </c:pt>
                <c:pt idx="122">
                  <c:v>39633</c:v>
                </c:pt>
                <c:pt idx="123">
                  <c:v>39636</c:v>
                </c:pt>
                <c:pt idx="124">
                  <c:v>39637</c:v>
                </c:pt>
                <c:pt idx="125">
                  <c:v>39638</c:v>
                </c:pt>
                <c:pt idx="126">
                  <c:v>39639</c:v>
                </c:pt>
                <c:pt idx="127">
                  <c:v>39640</c:v>
                </c:pt>
                <c:pt idx="128">
                  <c:v>39643</c:v>
                </c:pt>
                <c:pt idx="129">
                  <c:v>39644</c:v>
                </c:pt>
                <c:pt idx="130">
                  <c:v>39645</c:v>
                </c:pt>
                <c:pt idx="131">
                  <c:v>39646</c:v>
                </c:pt>
                <c:pt idx="132">
                  <c:v>39647</c:v>
                </c:pt>
                <c:pt idx="133">
                  <c:v>39650</c:v>
                </c:pt>
                <c:pt idx="134">
                  <c:v>39651</c:v>
                </c:pt>
                <c:pt idx="135">
                  <c:v>39652</c:v>
                </c:pt>
                <c:pt idx="136">
                  <c:v>39653</c:v>
                </c:pt>
                <c:pt idx="137">
                  <c:v>39654</c:v>
                </c:pt>
                <c:pt idx="138">
                  <c:v>39657</c:v>
                </c:pt>
                <c:pt idx="139">
                  <c:v>39658</c:v>
                </c:pt>
                <c:pt idx="140">
                  <c:v>39659</c:v>
                </c:pt>
                <c:pt idx="141">
                  <c:v>39660</c:v>
                </c:pt>
                <c:pt idx="142">
                  <c:v>39664</c:v>
                </c:pt>
                <c:pt idx="143">
                  <c:v>39665</c:v>
                </c:pt>
                <c:pt idx="144">
                  <c:v>39666</c:v>
                </c:pt>
                <c:pt idx="145">
                  <c:v>39667</c:v>
                </c:pt>
                <c:pt idx="146">
                  <c:v>39668</c:v>
                </c:pt>
                <c:pt idx="147">
                  <c:v>39671</c:v>
                </c:pt>
                <c:pt idx="148">
                  <c:v>39672</c:v>
                </c:pt>
                <c:pt idx="149">
                  <c:v>39673</c:v>
                </c:pt>
                <c:pt idx="150">
                  <c:v>39674</c:v>
                </c:pt>
                <c:pt idx="151">
                  <c:v>39675</c:v>
                </c:pt>
                <c:pt idx="152">
                  <c:v>39678</c:v>
                </c:pt>
                <c:pt idx="153">
                  <c:v>39679</c:v>
                </c:pt>
                <c:pt idx="154">
                  <c:v>39680</c:v>
                </c:pt>
                <c:pt idx="155">
                  <c:v>39681</c:v>
                </c:pt>
                <c:pt idx="156">
                  <c:v>39682</c:v>
                </c:pt>
                <c:pt idx="157">
                  <c:v>39685</c:v>
                </c:pt>
                <c:pt idx="158">
                  <c:v>39686</c:v>
                </c:pt>
                <c:pt idx="159">
                  <c:v>39687</c:v>
                </c:pt>
                <c:pt idx="160">
                  <c:v>39688</c:v>
                </c:pt>
                <c:pt idx="161">
                  <c:v>39689</c:v>
                </c:pt>
                <c:pt idx="162">
                  <c:v>39692</c:v>
                </c:pt>
                <c:pt idx="163">
                  <c:v>39693</c:v>
                </c:pt>
                <c:pt idx="164">
                  <c:v>39694</c:v>
                </c:pt>
                <c:pt idx="165">
                  <c:v>39695</c:v>
                </c:pt>
                <c:pt idx="166">
                  <c:v>39696</c:v>
                </c:pt>
                <c:pt idx="167">
                  <c:v>39699</c:v>
                </c:pt>
                <c:pt idx="168">
                  <c:v>39700</c:v>
                </c:pt>
                <c:pt idx="169">
                  <c:v>39701</c:v>
                </c:pt>
                <c:pt idx="170">
                  <c:v>39702</c:v>
                </c:pt>
                <c:pt idx="171">
                  <c:v>39703</c:v>
                </c:pt>
                <c:pt idx="172">
                  <c:v>39706</c:v>
                </c:pt>
                <c:pt idx="173">
                  <c:v>39707</c:v>
                </c:pt>
                <c:pt idx="174">
                  <c:v>39708</c:v>
                </c:pt>
                <c:pt idx="175">
                  <c:v>39709</c:v>
                </c:pt>
                <c:pt idx="176">
                  <c:v>39710</c:v>
                </c:pt>
                <c:pt idx="177">
                  <c:v>39713</c:v>
                </c:pt>
                <c:pt idx="178">
                  <c:v>39714</c:v>
                </c:pt>
                <c:pt idx="179">
                  <c:v>39715</c:v>
                </c:pt>
                <c:pt idx="180">
                  <c:v>39716</c:v>
                </c:pt>
                <c:pt idx="181">
                  <c:v>39717</c:v>
                </c:pt>
                <c:pt idx="182">
                  <c:v>39720</c:v>
                </c:pt>
                <c:pt idx="183">
                  <c:v>39721</c:v>
                </c:pt>
                <c:pt idx="184">
                  <c:v>39722</c:v>
                </c:pt>
                <c:pt idx="185">
                  <c:v>39723</c:v>
                </c:pt>
                <c:pt idx="186">
                  <c:v>39724</c:v>
                </c:pt>
                <c:pt idx="187">
                  <c:v>39727</c:v>
                </c:pt>
                <c:pt idx="188">
                  <c:v>39728</c:v>
                </c:pt>
                <c:pt idx="189">
                  <c:v>39729</c:v>
                </c:pt>
                <c:pt idx="190">
                  <c:v>39730</c:v>
                </c:pt>
                <c:pt idx="191">
                  <c:v>39731</c:v>
                </c:pt>
                <c:pt idx="192">
                  <c:v>39734</c:v>
                </c:pt>
                <c:pt idx="193">
                  <c:v>39735</c:v>
                </c:pt>
                <c:pt idx="194">
                  <c:v>39736</c:v>
                </c:pt>
                <c:pt idx="195">
                  <c:v>39737</c:v>
                </c:pt>
                <c:pt idx="196">
                  <c:v>39738</c:v>
                </c:pt>
                <c:pt idx="197">
                  <c:v>39741</c:v>
                </c:pt>
                <c:pt idx="198">
                  <c:v>39742</c:v>
                </c:pt>
                <c:pt idx="199">
                  <c:v>39743</c:v>
                </c:pt>
                <c:pt idx="200">
                  <c:v>39744</c:v>
                </c:pt>
                <c:pt idx="201">
                  <c:v>39745</c:v>
                </c:pt>
                <c:pt idx="202">
                  <c:v>39748</c:v>
                </c:pt>
                <c:pt idx="203">
                  <c:v>39749</c:v>
                </c:pt>
                <c:pt idx="204">
                  <c:v>39750</c:v>
                </c:pt>
                <c:pt idx="205">
                  <c:v>39751</c:v>
                </c:pt>
                <c:pt idx="206">
                  <c:v>39752</c:v>
                </c:pt>
                <c:pt idx="207">
                  <c:v>39755</c:v>
                </c:pt>
                <c:pt idx="208">
                  <c:v>39756</c:v>
                </c:pt>
                <c:pt idx="209">
                  <c:v>39757</c:v>
                </c:pt>
                <c:pt idx="210">
                  <c:v>39758</c:v>
                </c:pt>
                <c:pt idx="211">
                  <c:v>39759</c:v>
                </c:pt>
                <c:pt idx="212">
                  <c:v>39762</c:v>
                </c:pt>
                <c:pt idx="213">
                  <c:v>39763</c:v>
                </c:pt>
                <c:pt idx="214">
                  <c:v>39764</c:v>
                </c:pt>
                <c:pt idx="215">
                  <c:v>39765</c:v>
                </c:pt>
                <c:pt idx="216">
                  <c:v>39766</c:v>
                </c:pt>
                <c:pt idx="217">
                  <c:v>39769</c:v>
                </c:pt>
                <c:pt idx="218">
                  <c:v>39770</c:v>
                </c:pt>
                <c:pt idx="219">
                  <c:v>39771</c:v>
                </c:pt>
                <c:pt idx="220">
                  <c:v>39776</c:v>
                </c:pt>
                <c:pt idx="221">
                  <c:v>39777</c:v>
                </c:pt>
                <c:pt idx="222">
                  <c:v>39778</c:v>
                </c:pt>
                <c:pt idx="223">
                  <c:v>39779</c:v>
                </c:pt>
                <c:pt idx="224">
                  <c:v>39780</c:v>
                </c:pt>
                <c:pt idx="225">
                  <c:v>39783</c:v>
                </c:pt>
                <c:pt idx="226">
                  <c:v>39784</c:v>
                </c:pt>
                <c:pt idx="227">
                  <c:v>39785</c:v>
                </c:pt>
                <c:pt idx="228">
                  <c:v>39786</c:v>
                </c:pt>
                <c:pt idx="229">
                  <c:v>39787</c:v>
                </c:pt>
                <c:pt idx="230">
                  <c:v>39790</c:v>
                </c:pt>
                <c:pt idx="231">
                  <c:v>39791</c:v>
                </c:pt>
                <c:pt idx="232">
                  <c:v>39792</c:v>
                </c:pt>
                <c:pt idx="233">
                  <c:v>39793</c:v>
                </c:pt>
                <c:pt idx="234">
                  <c:v>39794</c:v>
                </c:pt>
                <c:pt idx="235">
                  <c:v>39797</c:v>
                </c:pt>
                <c:pt idx="236">
                  <c:v>39798</c:v>
                </c:pt>
                <c:pt idx="237">
                  <c:v>39799</c:v>
                </c:pt>
                <c:pt idx="238">
                  <c:v>39800</c:v>
                </c:pt>
                <c:pt idx="239">
                  <c:v>39801</c:v>
                </c:pt>
                <c:pt idx="240">
                  <c:v>39804</c:v>
                </c:pt>
                <c:pt idx="241">
                  <c:v>39805</c:v>
                </c:pt>
                <c:pt idx="242">
                  <c:v>39811</c:v>
                </c:pt>
                <c:pt idx="243">
                  <c:v>39812</c:v>
                </c:pt>
                <c:pt idx="244">
                  <c:v>39818</c:v>
                </c:pt>
                <c:pt idx="245">
                  <c:v>39819</c:v>
                </c:pt>
                <c:pt idx="246">
                  <c:v>39820</c:v>
                </c:pt>
                <c:pt idx="247">
                  <c:v>39821</c:v>
                </c:pt>
                <c:pt idx="248">
                  <c:v>39822</c:v>
                </c:pt>
                <c:pt idx="249">
                  <c:v>39825</c:v>
                </c:pt>
                <c:pt idx="250">
                  <c:v>39826</c:v>
                </c:pt>
                <c:pt idx="251">
                  <c:v>39827</c:v>
                </c:pt>
                <c:pt idx="252">
                  <c:v>39828</c:v>
                </c:pt>
                <c:pt idx="253">
                  <c:v>39829</c:v>
                </c:pt>
                <c:pt idx="254">
                  <c:v>39832</c:v>
                </c:pt>
                <c:pt idx="255">
                  <c:v>39833</c:v>
                </c:pt>
                <c:pt idx="256">
                  <c:v>39834</c:v>
                </c:pt>
                <c:pt idx="257">
                  <c:v>39835</c:v>
                </c:pt>
                <c:pt idx="258">
                  <c:v>39836</c:v>
                </c:pt>
                <c:pt idx="259">
                  <c:v>39839</c:v>
                </c:pt>
                <c:pt idx="260">
                  <c:v>39840</c:v>
                </c:pt>
                <c:pt idx="261">
                  <c:v>39841</c:v>
                </c:pt>
                <c:pt idx="262">
                  <c:v>39842</c:v>
                </c:pt>
                <c:pt idx="263">
                  <c:v>39843</c:v>
                </c:pt>
                <c:pt idx="264">
                  <c:v>39846</c:v>
                </c:pt>
                <c:pt idx="265">
                  <c:v>39847</c:v>
                </c:pt>
                <c:pt idx="266">
                  <c:v>39848</c:v>
                </c:pt>
                <c:pt idx="267">
                  <c:v>39849</c:v>
                </c:pt>
                <c:pt idx="268">
                  <c:v>39850</c:v>
                </c:pt>
                <c:pt idx="269">
                  <c:v>39853</c:v>
                </c:pt>
                <c:pt idx="270">
                  <c:v>39854</c:v>
                </c:pt>
                <c:pt idx="271">
                  <c:v>39855</c:v>
                </c:pt>
                <c:pt idx="272">
                  <c:v>39856</c:v>
                </c:pt>
                <c:pt idx="273">
                  <c:v>39857</c:v>
                </c:pt>
                <c:pt idx="274">
                  <c:v>39860</c:v>
                </c:pt>
                <c:pt idx="275">
                  <c:v>39861</c:v>
                </c:pt>
                <c:pt idx="276">
                  <c:v>39862</c:v>
                </c:pt>
                <c:pt idx="277">
                  <c:v>39863</c:v>
                </c:pt>
                <c:pt idx="278">
                  <c:v>39864</c:v>
                </c:pt>
                <c:pt idx="279">
                  <c:v>39869</c:v>
                </c:pt>
                <c:pt idx="280">
                  <c:v>39870</c:v>
                </c:pt>
                <c:pt idx="281">
                  <c:v>39871</c:v>
                </c:pt>
                <c:pt idx="282">
                  <c:v>39874</c:v>
                </c:pt>
                <c:pt idx="283">
                  <c:v>39875</c:v>
                </c:pt>
                <c:pt idx="284">
                  <c:v>39876</c:v>
                </c:pt>
                <c:pt idx="285">
                  <c:v>39877</c:v>
                </c:pt>
                <c:pt idx="286">
                  <c:v>39878</c:v>
                </c:pt>
                <c:pt idx="287">
                  <c:v>39881</c:v>
                </c:pt>
                <c:pt idx="288">
                  <c:v>39882</c:v>
                </c:pt>
                <c:pt idx="289">
                  <c:v>39883</c:v>
                </c:pt>
                <c:pt idx="290">
                  <c:v>39884</c:v>
                </c:pt>
                <c:pt idx="291">
                  <c:v>39885</c:v>
                </c:pt>
                <c:pt idx="292">
                  <c:v>39888</c:v>
                </c:pt>
                <c:pt idx="293">
                  <c:v>39889</c:v>
                </c:pt>
                <c:pt idx="294">
                  <c:v>39890</c:v>
                </c:pt>
                <c:pt idx="295">
                  <c:v>39891</c:v>
                </c:pt>
                <c:pt idx="296">
                  <c:v>39892</c:v>
                </c:pt>
                <c:pt idx="297">
                  <c:v>39896</c:v>
                </c:pt>
                <c:pt idx="298">
                  <c:v>39897</c:v>
                </c:pt>
                <c:pt idx="299">
                  <c:v>39898</c:v>
                </c:pt>
                <c:pt idx="300">
                  <c:v>39899</c:v>
                </c:pt>
                <c:pt idx="301">
                  <c:v>39902</c:v>
                </c:pt>
                <c:pt idx="302">
                  <c:v>39903</c:v>
                </c:pt>
                <c:pt idx="303">
                  <c:v>39904</c:v>
                </c:pt>
                <c:pt idx="304">
                  <c:v>39905</c:v>
                </c:pt>
                <c:pt idx="305">
                  <c:v>39906</c:v>
                </c:pt>
                <c:pt idx="306">
                  <c:v>39909</c:v>
                </c:pt>
                <c:pt idx="307">
                  <c:v>39910</c:v>
                </c:pt>
                <c:pt idx="308">
                  <c:v>39916</c:v>
                </c:pt>
                <c:pt idx="309">
                  <c:v>39917</c:v>
                </c:pt>
                <c:pt idx="310">
                  <c:v>39918</c:v>
                </c:pt>
                <c:pt idx="311">
                  <c:v>39919</c:v>
                </c:pt>
                <c:pt idx="312">
                  <c:v>39920</c:v>
                </c:pt>
                <c:pt idx="313">
                  <c:v>39925</c:v>
                </c:pt>
                <c:pt idx="314">
                  <c:v>39926</c:v>
                </c:pt>
                <c:pt idx="315">
                  <c:v>39927</c:v>
                </c:pt>
                <c:pt idx="316">
                  <c:v>39930</c:v>
                </c:pt>
                <c:pt idx="317">
                  <c:v>39931</c:v>
                </c:pt>
                <c:pt idx="318">
                  <c:v>39932</c:v>
                </c:pt>
                <c:pt idx="319">
                  <c:v>39933</c:v>
                </c:pt>
                <c:pt idx="320">
                  <c:v>39937</c:v>
                </c:pt>
                <c:pt idx="321">
                  <c:v>39938</c:v>
                </c:pt>
                <c:pt idx="322">
                  <c:v>39939</c:v>
                </c:pt>
                <c:pt idx="323">
                  <c:v>39940</c:v>
                </c:pt>
                <c:pt idx="324">
                  <c:v>39941</c:v>
                </c:pt>
                <c:pt idx="325">
                  <c:v>39944</c:v>
                </c:pt>
                <c:pt idx="326">
                  <c:v>39945</c:v>
                </c:pt>
                <c:pt idx="327">
                  <c:v>39946</c:v>
                </c:pt>
                <c:pt idx="328">
                  <c:v>39947</c:v>
                </c:pt>
                <c:pt idx="329">
                  <c:v>39948</c:v>
                </c:pt>
                <c:pt idx="330">
                  <c:v>39951</c:v>
                </c:pt>
                <c:pt idx="331">
                  <c:v>39952</c:v>
                </c:pt>
                <c:pt idx="332">
                  <c:v>39953</c:v>
                </c:pt>
                <c:pt idx="333">
                  <c:v>39954</c:v>
                </c:pt>
                <c:pt idx="334">
                  <c:v>39955</c:v>
                </c:pt>
                <c:pt idx="335">
                  <c:v>39958</c:v>
                </c:pt>
                <c:pt idx="336">
                  <c:v>39959</c:v>
                </c:pt>
                <c:pt idx="337">
                  <c:v>39960</c:v>
                </c:pt>
                <c:pt idx="338">
                  <c:v>39961</c:v>
                </c:pt>
                <c:pt idx="339">
                  <c:v>39962</c:v>
                </c:pt>
                <c:pt idx="340">
                  <c:v>39965</c:v>
                </c:pt>
                <c:pt idx="341">
                  <c:v>39966</c:v>
                </c:pt>
                <c:pt idx="342">
                  <c:v>39967</c:v>
                </c:pt>
                <c:pt idx="343">
                  <c:v>39968</c:v>
                </c:pt>
                <c:pt idx="344">
                  <c:v>39969</c:v>
                </c:pt>
                <c:pt idx="345">
                  <c:v>39972</c:v>
                </c:pt>
                <c:pt idx="346">
                  <c:v>39973</c:v>
                </c:pt>
                <c:pt idx="347">
                  <c:v>39974</c:v>
                </c:pt>
                <c:pt idx="348">
                  <c:v>39976</c:v>
                </c:pt>
                <c:pt idx="349">
                  <c:v>39979</c:v>
                </c:pt>
                <c:pt idx="350">
                  <c:v>39980</c:v>
                </c:pt>
                <c:pt idx="351">
                  <c:v>39981</c:v>
                </c:pt>
                <c:pt idx="352">
                  <c:v>39982</c:v>
                </c:pt>
                <c:pt idx="353">
                  <c:v>39983</c:v>
                </c:pt>
                <c:pt idx="354">
                  <c:v>39986</c:v>
                </c:pt>
                <c:pt idx="355">
                  <c:v>39987</c:v>
                </c:pt>
                <c:pt idx="356">
                  <c:v>39988</c:v>
                </c:pt>
                <c:pt idx="357">
                  <c:v>39989</c:v>
                </c:pt>
                <c:pt idx="358">
                  <c:v>39990</c:v>
                </c:pt>
                <c:pt idx="359">
                  <c:v>39993</c:v>
                </c:pt>
                <c:pt idx="360">
                  <c:v>39994</c:v>
                </c:pt>
                <c:pt idx="361">
                  <c:v>39995</c:v>
                </c:pt>
                <c:pt idx="362">
                  <c:v>39996</c:v>
                </c:pt>
                <c:pt idx="363">
                  <c:v>39997</c:v>
                </c:pt>
                <c:pt idx="364">
                  <c:v>40000</c:v>
                </c:pt>
                <c:pt idx="365">
                  <c:v>40001</c:v>
                </c:pt>
                <c:pt idx="366">
                  <c:v>40002</c:v>
                </c:pt>
                <c:pt idx="367">
                  <c:v>40003</c:v>
                </c:pt>
                <c:pt idx="368">
                  <c:v>40004</c:v>
                </c:pt>
                <c:pt idx="369">
                  <c:v>40007</c:v>
                </c:pt>
                <c:pt idx="370">
                  <c:v>40008</c:v>
                </c:pt>
                <c:pt idx="371">
                  <c:v>40009</c:v>
                </c:pt>
                <c:pt idx="372">
                  <c:v>40010</c:v>
                </c:pt>
                <c:pt idx="373">
                  <c:v>40011</c:v>
                </c:pt>
                <c:pt idx="374">
                  <c:v>40014</c:v>
                </c:pt>
                <c:pt idx="375">
                  <c:v>40015</c:v>
                </c:pt>
                <c:pt idx="376">
                  <c:v>40016</c:v>
                </c:pt>
                <c:pt idx="377">
                  <c:v>40017</c:v>
                </c:pt>
                <c:pt idx="378">
                  <c:v>40018</c:v>
                </c:pt>
                <c:pt idx="379">
                  <c:v>40021</c:v>
                </c:pt>
                <c:pt idx="380">
                  <c:v>40022</c:v>
                </c:pt>
                <c:pt idx="381">
                  <c:v>40023</c:v>
                </c:pt>
                <c:pt idx="382">
                  <c:v>40024</c:v>
                </c:pt>
                <c:pt idx="383">
                  <c:v>40025</c:v>
                </c:pt>
                <c:pt idx="384">
                  <c:v>40028</c:v>
                </c:pt>
                <c:pt idx="385">
                  <c:v>40029</c:v>
                </c:pt>
                <c:pt idx="386">
                  <c:v>40030</c:v>
                </c:pt>
                <c:pt idx="387">
                  <c:v>40031</c:v>
                </c:pt>
                <c:pt idx="388">
                  <c:v>40032</c:v>
                </c:pt>
                <c:pt idx="389">
                  <c:v>40035</c:v>
                </c:pt>
                <c:pt idx="390">
                  <c:v>40036</c:v>
                </c:pt>
                <c:pt idx="391">
                  <c:v>40037</c:v>
                </c:pt>
                <c:pt idx="392">
                  <c:v>40038</c:v>
                </c:pt>
                <c:pt idx="393">
                  <c:v>40039</c:v>
                </c:pt>
                <c:pt idx="394">
                  <c:v>40042</c:v>
                </c:pt>
                <c:pt idx="395">
                  <c:v>40043</c:v>
                </c:pt>
                <c:pt idx="396">
                  <c:v>40044</c:v>
                </c:pt>
                <c:pt idx="397">
                  <c:v>40045</c:v>
                </c:pt>
                <c:pt idx="398">
                  <c:v>40046</c:v>
                </c:pt>
                <c:pt idx="399">
                  <c:v>40049</c:v>
                </c:pt>
                <c:pt idx="400">
                  <c:v>40050</c:v>
                </c:pt>
                <c:pt idx="401">
                  <c:v>40051</c:v>
                </c:pt>
                <c:pt idx="402">
                  <c:v>40052</c:v>
                </c:pt>
                <c:pt idx="403">
                  <c:v>40053</c:v>
                </c:pt>
                <c:pt idx="404">
                  <c:v>40056</c:v>
                </c:pt>
                <c:pt idx="405">
                  <c:v>40057</c:v>
                </c:pt>
                <c:pt idx="406">
                  <c:v>40058</c:v>
                </c:pt>
                <c:pt idx="407">
                  <c:v>40059</c:v>
                </c:pt>
                <c:pt idx="408">
                  <c:v>40060</c:v>
                </c:pt>
                <c:pt idx="409">
                  <c:v>40064</c:v>
                </c:pt>
                <c:pt idx="410">
                  <c:v>40065</c:v>
                </c:pt>
                <c:pt idx="411">
                  <c:v>40066</c:v>
                </c:pt>
                <c:pt idx="412">
                  <c:v>40067</c:v>
                </c:pt>
                <c:pt idx="413">
                  <c:v>40070</c:v>
                </c:pt>
                <c:pt idx="414">
                  <c:v>40071</c:v>
                </c:pt>
                <c:pt idx="415">
                  <c:v>40072</c:v>
                </c:pt>
                <c:pt idx="416">
                  <c:v>40073</c:v>
                </c:pt>
                <c:pt idx="417">
                  <c:v>40074</c:v>
                </c:pt>
                <c:pt idx="418">
                  <c:v>40077</c:v>
                </c:pt>
                <c:pt idx="419">
                  <c:v>40078</c:v>
                </c:pt>
                <c:pt idx="420">
                  <c:v>40079</c:v>
                </c:pt>
                <c:pt idx="421">
                  <c:v>40080</c:v>
                </c:pt>
                <c:pt idx="422">
                  <c:v>40081</c:v>
                </c:pt>
                <c:pt idx="423">
                  <c:v>40084</c:v>
                </c:pt>
                <c:pt idx="424">
                  <c:v>40085</c:v>
                </c:pt>
                <c:pt idx="425">
                  <c:v>40086</c:v>
                </c:pt>
                <c:pt idx="426">
                  <c:v>40087</c:v>
                </c:pt>
                <c:pt idx="427">
                  <c:v>40088</c:v>
                </c:pt>
                <c:pt idx="428">
                  <c:v>40091</c:v>
                </c:pt>
                <c:pt idx="429">
                  <c:v>40092</c:v>
                </c:pt>
                <c:pt idx="430">
                  <c:v>40093</c:v>
                </c:pt>
                <c:pt idx="431">
                  <c:v>40094</c:v>
                </c:pt>
                <c:pt idx="432">
                  <c:v>40095</c:v>
                </c:pt>
                <c:pt idx="433">
                  <c:v>40099</c:v>
                </c:pt>
                <c:pt idx="434">
                  <c:v>40100</c:v>
                </c:pt>
                <c:pt idx="435">
                  <c:v>40101</c:v>
                </c:pt>
                <c:pt idx="436">
                  <c:v>40102</c:v>
                </c:pt>
                <c:pt idx="437">
                  <c:v>40105</c:v>
                </c:pt>
                <c:pt idx="438">
                  <c:v>40106</c:v>
                </c:pt>
                <c:pt idx="439">
                  <c:v>40107</c:v>
                </c:pt>
                <c:pt idx="440">
                  <c:v>40108</c:v>
                </c:pt>
                <c:pt idx="441">
                  <c:v>40109</c:v>
                </c:pt>
                <c:pt idx="442">
                  <c:v>40112</c:v>
                </c:pt>
                <c:pt idx="443">
                  <c:v>40113</c:v>
                </c:pt>
                <c:pt idx="444">
                  <c:v>40114</c:v>
                </c:pt>
                <c:pt idx="445">
                  <c:v>40115</c:v>
                </c:pt>
                <c:pt idx="446">
                  <c:v>40116</c:v>
                </c:pt>
                <c:pt idx="447">
                  <c:v>40120</c:v>
                </c:pt>
                <c:pt idx="448">
                  <c:v>40121</c:v>
                </c:pt>
                <c:pt idx="449">
                  <c:v>40122</c:v>
                </c:pt>
                <c:pt idx="450">
                  <c:v>40123</c:v>
                </c:pt>
                <c:pt idx="451">
                  <c:v>40126</c:v>
                </c:pt>
                <c:pt idx="452">
                  <c:v>40127</c:v>
                </c:pt>
                <c:pt idx="453">
                  <c:v>40128</c:v>
                </c:pt>
                <c:pt idx="454">
                  <c:v>40129</c:v>
                </c:pt>
                <c:pt idx="455">
                  <c:v>40133</c:v>
                </c:pt>
                <c:pt idx="456">
                  <c:v>40134</c:v>
                </c:pt>
                <c:pt idx="457">
                  <c:v>40135</c:v>
                </c:pt>
                <c:pt idx="458">
                  <c:v>40136</c:v>
                </c:pt>
                <c:pt idx="459">
                  <c:v>40140</c:v>
                </c:pt>
                <c:pt idx="460">
                  <c:v>40141</c:v>
                </c:pt>
                <c:pt idx="461">
                  <c:v>40142</c:v>
                </c:pt>
                <c:pt idx="462">
                  <c:v>40143</c:v>
                </c:pt>
                <c:pt idx="463">
                  <c:v>40144</c:v>
                </c:pt>
                <c:pt idx="464">
                  <c:v>40147</c:v>
                </c:pt>
                <c:pt idx="465">
                  <c:v>40148</c:v>
                </c:pt>
                <c:pt idx="466">
                  <c:v>40149</c:v>
                </c:pt>
                <c:pt idx="467">
                  <c:v>40150</c:v>
                </c:pt>
                <c:pt idx="468">
                  <c:v>40154</c:v>
                </c:pt>
                <c:pt idx="469">
                  <c:v>40155</c:v>
                </c:pt>
                <c:pt idx="470">
                  <c:v>40156</c:v>
                </c:pt>
                <c:pt idx="471">
                  <c:v>40157</c:v>
                </c:pt>
                <c:pt idx="472">
                  <c:v>40158</c:v>
                </c:pt>
                <c:pt idx="473">
                  <c:v>40161</c:v>
                </c:pt>
                <c:pt idx="474">
                  <c:v>40162</c:v>
                </c:pt>
                <c:pt idx="475">
                  <c:v>40163</c:v>
                </c:pt>
                <c:pt idx="476">
                  <c:v>40164</c:v>
                </c:pt>
                <c:pt idx="477">
                  <c:v>40165</c:v>
                </c:pt>
                <c:pt idx="478">
                  <c:v>40182</c:v>
                </c:pt>
                <c:pt idx="479">
                  <c:v>40183</c:v>
                </c:pt>
                <c:pt idx="480">
                  <c:v>40184</c:v>
                </c:pt>
                <c:pt idx="481">
                  <c:v>40185</c:v>
                </c:pt>
                <c:pt idx="482">
                  <c:v>40186</c:v>
                </c:pt>
                <c:pt idx="483">
                  <c:v>40189</c:v>
                </c:pt>
                <c:pt idx="484">
                  <c:v>40190</c:v>
                </c:pt>
                <c:pt idx="485">
                  <c:v>40191</c:v>
                </c:pt>
                <c:pt idx="486">
                  <c:v>40192</c:v>
                </c:pt>
                <c:pt idx="487">
                  <c:v>40193</c:v>
                </c:pt>
                <c:pt idx="488">
                  <c:v>40196</c:v>
                </c:pt>
                <c:pt idx="489">
                  <c:v>40197</c:v>
                </c:pt>
                <c:pt idx="490">
                  <c:v>40198</c:v>
                </c:pt>
                <c:pt idx="491">
                  <c:v>40199</c:v>
                </c:pt>
                <c:pt idx="492">
                  <c:v>40200</c:v>
                </c:pt>
                <c:pt idx="493">
                  <c:v>40203</c:v>
                </c:pt>
                <c:pt idx="494">
                  <c:v>40204</c:v>
                </c:pt>
                <c:pt idx="495">
                  <c:v>40205</c:v>
                </c:pt>
                <c:pt idx="496">
                  <c:v>40206</c:v>
                </c:pt>
                <c:pt idx="497">
                  <c:v>40207</c:v>
                </c:pt>
                <c:pt idx="498">
                  <c:v>40210</c:v>
                </c:pt>
                <c:pt idx="499">
                  <c:v>40211</c:v>
                </c:pt>
                <c:pt idx="500">
                  <c:v>40212</c:v>
                </c:pt>
                <c:pt idx="501">
                  <c:v>40213</c:v>
                </c:pt>
                <c:pt idx="502">
                  <c:v>40214</c:v>
                </c:pt>
                <c:pt idx="503">
                  <c:v>40217</c:v>
                </c:pt>
                <c:pt idx="504">
                  <c:v>40218</c:v>
                </c:pt>
                <c:pt idx="505">
                  <c:v>40219</c:v>
                </c:pt>
                <c:pt idx="506">
                  <c:v>40220</c:v>
                </c:pt>
                <c:pt idx="507">
                  <c:v>40221</c:v>
                </c:pt>
                <c:pt idx="508">
                  <c:v>40227</c:v>
                </c:pt>
                <c:pt idx="509">
                  <c:v>40228</c:v>
                </c:pt>
                <c:pt idx="510">
                  <c:v>40231</c:v>
                </c:pt>
                <c:pt idx="511">
                  <c:v>40232</c:v>
                </c:pt>
                <c:pt idx="512">
                  <c:v>40233</c:v>
                </c:pt>
                <c:pt idx="513">
                  <c:v>40234</c:v>
                </c:pt>
                <c:pt idx="514">
                  <c:v>40235</c:v>
                </c:pt>
                <c:pt idx="515">
                  <c:v>40238</c:v>
                </c:pt>
                <c:pt idx="516">
                  <c:v>40239</c:v>
                </c:pt>
                <c:pt idx="517">
                  <c:v>40240</c:v>
                </c:pt>
                <c:pt idx="518">
                  <c:v>40241</c:v>
                </c:pt>
                <c:pt idx="519">
                  <c:v>40242</c:v>
                </c:pt>
                <c:pt idx="520">
                  <c:v>40245</c:v>
                </c:pt>
                <c:pt idx="521">
                  <c:v>40246</c:v>
                </c:pt>
                <c:pt idx="522">
                  <c:v>40247</c:v>
                </c:pt>
                <c:pt idx="523">
                  <c:v>40248</c:v>
                </c:pt>
                <c:pt idx="524">
                  <c:v>40249</c:v>
                </c:pt>
                <c:pt idx="525">
                  <c:v>40252</c:v>
                </c:pt>
                <c:pt idx="526">
                  <c:v>40253</c:v>
                </c:pt>
                <c:pt idx="527">
                  <c:v>40254</c:v>
                </c:pt>
                <c:pt idx="528">
                  <c:v>40255</c:v>
                </c:pt>
                <c:pt idx="529">
                  <c:v>40256</c:v>
                </c:pt>
                <c:pt idx="530">
                  <c:v>40259</c:v>
                </c:pt>
                <c:pt idx="531">
                  <c:v>40260</c:v>
                </c:pt>
                <c:pt idx="532">
                  <c:v>40261</c:v>
                </c:pt>
                <c:pt idx="533">
                  <c:v>40262</c:v>
                </c:pt>
                <c:pt idx="534">
                  <c:v>40263</c:v>
                </c:pt>
                <c:pt idx="535">
                  <c:v>40266</c:v>
                </c:pt>
                <c:pt idx="536">
                  <c:v>40267</c:v>
                </c:pt>
                <c:pt idx="537">
                  <c:v>40268</c:v>
                </c:pt>
                <c:pt idx="538">
                  <c:v>40269</c:v>
                </c:pt>
                <c:pt idx="539">
                  <c:v>40273</c:v>
                </c:pt>
                <c:pt idx="540">
                  <c:v>40274</c:v>
                </c:pt>
                <c:pt idx="541">
                  <c:v>40275</c:v>
                </c:pt>
                <c:pt idx="542">
                  <c:v>40280</c:v>
                </c:pt>
                <c:pt idx="543">
                  <c:v>40281</c:v>
                </c:pt>
                <c:pt idx="544">
                  <c:v>40282</c:v>
                </c:pt>
                <c:pt idx="545">
                  <c:v>40283</c:v>
                </c:pt>
                <c:pt idx="546">
                  <c:v>40284</c:v>
                </c:pt>
                <c:pt idx="547">
                  <c:v>40287</c:v>
                </c:pt>
                <c:pt idx="548">
                  <c:v>40288</c:v>
                </c:pt>
                <c:pt idx="549">
                  <c:v>40290</c:v>
                </c:pt>
                <c:pt idx="550">
                  <c:v>40291</c:v>
                </c:pt>
                <c:pt idx="551">
                  <c:v>40294</c:v>
                </c:pt>
                <c:pt idx="552">
                  <c:v>40295</c:v>
                </c:pt>
                <c:pt idx="553">
                  <c:v>40296</c:v>
                </c:pt>
                <c:pt idx="554">
                  <c:v>40297</c:v>
                </c:pt>
                <c:pt idx="555">
                  <c:v>40298</c:v>
                </c:pt>
                <c:pt idx="556">
                  <c:v>40301</c:v>
                </c:pt>
                <c:pt idx="557">
                  <c:v>40302</c:v>
                </c:pt>
                <c:pt idx="558">
                  <c:v>40303</c:v>
                </c:pt>
                <c:pt idx="559">
                  <c:v>40304</c:v>
                </c:pt>
                <c:pt idx="560">
                  <c:v>40305</c:v>
                </c:pt>
                <c:pt idx="561">
                  <c:v>40308</c:v>
                </c:pt>
                <c:pt idx="562">
                  <c:v>40309</c:v>
                </c:pt>
                <c:pt idx="563">
                  <c:v>40310</c:v>
                </c:pt>
                <c:pt idx="564">
                  <c:v>40311</c:v>
                </c:pt>
                <c:pt idx="565">
                  <c:v>40312</c:v>
                </c:pt>
                <c:pt idx="566">
                  <c:v>40315</c:v>
                </c:pt>
                <c:pt idx="567">
                  <c:v>40316</c:v>
                </c:pt>
                <c:pt idx="568">
                  <c:v>40317</c:v>
                </c:pt>
                <c:pt idx="569">
                  <c:v>40318</c:v>
                </c:pt>
                <c:pt idx="570">
                  <c:v>40319</c:v>
                </c:pt>
                <c:pt idx="571">
                  <c:v>40322</c:v>
                </c:pt>
                <c:pt idx="572">
                  <c:v>40323</c:v>
                </c:pt>
                <c:pt idx="573">
                  <c:v>40324</c:v>
                </c:pt>
                <c:pt idx="574">
                  <c:v>40325</c:v>
                </c:pt>
                <c:pt idx="575">
                  <c:v>40326</c:v>
                </c:pt>
                <c:pt idx="576">
                  <c:v>40329</c:v>
                </c:pt>
                <c:pt idx="577">
                  <c:v>40330</c:v>
                </c:pt>
                <c:pt idx="578">
                  <c:v>40331</c:v>
                </c:pt>
                <c:pt idx="579">
                  <c:v>40336</c:v>
                </c:pt>
                <c:pt idx="580">
                  <c:v>40337</c:v>
                </c:pt>
                <c:pt idx="581">
                  <c:v>40338</c:v>
                </c:pt>
                <c:pt idx="582">
                  <c:v>40339</c:v>
                </c:pt>
                <c:pt idx="583">
                  <c:v>40340</c:v>
                </c:pt>
                <c:pt idx="584">
                  <c:v>40343</c:v>
                </c:pt>
                <c:pt idx="585">
                  <c:v>40344</c:v>
                </c:pt>
                <c:pt idx="586">
                  <c:v>40345</c:v>
                </c:pt>
                <c:pt idx="587">
                  <c:v>40346</c:v>
                </c:pt>
                <c:pt idx="588">
                  <c:v>40347</c:v>
                </c:pt>
                <c:pt idx="589">
                  <c:v>40350</c:v>
                </c:pt>
                <c:pt idx="590">
                  <c:v>40351</c:v>
                </c:pt>
                <c:pt idx="591">
                  <c:v>40352</c:v>
                </c:pt>
                <c:pt idx="592">
                  <c:v>40353</c:v>
                </c:pt>
                <c:pt idx="593">
                  <c:v>40354</c:v>
                </c:pt>
                <c:pt idx="594">
                  <c:v>40357</c:v>
                </c:pt>
                <c:pt idx="595">
                  <c:v>40358</c:v>
                </c:pt>
                <c:pt idx="596">
                  <c:v>40359</c:v>
                </c:pt>
                <c:pt idx="597">
                  <c:v>40360</c:v>
                </c:pt>
                <c:pt idx="598">
                  <c:v>40361</c:v>
                </c:pt>
                <c:pt idx="599">
                  <c:v>40364</c:v>
                </c:pt>
                <c:pt idx="600">
                  <c:v>40365</c:v>
                </c:pt>
                <c:pt idx="601">
                  <c:v>40366</c:v>
                </c:pt>
                <c:pt idx="602">
                  <c:v>40367</c:v>
                </c:pt>
                <c:pt idx="603">
                  <c:v>40368</c:v>
                </c:pt>
                <c:pt idx="604">
                  <c:v>40371</c:v>
                </c:pt>
                <c:pt idx="605">
                  <c:v>40372</c:v>
                </c:pt>
                <c:pt idx="606">
                  <c:v>40373</c:v>
                </c:pt>
                <c:pt idx="607">
                  <c:v>40374</c:v>
                </c:pt>
                <c:pt idx="608">
                  <c:v>40375</c:v>
                </c:pt>
                <c:pt idx="609">
                  <c:v>40378</c:v>
                </c:pt>
                <c:pt idx="610">
                  <c:v>40379</c:v>
                </c:pt>
                <c:pt idx="611">
                  <c:v>40380</c:v>
                </c:pt>
                <c:pt idx="612">
                  <c:v>40381</c:v>
                </c:pt>
                <c:pt idx="613">
                  <c:v>40382</c:v>
                </c:pt>
                <c:pt idx="614">
                  <c:v>40385</c:v>
                </c:pt>
                <c:pt idx="615">
                  <c:v>40386</c:v>
                </c:pt>
                <c:pt idx="616">
                  <c:v>40387</c:v>
                </c:pt>
                <c:pt idx="617">
                  <c:v>40388</c:v>
                </c:pt>
                <c:pt idx="618">
                  <c:v>40389</c:v>
                </c:pt>
                <c:pt idx="619">
                  <c:v>40392</c:v>
                </c:pt>
                <c:pt idx="620">
                  <c:v>40393</c:v>
                </c:pt>
                <c:pt idx="621">
                  <c:v>40394</c:v>
                </c:pt>
                <c:pt idx="622">
                  <c:v>40395</c:v>
                </c:pt>
                <c:pt idx="623">
                  <c:v>40396</c:v>
                </c:pt>
                <c:pt idx="624">
                  <c:v>40399</c:v>
                </c:pt>
                <c:pt idx="625">
                  <c:v>40400</c:v>
                </c:pt>
                <c:pt idx="626">
                  <c:v>40401</c:v>
                </c:pt>
                <c:pt idx="627">
                  <c:v>40402</c:v>
                </c:pt>
                <c:pt idx="628">
                  <c:v>40403</c:v>
                </c:pt>
                <c:pt idx="629">
                  <c:v>40406</c:v>
                </c:pt>
                <c:pt idx="630">
                  <c:v>40407</c:v>
                </c:pt>
                <c:pt idx="631">
                  <c:v>40408</c:v>
                </c:pt>
                <c:pt idx="632">
                  <c:v>40409</c:v>
                </c:pt>
                <c:pt idx="633">
                  <c:v>40410</c:v>
                </c:pt>
                <c:pt idx="634">
                  <c:v>40413</c:v>
                </c:pt>
                <c:pt idx="635">
                  <c:v>40414</c:v>
                </c:pt>
                <c:pt idx="636">
                  <c:v>40415</c:v>
                </c:pt>
                <c:pt idx="637">
                  <c:v>40416</c:v>
                </c:pt>
                <c:pt idx="638">
                  <c:v>40417</c:v>
                </c:pt>
                <c:pt idx="639">
                  <c:v>40420</c:v>
                </c:pt>
                <c:pt idx="640">
                  <c:v>40421</c:v>
                </c:pt>
                <c:pt idx="641">
                  <c:v>40422</c:v>
                </c:pt>
                <c:pt idx="642">
                  <c:v>40423</c:v>
                </c:pt>
                <c:pt idx="643">
                  <c:v>40424</c:v>
                </c:pt>
                <c:pt idx="644">
                  <c:v>40427</c:v>
                </c:pt>
                <c:pt idx="645">
                  <c:v>40429</c:v>
                </c:pt>
                <c:pt idx="646">
                  <c:v>40430</c:v>
                </c:pt>
                <c:pt idx="647">
                  <c:v>40431</c:v>
                </c:pt>
                <c:pt idx="648">
                  <c:v>40434</c:v>
                </c:pt>
                <c:pt idx="649">
                  <c:v>40435</c:v>
                </c:pt>
                <c:pt idx="650">
                  <c:v>40436</c:v>
                </c:pt>
                <c:pt idx="651">
                  <c:v>40437</c:v>
                </c:pt>
                <c:pt idx="652">
                  <c:v>40438</c:v>
                </c:pt>
                <c:pt idx="653">
                  <c:v>40441</c:v>
                </c:pt>
                <c:pt idx="654">
                  <c:v>40442</c:v>
                </c:pt>
                <c:pt idx="655">
                  <c:v>40443</c:v>
                </c:pt>
                <c:pt idx="656">
                  <c:v>40444</c:v>
                </c:pt>
                <c:pt idx="657">
                  <c:v>40445</c:v>
                </c:pt>
                <c:pt idx="658">
                  <c:v>40448</c:v>
                </c:pt>
                <c:pt idx="659">
                  <c:v>40449</c:v>
                </c:pt>
                <c:pt idx="660">
                  <c:v>40450</c:v>
                </c:pt>
                <c:pt idx="661">
                  <c:v>40451</c:v>
                </c:pt>
                <c:pt idx="662">
                  <c:v>40452</c:v>
                </c:pt>
                <c:pt idx="663">
                  <c:v>40455</c:v>
                </c:pt>
                <c:pt idx="664">
                  <c:v>40456</c:v>
                </c:pt>
                <c:pt idx="665">
                  <c:v>40457</c:v>
                </c:pt>
                <c:pt idx="666">
                  <c:v>40458</c:v>
                </c:pt>
                <c:pt idx="667">
                  <c:v>40459</c:v>
                </c:pt>
                <c:pt idx="668">
                  <c:v>40462</c:v>
                </c:pt>
                <c:pt idx="669">
                  <c:v>40464</c:v>
                </c:pt>
                <c:pt idx="670">
                  <c:v>40465</c:v>
                </c:pt>
                <c:pt idx="671">
                  <c:v>40466</c:v>
                </c:pt>
                <c:pt idx="672">
                  <c:v>40469</c:v>
                </c:pt>
                <c:pt idx="673">
                  <c:v>40470</c:v>
                </c:pt>
                <c:pt idx="674">
                  <c:v>40471</c:v>
                </c:pt>
                <c:pt idx="675">
                  <c:v>40472</c:v>
                </c:pt>
                <c:pt idx="676">
                  <c:v>40473</c:v>
                </c:pt>
                <c:pt idx="677">
                  <c:v>40476</c:v>
                </c:pt>
                <c:pt idx="678">
                  <c:v>40477</c:v>
                </c:pt>
                <c:pt idx="679">
                  <c:v>40478</c:v>
                </c:pt>
                <c:pt idx="680">
                  <c:v>40479</c:v>
                </c:pt>
                <c:pt idx="681">
                  <c:v>40480</c:v>
                </c:pt>
                <c:pt idx="682">
                  <c:v>40485</c:v>
                </c:pt>
                <c:pt idx="683">
                  <c:v>40486</c:v>
                </c:pt>
                <c:pt idx="684">
                  <c:v>40487</c:v>
                </c:pt>
                <c:pt idx="685">
                  <c:v>40490</c:v>
                </c:pt>
                <c:pt idx="686">
                  <c:v>40491</c:v>
                </c:pt>
                <c:pt idx="687">
                  <c:v>40492</c:v>
                </c:pt>
                <c:pt idx="688">
                  <c:v>40493</c:v>
                </c:pt>
                <c:pt idx="689">
                  <c:v>40494</c:v>
                </c:pt>
                <c:pt idx="690">
                  <c:v>40498</c:v>
                </c:pt>
                <c:pt idx="691">
                  <c:v>40499</c:v>
                </c:pt>
                <c:pt idx="692">
                  <c:v>40500</c:v>
                </c:pt>
                <c:pt idx="693">
                  <c:v>40501</c:v>
                </c:pt>
                <c:pt idx="694">
                  <c:v>40504</c:v>
                </c:pt>
                <c:pt idx="695">
                  <c:v>40505</c:v>
                </c:pt>
                <c:pt idx="696">
                  <c:v>40506</c:v>
                </c:pt>
                <c:pt idx="697">
                  <c:v>40507</c:v>
                </c:pt>
                <c:pt idx="698">
                  <c:v>40508</c:v>
                </c:pt>
                <c:pt idx="699">
                  <c:v>40511</c:v>
                </c:pt>
                <c:pt idx="700">
                  <c:v>40512</c:v>
                </c:pt>
                <c:pt idx="701">
                  <c:v>40513</c:v>
                </c:pt>
                <c:pt idx="702">
                  <c:v>40514</c:v>
                </c:pt>
                <c:pt idx="703">
                  <c:v>40515</c:v>
                </c:pt>
                <c:pt idx="704">
                  <c:v>40519</c:v>
                </c:pt>
                <c:pt idx="705">
                  <c:v>40520</c:v>
                </c:pt>
                <c:pt idx="706">
                  <c:v>40521</c:v>
                </c:pt>
                <c:pt idx="707">
                  <c:v>40522</c:v>
                </c:pt>
                <c:pt idx="708">
                  <c:v>40525</c:v>
                </c:pt>
                <c:pt idx="709">
                  <c:v>40526</c:v>
                </c:pt>
                <c:pt idx="710">
                  <c:v>40527</c:v>
                </c:pt>
                <c:pt idx="711">
                  <c:v>40528</c:v>
                </c:pt>
                <c:pt idx="712">
                  <c:v>40529</c:v>
                </c:pt>
                <c:pt idx="713">
                  <c:v>40532</c:v>
                </c:pt>
                <c:pt idx="714">
                  <c:v>40533</c:v>
                </c:pt>
                <c:pt idx="715">
                  <c:v>40534</c:v>
                </c:pt>
                <c:pt idx="716">
                  <c:v>40546</c:v>
                </c:pt>
                <c:pt idx="717">
                  <c:v>40547</c:v>
                </c:pt>
                <c:pt idx="718">
                  <c:v>40548</c:v>
                </c:pt>
                <c:pt idx="719">
                  <c:v>40549</c:v>
                </c:pt>
                <c:pt idx="720">
                  <c:v>40550</c:v>
                </c:pt>
                <c:pt idx="721">
                  <c:v>40553</c:v>
                </c:pt>
                <c:pt idx="722">
                  <c:v>40554</c:v>
                </c:pt>
                <c:pt idx="723">
                  <c:v>40555</c:v>
                </c:pt>
                <c:pt idx="724">
                  <c:v>40556</c:v>
                </c:pt>
                <c:pt idx="725">
                  <c:v>40557</c:v>
                </c:pt>
                <c:pt idx="726">
                  <c:v>40560</c:v>
                </c:pt>
                <c:pt idx="727">
                  <c:v>40561</c:v>
                </c:pt>
                <c:pt idx="728">
                  <c:v>40562</c:v>
                </c:pt>
                <c:pt idx="729">
                  <c:v>40563</c:v>
                </c:pt>
                <c:pt idx="730">
                  <c:v>40564</c:v>
                </c:pt>
                <c:pt idx="731">
                  <c:v>40567</c:v>
                </c:pt>
                <c:pt idx="732">
                  <c:v>40568</c:v>
                </c:pt>
                <c:pt idx="733">
                  <c:v>40569</c:v>
                </c:pt>
                <c:pt idx="734">
                  <c:v>40570</c:v>
                </c:pt>
                <c:pt idx="735">
                  <c:v>40571</c:v>
                </c:pt>
                <c:pt idx="736">
                  <c:v>40574</c:v>
                </c:pt>
                <c:pt idx="737">
                  <c:v>40575</c:v>
                </c:pt>
                <c:pt idx="738">
                  <c:v>40576</c:v>
                </c:pt>
                <c:pt idx="739">
                  <c:v>40577</c:v>
                </c:pt>
                <c:pt idx="740">
                  <c:v>40578</c:v>
                </c:pt>
                <c:pt idx="741">
                  <c:v>40581</c:v>
                </c:pt>
                <c:pt idx="742">
                  <c:v>40582</c:v>
                </c:pt>
                <c:pt idx="743">
                  <c:v>40583</c:v>
                </c:pt>
                <c:pt idx="744">
                  <c:v>40584</c:v>
                </c:pt>
                <c:pt idx="745">
                  <c:v>40585</c:v>
                </c:pt>
                <c:pt idx="746">
                  <c:v>40588</c:v>
                </c:pt>
                <c:pt idx="747">
                  <c:v>40589</c:v>
                </c:pt>
                <c:pt idx="748">
                  <c:v>40590</c:v>
                </c:pt>
                <c:pt idx="749">
                  <c:v>40591</c:v>
                </c:pt>
                <c:pt idx="750">
                  <c:v>40592</c:v>
                </c:pt>
                <c:pt idx="751">
                  <c:v>40595</c:v>
                </c:pt>
                <c:pt idx="752">
                  <c:v>40596</c:v>
                </c:pt>
                <c:pt idx="753">
                  <c:v>40597</c:v>
                </c:pt>
                <c:pt idx="754">
                  <c:v>40598</c:v>
                </c:pt>
                <c:pt idx="755">
                  <c:v>40599</c:v>
                </c:pt>
                <c:pt idx="756">
                  <c:v>40602</c:v>
                </c:pt>
                <c:pt idx="757">
                  <c:v>40603</c:v>
                </c:pt>
                <c:pt idx="758">
                  <c:v>40604</c:v>
                </c:pt>
                <c:pt idx="759">
                  <c:v>40605</c:v>
                </c:pt>
                <c:pt idx="760">
                  <c:v>40606</c:v>
                </c:pt>
                <c:pt idx="761">
                  <c:v>40611</c:v>
                </c:pt>
                <c:pt idx="762">
                  <c:v>40612</c:v>
                </c:pt>
                <c:pt idx="763">
                  <c:v>40613</c:v>
                </c:pt>
                <c:pt idx="764">
                  <c:v>40616</c:v>
                </c:pt>
                <c:pt idx="765">
                  <c:v>40617</c:v>
                </c:pt>
                <c:pt idx="766">
                  <c:v>40618</c:v>
                </c:pt>
                <c:pt idx="767">
                  <c:v>40619</c:v>
                </c:pt>
                <c:pt idx="768">
                  <c:v>40620</c:v>
                </c:pt>
                <c:pt idx="769">
                  <c:v>40623</c:v>
                </c:pt>
                <c:pt idx="770">
                  <c:v>40624</c:v>
                </c:pt>
                <c:pt idx="771">
                  <c:v>40625</c:v>
                </c:pt>
                <c:pt idx="772">
                  <c:v>40626</c:v>
                </c:pt>
                <c:pt idx="773">
                  <c:v>40627</c:v>
                </c:pt>
                <c:pt idx="774">
                  <c:v>40630</c:v>
                </c:pt>
                <c:pt idx="775">
                  <c:v>40631</c:v>
                </c:pt>
                <c:pt idx="776">
                  <c:v>40632</c:v>
                </c:pt>
                <c:pt idx="777">
                  <c:v>40633</c:v>
                </c:pt>
                <c:pt idx="778">
                  <c:v>40634</c:v>
                </c:pt>
                <c:pt idx="779">
                  <c:v>40637</c:v>
                </c:pt>
                <c:pt idx="780">
                  <c:v>40638</c:v>
                </c:pt>
                <c:pt idx="781">
                  <c:v>40639</c:v>
                </c:pt>
                <c:pt idx="782">
                  <c:v>40640</c:v>
                </c:pt>
                <c:pt idx="783">
                  <c:v>40644</c:v>
                </c:pt>
                <c:pt idx="784">
                  <c:v>40645</c:v>
                </c:pt>
                <c:pt idx="785">
                  <c:v>40646</c:v>
                </c:pt>
                <c:pt idx="786">
                  <c:v>40647</c:v>
                </c:pt>
                <c:pt idx="787">
                  <c:v>40648</c:v>
                </c:pt>
                <c:pt idx="788">
                  <c:v>40651</c:v>
                </c:pt>
                <c:pt idx="789">
                  <c:v>40652</c:v>
                </c:pt>
                <c:pt idx="790">
                  <c:v>40653</c:v>
                </c:pt>
                <c:pt idx="791">
                  <c:v>40658</c:v>
                </c:pt>
                <c:pt idx="792">
                  <c:v>40659</c:v>
                </c:pt>
                <c:pt idx="793">
                  <c:v>40660</c:v>
                </c:pt>
                <c:pt idx="794">
                  <c:v>40661</c:v>
                </c:pt>
                <c:pt idx="795">
                  <c:v>40662</c:v>
                </c:pt>
                <c:pt idx="796">
                  <c:v>40665</c:v>
                </c:pt>
                <c:pt idx="797">
                  <c:v>40666</c:v>
                </c:pt>
                <c:pt idx="798">
                  <c:v>40667</c:v>
                </c:pt>
                <c:pt idx="799">
                  <c:v>40668</c:v>
                </c:pt>
                <c:pt idx="800">
                  <c:v>40669</c:v>
                </c:pt>
                <c:pt idx="801">
                  <c:v>40672</c:v>
                </c:pt>
                <c:pt idx="802">
                  <c:v>40673</c:v>
                </c:pt>
                <c:pt idx="803">
                  <c:v>40674</c:v>
                </c:pt>
                <c:pt idx="804">
                  <c:v>40675</c:v>
                </c:pt>
                <c:pt idx="805">
                  <c:v>40676</c:v>
                </c:pt>
                <c:pt idx="806">
                  <c:v>40679</c:v>
                </c:pt>
                <c:pt idx="807">
                  <c:v>40680</c:v>
                </c:pt>
                <c:pt idx="808">
                  <c:v>40681</c:v>
                </c:pt>
                <c:pt idx="809">
                  <c:v>40682</c:v>
                </c:pt>
                <c:pt idx="810">
                  <c:v>40683</c:v>
                </c:pt>
                <c:pt idx="811">
                  <c:v>40686</c:v>
                </c:pt>
                <c:pt idx="812">
                  <c:v>40687</c:v>
                </c:pt>
                <c:pt idx="813">
                  <c:v>40688</c:v>
                </c:pt>
                <c:pt idx="814">
                  <c:v>40689</c:v>
                </c:pt>
                <c:pt idx="815">
                  <c:v>40690</c:v>
                </c:pt>
                <c:pt idx="816">
                  <c:v>40693</c:v>
                </c:pt>
                <c:pt idx="817">
                  <c:v>40694</c:v>
                </c:pt>
                <c:pt idx="818">
                  <c:v>40695</c:v>
                </c:pt>
                <c:pt idx="819">
                  <c:v>40696</c:v>
                </c:pt>
                <c:pt idx="820">
                  <c:v>40697</c:v>
                </c:pt>
                <c:pt idx="821">
                  <c:v>40700</c:v>
                </c:pt>
                <c:pt idx="822">
                  <c:v>40701</c:v>
                </c:pt>
                <c:pt idx="823">
                  <c:v>40702</c:v>
                </c:pt>
                <c:pt idx="824">
                  <c:v>40703</c:v>
                </c:pt>
                <c:pt idx="825">
                  <c:v>40704</c:v>
                </c:pt>
                <c:pt idx="826">
                  <c:v>40707</c:v>
                </c:pt>
                <c:pt idx="827">
                  <c:v>40708</c:v>
                </c:pt>
                <c:pt idx="828">
                  <c:v>40709</c:v>
                </c:pt>
                <c:pt idx="829">
                  <c:v>40710</c:v>
                </c:pt>
                <c:pt idx="830">
                  <c:v>40711</c:v>
                </c:pt>
                <c:pt idx="831">
                  <c:v>40714</c:v>
                </c:pt>
                <c:pt idx="832">
                  <c:v>40715</c:v>
                </c:pt>
                <c:pt idx="833">
                  <c:v>40716</c:v>
                </c:pt>
                <c:pt idx="834">
                  <c:v>40718</c:v>
                </c:pt>
                <c:pt idx="835">
                  <c:v>40721</c:v>
                </c:pt>
                <c:pt idx="836">
                  <c:v>40722</c:v>
                </c:pt>
                <c:pt idx="837">
                  <c:v>40723</c:v>
                </c:pt>
                <c:pt idx="838">
                  <c:v>40724</c:v>
                </c:pt>
                <c:pt idx="839">
                  <c:v>40725</c:v>
                </c:pt>
                <c:pt idx="840">
                  <c:v>40728</c:v>
                </c:pt>
                <c:pt idx="841">
                  <c:v>40729</c:v>
                </c:pt>
                <c:pt idx="842">
                  <c:v>40730</c:v>
                </c:pt>
                <c:pt idx="843">
                  <c:v>40731</c:v>
                </c:pt>
                <c:pt idx="844">
                  <c:v>40732</c:v>
                </c:pt>
                <c:pt idx="845">
                  <c:v>40735</c:v>
                </c:pt>
                <c:pt idx="846">
                  <c:v>40736</c:v>
                </c:pt>
                <c:pt idx="847">
                  <c:v>40737</c:v>
                </c:pt>
                <c:pt idx="848">
                  <c:v>40738</c:v>
                </c:pt>
                <c:pt idx="849">
                  <c:v>40739</c:v>
                </c:pt>
                <c:pt idx="850">
                  <c:v>40742</c:v>
                </c:pt>
                <c:pt idx="851">
                  <c:v>40743</c:v>
                </c:pt>
                <c:pt idx="852">
                  <c:v>40744</c:v>
                </c:pt>
                <c:pt idx="853">
                  <c:v>40745</c:v>
                </c:pt>
                <c:pt idx="854">
                  <c:v>40746</c:v>
                </c:pt>
                <c:pt idx="855">
                  <c:v>40749</c:v>
                </c:pt>
                <c:pt idx="856">
                  <c:v>40750</c:v>
                </c:pt>
                <c:pt idx="857">
                  <c:v>40751</c:v>
                </c:pt>
                <c:pt idx="858">
                  <c:v>40752</c:v>
                </c:pt>
                <c:pt idx="859">
                  <c:v>40753</c:v>
                </c:pt>
                <c:pt idx="860">
                  <c:v>40756</c:v>
                </c:pt>
                <c:pt idx="861">
                  <c:v>40757</c:v>
                </c:pt>
                <c:pt idx="862">
                  <c:v>40758</c:v>
                </c:pt>
                <c:pt idx="863">
                  <c:v>40759</c:v>
                </c:pt>
                <c:pt idx="864">
                  <c:v>40760</c:v>
                </c:pt>
                <c:pt idx="865">
                  <c:v>40763</c:v>
                </c:pt>
                <c:pt idx="866">
                  <c:v>40764</c:v>
                </c:pt>
                <c:pt idx="867">
                  <c:v>40765</c:v>
                </c:pt>
                <c:pt idx="868">
                  <c:v>40766</c:v>
                </c:pt>
                <c:pt idx="869">
                  <c:v>40767</c:v>
                </c:pt>
                <c:pt idx="870">
                  <c:v>40770</c:v>
                </c:pt>
                <c:pt idx="871">
                  <c:v>40771</c:v>
                </c:pt>
                <c:pt idx="872">
                  <c:v>40772</c:v>
                </c:pt>
                <c:pt idx="873">
                  <c:v>40773</c:v>
                </c:pt>
                <c:pt idx="874">
                  <c:v>40774</c:v>
                </c:pt>
                <c:pt idx="875">
                  <c:v>40777</c:v>
                </c:pt>
                <c:pt idx="876">
                  <c:v>40778</c:v>
                </c:pt>
                <c:pt idx="877">
                  <c:v>40779</c:v>
                </c:pt>
                <c:pt idx="878">
                  <c:v>40780</c:v>
                </c:pt>
                <c:pt idx="879">
                  <c:v>40781</c:v>
                </c:pt>
                <c:pt idx="880">
                  <c:v>40784</c:v>
                </c:pt>
                <c:pt idx="881">
                  <c:v>40785</c:v>
                </c:pt>
                <c:pt idx="882">
                  <c:v>40786</c:v>
                </c:pt>
                <c:pt idx="883">
                  <c:v>40787</c:v>
                </c:pt>
                <c:pt idx="884">
                  <c:v>40788</c:v>
                </c:pt>
                <c:pt idx="885">
                  <c:v>40791</c:v>
                </c:pt>
                <c:pt idx="886">
                  <c:v>40792</c:v>
                </c:pt>
                <c:pt idx="887">
                  <c:v>40794</c:v>
                </c:pt>
                <c:pt idx="888">
                  <c:v>40795</c:v>
                </c:pt>
                <c:pt idx="889">
                  <c:v>40798</c:v>
                </c:pt>
                <c:pt idx="890">
                  <c:v>40799</c:v>
                </c:pt>
                <c:pt idx="891">
                  <c:v>40800</c:v>
                </c:pt>
                <c:pt idx="892">
                  <c:v>40801</c:v>
                </c:pt>
                <c:pt idx="893">
                  <c:v>40802</c:v>
                </c:pt>
                <c:pt idx="894">
                  <c:v>40805</c:v>
                </c:pt>
                <c:pt idx="895">
                  <c:v>40806</c:v>
                </c:pt>
                <c:pt idx="896">
                  <c:v>40807</c:v>
                </c:pt>
                <c:pt idx="897">
                  <c:v>40808</c:v>
                </c:pt>
                <c:pt idx="898">
                  <c:v>40809</c:v>
                </c:pt>
                <c:pt idx="899">
                  <c:v>40812</c:v>
                </c:pt>
                <c:pt idx="900">
                  <c:v>40813</c:v>
                </c:pt>
                <c:pt idx="901">
                  <c:v>40814</c:v>
                </c:pt>
                <c:pt idx="902">
                  <c:v>40815</c:v>
                </c:pt>
                <c:pt idx="903">
                  <c:v>40816</c:v>
                </c:pt>
                <c:pt idx="904">
                  <c:v>40819</c:v>
                </c:pt>
                <c:pt idx="905">
                  <c:v>40820</c:v>
                </c:pt>
                <c:pt idx="906">
                  <c:v>40821</c:v>
                </c:pt>
                <c:pt idx="907">
                  <c:v>40822</c:v>
                </c:pt>
                <c:pt idx="908">
                  <c:v>40823</c:v>
                </c:pt>
                <c:pt idx="909">
                  <c:v>40826</c:v>
                </c:pt>
                <c:pt idx="910">
                  <c:v>40827</c:v>
                </c:pt>
                <c:pt idx="911">
                  <c:v>40829</c:v>
                </c:pt>
                <c:pt idx="912">
                  <c:v>40830</c:v>
                </c:pt>
                <c:pt idx="913">
                  <c:v>40833</c:v>
                </c:pt>
                <c:pt idx="914">
                  <c:v>40834</c:v>
                </c:pt>
                <c:pt idx="915">
                  <c:v>40835</c:v>
                </c:pt>
                <c:pt idx="916">
                  <c:v>40836</c:v>
                </c:pt>
                <c:pt idx="917">
                  <c:v>40837</c:v>
                </c:pt>
                <c:pt idx="918">
                  <c:v>40840</c:v>
                </c:pt>
                <c:pt idx="919">
                  <c:v>40841</c:v>
                </c:pt>
                <c:pt idx="920">
                  <c:v>40842</c:v>
                </c:pt>
                <c:pt idx="921">
                  <c:v>40843</c:v>
                </c:pt>
                <c:pt idx="922">
                  <c:v>40844</c:v>
                </c:pt>
                <c:pt idx="923">
                  <c:v>40847</c:v>
                </c:pt>
                <c:pt idx="924">
                  <c:v>40848</c:v>
                </c:pt>
                <c:pt idx="925">
                  <c:v>40850</c:v>
                </c:pt>
                <c:pt idx="926">
                  <c:v>40851</c:v>
                </c:pt>
                <c:pt idx="927">
                  <c:v>40854</c:v>
                </c:pt>
                <c:pt idx="928">
                  <c:v>40855</c:v>
                </c:pt>
                <c:pt idx="929">
                  <c:v>40856</c:v>
                </c:pt>
                <c:pt idx="930">
                  <c:v>40857</c:v>
                </c:pt>
                <c:pt idx="931">
                  <c:v>40858</c:v>
                </c:pt>
                <c:pt idx="932">
                  <c:v>40861</c:v>
                </c:pt>
                <c:pt idx="933">
                  <c:v>40863</c:v>
                </c:pt>
                <c:pt idx="934">
                  <c:v>40864</c:v>
                </c:pt>
                <c:pt idx="935">
                  <c:v>40865</c:v>
                </c:pt>
                <c:pt idx="936">
                  <c:v>40868</c:v>
                </c:pt>
                <c:pt idx="937">
                  <c:v>40869</c:v>
                </c:pt>
                <c:pt idx="938">
                  <c:v>40870</c:v>
                </c:pt>
                <c:pt idx="939">
                  <c:v>40871</c:v>
                </c:pt>
                <c:pt idx="940">
                  <c:v>40872</c:v>
                </c:pt>
                <c:pt idx="941">
                  <c:v>40875</c:v>
                </c:pt>
                <c:pt idx="942">
                  <c:v>40876</c:v>
                </c:pt>
                <c:pt idx="943">
                  <c:v>40877</c:v>
                </c:pt>
                <c:pt idx="944">
                  <c:v>40878</c:v>
                </c:pt>
                <c:pt idx="945">
                  <c:v>40879</c:v>
                </c:pt>
                <c:pt idx="946">
                  <c:v>40882</c:v>
                </c:pt>
                <c:pt idx="947">
                  <c:v>40883</c:v>
                </c:pt>
                <c:pt idx="948">
                  <c:v>40884</c:v>
                </c:pt>
                <c:pt idx="949">
                  <c:v>40885</c:v>
                </c:pt>
                <c:pt idx="950">
                  <c:v>40886</c:v>
                </c:pt>
                <c:pt idx="951">
                  <c:v>40889</c:v>
                </c:pt>
                <c:pt idx="952">
                  <c:v>40890</c:v>
                </c:pt>
                <c:pt idx="953">
                  <c:v>40891</c:v>
                </c:pt>
                <c:pt idx="954">
                  <c:v>40892</c:v>
                </c:pt>
                <c:pt idx="955">
                  <c:v>40893</c:v>
                </c:pt>
                <c:pt idx="956">
                  <c:v>40896</c:v>
                </c:pt>
                <c:pt idx="957">
                  <c:v>40897</c:v>
                </c:pt>
                <c:pt idx="958">
                  <c:v>40910</c:v>
                </c:pt>
                <c:pt idx="959">
                  <c:v>40911</c:v>
                </c:pt>
                <c:pt idx="960">
                  <c:v>40912</c:v>
                </c:pt>
                <c:pt idx="961">
                  <c:v>40913</c:v>
                </c:pt>
                <c:pt idx="962">
                  <c:v>40914</c:v>
                </c:pt>
                <c:pt idx="963">
                  <c:v>40917</c:v>
                </c:pt>
                <c:pt idx="964">
                  <c:v>40918</c:v>
                </c:pt>
                <c:pt idx="965">
                  <c:v>40919</c:v>
                </c:pt>
                <c:pt idx="966">
                  <c:v>40920</c:v>
                </c:pt>
                <c:pt idx="967">
                  <c:v>40921</c:v>
                </c:pt>
                <c:pt idx="968">
                  <c:v>40924</c:v>
                </c:pt>
                <c:pt idx="969">
                  <c:v>40925</c:v>
                </c:pt>
                <c:pt idx="970">
                  <c:v>40926</c:v>
                </c:pt>
                <c:pt idx="971">
                  <c:v>40927</c:v>
                </c:pt>
                <c:pt idx="972">
                  <c:v>40928</c:v>
                </c:pt>
                <c:pt idx="973">
                  <c:v>40931</c:v>
                </c:pt>
                <c:pt idx="974">
                  <c:v>40932</c:v>
                </c:pt>
                <c:pt idx="975">
                  <c:v>40933</c:v>
                </c:pt>
                <c:pt idx="976">
                  <c:v>40934</c:v>
                </c:pt>
                <c:pt idx="977">
                  <c:v>40935</c:v>
                </c:pt>
                <c:pt idx="978">
                  <c:v>40938</c:v>
                </c:pt>
                <c:pt idx="979">
                  <c:v>40939</c:v>
                </c:pt>
                <c:pt idx="980">
                  <c:v>40940</c:v>
                </c:pt>
                <c:pt idx="981">
                  <c:v>40941</c:v>
                </c:pt>
                <c:pt idx="982">
                  <c:v>40942</c:v>
                </c:pt>
                <c:pt idx="983">
                  <c:v>40945</c:v>
                </c:pt>
                <c:pt idx="984">
                  <c:v>40946</c:v>
                </c:pt>
                <c:pt idx="985">
                  <c:v>40947</c:v>
                </c:pt>
                <c:pt idx="986">
                  <c:v>40948</c:v>
                </c:pt>
                <c:pt idx="987">
                  <c:v>40949</c:v>
                </c:pt>
                <c:pt idx="988">
                  <c:v>40952</c:v>
                </c:pt>
                <c:pt idx="989">
                  <c:v>40953</c:v>
                </c:pt>
                <c:pt idx="990">
                  <c:v>40954</c:v>
                </c:pt>
                <c:pt idx="991">
                  <c:v>40955</c:v>
                </c:pt>
                <c:pt idx="992">
                  <c:v>40956</c:v>
                </c:pt>
                <c:pt idx="993">
                  <c:v>40961</c:v>
                </c:pt>
                <c:pt idx="994">
                  <c:v>40962</c:v>
                </c:pt>
                <c:pt idx="995">
                  <c:v>40963</c:v>
                </c:pt>
                <c:pt idx="996">
                  <c:v>40966</c:v>
                </c:pt>
                <c:pt idx="997">
                  <c:v>40967</c:v>
                </c:pt>
                <c:pt idx="998">
                  <c:v>40968</c:v>
                </c:pt>
                <c:pt idx="999">
                  <c:v>40969</c:v>
                </c:pt>
                <c:pt idx="1000">
                  <c:v>40970</c:v>
                </c:pt>
                <c:pt idx="1001">
                  <c:v>40973</c:v>
                </c:pt>
                <c:pt idx="1002">
                  <c:v>40974</c:v>
                </c:pt>
                <c:pt idx="1003">
                  <c:v>40975</c:v>
                </c:pt>
                <c:pt idx="1004">
                  <c:v>40976</c:v>
                </c:pt>
                <c:pt idx="1005">
                  <c:v>40980</c:v>
                </c:pt>
                <c:pt idx="1006">
                  <c:v>40981</c:v>
                </c:pt>
                <c:pt idx="1007">
                  <c:v>40982</c:v>
                </c:pt>
                <c:pt idx="1008">
                  <c:v>40983</c:v>
                </c:pt>
                <c:pt idx="1009">
                  <c:v>40984</c:v>
                </c:pt>
                <c:pt idx="1010">
                  <c:v>40987</c:v>
                </c:pt>
                <c:pt idx="1011">
                  <c:v>40988</c:v>
                </c:pt>
                <c:pt idx="1012">
                  <c:v>40989</c:v>
                </c:pt>
                <c:pt idx="1013">
                  <c:v>40990</c:v>
                </c:pt>
                <c:pt idx="1014">
                  <c:v>40991</c:v>
                </c:pt>
                <c:pt idx="1015">
                  <c:v>40994</c:v>
                </c:pt>
                <c:pt idx="1016">
                  <c:v>40995</c:v>
                </c:pt>
                <c:pt idx="1017">
                  <c:v>40996</c:v>
                </c:pt>
                <c:pt idx="1018">
                  <c:v>40997</c:v>
                </c:pt>
                <c:pt idx="1019">
                  <c:v>40998</c:v>
                </c:pt>
                <c:pt idx="1020">
                  <c:v>41001</c:v>
                </c:pt>
                <c:pt idx="1021">
                  <c:v>41002</c:v>
                </c:pt>
                <c:pt idx="1022">
                  <c:v>41003</c:v>
                </c:pt>
                <c:pt idx="1023">
                  <c:v>41004</c:v>
                </c:pt>
                <c:pt idx="1024">
                  <c:v>41008</c:v>
                </c:pt>
                <c:pt idx="1025">
                  <c:v>41009</c:v>
                </c:pt>
                <c:pt idx="1026">
                  <c:v>41010</c:v>
                </c:pt>
                <c:pt idx="1027">
                  <c:v>41011</c:v>
                </c:pt>
                <c:pt idx="1028">
                  <c:v>41012</c:v>
                </c:pt>
                <c:pt idx="1029">
                  <c:v>41015</c:v>
                </c:pt>
                <c:pt idx="1030">
                  <c:v>41016</c:v>
                </c:pt>
                <c:pt idx="1031">
                  <c:v>41017</c:v>
                </c:pt>
                <c:pt idx="1032">
                  <c:v>41018</c:v>
                </c:pt>
                <c:pt idx="1033">
                  <c:v>41019</c:v>
                </c:pt>
                <c:pt idx="1034">
                  <c:v>41022</c:v>
                </c:pt>
                <c:pt idx="1035">
                  <c:v>41023</c:v>
                </c:pt>
                <c:pt idx="1036">
                  <c:v>41024</c:v>
                </c:pt>
                <c:pt idx="1037">
                  <c:v>41025</c:v>
                </c:pt>
                <c:pt idx="1038">
                  <c:v>41026</c:v>
                </c:pt>
                <c:pt idx="1039">
                  <c:v>41029</c:v>
                </c:pt>
                <c:pt idx="1040">
                  <c:v>41031</c:v>
                </c:pt>
                <c:pt idx="1041">
                  <c:v>41032</c:v>
                </c:pt>
                <c:pt idx="1042">
                  <c:v>41033</c:v>
                </c:pt>
                <c:pt idx="1043">
                  <c:v>41036</c:v>
                </c:pt>
                <c:pt idx="1044">
                  <c:v>41037</c:v>
                </c:pt>
                <c:pt idx="1045">
                  <c:v>41038</c:v>
                </c:pt>
                <c:pt idx="1046">
                  <c:v>41039</c:v>
                </c:pt>
                <c:pt idx="1047">
                  <c:v>41040</c:v>
                </c:pt>
                <c:pt idx="1048">
                  <c:v>41043</c:v>
                </c:pt>
                <c:pt idx="1049">
                  <c:v>41044</c:v>
                </c:pt>
                <c:pt idx="1050">
                  <c:v>41045</c:v>
                </c:pt>
                <c:pt idx="1051">
                  <c:v>41046</c:v>
                </c:pt>
                <c:pt idx="1052">
                  <c:v>41047</c:v>
                </c:pt>
                <c:pt idx="1053">
                  <c:v>41050</c:v>
                </c:pt>
                <c:pt idx="1054">
                  <c:v>41051</c:v>
                </c:pt>
                <c:pt idx="1055">
                  <c:v>41052</c:v>
                </c:pt>
                <c:pt idx="1056">
                  <c:v>41053</c:v>
                </c:pt>
                <c:pt idx="1057">
                  <c:v>41054</c:v>
                </c:pt>
                <c:pt idx="1058">
                  <c:v>41057</c:v>
                </c:pt>
                <c:pt idx="1059">
                  <c:v>41058</c:v>
                </c:pt>
                <c:pt idx="1060">
                  <c:v>41059</c:v>
                </c:pt>
                <c:pt idx="1061">
                  <c:v>41060</c:v>
                </c:pt>
                <c:pt idx="1062">
                  <c:v>41061</c:v>
                </c:pt>
                <c:pt idx="1063">
                  <c:v>41064</c:v>
                </c:pt>
                <c:pt idx="1064">
                  <c:v>41065</c:v>
                </c:pt>
                <c:pt idx="1065">
                  <c:v>41066</c:v>
                </c:pt>
                <c:pt idx="1066">
                  <c:v>41068</c:v>
                </c:pt>
                <c:pt idx="1067">
                  <c:v>41071</c:v>
                </c:pt>
                <c:pt idx="1068">
                  <c:v>41072</c:v>
                </c:pt>
                <c:pt idx="1069">
                  <c:v>41073</c:v>
                </c:pt>
                <c:pt idx="1070">
                  <c:v>41074</c:v>
                </c:pt>
                <c:pt idx="1071">
                  <c:v>41075</c:v>
                </c:pt>
                <c:pt idx="1072">
                  <c:v>41078</c:v>
                </c:pt>
                <c:pt idx="1073">
                  <c:v>41079</c:v>
                </c:pt>
                <c:pt idx="1074">
                  <c:v>41080</c:v>
                </c:pt>
                <c:pt idx="1075">
                  <c:v>41081</c:v>
                </c:pt>
                <c:pt idx="1076">
                  <c:v>41082</c:v>
                </c:pt>
                <c:pt idx="1077">
                  <c:v>41085</c:v>
                </c:pt>
                <c:pt idx="1078">
                  <c:v>41086</c:v>
                </c:pt>
                <c:pt idx="1079">
                  <c:v>41087</c:v>
                </c:pt>
                <c:pt idx="1080">
                  <c:v>41088</c:v>
                </c:pt>
                <c:pt idx="1081">
                  <c:v>41089</c:v>
                </c:pt>
                <c:pt idx="1082">
                  <c:v>41092</c:v>
                </c:pt>
                <c:pt idx="1083">
                  <c:v>41093</c:v>
                </c:pt>
                <c:pt idx="1084">
                  <c:v>41094</c:v>
                </c:pt>
                <c:pt idx="1085">
                  <c:v>41095</c:v>
                </c:pt>
                <c:pt idx="1086">
                  <c:v>41096</c:v>
                </c:pt>
                <c:pt idx="1087">
                  <c:v>41099</c:v>
                </c:pt>
                <c:pt idx="1088">
                  <c:v>41100</c:v>
                </c:pt>
                <c:pt idx="1089">
                  <c:v>41101</c:v>
                </c:pt>
                <c:pt idx="1090">
                  <c:v>41102</c:v>
                </c:pt>
                <c:pt idx="1091">
                  <c:v>41103</c:v>
                </c:pt>
                <c:pt idx="1092">
                  <c:v>41106</c:v>
                </c:pt>
                <c:pt idx="1093">
                  <c:v>41107</c:v>
                </c:pt>
                <c:pt idx="1094">
                  <c:v>41108</c:v>
                </c:pt>
                <c:pt idx="1095">
                  <c:v>41109</c:v>
                </c:pt>
                <c:pt idx="1096">
                  <c:v>41110</c:v>
                </c:pt>
                <c:pt idx="1097">
                  <c:v>41113</c:v>
                </c:pt>
                <c:pt idx="1098">
                  <c:v>41114</c:v>
                </c:pt>
                <c:pt idx="1099">
                  <c:v>41115</c:v>
                </c:pt>
                <c:pt idx="1100">
                  <c:v>41116</c:v>
                </c:pt>
                <c:pt idx="1101">
                  <c:v>41117</c:v>
                </c:pt>
                <c:pt idx="1102">
                  <c:v>41120</c:v>
                </c:pt>
                <c:pt idx="1103">
                  <c:v>41121</c:v>
                </c:pt>
                <c:pt idx="1104">
                  <c:v>41122</c:v>
                </c:pt>
                <c:pt idx="1105">
                  <c:v>41123</c:v>
                </c:pt>
                <c:pt idx="1106">
                  <c:v>41124</c:v>
                </c:pt>
                <c:pt idx="1107">
                  <c:v>41127</c:v>
                </c:pt>
                <c:pt idx="1108">
                  <c:v>41128</c:v>
                </c:pt>
                <c:pt idx="1109">
                  <c:v>41129</c:v>
                </c:pt>
                <c:pt idx="1110">
                  <c:v>41130</c:v>
                </c:pt>
                <c:pt idx="1111">
                  <c:v>41131</c:v>
                </c:pt>
                <c:pt idx="1112">
                  <c:v>41134</c:v>
                </c:pt>
                <c:pt idx="1113">
                  <c:v>41135</c:v>
                </c:pt>
                <c:pt idx="1114">
                  <c:v>41136</c:v>
                </c:pt>
                <c:pt idx="1115">
                  <c:v>41137</c:v>
                </c:pt>
                <c:pt idx="1116">
                  <c:v>41138</c:v>
                </c:pt>
                <c:pt idx="1117">
                  <c:v>41141</c:v>
                </c:pt>
                <c:pt idx="1118">
                  <c:v>41142</c:v>
                </c:pt>
                <c:pt idx="1119">
                  <c:v>41143</c:v>
                </c:pt>
                <c:pt idx="1120">
                  <c:v>41144</c:v>
                </c:pt>
                <c:pt idx="1121">
                  <c:v>41145</c:v>
                </c:pt>
                <c:pt idx="1122">
                  <c:v>41148</c:v>
                </c:pt>
                <c:pt idx="1123">
                  <c:v>41149</c:v>
                </c:pt>
                <c:pt idx="1124">
                  <c:v>41150</c:v>
                </c:pt>
                <c:pt idx="1125">
                  <c:v>41151</c:v>
                </c:pt>
                <c:pt idx="1126">
                  <c:v>41152</c:v>
                </c:pt>
                <c:pt idx="1127">
                  <c:v>41155</c:v>
                </c:pt>
                <c:pt idx="1128">
                  <c:v>41156</c:v>
                </c:pt>
                <c:pt idx="1129">
                  <c:v>41157</c:v>
                </c:pt>
                <c:pt idx="1130">
                  <c:v>41158</c:v>
                </c:pt>
                <c:pt idx="1131">
                  <c:v>41162</c:v>
                </c:pt>
                <c:pt idx="1132">
                  <c:v>41163</c:v>
                </c:pt>
                <c:pt idx="1133">
                  <c:v>41164</c:v>
                </c:pt>
                <c:pt idx="1134">
                  <c:v>41165</c:v>
                </c:pt>
                <c:pt idx="1135">
                  <c:v>41166</c:v>
                </c:pt>
                <c:pt idx="1136">
                  <c:v>41169</c:v>
                </c:pt>
                <c:pt idx="1137">
                  <c:v>41170</c:v>
                </c:pt>
                <c:pt idx="1138">
                  <c:v>41171</c:v>
                </c:pt>
                <c:pt idx="1139">
                  <c:v>41172</c:v>
                </c:pt>
                <c:pt idx="1140">
                  <c:v>41173</c:v>
                </c:pt>
                <c:pt idx="1141">
                  <c:v>41176</c:v>
                </c:pt>
                <c:pt idx="1142">
                  <c:v>41177</c:v>
                </c:pt>
                <c:pt idx="1143">
                  <c:v>41178</c:v>
                </c:pt>
                <c:pt idx="1144">
                  <c:v>41179</c:v>
                </c:pt>
                <c:pt idx="1145">
                  <c:v>41180</c:v>
                </c:pt>
                <c:pt idx="1146">
                  <c:v>41183</c:v>
                </c:pt>
                <c:pt idx="1147">
                  <c:v>41184</c:v>
                </c:pt>
                <c:pt idx="1148">
                  <c:v>41185</c:v>
                </c:pt>
                <c:pt idx="1149">
                  <c:v>41186</c:v>
                </c:pt>
                <c:pt idx="1150">
                  <c:v>41187</c:v>
                </c:pt>
                <c:pt idx="1151">
                  <c:v>41190</c:v>
                </c:pt>
                <c:pt idx="1152">
                  <c:v>41191</c:v>
                </c:pt>
                <c:pt idx="1153">
                  <c:v>41192</c:v>
                </c:pt>
                <c:pt idx="1154">
                  <c:v>41193</c:v>
                </c:pt>
                <c:pt idx="1155">
                  <c:v>41197</c:v>
                </c:pt>
                <c:pt idx="1156">
                  <c:v>41198</c:v>
                </c:pt>
                <c:pt idx="1157">
                  <c:v>41199</c:v>
                </c:pt>
                <c:pt idx="1158">
                  <c:v>41200</c:v>
                </c:pt>
                <c:pt idx="1159">
                  <c:v>41201</c:v>
                </c:pt>
                <c:pt idx="1160">
                  <c:v>41204</c:v>
                </c:pt>
                <c:pt idx="1161">
                  <c:v>41205</c:v>
                </c:pt>
                <c:pt idx="1162">
                  <c:v>41206</c:v>
                </c:pt>
                <c:pt idx="1163">
                  <c:v>41207</c:v>
                </c:pt>
                <c:pt idx="1164">
                  <c:v>41208</c:v>
                </c:pt>
                <c:pt idx="1165">
                  <c:v>41211</c:v>
                </c:pt>
                <c:pt idx="1166">
                  <c:v>41212</c:v>
                </c:pt>
                <c:pt idx="1167">
                  <c:v>41213</c:v>
                </c:pt>
                <c:pt idx="1168">
                  <c:v>41214</c:v>
                </c:pt>
                <c:pt idx="1169">
                  <c:v>41218</c:v>
                </c:pt>
                <c:pt idx="1170">
                  <c:v>41219</c:v>
                </c:pt>
                <c:pt idx="1171">
                  <c:v>41220</c:v>
                </c:pt>
                <c:pt idx="1172">
                  <c:v>41221</c:v>
                </c:pt>
                <c:pt idx="1173">
                  <c:v>41222</c:v>
                </c:pt>
                <c:pt idx="1174">
                  <c:v>41225</c:v>
                </c:pt>
                <c:pt idx="1175">
                  <c:v>41226</c:v>
                </c:pt>
                <c:pt idx="1176">
                  <c:v>41227</c:v>
                </c:pt>
                <c:pt idx="1177">
                  <c:v>41229</c:v>
                </c:pt>
                <c:pt idx="1178">
                  <c:v>41232</c:v>
                </c:pt>
                <c:pt idx="1179">
                  <c:v>41234</c:v>
                </c:pt>
                <c:pt idx="1180">
                  <c:v>41235</c:v>
                </c:pt>
                <c:pt idx="1181">
                  <c:v>41236</c:v>
                </c:pt>
                <c:pt idx="1182">
                  <c:v>41239</c:v>
                </c:pt>
                <c:pt idx="1183">
                  <c:v>41240</c:v>
                </c:pt>
                <c:pt idx="1184">
                  <c:v>41241</c:v>
                </c:pt>
                <c:pt idx="1185">
                  <c:v>41242</c:v>
                </c:pt>
                <c:pt idx="1186">
                  <c:v>41243</c:v>
                </c:pt>
                <c:pt idx="1187">
                  <c:v>41246</c:v>
                </c:pt>
                <c:pt idx="1188">
                  <c:v>41247</c:v>
                </c:pt>
                <c:pt idx="1189">
                  <c:v>41248</c:v>
                </c:pt>
                <c:pt idx="1190">
                  <c:v>41249</c:v>
                </c:pt>
                <c:pt idx="1191">
                  <c:v>41250</c:v>
                </c:pt>
                <c:pt idx="1192">
                  <c:v>41253</c:v>
                </c:pt>
                <c:pt idx="1193">
                  <c:v>41254</c:v>
                </c:pt>
                <c:pt idx="1194">
                  <c:v>41255</c:v>
                </c:pt>
                <c:pt idx="1195">
                  <c:v>41256</c:v>
                </c:pt>
                <c:pt idx="1196">
                  <c:v>41257</c:v>
                </c:pt>
                <c:pt idx="1197">
                  <c:v>41260</c:v>
                </c:pt>
                <c:pt idx="1198">
                  <c:v>41261</c:v>
                </c:pt>
                <c:pt idx="1199">
                  <c:v>41262</c:v>
                </c:pt>
                <c:pt idx="1200">
                  <c:v>41263</c:v>
                </c:pt>
                <c:pt idx="1201">
                  <c:v>41264</c:v>
                </c:pt>
                <c:pt idx="1202">
                  <c:v>41281</c:v>
                </c:pt>
                <c:pt idx="1203">
                  <c:v>41282</c:v>
                </c:pt>
                <c:pt idx="1204">
                  <c:v>41283</c:v>
                </c:pt>
                <c:pt idx="1205">
                  <c:v>41284</c:v>
                </c:pt>
                <c:pt idx="1206">
                  <c:v>41285</c:v>
                </c:pt>
                <c:pt idx="1207">
                  <c:v>41288</c:v>
                </c:pt>
                <c:pt idx="1208">
                  <c:v>41289</c:v>
                </c:pt>
                <c:pt idx="1209">
                  <c:v>41290</c:v>
                </c:pt>
                <c:pt idx="1210">
                  <c:v>41291</c:v>
                </c:pt>
                <c:pt idx="1211">
                  <c:v>41292</c:v>
                </c:pt>
                <c:pt idx="1212">
                  <c:v>41295</c:v>
                </c:pt>
                <c:pt idx="1213">
                  <c:v>41296</c:v>
                </c:pt>
                <c:pt idx="1214">
                  <c:v>41297</c:v>
                </c:pt>
                <c:pt idx="1215">
                  <c:v>41298</c:v>
                </c:pt>
                <c:pt idx="1216">
                  <c:v>41299</c:v>
                </c:pt>
                <c:pt idx="1217">
                  <c:v>41302</c:v>
                </c:pt>
                <c:pt idx="1218">
                  <c:v>41303</c:v>
                </c:pt>
                <c:pt idx="1219">
                  <c:v>41304</c:v>
                </c:pt>
                <c:pt idx="1220">
                  <c:v>41305</c:v>
                </c:pt>
                <c:pt idx="1221">
                  <c:v>41306</c:v>
                </c:pt>
                <c:pt idx="1222">
                  <c:v>41309</c:v>
                </c:pt>
                <c:pt idx="1223">
                  <c:v>41310</c:v>
                </c:pt>
                <c:pt idx="1224">
                  <c:v>41311</c:v>
                </c:pt>
                <c:pt idx="1225">
                  <c:v>41312</c:v>
                </c:pt>
                <c:pt idx="1226">
                  <c:v>41313</c:v>
                </c:pt>
                <c:pt idx="1227">
                  <c:v>41318</c:v>
                </c:pt>
                <c:pt idx="1228">
                  <c:v>41319</c:v>
                </c:pt>
                <c:pt idx="1229">
                  <c:v>41320</c:v>
                </c:pt>
                <c:pt idx="1230">
                  <c:v>41323</c:v>
                </c:pt>
                <c:pt idx="1231">
                  <c:v>41324</c:v>
                </c:pt>
                <c:pt idx="1232">
                  <c:v>41325</c:v>
                </c:pt>
                <c:pt idx="1233">
                  <c:v>41326</c:v>
                </c:pt>
                <c:pt idx="1234">
                  <c:v>41327</c:v>
                </c:pt>
                <c:pt idx="1235">
                  <c:v>41330</c:v>
                </c:pt>
                <c:pt idx="1236">
                  <c:v>41331</c:v>
                </c:pt>
                <c:pt idx="1237">
                  <c:v>41332</c:v>
                </c:pt>
                <c:pt idx="1238">
                  <c:v>41333</c:v>
                </c:pt>
                <c:pt idx="1239">
                  <c:v>41334</c:v>
                </c:pt>
                <c:pt idx="1240">
                  <c:v>41337</c:v>
                </c:pt>
                <c:pt idx="1241">
                  <c:v>41338</c:v>
                </c:pt>
                <c:pt idx="1242">
                  <c:v>41339</c:v>
                </c:pt>
                <c:pt idx="1243">
                  <c:v>41340</c:v>
                </c:pt>
                <c:pt idx="1244">
                  <c:v>41341</c:v>
                </c:pt>
                <c:pt idx="1245">
                  <c:v>41344</c:v>
                </c:pt>
                <c:pt idx="1246">
                  <c:v>41345</c:v>
                </c:pt>
                <c:pt idx="1247">
                  <c:v>41346</c:v>
                </c:pt>
                <c:pt idx="1248">
                  <c:v>41347</c:v>
                </c:pt>
                <c:pt idx="1249">
                  <c:v>41348</c:v>
                </c:pt>
                <c:pt idx="1250">
                  <c:v>41351</c:v>
                </c:pt>
                <c:pt idx="1251">
                  <c:v>41352</c:v>
                </c:pt>
                <c:pt idx="1252">
                  <c:v>41353</c:v>
                </c:pt>
                <c:pt idx="1253">
                  <c:v>41354</c:v>
                </c:pt>
                <c:pt idx="1254">
                  <c:v>41355</c:v>
                </c:pt>
                <c:pt idx="1255">
                  <c:v>41358</c:v>
                </c:pt>
                <c:pt idx="1256">
                  <c:v>41359</c:v>
                </c:pt>
                <c:pt idx="1257">
                  <c:v>41360</c:v>
                </c:pt>
                <c:pt idx="1258">
                  <c:v>41361</c:v>
                </c:pt>
                <c:pt idx="1259">
                  <c:v>41365</c:v>
                </c:pt>
                <c:pt idx="1260">
                  <c:v>41366</c:v>
                </c:pt>
                <c:pt idx="1261">
                  <c:v>41367</c:v>
                </c:pt>
                <c:pt idx="1262">
                  <c:v>41368</c:v>
                </c:pt>
                <c:pt idx="1263">
                  <c:v>41369</c:v>
                </c:pt>
                <c:pt idx="1264">
                  <c:v>41373</c:v>
                </c:pt>
                <c:pt idx="1265">
                  <c:v>41374</c:v>
                </c:pt>
                <c:pt idx="1266">
                  <c:v>41375</c:v>
                </c:pt>
                <c:pt idx="1267">
                  <c:v>41376</c:v>
                </c:pt>
                <c:pt idx="1268">
                  <c:v>41379</c:v>
                </c:pt>
                <c:pt idx="1269">
                  <c:v>41380</c:v>
                </c:pt>
                <c:pt idx="1270">
                  <c:v>41381</c:v>
                </c:pt>
                <c:pt idx="1271">
                  <c:v>41382</c:v>
                </c:pt>
                <c:pt idx="1272">
                  <c:v>41383</c:v>
                </c:pt>
                <c:pt idx="1273">
                  <c:v>41386</c:v>
                </c:pt>
                <c:pt idx="1274">
                  <c:v>41387</c:v>
                </c:pt>
                <c:pt idx="1275">
                  <c:v>41388</c:v>
                </c:pt>
                <c:pt idx="1276">
                  <c:v>41389</c:v>
                </c:pt>
                <c:pt idx="1277">
                  <c:v>41390</c:v>
                </c:pt>
                <c:pt idx="1278">
                  <c:v>41393</c:v>
                </c:pt>
                <c:pt idx="1279">
                  <c:v>41394</c:v>
                </c:pt>
                <c:pt idx="1280">
                  <c:v>41396</c:v>
                </c:pt>
                <c:pt idx="1281">
                  <c:v>41397</c:v>
                </c:pt>
                <c:pt idx="1282">
                  <c:v>41400</c:v>
                </c:pt>
                <c:pt idx="1283">
                  <c:v>41401</c:v>
                </c:pt>
                <c:pt idx="1284">
                  <c:v>41402</c:v>
                </c:pt>
                <c:pt idx="1285">
                  <c:v>41403</c:v>
                </c:pt>
                <c:pt idx="1286">
                  <c:v>41404</c:v>
                </c:pt>
                <c:pt idx="1287">
                  <c:v>41407</c:v>
                </c:pt>
                <c:pt idx="1288">
                  <c:v>41408</c:v>
                </c:pt>
                <c:pt idx="1289">
                  <c:v>41409</c:v>
                </c:pt>
                <c:pt idx="1290">
                  <c:v>41410</c:v>
                </c:pt>
                <c:pt idx="1291">
                  <c:v>41411</c:v>
                </c:pt>
                <c:pt idx="1292">
                  <c:v>41414</c:v>
                </c:pt>
                <c:pt idx="1293">
                  <c:v>41415</c:v>
                </c:pt>
                <c:pt idx="1294">
                  <c:v>41416</c:v>
                </c:pt>
                <c:pt idx="1295">
                  <c:v>41417</c:v>
                </c:pt>
                <c:pt idx="1296">
                  <c:v>41418</c:v>
                </c:pt>
                <c:pt idx="1297">
                  <c:v>41421</c:v>
                </c:pt>
                <c:pt idx="1298">
                  <c:v>41422</c:v>
                </c:pt>
                <c:pt idx="1299">
                  <c:v>41423</c:v>
                </c:pt>
                <c:pt idx="1300">
                  <c:v>41428</c:v>
                </c:pt>
                <c:pt idx="1301">
                  <c:v>41429</c:v>
                </c:pt>
                <c:pt idx="1302">
                  <c:v>41430</c:v>
                </c:pt>
                <c:pt idx="1303">
                  <c:v>41431</c:v>
                </c:pt>
                <c:pt idx="1304">
                  <c:v>41432</c:v>
                </c:pt>
                <c:pt idx="1305">
                  <c:v>41435</c:v>
                </c:pt>
                <c:pt idx="1306">
                  <c:v>41436</c:v>
                </c:pt>
                <c:pt idx="1307">
                  <c:v>41437</c:v>
                </c:pt>
                <c:pt idx="1308">
                  <c:v>41438</c:v>
                </c:pt>
                <c:pt idx="1309">
                  <c:v>41439</c:v>
                </c:pt>
                <c:pt idx="1310">
                  <c:v>41442</c:v>
                </c:pt>
                <c:pt idx="1311">
                  <c:v>41443</c:v>
                </c:pt>
                <c:pt idx="1312">
                  <c:v>41444</c:v>
                </c:pt>
                <c:pt idx="1313">
                  <c:v>41445</c:v>
                </c:pt>
                <c:pt idx="1314">
                  <c:v>41446</c:v>
                </c:pt>
                <c:pt idx="1315">
                  <c:v>41449</c:v>
                </c:pt>
                <c:pt idx="1316">
                  <c:v>41450</c:v>
                </c:pt>
                <c:pt idx="1317">
                  <c:v>41451</c:v>
                </c:pt>
                <c:pt idx="1318">
                  <c:v>41452</c:v>
                </c:pt>
                <c:pt idx="1319">
                  <c:v>41453</c:v>
                </c:pt>
                <c:pt idx="1320">
                  <c:v>41456</c:v>
                </c:pt>
                <c:pt idx="1321">
                  <c:v>41457</c:v>
                </c:pt>
                <c:pt idx="1322">
                  <c:v>41458</c:v>
                </c:pt>
                <c:pt idx="1323">
                  <c:v>41459</c:v>
                </c:pt>
                <c:pt idx="1324">
                  <c:v>41460</c:v>
                </c:pt>
                <c:pt idx="1325">
                  <c:v>41463</c:v>
                </c:pt>
                <c:pt idx="1326">
                  <c:v>41464</c:v>
                </c:pt>
                <c:pt idx="1327">
                  <c:v>41465</c:v>
                </c:pt>
                <c:pt idx="1328">
                  <c:v>41466</c:v>
                </c:pt>
                <c:pt idx="1329">
                  <c:v>41467</c:v>
                </c:pt>
                <c:pt idx="1330">
                  <c:v>41470</c:v>
                </c:pt>
                <c:pt idx="1331">
                  <c:v>41471</c:v>
                </c:pt>
                <c:pt idx="1332">
                  <c:v>41472</c:v>
                </c:pt>
                <c:pt idx="1333">
                  <c:v>41473</c:v>
                </c:pt>
                <c:pt idx="1334">
                  <c:v>41474</c:v>
                </c:pt>
                <c:pt idx="1335">
                  <c:v>41477</c:v>
                </c:pt>
                <c:pt idx="1336">
                  <c:v>41478</c:v>
                </c:pt>
                <c:pt idx="1337">
                  <c:v>41479</c:v>
                </c:pt>
                <c:pt idx="1338">
                  <c:v>41480</c:v>
                </c:pt>
                <c:pt idx="1339">
                  <c:v>41481</c:v>
                </c:pt>
                <c:pt idx="1340">
                  <c:v>41484</c:v>
                </c:pt>
                <c:pt idx="1341">
                  <c:v>41485</c:v>
                </c:pt>
                <c:pt idx="1342">
                  <c:v>41486</c:v>
                </c:pt>
                <c:pt idx="1343">
                  <c:v>41487</c:v>
                </c:pt>
                <c:pt idx="1344">
                  <c:v>41488</c:v>
                </c:pt>
                <c:pt idx="1345">
                  <c:v>41491</c:v>
                </c:pt>
                <c:pt idx="1346">
                  <c:v>41492</c:v>
                </c:pt>
                <c:pt idx="1347">
                  <c:v>41493</c:v>
                </c:pt>
                <c:pt idx="1348">
                  <c:v>41494</c:v>
                </c:pt>
                <c:pt idx="1349">
                  <c:v>41495</c:v>
                </c:pt>
                <c:pt idx="1350">
                  <c:v>41498</c:v>
                </c:pt>
                <c:pt idx="1351">
                  <c:v>41499</c:v>
                </c:pt>
                <c:pt idx="1352">
                  <c:v>41500</c:v>
                </c:pt>
                <c:pt idx="1353">
                  <c:v>41501</c:v>
                </c:pt>
                <c:pt idx="1354">
                  <c:v>41502</c:v>
                </c:pt>
                <c:pt idx="1355">
                  <c:v>41505</c:v>
                </c:pt>
                <c:pt idx="1356">
                  <c:v>41506</c:v>
                </c:pt>
                <c:pt idx="1357">
                  <c:v>41507</c:v>
                </c:pt>
                <c:pt idx="1358">
                  <c:v>41508</c:v>
                </c:pt>
                <c:pt idx="1359">
                  <c:v>41509</c:v>
                </c:pt>
                <c:pt idx="1360">
                  <c:v>41512</c:v>
                </c:pt>
                <c:pt idx="1361">
                  <c:v>41513</c:v>
                </c:pt>
                <c:pt idx="1362">
                  <c:v>41514</c:v>
                </c:pt>
                <c:pt idx="1363">
                  <c:v>41515</c:v>
                </c:pt>
                <c:pt idx="1364">
                  <c:v>41516</c:v>
                </c:pt>
                <c:pt idx="1365">
                  <c:v>41519</c:v>
                </c:pt>
                <c:pt idx="1366">
                  <c:v>41520</c:v>
                </c:pt>
                <c:pt idx="1367">
                  <c:v>41521</c:v>
                </c:pt>
                <c:pt idx="1368">
                  <c:v>41522</c:v>
                </c:pt>
                <c:pt idx="1369">
                  <c:v>41523</c:v>
                </c:pt>
                <c:pt idx="1370">
                  <c:v>41526</c:v>
                </c:pt>
                <c:pt idx="1371">
                  <c:v>41527</c:v>
                </c:pt>
                <c:pt idx="1372">
                  <c:v>41528</c:v>
                </c:pt>
                <c:pt idx="1373">
                  <c:v>41529</c:v>
                </c:pt>
                <c:pt idx="1374">
                  <c:v>41530</c:v>
                </c:pt>
                <c:pt idx="1375">
                  <c:v>41533</c:v>
                </c:pt>
                <c:pt idx="1376">
                  <c:v>41534</c:v>
                </c:pt>
                <c:pt idx="1377">
                  <c:v>41535</c:v>
                </c:pt>
                <c:pt idx="1378">
                  <c:v>41536</c:v>
                </c:pt>
                <c:pt idx="1379">
                  <c:v>41537</c:v>
                </c:pt>
                <c:pt idx="1380">
                  <c:v>41540</c:v>
                </c:pt>
                <c:pt idx="1381">
                  <c:v>41541</c:v>
                </c:pt>
                <c:pt idx="1382">
                  <c:v>41542</c:v>
                </c:pt>
                <c:pt idx="1383">
                  <c:v>41543</c:v>
                </c:pt>
                <c:pt idx="1384">
                  <c:v>41544</c:v>
                </c:pt>
                <c:pt idx="1385">
                  <c:v>41547</c:v>
                </c:pt>
                <c:pt idx="1386">
                  <c:v>41548</c:v>
                </c:pt>
                <c:pt idx="1387">
                  <c:v>41549</c:v>
                </c:pt>
                <c:pt idx="1388">
                  <c:v>41550</c:v>
                </c:pt>
                <c:pt idx="1389">
                  <c:v>41551</c:v>
                </c:pt>
                <c:pt idx="1390">
                  <c:v>41554</c:v>
                </c:pt>
                <c:pt idx="1391">
                  <c:v>41555</c:v>
                </c:pt>
                <c:pt idx="1392">
                  <c:v>41556</c:v>
                </c:pt>
                <c:pt idx="1393">
                  <c:v>41557</c:v>
                </c:pt>
                <c:pt idx="1394">
                  <c:v>41558</c:v>
                </c:pt>
                <c:pt idx="1395">
                  <c:v>41561</c:v>
                </c:pt>
                <c:pt idx="1396">
                  <c:v>41562</c:v>
                </c:pt>
                <c:pt idx="1397">
                  <c:v>41563</c:v>
                </c:pt>
                <c:pt idx="1398">
                  <c:v>41564</c:v>
                </c:pt>
                <c:pt idx="1399">
                  <c:v>41565</c:v>
                </c:pt>
                <c:pt idx="1400">
                  <c:v>41569</c:v>
                </c:pt>
                <c:pt idx="1401">
                  <c:v>41570</c:v>
                </c:pt>
                <c:pt idx="1402">
                  <c:v>41571</c:v>
                </c:pt>
                <c:pt idx="1403">
                  <c:v>41572</c:v>
                </c:pt>
                <c:pt idx="1404">
                  <c:v>41575</c:v>
                </c:pt>
                <c:pt idx="1405">
                  <c:v>41576</c:v>
                </c:pt>
                <c:pt idx="1406">
                  <c:v>41577</c:v>
                </c:pt>
                <c:pt idx="1407">
                  <c:v>41578</c:v>
                </c:pt>
                <c:pt idx="1408">
                  <c:v>41579</c:v>
                </c:pt>
                <c:pt idx="1409">
                  <c:v>41582</c:v>
                </c:pt>
                <c:pt idx="1410">
                  <c:v>41583</c:v>
                </c:pt>
                <c:pt idx="1411">
                  <c:v>41584</c:v>
                </c:pt>
                <c:pt idx="1412">
                  <c:v>41585</c:v>
                </c:pt>
                <c:pt idx="1413">
                  <c:v>41586</c:v>
                </c:pt>
                <c:pt idx="1414">
                  <c:v>41589</c:v>
                </c:pt>
                <c:pt idx="1415">
                  <c:v>41590</c:v>
                </c:pt>
                <c:pt idx="1416">
                  <c:v>41591</c:v>
                </c:pt>
                <c:pt idx="1417">
                  <c:v>41592</c:v>
                </c:pt>
                <c:pt idx="1418">
                  <c:v>41596</c:v>
                </c:pt>
                <c:pt idx="1419">
                  <c:v>41597</c:v>
                </c:pt>
                <c:pt idx="1420">
                  <c:v>41599</c:v>
                </c:pt>
                <c:pt idx="1421">
                  <c:v>41600</c:v>
                </c:pt>
                <c:pt idx="1422">
                  <c:v>41603</c:v>
                </c:pt>
                <c:pt idx="1423">
                  <c:v>41604</c:v>
                </c:pt>
                <c:pt idx="1424">
                  <c:v>41605</c:v>
                </c:pt>
                <c:pt idx="1425">
                  <c:v>41606</c:v>
                </c:pt>
                <c:pt idx="1426">
                  <c:v>41607</c:v>
                </c:pt>
                <c:pt idx="1427">
                  <c:v>41610</c:v>
                </c:pt>
                <c:pt idx="1428">
                  <c:v>41611</c:v>
                </c:pt>
                <c:pt idx="1429">
                  <c:v>41612</c:v>
                </c:pt>
                <c:pt idx="1430">
                  <c:v>41613</c:v>
                </c:pt>
                <c:pt idx="1431">
                  <c:v>41617</c:v>
                </c:pt>
                <c:pt idx="1432">
                  <c:v>41618</c:v>
                </c:pt>
                <c:pt idx="1433">
                  <c:v>41619</c:v>
                </c:pt>
                <c:pt idx="1434">
                  <c:v>41620</c:v>
                </c:pt>
                <c:pt idx="1435">
                  <c:v>41621</c:v>
                </c:pt>
                <c:pt idx="1436">
                  <c:v>41624</c:v>
                </c:pt>
                <c:pt idx="1437">
                  <c:v>41625</c:v>
                </c:pt>
                <c:pt idx="1438">
                  <c:v>41626</c:v>
                </c:pt>
                <c:pt idx="1439">
                  <c:v>41627</c:v>
                </c:pt>
                <c:pt idx="1440">
                  <c:v>41628</c:v>
                </c:pt>
                <c:pt idx="1441">
                  <c:v>41645</c:v>
                </c:pt>
                <c:pt idx="1442">
                  <c:v>41646</c:v>
                </c:pt>
                <c:pt idx="1443">
                  <c:v>41647</c:v>
                </c:pt>
                <c:pt idx="1444">
                  <c:v>41648</c:v>
                </c:pt>
                <c:pt idx="1445">
                  <c:v>41649</c:v>
                </c:pt>
                <c:pt idx="1446">
                  <c:v>41652</c:v>
                </c:pt>
                <c:pt idx="1447">
                  <c:v>41653</c:v>
                </c:pt>
                <c:pt idx="1448">
                  <c:v>41654</c:v>
                </c:pt>
                <c:pt idx="1449">
                  <c:v>41655</c:v>
                </c:pt>
                <c:pt idx="1450">
                  <c:v>41656</c:v>
                </c:pt>
                <c:pt idx="1451">
                  <c:v>41659</c:v>
                </c:pt>
                <c:pt idx="1452">
                  <c:v>41660</c:v>
                </c:pt>
                <c:pt idx="1453">
                  <c:v>41661</c:v>
                </c:pt>
                <c:pt idx="1454">
                  <c:v>41662</c:v>
                </c:pt>
                <c:pt idx="1455">
                  <c:v>41663</c:v>
                </c:pt>
                <c:pt idx="1456">
                  <c:v>41666</c:v>
                </c:pt>
                <c:pt idx="1457">
                  <c:v>41667</c:v>
                </c:pt>
                <c:pt idx="1458">
                  <c:v>41668</c:v>
                </c:pt>
                <c:pt idx="1459">
                  <c:v>41669</c:v>
                </c:pt>
                <c:pt idx="1460">
                  <c:v>41670</c:v>
                </c:pt>
                <c:pt idx="1461">
                  <c:v>41673</c:v>
                </c:pt>
                <c:pt idx="1462">
                  <c:v>41674</c:v>
                </c:pt>
                <c:pt idx="1463">
                  <c:v>41675</c:v>
                </c:pt>
                <c:pt idx="1464">
                  <c:v>41676</c:v>
                </c:pt>
                <c:pt idx="1465">
                  <c:v>41677</c:v>
                </c:pt>
                <c:pt idx="1466">
                  <c:v>41680</c:v>
                </c:pt>
                <c:pt idx="1467">
                  <c:v>41681</c:v>
                </c:pt>
                <c:pt idx="1468">
                  <c:v>41682</c:v>
                </c:pt>
                <c:pt idx="1469">
                  <c:v>41683</c:v>
                </c:pt>
                <c:pt idx="1470">
                  <c:v>41684</c:v>
                </c:pt>
                <c:pt idx="1471">
                  <c:v>41687</c:v>
                </c:pt>
                <c:pt idx="1472">
                  <c:v>41688</c:v>
                </c:pt>
                <c:pt idx="1473">
                  <c:v>41689</c:v>
                </c:pt>
                <c:pt idx="1474">
                  <c:v>41690</c:v>
                </c:pt>
                <c:pt idx="1475">
                  <c:v>41691</c:v>
                </c:pt>
                <c:pt idx="1476">
                  <c:v>41694</c:v>
                </c:pt>
                <c:pt idx="1477">
                  <c:v>41695</c:v>
                </c:pt>
                <c:pt idx="1478">
                  <c:v>41696</c:v>
                </c:pt>
                <c:pt idx="1479">
                  <c:v>41697</c:v>
                </c:pt>
                <c:pt idx="1480">
                  <c:v>41698</c:v>
                </c:pt>
                <c:pt idx="1481">
                  <c:v>41703</c:v>
                </c:pt>
                <c:pt idx="1482">
                  <c:v>41704</c:v>
                </c:pt>
                <c:pt idx="1483">
                  <c:v>41705</c:v>
                </c:pt>
                <c:pt idx="1484">
                  <c:v>41708</c:v>
                </c:pt>
                <c:pt idx="1485">
                  <c:v>41709</c:v>
                </c:pt>
                <c:pt idx="1486">
                  <c:v>41710</c:v>
                </c:pt>
                <c:pt idx="1487">
                  <c:v>41711</c:v>
                </c:pt>
                <c:pt idx="1488">
                  <c:v>41712</c:v>
                </c:pt>
                <c:pt idx="1489">
                  <c:v>41715</c:v>
                </c:pt>
                <c:pt idx="1490">
                  <c:v>41716</c:v>
                </c:pt>
                <c:pt idx="1491">
                  <c:v>41717</c:v>
                </c:pt>
                <c:pt idx="1492">
                  <c:v>41718</c:v>
                </c:pt>
                <c:pt idx="1493">
                  <c:v>41719</c:v>
                </c:pt>
                <c:pt idx="1494">
                  <c:v>41722</c:v>
                </c:pt>
                <c:pt idx="1495">
                  <c:v>41723</c:v>
                </c:pt>
                <c:pt idx="1496">
                  <c:v>41724</c:v>
                </c:pt>
                <c:pt idx="1497">
                  <c:v>41725</c:v>
                </c:pt>
                <c:pt idx="1498">
                  <c:v>41726</c:v>
                </c:pt>
                <c:pt idx="1499">
                  <c:v>41729</c:v>
                </c:pt>
                <c:pt idx="1500">
                  <c:v>41730</c:v>
                </c:pt>
                <c:pt idx="1501">
                  <c:v>41731</c:v>
                </c:pt>
                <c:pt idx="1502">
                  <c:v>41732</c:v>
                </c:pt>
                <c:pt idx="1503">
                  <c:v>41733</c:v>
                </c:pt>
                <c:pt idx="1504">
                  <c:v>41736</c:v>
                </c:pt>
                <c:pt idx="1505">
                  <c:v>41738</c:v>
                </c:pt>
                <c:pt idx="1506">
                  <c:v>41739</c:v>
                </c:pt>
                <c:pt idx="1507">
                  <c:v>41740</c:v>
                </c:pt>
                <c:pt idx="1508">
                  <c:v>41743</c:v>
                </c:pt>
                <c:pt idx="1509">
                  <c:v>41744</c:v>
                </c:pt>
                <c:pt idx="1510">
                  <c:v>41745</c:v>
                </c:pt>
                <c:pt idx="1511">
                  <c:v>41746</c:v>
                </c:pt>
                <c:pt idx="1512">
                  <c:v>41751</c:v>
                </c:pt>
                <c:pt idx="1513">
                  <c:v>41752</c:v>
                </c:pt>
                <c:pt idx="1514">
                  <c:v>41753</c:v>
                </c:pt>
                <c:pt idx="1515">
                  <c:v>41754</c:v>
                </c:pt>
                <c:pt idx="1516">
                  <c:v>41757</c:v>
                </c:pt>
                <c:pt idx="1517">
                  <c:v>41758</c:v>
                </c:pt>
                <c:pt idx="1518">
                  <c:v>41759</c:v>
                </c:pt>
                <c:pt idx="1519">
                  <c:v>41761</c:v>
                </c:pt>
                <c:pt idx="1520">
                  <c:v>41764</c:v>
                </c:pt>
                <c:pt idx="1521">
                  <c:v>41765</c:v>
                </c:pt>
                <c:pt idx="1522">
                  <c:v>41766</c:v>
                </c:pt>
                <c:pt idx="1523">
                  <c:v>41767</c:v>
                </c:pt>
                <c:pt idx="1524">
                  <c:v>41768</c:v>
                </c:pt>
                <c:pt idx="1525">
                  <c:v>41771</c:v>
                </c:pt>
                <c:pt idx="1526">
                  <c:v>41772</c:v>
                </c:pt>
                <c:pt idx="1527">
                  <c:v>41773</c:v>
                </c:pt>
                <c:pt idx="1528">
                  <c:v>41774</c:v>
                </c:pt>
                <c:pt idx="1529">
                  <c:v>41775</c:v>
                </c:pt>
                <c:pt idx="1530">
                  <c:v>41778</c:v>
                </c:pt>
                <c:pt idx="1531">
                  <c:v>41779</c:v>
                </c:pt>
                <c:pt idx="1532">
                  <c:v>41780</c:v>
                </c:pt>
                <c:pt idx="1533">
                  <c:v>41781</c:v>
                </c:pt>
                <c:pt idx="1534">
                  <c:v>41782</c:v>
                </c:pt>
                <c:pt idx="1535">
                  <c:v>41785</c:v>
                </c:pt>
                <c:pt idx="1536">
                  <c:v>41786</c:v>
                </c:pt>
                <c:pt idx="1537">
                  <c:v>41787</c:v>
                </c:pt>
                <c:pt idx="1538">
                  <c:v>41788</c:v>
                </c:pt>
                <c:pt idx="1539">
                  <c:v>41789</c:v>
                </c:pt>
                <c:pt idx="1540">
                  <c:v>41792</c:v>
                </c:pt>
                <c:pt idx="1541">
                  <c:v>41793</c:v>
                </c:pt>
                <c:pt idx="1542">
                  <c:v>41794</c:v>
                </c:pt>
                <c:pt idx="1543">
                  <c:v>41795</c:v>
                </c:pt>
                <c:pt idx="1544">
                  <c:v>41796</c:v>
                </c:pt>
                <c:pt idx="1545">
                  <c:v>41799</c:v>
                </c:pt>
                <c:pt idx="1546">
                  <c:v>41800</c:v>
                </c:pt>
                <c:pt idx="1547">
                  <c:v>41801</c:v>
                </c:pt>
                <c:pt idx="1548">
                  <c:v>41802</c:v>
                </c:pt>
                <c:pt idx="1549">
                  <c:v>41803</c:v>
                </c:pt>
                <c:pt idx="1550">
                  <c:v>41806</c:v>
                </c:pt>
                <c:pt idx="1551">
                  <c:v>41807</c:v>
                </c:pt>
                <c:pt idx="1552">
                  <c:v>41808</c:v>
                </c:pt>
                <c:pt idx="1553">
                  <c:v>41810</c:v>
                </c:pt>
                <c:pt idx="1554">
                  <c:v>41813</c:v>
                </c:pt>
                <c:pt idx="1555">
                  <c:v>41814</c:v>
                </c:pt>
                <c:pt idx="1556">
                  <c:v>41815</c:v>
                </c:pt>
                <c:pt idx="1557">
                  <c:v>41816</c:v>
                </c:pt>
                <c:pt idx="1558">
                  <c:v>41817</c:v>
                </c:pt>
                <c:pt idx="1559">
                  <c:v>41820</c:v>
                </c:pt>
                <c:pt idx="1560">
                  <c:v>41821</c:v>
                </c:pt>
                <c:pt idx="1561">
                  <c:v>41822</c:v>
                </c:pt>
                <c:pt idx="1562">
                  <c:v>41823</c:v>
                </c:pt>
                <c:pt idx="1563">
                  <c:v>41824</c:v>
                </c:pt>
                <c:pt idx="1564">
                  <c:v>41827</c:v>
                </c:pt>
                <c:pt idx="1565">
                  <c:v>41828</c:v>
                </c:pt>
                <c:pt idx="1566">
                  <c:v>41829</c:v>
                </c:pt>
                <c:pt idx="1567">
                  <c:v>41830</c:v>
                </c:pt>
                <c:pt idx="1568">
                  <c:v>41831</c:v>
                </c:pt>
                <c:pt idx="1569">
                  <c:v>41834</c:v>
                </c:pt>
                <c:pt idx="1570">
                  <c:v>41835</c:v>
                </c:pt>
                <c:pt idx="1571">
                  <c:v>41836</c:v>
                </c:pt>
                <c:pt idx="1572">
                  <c:v>41837</c:v>
                </c:pt>
                <c:pt idx="1573">
                  <c:v>41838</c:v>
                </c:pt>
                <c:pt idx="1574">
                  <c:v>41841</c:v>
                </c:pt>
                <c:pt idx="1575">
                  <c:v>41842</c:v>
                </c:pt>
                <c:pt idx="1576">
                  <c:v>41843</c:v>
                </c:pt>
                <c:pt idx="1577">
                  <c:v>41844</c:v>
                </c:pt>
                <c:pt idx="1578">
                  <c:v>41845</c:v>
                </c:pt>
                <c:pt idx="1579">
                  <c:v>41848</c:v>
                </c:pt>
                <c:pt idx="1580">
                  <c:v>41849</c:v>
                </c:pt>
                <c:pt idx="1581">
                  <c:v>41850</c:v>
                </c:pt>
                <c:pt idx="1582">
                  <c:v>41851</c:v>
                </c:pt>
                <c:pt idx="1583">
                  <c:v>41852</c:v>
                </c:pt>
                <c:pt idx="1584">
                  <c:v>41855</c:v>
                </c:pt>
                <c:pt idx="1585">
                  <c:v>41856</c:v>
                </c:pt>
                <c:pt idx="1586">
                  <c:v>41857</c:v>
                </c:pt>
                <c:pt idx="1587">
                  <c:v>41858</c:v>
                </c:pt>
                <c:pt idx="1588">
                  <c:v>41859</c:v>
                </c:pt>
                <c:pt idx="1589">
                  <c:v>41862</c:v>
                </c:pt>
                <c:pt idx="1590">
                  <c:v>41863</c:v>
                </c:pt>
                <c:pt idx="1591">
                  <c:v>41864</c:v>
                </c:pt>
                <c:pt idx="1592">
                  <c:v>41865</c:v>
                </c:pt>
                <c:pt idx="1593">
                  <c:v>41866</c:v>
                </c:pt>
                <c:pt idx="1594">
                  <c:v>41869</c:v>
                </c:pt>
                <c:pt idx="1595">
                  <c:v>41870</c:v>
                </c:pt>
                <c:pt idx="1596">
                  <c:v>41871</c:v>
                </c:pt>
                <c:pt idx="1597">
                  <c:v>41872</c:v>
                </c:pt>
                <c:pt idx="1598">
                  <c:v>41873</c:v>
                </c:pt>
                <c:pt idx="1599">
                  <c:v>41876</c:v>
                </c:pt>
                <c:pt idx="1600">
                  <c:v>41877</c:v>
                </c:pt>
                <c:pt idx="1601">
                  <c:v>41878</c:v>
                </c:pt>
                <c:pt idx="1602">
                  <c:v>41879</c:v>
                </c:pt>
                <c:pt idx="1603">
                  <c:v>41880</c:v>
                </c:pt>
                <c:pt idx="1604">
                  <c:v>41884</c:v>
                </c:pt>
                <c:pt idx="1605">
                  <c:v>41885</c:v>
                </c:pt>
                <c:pt idx="1606">
                  <c:v>41886</c:v>
                </c:pt>
                <c:pt idx="1607">
                  <c:v>41887</c:v>
                </c:pt>
                <c:pt idx="1608">
                  <c:v>41890</c:v>
                </c:pt>
                <c:pt idx="1609">
                  <c:v>41891</c:v>
                </c:pt>
                <c:pt idx="1610">
                  <c:v>41892</c:v>
                </c:pt>
                <c:pt idx="1611">
                  <c:v>41893</c:v>
                </c:pt>
                <c:pt idx="1612">
                  <c:v>41894</c:v>
                </c:pt>
                <c:pt idx="1613">
                  <c:v>41897</c:v>
                </c:pt>
                <c:pt idx="1614">
                  <c:v>41898</c:v>
                </c:pt>
                <c:pt idx="1615">
                  <c:v>41899</c:v>
                </c:pt>
                <c:pt idx="1616">
                  <c:v>41900</c:v>
                </c:pt>
                <c:pt idx="1617">
                  <c:v>41901</c:v>
                </c:pt>
                <c:pt idx="1618">
                  <c:v>41904</c:v>
                </c:pt>
                <c:pt idx="1619">
                  <c:v>41905</c:v>
                </c:pt>
                <c:pt idx="1620">
                  <c:v>41906</c:v>
                </c:pt>
                <c:pt idx="1621">
                  <c:v>41907</c:v>
                </c:pt>
                <c:pt idx="1622">
                  <c:v>41908</c:v>
                </c:pt>
                <c:pt idx="1623">
                  <c:v>41911</c:v>
                </c:pt>
                <c:pt idx="1624">
                  <c:v>41912</c:v>
                </c:pt>
                <c:pt idx="1625">
                  <c:v>41913</c:v>
                </c:pt>
                <c:pt idx="1626">
                  <c:v>41914</c:v>
                </c:pt>
                <c:pt idx="1627">
                  <c:v>41915</c:v>
                </c:pt>
                <c:pt idx="1628">
                  <c:v>41918</c:v>
                </c:pt>
                <c:pt idx="1629">
                  <c:v>41919</c:v>
                </c:pt>
                <c:pt idx="1630">
                  <c:v>41920</c:v>
                </c:pt>
                <c:pt idx="1631">
                  <c:v>41921</c:v>
                </c:pt>
                <c:pt idx="1632">
                  <c:v>41922</c:v>
                </c:pt>
                <c:pt idx="1633">
                  <c:v>41925</c:v>
                </c:pt>
                <c:pt idx="1634">
                  <c:v>41926</c:v>
                </c:pt>
                <c:pt idx="1635">
                  <c:v>41927</c:v>
                </c:pt>
                <c:pt idx="1636">
                  <c:v>41928</c:v>
                </c:pt>
                <c:pt idx="1637">
                  <c:v>41929</c:v>
                </c:pt>
                <c:pt idx="1638">
                  <c:v>41932</c:v>
                </c:pt>
                <c:pt idx="1639">
                  <c:v>41933</c:v>
                </c:pt>
                <c:pt idx="1640">
                  <c:v>41934</c:v>
                </c:pt>
                <c:pt idx="1641">
                  <c:v>41935</c:v>
                </c:pt>
                <c:pt idx="1642">
                  <c:v>41936</c:v>
                </c:pt>
                <c:pt idx="1643">
                  <c:v>41939</c:v>
                </c:pt>
                <c:pt idx="1644">
                  <c:v>41940</c:v>
                </c:pt>
                <c:pt idx="1645">
                  <c:v>41941</c:v>
                </c:pt>
                <c:pt idx="1646">
                  <c:v>41942</c:v>
                </c:pt>
                <c:pt idx="1647">
                  <c:v>41943</c:v>
                </c:pt>
                <c:pt idx="1648">
                  <c:v>41946</c:v>
                </c:pt>
                <c:pt idx="1649">
                  <c:v>41947</c:v>
                </c:pt>
                <c:pt idx="1650">
                  <c:v>41948</c:v>
                </c:pt>
                <c:pt idx="1651">
                  <c:v>41949</c:v>
                </c:pt>
                <c:pt idx="1652">
                  <c:v>41950</c:v>
                </c:pt>
                <c:pt idx="1653">
                  <c:v>41953</c:v>
                </c:pt>
                <c:pt idx="1654">
                  <c:v>41954</c:v>
                </c:pt>
                <c:pt idx="1655">
                  <c:v>41955</c:v>
                </c:pt>
                <c:pt idx="1656">
                  <c:v>41956</c:v>
                </c:pt>
                <c:pt idx="1657">
                  <c:v>41957</c:v>
                </c:pt>
                <c:pt idx="1658">
                  <c:v>41960</c:v>
                </c:pt>
                <c:pt idx="1659">
                  <c:v>41961</c:v>
                </c:pt>
                <c:pt idx="1660">
                  <c:v>41962</c:v>
                </c:pt>
                <c:pt idx="1661">
                  <c:v>41964</c:v>
                </c:pt>
                <c:pt idx="1662">
                  <c:v>41967</c:v>
                </c:pt>
                <c:pt idx="1663">
                  <c:v>41968</c:v>
                </c:pt>
                <c:pt idx="1664">
                  <c:v>41969</c:v>
                </c:pt>
                <c:pt idx="1665">
                  <c:v>41970</c:v>
                </c:pt>
                <c:pt idx="1666">
                  <c:v>41971</c:v>
                </c:pt>
                <c:pt idx="1667">
                  <c:v>41974</c:v>
                </c:pt>
                <c:pt idx="1668">
                  <c:v>41975</c:v>
                </c:pt>
                <c:pt idx="1669">
                  <c:v>41976</c:v>
                </c:pt>
                <c:pt idx="1670">
                  <c:v>41977</c:v>
                </c:pt>
                <c:pt idx="1671">
                  <c:v>41978</c:v>
                </c:pt>
                <c:pt idx="1672">
                  <c:v>41982</c:v>
                </c:pt>
                <c:pt idx="1673">
                  <c:v>41983</c:v>
                </c:pt>
                <c:pt idx="1674">
                  <c:v>41984</c:v>
                </c:pt>
                <c:pt idx="1675">
                  <c:v>41985</c:v>
                </c:pt>
                <c:pt idx="1676">
                  <c:v>41989</c:v>
                </c:pt>
                <c:pt idx="1677">
                  <c:v>41990</c:v>
                </c:pt>
                <c:pt idx="1678">
                  <c:v>41991</c:v>
                </c:pt>
                <c:pt idx="1679">
                  <c:v>41992</c:v>
                </c:pt>
                <c:pt idx="1680">
                  <c:v>42009</c:v>
                </c:pt>
                <c:pt idx="1681">
                  <c:v>42010</c:v>
                </c:pt>
                <c:pt idx="1682">
                  <c:v>42011</c:v>
                </c:pt>
                <c:pt idx="1683">
                  <c:v>42012</c:v>
                </c:pt>
                <c:pt idx="1684">
                  <c:v>42013</c:v>
                </c:pt>
                <c:pt idx="1685">
                  <c:v>42016</c:v>
                </c:pt>
                <c:pt idx="1686">
                  <c:v>42017</c:v>
                </c:pt>
                <c:pt idx="1687">
                  <c:v>42018</c:v>
                </c:pt>
                <c:pt idx="1688">
                  <c:v>42019</c:v>
                </c:pt>
                <c:pt idx="1689">
                  <c:v>42020</c:v>
                </c:pt>
                <c:pt idx="1690">
                  <c:v>42023</c:v>
                </c:pt>
                <c:pt idx="1691">
                  <c:v>42024</c:v>
                </c:pt>
                <c:pt idx="1692">
                  <c:v>42025</c:v>
                </c:pt>
                <c:pt idx="1693">
                  <c:v>42026</c:v>
                </c:pt>
                <c:pt idx="1694">
                  <c:v>42027</c:v>
                </c:pt>
                <c:pt idx="1695">
                  <c:v>42030</c:v>
                </c:pt>
                <c:pt idx="1696">
                  <c:v>42031</c:v>
                </c:pt>
                <c:pt idx="1697">
                  <c:v>42032</c:v>
                </c:pt>
                <c:pt idx="1698">
                  <c:v>42033</c:v>
                </c:pt>
                <c:pt idx="1699">
                  <c:v>42034</c:v>
                </c:pt>
                <c:pt idx="1700">
                  <c:v>42037</c:v>
                </c:pt>
                <c:pt idx="1701">
                  <c:v>42038</c:v>
                </c:pt>
                <c:pt idx="1702">
                  <c:v>42039</c:v>
                </c:pt>
                <c:pt idx="1703">
                  <c:v>42040</c:v>
                </c:pt>
                <c:pt idx="1704">
                  <c:v>42041</c:v>
                </c:pt>
                <c:pt idx="1705">
                  <c:v>42044</c:v>
                </c:pt>
                <c:pt idx="1706">
                  <c:v>42045</c:v>
                </c:pt>
                <c:pt idx="1707">
                  <c:v>42046</c:v>
                </c:pt>
                <c:pt idx="1708">
                  <c:v>42047</c:v>
                </c:pt>
                <c:pt idx="1709">
                  <c:v>42048</c:v>
                </c:pt>
                <c:pt idx="1710">
                  <c:v>42053</c:v>
                </c:pt>
                <c:pt idx="1711">
                  <c:v>42054</c:v>
                </c:pt>
                <c:pt idx="1712">
                  <c:v>42055</c:v>
                </c:pt>
                <c:pt idx="1713">
                  <c:v>42058</c:v>
                </c:pt>
                <c:pt idx="1714">
                  <c:v>42059</c:v>
                </c:pt>
                <c:pt idx="1715">
                  <c:v>42060</c:v>
                </c:pt>
                <c:pt idx="1716">
                  <c:v>42061</c:v>
                </c:pt>
                <c:pt idx="1717">
                  <c:v>42062</c:v>
                </c:pt>
                <c:pt idx="1718">
                  <c:v>42065</c:v>
                </c:pt>
                <c:pt idx="1719">
                  <c:v>42066</c:v>
                </c:pt>
                <c:pt idx="1720">
                  <c:v>42067</c:v>
                </c:pt>
                <c:pt idx="1721">
                  <c:v>42068</c:v>
                </c:pt>
                <c:pt idx="1722">
                  <c:v>42069</c:v>
                </c:pt>
                <c:pt idx="1723">
                  <c:v>42072</c:v>
                </c:pt>
                <c:pt idx="1724">
                  <c:v>42073</c:v>
                </c:pt>
                <c:pt idx="1725">
                  <c:v>42074</c:v>
                </c:pt>
                <c:pt idx="1726">
                  <c:v>42075</c:v>
                </c:pt>
                <c:pt idx="1727">
                  <c:v>42076</c:v>
                </c:pt>
                <c:pt idx="1728">
                  <c:v>42079</c:v>
                </c:pt>
                <c:pt idx="1729">
                  <c:v>42080</c:v>
                </c:pt>
                <c:pt idx="1730">
                  <c:v>42081</c:v>
                </c:pt>
                <c:pt idx="1731">
                  <c:v>42082</c:v>
                </c:pt>
                <c:pt idx="1732">
                  <c:v>42083</c:v>
                </c:pt>
                <c:pt idx="1733">
                  <c:v>42086</c:v>
                </c:pt>
                <c:pt idx="1734">
                  <c:v>42087</c:v>
                </c:pt>
                <c:pt idx="1735">
                  <c:v>42088</c:v>
                </c:pt>
                <c:pt idx="1736">
                  <c:v>42089</c:v>
                </c:pt>
                <c:pt idx="1737">
                  <c:v>42090</c:v>
                </c:pt>
                <c:pt idx="1738">
                  <c:v>42093</c:v>
                </c:pt>
                <c:pt idx="1739">
                  <c:v>42094</c:v>
                </c:pt>
                <c:pt idx="1740">
                  <c:v>42095</c:v>
                </c:pt>
                <c:pt idx="1741">
                  <c:v>42096</c:v>
                </c:pt>
                <c:pt idx="1742">
                  <c:v>42100</c:v>
                </c:pt>
                <c:pt idx="1743">
                  <c:v>42101</c:v>
                </c:pt>
                <c:pt idx="1744">
                  <c:v>42103</c:v>
                </c:pt>
                <c:pt idx="1745">
                  <c:v>42104</c:v>
                </c:pt>
                <c:pt idx="1746">
                  <c:v>42107</c:v>
                </c:pt>
                <c:pt idx="1747">
                  <c:v>42108</c:v>
                </c:pt>
                <c:pt idx="1748">
                  <c:v>42109</c:v>
                </c:pt>
                <c:pt idx="1749">
                  <c:v>42110</c:v>
                </c:pt>
                <c:pt idx="1750">
                  <c:v>42111</c:v>
                </c:pt>
                <c:pt idx="1751">
                  <c:v>42114</c:v>
                </c:pt>
                <c:pt idx="1752">
                  <c:v>42116</c:v>
                </c:pt>
                <c:pt idx="1753">
                  <c:v>42117</c:v>
                </c:pt>
                <c:pt idx="1754">
                  <c:v>42118</c:v>
                </c:pt>
                <c:pt idx="1755">
                  <c:v>42121</c:v>
                </c:pt>
                <c:pt idx="1756">
                  <c:v>42122</c:v>
                </c:pt>
                <c:pt idx="1757">
                  <c:v>42123</c:v>
                </c:pt>
                <c:pt idx="1758">
                  <c:v>42124</c:v>
                </c:pt>
                <c:pt idx="1759">
                  <c:v>42128</c:v>
                </c:pt>
                <c:pt idx="1760">
                  <c:v>42129</c:v>
                </c:pt>
                <c:pt idx="1761">
                  <c:v>42130</c:v>
                </c:pt>
                <c:pt idx="1762">
                  <c:v>42131</c:v>
                </c:pt>
                <c:pt idx="1763">
                  <c:v>42132</c:v>
                </c:pt>
                <c:pt idx="1764">
                  <c:v>42135</c:v>
                </c:pt>
                <c:pt idx="1765">
                  <c:v>42136</c:v>
                </c:pt>
                <c:pt idx="1766">
                  <c:v>42137</c:v>
                </c:pt>
                <c:pt idx="1767">
                  <c:v>42138</c:v>
                </c:pt>
                <c:pt idx="1768">
                  <c:v>42139</c:v>
                </c:pt>
                <c:pt idx="1769">
                  <c:v>42142</c:v>
                </c:pt>
                <c:pt idx="1770">
                  <c:v>42143</c:v>
                </c:pt>
                <c:pt idx="1771">
                  <c:v>42144</c:v>
                </c:pt>
                <c:pt idx="1772">
                  <c:v>42145</c:v>
                </c:pt>
                <c:pt idx="1773">
                  <c:v>42146</c:v>
                </c:pt>
                <c:pt idx="1774">
                  <c:v>42149</c:v>
                </c:pt>
                <c:pt idx="1775">
                  <c:v>42150</c:v>
                </c:pt>
                <c:pt idx="1776">
                  <c:v>42151</c:v>
                </c:pt>
                <c:pt idx="1777">
                  <c:v>42152</c:v>
                </c:pt>
                <c:pt idx="1778">
                  <c:v>42153</c:v>
                </c:pt>
                <c:pt idx="1779">
                  <c:v>42156</c:v>
                </c:pt>
                <c:pt idx="1780">
                  <c:v>42157</c:v>
                </c:pt>
                <c:pt idx="1781">
                  <c:v>42158</c:v>
                </c:pt>
                <c:pt idx="1782">
                  <c:v>42160</c:v>
                </c:pt>
                <c:pt idx="1783">
                  <c:v>42163</c:v>
                </c:pt>
                <c:pt idx="1784">
                  <c:v>42164</c:v>
                </c:pt>
                <c:pt idx="1785">
                  <c:v>42165</c:v>
                </c:pt>
                <c:pt idx="1786">
                  <c:v>42166</c:v>
                </c:pt>
                <c:pt idx="1787">
                  <c:v>42167</c:v>
                </c:pt>
                <c:pt idx="1788">
                  <c:v>42170</c:v>
                </c:pt>
                <c:pt idx="1789">
                  <c:v>42171</c:v>
                </c:pt>
                <c:pt idx="1790">
                  <c:v>42172</c:v>
                </c:pt>
                <c:pt idx="1791">
                  <c:v>42173</c:v>
                </c:pt>
                <c:pt idx="1792">
                  <c:v>42174</c:v>
                </c:pt>
                <c:pt idx="1793">
                  <c:v>42177</c:v>
                </c:pt>
                <c:pt idx="1794">
                  <c:v>42178</c:v>
                </c:pt>
                <c:pt idx="1795">
                  <c:v>42179</c:v>
                </c:pt>
                <c:pt idx="1796">
                  <c:v>42180</c:v>
                </c:pt>
                <c:pt idx="1797">
                  <c:v>42181</c:v>
                </c:pt>
                <c:pt idx="1798">
                  <c:v>42184</c:v>
                </c:pt>
                <c:pt idx="1799">
                  <c:v>42185</c:v>
                </c:pt>
                <c:pt idx="1800">
                  <c:v>42186</c:v>
                </c:pt>
                <c:pt idx="1801">
                  <c:v>42187</c:v>
                </c:pt>
                <c:pt idx="1802">
                  <c:v>42188</c:v>
                </c:pt>
                <c:pt idx="1803">
                  <c:v>42191</c:v>
                </c:pt>
                <c:pt idx="1804">
                  <c:v>42192</c:v>
                </c:pt>
                <c:pt idx="1805">
                  <c:v>42193</c:v>
                </c:pt>
                <c:pt idx="1806">
                  <c:v>42194</c:v>
                </c:pt>
                <c:pt idx="1807">
                  <c:v>42195</c:v>
                </c:pt>
                <c:pt idx="1808">
                  <c:v>42198</c:v>
                </c:pt>
                <c:pt idx="1809">
                  <c:v>42199</c:v>
                </c:pt>
                <c:pt idx="1810">
                  <c:v>42200</c:v>
                </c:pt>
                <c:pt idx="1811">
                  <c:v>42201</c:v>
                </c:pt>
                <c:pt idx="1812">
                  <c:v>42202</c:v>
                </c:pt>
                <c:pt idx="1813">
                  <c:v>42205</c:v>
                </c:pt>
                <c:pt idx="1814">
                  <c:v>42206</c:v>
                </c:pt>
                <c:pt idx="1815">
                  <c:v>42207</c:v>
                </c:pt>
                <c:pt idx="1816">
                  <c:v>42208</c:v>
                </c:pt>
                <c:pt idx="1817">
                  <c:v>42209</c:v>
                </c:pt>
                <c:pt idx="1818">
                  <c:v>42212</c:v>
                </c:pt>
                <c:pt idx="1819">
                  <c:v>42213</c:v>
                </c:pt>
                <c:pt idx="1820">
                  <c:v>42214</c:v>
                </c:pt>
                <c:pt idx="1821">
                  <c:v>42215</c:v>
                </c:pt>
                <c:pt idx="1822">
                  <c:v>42216</c:v>
                </c:pt>
                <c:pt idx="1823">
                  <c:v>42219</c:v>
                </c:pt>
                <c:pt idx="1824">
                  <c:v>42220</c:v>
                </c:pt>
                <c:pt idx="1825">
                  <c:v>42221</c:v>
                </c:pt>
                <c:pt idx="1826">
                  <c:v>42222</c:v>
                </c:pt>
                <c:pt idx="1827">
                  <c:v>42223</c:v>
                </c:pt>
                <c:pt idx="1828">
                  <c:v>42226</c:v>
                </c:pt>
                <c:pt idx="1829">
                  <c:v>42227</c:v>
                </c:pt>
                <c:pt idx="1830">
                  <c:v>42228</c:v>
                </c:pt>
                <c:pt idx="1831">
                  <c:v>42229</c:v>
                </c:pt>
                <c:pt idx="1832">
                  <c:v>42230</c:v>
                </c:pt>
                <c:pt idx="1833">
                  <c:v>42233</c:v>
                </c:pt>
                <c:pt idx="1834">
                  <c:v>42234</c:v>
                </c:pt>
                <c:pt idx="1835">
                  <c:v>42235</c:v>
                </c:pt>
                <c:pt idx="1836">
                  <c:v>42236</c:v>
                </c:pt>
                <c:pt idx="1837">
                  <c:v>42237</c:v>
                </c:pt>
                <c:pt idx="1838">
                  <c:v>42240</c:v>
                </c:pt>
                <c:pt idx="1839">
                  <c:v>42241</c:v>
                </c:pt>
                <c:pt idx="1840">
                  <c:v>42242</c:v>
                </c:pt>
                <c:pt idx="1841">
                  <c:v>42243</c:v>
                </c:pt>
                <c:pt idx="1842">
                  <c:v>42244</c:v>
                </c:pt>
                <c:pt idx="1843">
                  <c:v>42247</c:v>
                </c:pt>
                <c:pt idx="1844">
                  <c:v>42248</c:v>
                </c:pt>
                <c:pt idx="1845">
                  <c:v>42249</c:v>
                </c:pt>
                <c:pt idx="1846">
                  <c:v>42250</c:v>
                </c:pt>
                <c:pt idx="1847">
                  <c:v>42251</c:v>
                </c:pt>
                <c:pt idx="1848">
                  <c:v>42255</c:v>
                </c:pt>
                <c:pt idx="1849">
                  <c:v>42256</c:v>
                </c:pt>
                <c:pt idx="1850">
                  <c:v>42257</c:v>
                </c:pt>
                <c:pt idx="1851">
                  <c:v>42258</c:v>
                </c:pt>
                <c:pt idx="1852">
                  <c:v>42261</c:v>
                </c:pt>
                <c:pt idx="1853">
                  <c:v>42262</c:v>
                </c:pt>
                <c:pt idx="1854">
                  <c:v>42263</c:v>
                </c:pt>
                <c:pt idx="1855">
                  <c:v>42264</c:v>
                </c:pt>
                <c:pt idx="1856">
                  <c:v>42265</c:v>
                </c:pt>
                <c:pt idx="1857">
                  <c:v>42268</c:v>
                </c:pt>
                <c:pt idx="1858">
                  <c:v>42269</c:v>
                </c:pt>
                <c:pt idx="1859">
                  <c:v>42270</c:v>
                </c:pt>
                <c:pt idx="1860">
                  <c:v>42271</c:v>
                </c:pt>
                <c:pt idx="1861">
                  <c:v>42272</c:v>
                </c:pt>
                <c:pt idx="1862">
                  <c:v>42275</c:v>
                </c:pt>
                <c:pt idx="1863">
                  <c:v>42276</c:v>
                </c:pt>
              </c:numCache>
            </c:numRef>
          </c:cat>
          <c:val>
            <c:numRef>
              <c:f>arroba!$B$2:$B$1865</c:f>
              <c:numCache>
                <c:formatCode>0.00</c:formatCode>
                <c:ptCount val="1864"/>
                <c:pt idx="0">
                  <c:v>60.041323106423775</c:v>
                </c:pt>
                <c:pt idx="1">
                  <c:v>60.526462128475551</c:v>
                </c:pt>
                <c:pt idx="2">
                  <c:v>60.972003835091087</c:v>
                </c:pt>
                <c:pt idx="3">
                  <c:v>61.451869606903166</c:v>
                </c:pt>
                <c:pt idx="4">
                  <c:v>61.78183125599233</c:v>
                </c:pt>
                <c:pt idx="5">
                  <c:v>62.036768935762225</c:v>
                </c:pt>
                <c:pt idx="6">
                  <c:v>62.461984659635668</c:v>
                </c:pt>
                <c:pt idx="7">
                  <c:v>63.39328859060403</c:v>
                </c:pt>
                <c:pt idx="8">
                  <c:v>63.209731543624159</c:v>
                </c:pt>
                <c:pt idx="9">
                  <c:v>63.652540747842764</c:v>
                </c:pt>
                <c:pt idx="10">
                  <c:v>63.868696069031643</c:v>
                </c:pt>
                <c:pt idx="11">
                  <c:v>63.440028763183129</c:v>
                </c:pt>
                <c:pt idx="12">
                  <c:v>63.542138063279005</c:v>
                </c:pt>
                <c:pt idx="13">
                  <c:v>63.724976030680729</c:v>
                </c:pt>
                <c:pt idx="14">
                  <c:v>63.503020134228187</c:v>
                </c:pt>
                <c:pt idx="15">
                  <c:v>62.786118848653665</c:v>
                </c:pt>
                <c:pt idx="16">
                  <c:v>62.10404729422465</c:v>
                </c:pt>
                <c:pt idx="17">
                  <c:v>61.903728967712595</c:v>
                </c:pt>
                <c:pt idx="18">
                  <c:v>60.900136425648022</c:v>
                </c:pt>
                <c:pt idx="19">
                  <c:v>60.988358344702135</c:v>
                </c:pt>
                <c:pt idx="20">
                  <c:v>60.353524329240564</c:v>
                </c:pt>
                <c:pt idx="21">
                  <c:v>60.005638926784904</c:v>
                </c:pt>
                <c:pt idx="22">
                  <c:v>59.756343792633018</c:v>
                </c:pt>
                <c:pt idx="23">
                  <c:v>59.891177808094589</c:v>
                </c:pt>
                <c:pt idx="24">
                  <c:v>59.884402000909503</c:v>
                </c:pt>
                <c:pt idx="25">
                  <c:v>60.132196452933151</c:v>
                </c:pt>
                <c:pt idx="26">
                  <c:v>60.321145975443386</c:v>
                </c:pt>
                <c:pt idx="27">
                  <c:v>60.822555707139607</c:v>
                </c:pt>
                <c:pt idx="28">
                  <c:v>60.863074124602093</c:v>
                </c:pt>
                <c:pt idx="29">
                  <c:v>61.072532969531608</c:v>
                </c:pt>
                <c:pt idx="30">
                  <c:v>61.596089131423376</c:v>
                </c:pt>
                <c:pt idx="31">
                  <c:v>61.680491132332875</c:v>
                </c:pt>
                <c:pt idx="32">
                  <c:v>61.834151887221466</c:v>
                </c:pt>
                <c:pt idx="33">
                  <c:v>61.809140518417465</c:v>
                </c:pt>
                <c:pt idx="34">
                  <c:v>61.822146430195545</c:v>
                </c:pt>
                <c:pt idx="35">
                  <c:v>62.062664847658027</c:v>
                </c:pt>
                <c:pt idx="36">
                  <c:v>62.439017735334239</c:v>
                </c:pt>
                <c:pt idx="37">
                  <c:v>62.561937244201907</c:v>
                </c:pt>
                <c:pt idx="38">
                  <c:v>62.629786266484764</c:v>
                </c:pt>
                <c:pt idx="39">
                  <c:v>62.700227376080036</c:v>
                </c:pt>
                <c:pt idx="40">
                  <c:v>62.78458390177353</c:v>
                </c:pt>
                <c:pt idx="41">
                  <c:v>62.874215552523872</c:v>
                </c:pt>
                <c:pt idx="42">
                  <c:v>63.046242508068232</c:v>
                </c:pt>
                <c:pt idx="43">
                  <c:v>63.109866297833101</c:v>
                </c:pt>
                <c:pt idx="44">
                  <c:v>63.270769940064547</c:v>
                </c:pt>
                <c:pt idx="45">
                  <c:v>63.616228676809591</c:v>
                </c:pt>
                <c:pt idx="46">
                  <c:v>63.767911479944672</c:v>
                </c:pt>
                <c:pt idx="47">
                  <c:v>63.793729829414474</c:v>
                </c:pt>
                <c:pt idx="48">
                  <c:v>63.901152604887045</c:v>
                </c:pt>
                <c:pt idx="49">
                  <c:v>63.928815122176118</c:v>
                </c:pt>
                <c:pt idx="50">
                  <c:v>64.017335177501153</c:v>
                </c:pt>
                <c:pt idx="51">
                  <c:v>64.230889810972798</c:v>
                </c:pt>
                <c:pt idx="52">
                  <c:v>64.418948824343019</c:v>
                </c:pt>
                <c:pt idx="53">
                  <c:v>64.51765790686953</c:v>
                </c:pt>
                <c:pt idx="54">
                  <c:v>64.759474412171514</c:v>
                </c:pt>
                <c:pt idx="55">
                  <c:v>64.993222683264179</c:v>
                </c:pt>
                <c:pt idx="56">
                  <c:v>65.177178423236512</c:v>
                </c:pt>
                <c:pt idx="57">
                  <c:v>65.381373905025356</c:v>
                </c:pt>
                <c:pt idx="58">
                  <c:v>65.365750915750922</c:v>
                </c:pt>
                <c:pt idx="59">
                  <c:v>65.726831501831498</c:v>
                </c:pt>
                <c:pt idx="60">
                  <c:v>65.888003663003659</c:v>
                </c:pt>
                <c:pt idx="61">
                  <c:v>66.224084249084243</c:v>
                </c:pt>
                <c:pt idx="62">
                  <c:v>66.377930402930403</c:v>
                </c:pt>
                <c:pt idx="63">
                  <c:v>66.666666666666671</c:v>
                </c:pt>
                <c:pt idx="64">
                  <c:v>64.025641025641022</c:v>
                </c:pt>
                <c:pt idx="65">
                  <c:v>67.233241758241761</c:v>
                </c:pt>
                <c:pt idx="66">
                  <c:v>67.454832881662156</c:v>
                </c:pt>
                <c:pt idx="67">
                  <c:v>67.478066248880936</c:v>
                </c:pt>
                <c:pt idx="68">
                  <c:v>66.27036705461056</c:v>
                </c:pt>
                <c:pt idx="69">
                  <c:v>67.856759176365259</c:v>
                </c:pt>
                <c:pt idx="70">
                  <c:v>68.03267681289168</c:v>
                </c:pt>
                <c:pt idx="71">
                  <c:v>67.998209489704564</c:v>
                </c:pt>
                <c:pt idx="72">
                  <c:v>68.159264244055635</c:v>
                </c:pt>
                <c:pt idx="73">
                  <c:v>68.227007626738441</c:v>
                </c:pt>
                <c:pt idx="74">
                  <c:v>68.424854194706143</c:v>
                </c:pt>
                <c:pt idx="75">
                  <c:v>68.490803050695376</c:v>
                </c:pt>
                <c:pt idx="76">
                  <c:v>68.508299685957823</c:v>
                </c:pt>
                <c:pt idx="77">
                  <c:v>68.620457604306864</c:v>
                </c:pt>
                <c:pt idx="78">
                  <c:v>68.701884253028268</c:v>
                </c:pt>
                <c:pt idx="79">
                  <c:v>68.753117990130107</c:v>
                </c:pt>
                <c:pt idx="80">
                  <c:v>68.985868102288023</c:v>
                </c:pt>
                <c:pt idx="81">
                  <c:v>69.295603409600716</c:v>
                </c:pt>
                <c:pt idx="82">
                  <c:v>69.637864513234632</c:v>
                </c:pt>
                <c:pt idx="83">
                  <c:v>69.743292956482733</c:v>
                </c:pt>
                <c:pt idx="84">
                  <c:v>69.743292956482733</c:v>
                </c:pt>
                <c:pt idx="85">
                  <c:v>70.047913862718701</c:v>
                </c:pt>
                <c:pt idx="86">
                  <c:v>70.100672947510091</c:v>
                </c:pt>
                <c:pt idx="87">
                  <c:v>70.582465277777771</c:v>
                </c:pt>
                <c:pt idx="88">
                  <c:v>70.72491319444444</c:v>
                </c:pt>
                <c:pt idx="89">
                  <c:v>71.04440104166666</c:v>
                </c:pt>
                <c:pt idx="90">
                  <c:v>71.307031249999994</c:v>
                </c:pt>
                <c:pt idx="91">
                  <c:v>71.526475694444443</c:v>
                </c:pt>
                <c:pt idx="92">
                  <c:v>71.307031249999994</c:v>
                </c:pt>
                <c:pt idx="93">
                  <c:v>72.688194444444449</c:v>
                </c:pt>
                <c:pt idx="94">
                  <c:v>73.116406249999997</c:v>
                </c:pt>
                <c:pt idx="95">
                  <c:v>73.614670138888883</c:v>
                </c:pt>
                <c:pt idx="96">
                  <c:v>74.072309027777777</c:v>
                </c:pt>
                <c:pt idx="97">
                  <c:v>74.553819444444443</c:v>
                </c:pt>
                <c:pt idx="98">
                  <c:v>75.188411458333334</c:v>
                </c:pt>
                <c:pt idx="99">
                  <c:v>76.10711805555556</c:v>
                </c:pt>
                <c:pt idx="100">
                  <c:v>76.714583333333337</c:v>
                </c:pt>
                <c:pt idx="101">
                  <c:v>77.1484375</c:v>
                </c:pt>
                <c:pt idx="102">
                  <c:v>77.340538194444449</c:v>
                </c:pt>
                <c:pt idx="103">
                  <c:v>78.074652777777771</c:v>
                </c:pt>
                <c:pt idx="104">
                  <c:v>78.974489795918373</c:v>
                </c:pt>
                <c:pt idx="105">
                  <c:v>80.150139146567724</c:v>
                </c:pt>
                <c:pt idx="106">
                  <c:v>80.662337662337663</c:v>
                </c:pt>
                <c:pt idx="107">
                  <c:v>81.050371057513914</c:v>
                </c:pt>
                <c:pt idx="108">
                  <c:v>81.642360475754799</c:v>
                </c:pt>
                <c:pt idx="109">
                  <c:v>82.29618456078083</c:v>
                </c:pt>
                <c:pt idx="110">
                  <c:v>82.511002661934342</c:v>
                </c:pt>
                <c:pt idx="111">
                  <c:v>83.453238686779059</c:v>
                </c:pt>
                <c:pt idx="112">
                  <c:v>83.740550133096718</c:v>
                </c:pt>
                <c:pt idx="113">
                  <c:v>84.028388278388277</c:v>
                </c:pt>
                <c:pt idx="114">
                  <c:v>83.656043956043959</c:v>
                </c:pt>
                <c:pt idx="115">
                  <c:v>83.52051282051282</c:v>
                </c:pt>
                <c:pt idx="116">
                  <c:v>82.68699633699633</c:v>
                </c:pt>
                <c:pt idx="117">
                  <c:v>82.619688644688651</c:v>
                </c:pt>
                <c:pt idx="118">
                  <c:v>82.646463742166517</c:v>
                </c:pt>
                <c:pt idx="119">
                  <c:v>82.716741271262308</c:v>
                </c:pt>
                <c:pt idx="120">
                  <c:v>82.88254252461951</c:v>
                </c:pt>
                <c:pt idx="121">
                  <c:v>83.351298119964184</c:v>
                </c:pt>
                <c:pt idx="122">
                  <c:v>83.495299910474486</c:v>
                </c:pt>
                <c:pt idx="123">
                  <c:v>83.55975828111012</c:v>
                </c:pt>
                <c:pt idx="124">
                  <c:v>83.781333930170092</c:v>
                </c:pt>
                <c:pt idx="125">
                  <c:v>84.001656222023271</c:v>
                </c:pt>
                <c:pt idx="126">
                  <c:v>83.940778871978509</c:v>
                </c:pt>
                <c:pt idx="127">
                  <c:v>83.734422560429721</c:v>
                </c:pt>
                <c:pt idx="128">
                  <c:v>83.64042076991943</c:v>
                </c:pt>
                <c:pt idx="129">
                  <c:v>82.556423611111114</c:v>
                </c:pt>
                <c:pt idx="130">
                  <c:v>81.93893229166666</c:v>
                </c:pt>
                <c:pt idx="131">
                  <c:v>81.432280219780225</c:v>
                </c:pt>
                <c:pt idx="132">
                  <c:v>81.128949652777777</c:v>
                </c:pt>
                <c:pt idx="133">
                  <c:v>80.987890625000006</c:v>
                </c:pt>
                <c:pt idx="134">
                  <c:v>80.439279513888891</c:v>
                </c:pt>
                <c:pt idx="135">
                  <c:v>80.003298611111106</c:v>
                </c:pt>
                <c:pt idx="136">
                  <c:v>79.570301418439712</c:v>
                </c:pt>
                <c:pt idx="137">
                  <c:v>79.673005319148942</c:v>
                </c:pt>
                <c:pt idx="138">
                  <c:v>79.245412632549559</c:v>
                </c:pt>
                <c:pt idx="139">
                  <c:v>79.245412632549559</c:v>
                </c:pt>
                <c:pt idx="140">
                  <c:v>80.044674965421848</c:v>
                </c:pt>
                <c:pt idx="141">
                  <c:v>80.298432457353613</c:v>
                </c:pt>
                <c:pt idx="142">
                  <c:v>81.078146611341637</c:v>
                </c:pt>
                <c:pt idx="143">
                  <c:v>81.342097631706139</c:v>
                </c:pt>
                <c:pt idx="144">
                  <c:v>81.254132431126152</c:v>
                </c:pt>
                <c:pt idx="145">
                  <c:v>81.301462954223695</c:v>
                </c:pt>
                <c:pt idx="146">
                  <c:v>80.905049551675319</c:v>
                </c:pt>
                <c:pt idx="147">
                  <c:v>80.793545412632554</c:v>
                </c:pt>
                <c:pt idx="148">
                  <c:v>80.327063162747805</c:v>
                </c:pt>
                <c:pt idx="149">
                  <c:v>80.155385308697618</c:v>
                </c:pt>
                <c:pt idx="150">
                  <c:v>79.870469504168497</c:v>
                </c:pt>
                <c:pt idx="151">
                  <c:v>79.792189556823175</c:v>
                </c:pt>
                <c:pt idx="152">
                  <c:v>79.757086441421677</c:v>
                </c:pt>
                <c:pt idx="153">
                  <c:v>80.001579640193071</c:v>
                </c:pt>
                <c:pt idx="154">
                  <c:v>80.124923879947801</c:v>
                </c:pt>
                <c:pt idx="155">
                  <c:v>80.246627958910224</c:v>
                </c:pt>
                <c:pt idx="156">
                  <c:v>80.18465804066544</c:v>
                </c:pt>
                <c:pt idx="157">
                  <c:v>80.30647482014389</c:v>
                </c:pt>
                <c:pt idx="158">
                  <c:v>80.262722923010003</c:v>
                </c:pt>
                <c:pt idx="159">
                  <c:v>80.296382313532831</c:v>
                </c:pt>
                <c:pt idx="160">
                  <c:v>80.293702545779368</c:v>
                </c:pt>
                <c:pt idx="161">
                  <c:v>80.324073246985265</c:v>
                </c:pt>
                <c:pt idx="162">
                  <c:v>80.027065654309965</c:v>
                </c:pt>
                <c:pt idx="163">
                  <c:v>79.783206788744977</c:v>
                </c:pt>
                <c:pt idx="164">
                  <c:v>79.687003126395709</c:v>
                </c:pt>
                <c:pt idx="165">
                  <c:v>79.510585082626179</c:v>
                </c:pt>
                <c:pt idx="166">
                  <c:v>79.528450200982576</c:v>
                </c:pt>
                <c:pt idx="167">
                  <c:v>79.448325145154087</c:v>
                </c:pt>
                <c:pt idx="168">
                  <c:v>79.514158106297458</c:v>
                </c:pt>
                <c:pt idx="169">
                  <c:v>79.367664135774902</c:v>
                </c:pt>
                <c:pt idx="170">
                  <c:v>79.443124714481499</c:v>
                </c:pt>
                <c:pt idx="171">
                  <c:v>79.3886249428963</c:v>
                </c:pt>
                <c:pt idx="172">
                  <c:v>79.577578245253974</c:v>
                </c:pt>
                <c:pt idx="173">
                  <c:v>79.583632632119034</c:v>
                </c:pt>
                <c:pt idx="174">
                  <c:v>79.522062596203185</c:v>
                </c:pt>
                <c:pt idx="175">
                  <c:v>79.289379168804516</c:v>
                </c:pt>
                <c:pt idx="176">
                  <c:v>79.208927655207802</c:v>
                </c:pt>
                <c:pt idx="177">
                  <c:v>79.307337095946636</c:v>
                </c:pt>
                <c:pt idx="178">
                  <c:v>79.322575679835808</c:v>
                </c:pt>
                <c:pt idx="179">
                  <c:v>79.335402770651612</c:v>
                </c:pt>
                <c:pt idx="180">
                  <c:v>79.291380194971779</c:v>
                </c:pt>
                <c:pt idx="181">
                  <c:v>79.344484350949202</c:v>
                </c:pt>
                <c:pt idx="182">
                  <c:v>79.389738327347359</c:v>
                </c:pt>
                <c:pt idx="183">
                  <c:v>79.468547973319644</c:v>
                </c:pt>
                <c:pt idx="184">
                  <c:v>79.65582349923038</c:v>
                </c:pt>
                <c:pt idx="185">
                  <c:v>79.760595177013855</c:v>
                </c:pt>
                <c:pt idx="186">
                  <c:v>79.699025141098005</c:v>
                </c:pt>
                <c:pt idx="187">
                  <c:v>79.993381221139046</c:v>
                </c:pt>
                <c:pt idx="188">
                  <c:v>80.35325808106721</c:v>
                </c:pt>
                <c:pt idx="189">
                  <c:v>79.80695102685624</c:v>
                </c:pt>
                <c:pt idx="190">
                  <c:v>80.694418114797259</c:v>
                </c:pt>
                <c:pt idx="191">
                  <c:v>80.760294892048449</c:v>
                </c:pt>
                <c:pt idx="192">
                  <c:v>80.772722485518699</c:v>
                </c:pt>
                <c:pt idx="193">
                  <c:v>81.823532863849763</c:v>
                </c:pt>
                <c:pt idx="194">
                  <c:v>81.873415492957747</c:v>
                </c:pt>
                <c:pt idx="195">
                  <c:v>81.873415492957747</c:v>
                </c:pt>
                <c:pt idx="196">
                  <c:v>81.717312206572771</c:v>
                </c:pt>
                <c:pt idx="197">
                  <c:v>81.631044600938964</c:v>
                </c:pt>
                <c:pt idx="198">
                  <c:v>81.634213615023469</c:v>
                </c:pt>
                <c:pt idx="199">
                  <c:v>81.624589201877939</c:v>
                </c:pt>
                <c:pt idx="200">
                  <c:v>81.276760563380279</c:v>
                </c:pt>
                <c:pt idx="201">
                  <c:v>80.984330985915491</c:v>
                </c:pt>
                <c:pt idx="202">
                  <c:v>79.131191314553988</c:v>
                </c:pt>
                <c:pt idx="203">
                  <c:v>79.005017605633796</c:v>
                </c:pt>
                <c:pt idx="204">
                  <c:v>77.845217136150239</c:v>
                </c:pt>
                <c:pt idx="205">
                  <c:v>77.414818075117367</c:v>
                </c:pt>
                <c:pt idx="206">
                  <c:v>77.038202594193947</c:v>
                </c:pt>
                <c:pt idx="207">
                  <c:v>76.833396674584321</c:v>
                </c:pt>
                <c:pt idx="208">
                  <c:v>76.833396674584321</c:v>
                </c:pt>
                <c:pt idx="209">
                  <c:v>76.109690562145431</c:v>
                </c:pt>
                <c:pt idx="210">
                  <c:v>76.334446831364119</c:v>
                </c:pt>
                <c:pt idx="211">
                  <c:v>76.2450805585392</c:v>
                </c:pt>
                <c:pt idx="212">
                  <c:v>76.349968619246852</c:v>
                </c:pt>
                <c:pt idx="213">
                  <c:v>76.453741080530065</c:v>
                </c:pt>
                <c:pt idx="214">
                  <c:v>76.453741080530065</c:v>
                </c:pt>
                <c:pt idx="215">
                  <c:v>76.421325178389395</c:v>
                </c:pt>
                <c:pt idx="216">
                  <c:v>76.498878695208973</c:v>
                </c:pt>
                <c:pt idx="217">
                  <c:v>76.493613320079518</c:v>
                </c:pt>
                <c:pt idx="218">
                  <c:v>76.388643141153082</c:v>
                </c:pt>
                <c:pt idx="219">
                  <c:v>76.388643141153082</c:v>
                </c:pt>
                <c:pt idx="220">
                  <c:v>76.17626739562624</c:v>
                </c:pt>
                <c:pt idx="221">
                  <c:v>75.792216294859358</c:v>
                </c:pt>
                <c:pt idx="222">
                  <c:v>75.636464597478167</c:v>
                </c:pt>
                <c:pt idx="223">
                  <c:v>75.306736178467503</c:v>
                </c:pt>
                <c:pt idx="224">
                  <c:v>75.213583899127059</c:v>
                </c:pt>
                <c:pt idx="225">
                  <c:v>75.112710960232789</c:v>
                </c:pt>
                <c:pt idx="226">
                  <c:v>74.648525703200775</c:v>
                </c:pt>
                <c:pt idx="227">
                  <c:v>74.602162948593602</c:v>
                </c:pt>
                <c:pt idx="228">
                  <c:v>74.602162948593602</c:v>
                </c:pt>
                <c:pt idx="229">
                  <c:v>73.941677982541222</c:v>
                </c:pt>
                <c:pt idx="230">
                  <c:v>73.454152756702072</c:v>
                </c:pt>
                <c:pt idx="231">
                  <c:v>69.857865452706122</c:v>
                </c:pt>
                <c:pt idx="232">
                  <c:v>69.140870005058176</c:v>
                </c:pt>
                <c:pt idx="233">
                  <c:v>68.163047926763596</c:v>
                </c:pt>
                <c:pt idx="234">
                  <c:v>67.444455667789001</c:v>
                </c:pt>
                <c:pt idx="235">
                  <c:v>66.782501525320313</c:v>
                </c:pt>
                <c:pt idx="236">
                  <c:v>64.10177430801987</c:v>
                </c:pt>
                <c:pt idx="237">
                  <c:v>64.038286461739702</c:v>
                </c:pt>
                <c:pt idx="238">
                  <c:v>64.038286461739702</c:v>
                </c:pt>
                <c:pt idx="239">
                  <c:v>64.028647665251668</c:v>
                </c:pt>
                <c:pt idx="240">
                  <c:v>64.088355150825265</c:v>
                </c:pt>
                <c:pt idx="241">
                  <c:v>64.834137734775183</c:v>
                </c:pt>
                <c:pt idx="242">
                  <c:v>65.471295790049211</c:v>
                </c:pt>
                <c:pt idx="243">
                  <c:v>65.758829961727713</c:v>
                </c:pt>
                <c:pt idx="244">
                  <c:v>68.046299629433562</c:v>
                </c:pt>
                <c:pt idx="245">
                  <c:v>69.234460285132386</c:v>
                </c:pt>
                <c:pt idx="246">
                  <c:v>69.824033177812339</c:v>
                </c:pt>
                <c:pt idx="247">
                  <c:v>69.941254536029035</c:v>
                </c:pt>
                <c:pt idx="248">
                  <c:v>69.875728356661483</c:v>
                </c:pt>
                <c:pt idx="249">
                  <c:v>69.849196381053744</c:v>
                </c:pt>
                <c:pt idx="250">
                  <c:v>69.254763171899953</c:v>
                </c:pt>
                <c:pt idx="251">
                  <c:v>69.086961149547633</c:v>
                </c:pt>
                <c:pt idx="252">
                  <c:v>68.645715806279938</c:v>
                </c:pt>
                <c:pt idx="253">
                  <c:v>68.284502394890907</c:v>
                </c:pt>
                <c:pt idx="254">
                  <c:v>67.978435337945712</c:v>
                </c:pt>
                <c:pt idx="255">
                  <c:v>67.435167642362956</c:v>
                </c:pt>
                <c:pt idx="256">
                  <c:v>67.188174560936673</c:v>
                </c:pt>
                <c:pt idx="257">
                  <c:v>66.959379754242249</c:v>
                </c:pt>
                <c:pt idx="258">
                  <c:v>67.197009047365626</c:v>
                </c:pt>
                <c:pt idx="259">
                  <c:v>67.032187333688128</c:v>
                </c:pt>
                <c:pt idx="260">
                  <c:v>67.46457690260776</c:v>
                </c:pt>
                <c:pt idx="261">
                  <c:v>67.46457690260776</c:v>
                </c:pt>
                <c:pt idx="262">
                  <c:v>67.658637573177231</c:v>
                </c:pt>
                <c:pt idx="263">
                  <c:v>67.682490686535388</c:v>
                </c:pt>
                <c:pt idx="264">
                  <c:v>67.921128259712617</c:v>
                </c:pt>
                <c:pt idx="265">
                  <c:v>68.049973390101115</c:v>
                </c:pt>
                <c:pt idx="266">
                  <c:v>67.449536987759444</c:v>
                </c:pt>
                <c:pt idx="267">
                  <c:v>67.417605109100592</c:v>
                </c:pt>
                <c:pt idx="268">
                  <c:v>67.143842469398621</c:v>
                </c:pt>
                <c:pt idx="269">
                  <c:v>66.965023948908993</c:v>
                </c:pt>
                <c:pt idx="270">
                  <c:v>66.602192655667906</c:v>
                </c:pt>
                <c:pt idx="271">
                  <c:v>66.430739755188938</c:v>
                </c:pt>
                <c:pt idx="272">
                  <c:v>66.212272485364565</c:v>
                </c:pt>
                <c:pt idx="273">
                  <c:v>66.106897285790325</c:v>
                </c:pt>
                <c:pt idx="274">
                  <c:v>65.795242150079829</c:v>
                </c:pt>
                <c:pt idx="275">
                  <c:v>65.759105907397554</c:v>
                </c:pt>
                <c:pt idx="276">
                  <c:v>65.076615220862166</c:v>
                </c:pt>
                <c:pt idx="277">
                  <c:v>64.775976583288994</c:v>
                </c:pt>
                <c:pt idx="278">
                  <c:v>64.832304417243208</c:v>
                </c:pt>
                <c:pt idx="279">
                  <c:v>65.103544438531145</c:v>
                </c:pt>
                <c:pt idx="280">
                  <c:v>65.103544438531145</c:v>
                </c:pt>
                <c:pt idx="281">
                  <c:v>64.613560404470462</c:v>
                </c:pt>
                <c:pt idx="282">
                  <c:v>64.183842469398613</c:v>
                </c:pt>
                <c:pt idx="283">
                  <c:v>64.055749704840608</c:v>
                </c:pt>
                <c:pt idx="284">
                  <c:v>63.686269185360089</c:v>
                </c:pt>
                <c:pt idx="285">
                  <c:v>63.706812278630458</c:v>
                </c:pt>
                <c:pt idx="286">
                  <c:v>63.573400236127505</c:v>
                </c:pt>
                <c:pt idx="287">
                  <c:v>63.514545454545448</c:v>
                </c:pt>
                <c:pt idx="288">
                  <c:v>63.491770956316415</c:v>
                </c:pt>
                <c:pt idx="289">
                  <c:v>63.803048933500627</c:v>
                </c:pt>
                <c:pt idx="290">
                  <c:v>62.781718946047675</c:v>
                </c:pt>
                <c:pt idx="291">
                  <c:v>62.62168130489335</c:v>
                </c:pt>
                <c:pt idx="292">
                  <c:v>62.354199218749997</c:v>
                </c:pt>
                <c:pt idx="293">
                  <c:v>62.124479166666667</c:v>
                </c:pt>
                <c:pt idx="294">
                  <c:v>61.805084745762713</c:v>
                </c:pt>
                <c:pt idx="295">
                  <c:v>61.632379943502826</c:v>
                </c:pt>
                <c:pt idx="296">
                  <c:v>61.545295329670331</c:v>
                </c:pt>
                <c:pt idx="297">
                  <c:v>62.143190537084401</c:v>
                </c:pt>
                <c:pt idx="298">
                  <c:v>62.23156649616368</c:v>
                </c:pt>
                <c:pt idx="299">
                  <c:v>62.68730818414322</c:v>
                </c:pt>
                <c:pt idx="300">
                  <c:v>62.77893222506394</c:v>
                </c:pt>
                <c:pt idx="301">
                  <c:v>63.171643222506397</c:v>
                </c:pt>
                <c:pt idx="302">
                  <c:v>63.411285166240411</c:v>
                </c:pt>
                <c:pt idx="303">
                  <c:v>63.696700721153853</c:v>
                </c:pt>
                <c:pt idx="304">
                  <c:v>63.804933894230771</c:v>
                </c:pt>
                <c:pt idx="305">
                  <c:v>64.069356971153852</c:v>
                </c:pt>
                <c:pt idx="306">
                  <c:v>64.307427884615393</c:v>
                </c:pt>
                <c:pt idx="307">
                  <c:v>64.384170673076923</c:v>
                </c:pt>
                <c:pt idx="308">
                  <c:v>65.653907242693776</c:v>
                </c:pt>
                <c:pt idx="309">
                  <c:v>66.295648030495556</c:v>
                </c:pt>
                <c:pt idx="310">
                  <c:v>66.579574332909786</c:v>
                </c:pt>
                <c:pt idx="311">
                  <c:v>66.659688691232532</c:v>
                </c:pt>
                <c:pt idx="312">
                  <c:v>66.430983493810174</c:v>
                </c:pt>
                <c:pt idx="313">
                  <c:v>66.658176620076233</c:v>
                </c:pt>
                <c:pt idx="314">
                  <c:v>66.88945047489824</c:v>
                </c:pt>
                <c:pt idx="315">
                  <c:v>66.804104477611943</c:v>
                </c:pt>
                <c:pt idx="316">
                  <c:v>66.903154681139753</c:v>
                </c:pt>
                <c:pt idx="317">
                  <c:v>66.873303934871103</c:v>
                </c:pt>
                <c:pt idx="318">
                  <c:v>66.607127808988764</c:v>
                </c:pt>
                <c:pt idx="319">
                  <c:v>66.634158751696063</c:v>
                </c:pt>
                <c:pt idx="320">
                  <c:v>68.12477518012092</c:v>
                </c:pt>
                <c:pt idx="321">
                  <c:v>68.026867168111693</c:v>
                </c:pt>
                <c:pt idx="322">
                  <c:v>67.347463719320103</c:v>
                </c:pt>
                <c:pt idx="323">
                  <c:v>67.491990699277821</c:v>
                </c:pt>
                <c:pt idx="324">
                  <c:v>66.981699546751202</c:v>
                </c:pt>
                <c:pt idx="325">
                  <c:v>66.691992315161713</c:v>
                </c:pt>
                <c:pt idx="326">
                  <c:v>66.382538428472827</c:v>
                </c:pt>
                <c:pt idx="327">
                  <c:v>66.49874697138668</c:v>
                </c:pt>
                <c:pt idx="328">
                  <c:v>66.555781414542551</c:v>
                </c:pt>
                <c:pt idx="329">
                  <c:v>66.865444149093136</c:v>
                </c:pt>
                <c:pt idx="330">
                  <c:v>66.030847201566942</c:v>
                </c:pt>
                <c:pt idx="331">
                  <c:v>66.439376984666993</c:v>
                </c:pt>
                <c:pt idx="332">
                  <c:v>66.786055116086274</c:v>
                </c:pt>
                <c:pt idx="333">
                  <c:v>66.981668388454366</c:v>
                </c:pt>
                <c:pt idx="334">
                  <c:v>67.034599619494628</c:v>
                </c:pt>
                <c:pt idx="335">
                  <c:v>67.254947708310283</c:v>
                </c:pt>
                <c:pt idx="336">
                  <c:v>67.275140439100866</c:v>
                </c:pt>
                <c:pt idx="337">
                  <c:v>67.650668214245812</c:v>
                </c:pt>
                <c:pt idx="338">
                  <c:v>67.860936458355937</c:v>
                </c:pt>
                <c:pt idx="339">
                  <c:v>67.744916313704593</c:v>
                </c:pt>
                <c:pt idx="340">
                  <c:v>68.138482008068664</c:v>
                </c:pt>
                <c:pt idx="341">
                  <c:v>68.138328582752507</c:v>
                </c:pt>
                <c:pt idx="342">
                  <c:v>67.954479463247026</c:v>
                </c:pt>
                <c:pt idx="343">
                  <c:v>68.073699839835243</c:v>
                </c:pt>
                <c:pt idx="344">
                  <c:v>67.996814789829827</c:v>
                </c:pt>
                <c:pt idx="345">
                  <c:v>67.736844050513085</c:v>
                </c:pt>
                <c:pt idx="346">
                  <c:v>67.640779250381911</c:v>
                </c:pt>
                <c:pt idx="347">
                  <c:v>67.706531378011178</c:v>
                </c:pt>
                <c:pt idx="348">
                  <c:v>67.61597426023377</c:v>
                </c:pt>
                <c:pt idx="349">
                  <c:v>67.863597444692402</c:v>
                </c:pt>
                <c:pt idx="350">
                  <c:v>67.476640717648465</c:v>
                </c:pt>
                <c:pt idx="351">
                  <c:v>67.480270803353719</c:v>
                </c:pt>
                <c:pt idx="352">
                  <c:v>67.59427945530939</c:v>
                </c:pt>
                <c:pt idx="353">
                  <c:v>67.66091178475385</c:v>
                </c:pt>
                <c:pt idx="354">
                  <c:v>67.756007771901494</c:v>
                </c:pt>
                <c:pt idx="355">
                  <c:v>67.798982485824936</c:v>
                </c:pt>
                <c:pt idx="356">
                  <c:v>67.746380783721534</c:v>
                </c:pt>
                <c:pt idx="357">
                  <c:v>67.451512149097496</c:v>
                </c:pt>
                <c:pt idx="358">
                  <c:v>67.294719878290735</c:v>
                </c:pt>
                <c:pt idx="359">
                  <c:v>67.081355264689762</c:v>
                </c:pt>
                <c:pt idx="360">
                  <c:v>67.27692571543794</c:v>
                </c:pt>
                <c:pt idx="361">
                  <c:v>67.291521153555323</c:v>
                </c:pt>
                <c:pt idx="362">
                  <c:v>66.999409655480761</c:v>
                </c:pt>
                <c:pt idx="363">
                  <c:v>66.948259979529169</c:v>
                </c:pt>
                <c:pt idx="364">
                  <c:v>67.009860189059282</c:v>
                </c:pt>
                <c:pt idx="365">
                  <c:v>67.039161156405328</c:v>
                </c:pt>
                <c:pt idx="366">
                  <c:v>66.973335594145325</c:v>
                </c:pt>
                <c:pt idx="367">
                  <c:v>67.022512716333551</c:v>
                </c:pt>
                <c:pt idx="368">
                  <c:v>67.022512716333551</c:v>
                </c:pt>
                <c:pt idx="369">
                  <c:v>67.153103905333097</c:v>
                </c:pt>
                <c:pt idx="370">
                  <c:v>67.099992899289418</c:v>
                </c:pt>
                <c:pt idx="371">
                  <c:v>66.998470056649822</c:v>
                </c:pt>
                <c:pt idx="372">
                  <c:v>66.841561671403369</c:v>
                </c:pt>
                <c:pt idx="373">
                  <c:v>66.63532932576156</c:v>
                </c:pt>
                <c:pt idx="374">
                  <c:v>66.63532932576156</c:v>
                </c:pt>
                <c:pt idx="375">
                  <c:v>66.480405675719211</c:v>
                </c:pt>
                <c:pt idx="376">
                  <c:v>66.94224355899162</c:v>
                </c:pt>
                <c:pt idx="377">
                  <c:v>66.700754557299561</c:v>
                </c:pt>
                <c:pt idx="378">
                  <c:v>66.430929402195218</c:v>
                </c:pt>
                <c:pt idx="379">
                  <c:v>66.89030469013646</c:v>
                </c:pt>
                <c:pt idx="380">
                  <c:v>66.7682101612384</c:v>
                </c:pt>
                <c:pt idx="381">
                  <c:v>66.802074525846379</c:v>
                </c:pt>
                <c:pt idx="382">
                  <c:v>66.771898251737738</c:v>
                </c:pt>
                <c:pt idx="383">
                  <c:v>66.824097930307843</c:v>
                </c:pt>
                <c:pt idx="384">
                  <c:v>66.955557184113815</c:v>
                </c:pt>
                <c:pt idx="385">
                  <c:v>66.913325603743857</c:v>
                </c:pt>
                <c:pt idx="386">
                  <c:v>66.737579869129064</c:v>
                </c:pt>
                <c:pt idx="387">
                  <c:v>66.412263773858811</c:v>
                </c:pt>
                <c:pt idx="388">
                  <c:v>66.395448249679404</c:v>
                </c:pt>
                <c:pt idx="389">
                  <c:v>65.829890907781518</c:v>
                </c:pt>
                <c:pt idx="390">
                  <c:v>65.743828827281419</c:v>
                </c:pt>
                <c:pt idx="391">
                  <c:v>65.704968775558399</c:v>
                </c:pt>
                <c:pt idx="392">
                  <c:v>65.613380293854405</c:v>
                </c:pt>
                <c:pt idx="393">
                  <c:v>65.573009055208558</c:v>
                </c:pt>
                <c:pt idx="394">
                  <c:v>65.613832210704913</c:v>
                </c:pt>
                <c:pt idx="395">
                  <c:v>65.569848782355322</c:v>
                </c:pt>
                <c:pt idx="396">
                  <c:v>65.630049640481602</c:v>
                </c:pt>
                <c:pt idx="397">
                  <c:v>65.654596875768675</c:v>
                </c:pt>
                <c:pt idx="398">
                  <c:v>65.694411185687997</c:v>
                </c:pt>
                <c:pt idx="399">
                  <c:v>65.730606012887378</c:v>
                </c:pt>
                <c:pt idx="400">
                  <c:v>65.889274483375544</c:v>
                </c:pt>
                <c:pt idx="401">
                  <c:v>65.856231907110754</c:v>
                </c:pt>
                <c:pt idx="402">
                  <c:v>65.839102567889199</c:v>
                </c:pt>
                <c:pt idx="403">
                  <c:v>65.878993606256628</c:v>
                </c:pt>
                <c:pt idx="404">
                  <c:v>65.817559380786477</c:v>
                </c:pt>
                <c:pt idx="405">
                  <c:v>65.852063653607743</c:v>
                </c:pt>
                <c:pt idx="406">
                  <c:v>65.834811883439613</c:v>
                </c:pt>
                <c:pt idx="407">
                  <c:v>65.86140590901789</c:v>
                </c:pt>
                <c:pt idx="408">
                  <c:v>65.844988793688415</c:v>
                </c:pt>
                <c:pt idx="409">
                  <c:v>65.86134579799112</c:v>
                </c:pt>
                <c:pt idx="410">
                  <c:v>65.817884722267451</c:v>
                </c:pt>
                <c:pt idx="411">
                  <c:v>65.910695845151338</c:v>
                </c:pt>
                <c:pt idx="412">
                  <c:v>65.8103103359351</c:v>
                </c:pt>
                <c:pt idx="413">
                  <c:v>65.921037966209568</c:v>
                </c:pt>
                <c:pt idx="414">
                  <c:v>66.119815963853625</c:v>
                </c:pt>
                <c:pt idx="415">
                  <c:v>66.182450519575241</c:v>
                </c:pt>
                <c:pt idx="416">
                  <c:v>66.189481634156593</c:v>
                </c:pt>
                <c:pt idx="417">
                  <c:v>66.255738952448752</c:v>
                </c:pt>
                <c:pt idx="418">
                  <c:v>66.393480864632849</c:v>
                </c:pt>
                <c:pt idx="419">
                  <c:v>66.630626237338475</c:v>
                </c:pt>
                <c:pt idx="420">
                  <c:v>66.744581338276546</c:v>
                </c:pt>
                <c:pt idx="421">
                  <c:v>67.041001268238702</c:v>
                </c:pt>
                <c:pt idx="422">
                  <c:v>67.013299158261319</c:v>
                </c:pt>
                <c:pt idx="423">
                  <c:v>66.974059228169679</c:v>
                </c:pt>
                <c:pt idx="424">
                  <c:v>67.233908611296812</c:v>
                </c:pt>
                <c:pt idx="425">
                  <c:v>67.081486517337723</c:v>
                </c:pt>
                <c:pt idx="426">
                  <c:v>67.211167551311647</c:v>
                </c:pt>
                <c:pt idx="427">
                  <c:v>67.59671316474838</c:v>
                </c:pt>
                <c:pt idx="428">
                  <c:v>67.8049603004376</c:v>
                </c:pt>
                <c:pt idx="429">
                  <c:v>67.975767050754158</c:v>
                </c:pt>
                <c:pt idx="430">
                  <c:v>68.236921954732765</c:v>
                </c:pt>
                <c:pt idx="431">
                  <c:v>68.860749233902936</c:v>
                </c:pt>
                <c:pt idx="432">
                  <c:v>68.961287610283264</c:v>
                </c:pt>
                <c:pt idx="433">
                  <c:v>68.966599494224852</c:v>
                </c:pt>
                <c:pt idx="434">
                  <c:v>68.994264065872585</c:v>
                </c:pt>
                <c:pt idx="435">
                  <c:v>68.888296450497137</c:v>
                </c:pt>
                <c:pt idx="436">
                  <c:v>68.594913630014872</c:v>
                </c:pt>
                <c:pt idx="437">
                  <c:v>68.369391548618864</c:v>
                </c:pt>
                <c:pt idx="438">
                  <c:v>68.178353385780127</c:v>
                </c:pt>
                <c:pt idx="439">
                  <c:v>67.814353299385303</c:v>
                </c:pt>
                <c:pt idx="440">
                  <c:v>67.767325570550597</c:v>
                </c:pt>
                <c:pt idx="441">
                  <c:v>67.669557151882856</c:v>
                </c:pt>
                <c:pt idx="442">
                  <c:v>67.527460397881768</c:v>
                </c:pt>
                <c:pt idx="443">
                  <c:v>67.533922809978876</c:v>
                </c:pt>
                <c:pt idx="444">
                  <c:v>67.39425301911119</c:v>
                </c:pt>
                <c:pt idx="445">
                  <c:v>67.263573430388121</c:v>
                </c:pt>
                <c:pt idx="446">
                  <c:v>66.991545356814328</c:v>
                </c:pt>
                <c:pt idx="447">
                  <c:v>66.825947727274851</c:v>
                </c:pt>
                <c:pt idx="448">
                  <c:v>66.632012001565968</c:v>
                </c:pt>
                <c:pt idx="449">
                  <c:v>66.697852940288257</c:v>
                </c:pt>
                <c:pt idx="450">
                  <c:v>66.586049237241909</c:v>
                </c:pt>
                <c:pt idx="451">
                  <c:v>66.583024429817613</c:v>
                </c:pt>
                <c:pt idx="452">
                  <c:v>66.542248839539056</c:v>
                </c:pt>
                <c:pt idx="453">
                  <c:v>66.545998809945857</c:v>
                </c:pt>
                <c:pt idx="454">
                  <c:v>66.491903885459038</c:v>
                </c:pt>
                <c:pt idx="455">
                  <c:v>66.24833074865515</c:v>
                </c:pt>
                <c:pt idx="456">
                  <c:v>66.067761157647155</c:v>
                </c:pt>
                <c:pt idx="457">
                  <c:v>66.051321032746344</c:v>
                </c:pt>
                <c:pt idx="458">
                  <c:v>65.863674237532294</c:v>
                </c:pt>
                <c:pt idx="459">
                  <c:v>65.939821934466565</c:v>
                </c:pt>
                <c:pt idx="460">
                  <c:v>66.026542957261285</c:v>
                </c:pt>
                <c:pt idx="461">
                  <c:v>65.805383851030243</c:v>
                </c:pt>
                <c:pt idx="462">
                  <c:v>65.805383851030243</c:v>
                </c:pt>
                <c:pt idx="463">
                  <c:v>65.784136821369131</c:v>
                </c:pt>
                <c:pt idx="464">
                  <c:v>65.656454025607275</c:v>
                </c:pt>
                <c:pt idx="465">
                  <c:v>65.164278980415517</c:v>
                </c:pt>
                <c:pt idx="466">
                  <c:v>65.077429491950156</c:v>
                </c:pt>
                <c:pt idx="467">
                  <c:v>65.029690934744366</c:v>
                </c:pt>
                <c:pt idx="468">
                  <c:v>65.016615131862451</c:v>
                </c:pt>
                <c:pt idx="469">
                  <c:v>64.794850201829746</c:v>
                </c:pt>
                <c:pt idx="470">
                  <c:v>65.001137042513236</c:v>
                </c:pt>
                <c:pt idx="471">
                  <c:v>65.095011285722279</c:v>
                </c:pt>
                <c:pt idx="472">
                  <c:v>65.151424062896282</c:v>
                </c:pt>
                <c:pt idx="473">
                  <c:v>64.958955325913308</c:v>
                </c:pt>
                <c:pt idx="474">
                  <c:v>65.054898696652629</c:v>
                </c:pt>
                <c:pt idx="475">
                  <c:v>65.177455027586689</c:v>
                </c:pt>
                <c:pt idx="476">
                  <c:v>65.074311619472596</c:v>
                </c:pt>
                <c:pt idx="477">
                  <c:v>65.146078057695888</c:v>
                </c:pt>
                <c:pt idx="478">
                  <c:v>66.36652013995149</c:v>
                </c:pt>
                <c:pt idx="479">
                  <c:v>66.412925473138102</c:v>
                </c:pt>
                <c:pt idx="480">
                  <c:v>66.482508825635321</c:v>
                </c:pt>
                <c:pt idx="481">
                  <c:v>66.53492159603654</c:v>
                </c:pt>
                <c:pt idx="482">
                  <c:v>66.336752939516515</c:v>
                </c:pt>
                <c:pt idx="483">
                  <c:v>66.15679767597203</c:v>
                </c:pt>
                <c:pt idx="484">
                  <c:v>66.278932873508111</c:v>
                </c:pt>
                <c:pt idx="485">
                  <c:v>66.377197341612217</c:v>
                </c:pt>
                <c:pt idx="486">
                  <c:v>66.240600381429971</c:v>
                </c:pt>
                <c:pt idx="487">
                  <c:v>66.216672349327425</c:v>
                </c:pt>
                <c:pt idx="488">
                  <c:v>66.287907855340734</c:v>
                </c:pt>
                <c:pt idx="489">
                  <c:v>66.285907660470812</c:v>
                </c:pt>
                <c:pt idx="490">
                  <c:v>66.572361706603473</c:v>
                </c:pt>
                <c:pt idx="491">
                  <c:v>66.505550920204811</c:v>
                </c:pt>
                <c:pt idx="492">
                  <c:v>66.694519827428522</c:v>
                </c:pt>
                <c:pt idx="493">
                  <c:v>66.649472078196595</c:v>
                </c:pt>
                <c:pt idx="494">
                  <c:v>66.70537571795046</c:v>
                </c:pt>
                <c:pt idx="495">
                  <c:v>66.817934728329206</c:v>
                </c:pt>
                <c:pt idx="496">
                  <c:v>66.856180595372365</c:v>
                </c:pt>
                <c:pt idx="497">
                  <c:v>67.162917796462821</c:v>
                </c:pt>
                <c:pt idx="498">
                  <c:v>67.038978299647766</c:v>
                </c:pt>
                <c:pt idx="499">
                  <c:v>67.227461844408239</c:v>
                </c:pt>
                <c:pt idx="500">
                  <c:v>67.114613090353913</c:v>
                </c:pt>
                <c:pt idx="501">
                  <c:v>67.326080756828915</c:v>
                </c:pt>
                <c:pt idx="502">
                  <c:v>67.41154012159177</c:v>
                </c:pt>
                <c:pt idx="503">
                  <c:v>67.610178263528212</c:v>
                </c:pt>
                <c:pt idx="504">
                  <c:v>67.620408185205747</c:v>
                </c:pt>
                <c:pt idx="505">
                  <c:v>67.731022665577669</c:v>
                </c:pt>
                <c:pt idx="506">
                  <c:v>67.997356382010651</c:v>
                </c:pt>
                <c:pt idx="507">
                  <c:v>67.997356382010651</c:v>
                </c:pt>
                <c:pt idx="508">
                  <c:v>68.268326774202905</c:v>
                </c:pt>
                <c:pt idx="509">
                  <c:v>68.437763335840799</c:v>
                </c:pt>
                <c:pt idx="510">
                  <c:v>68.353495866783405</c:v>
                </c:pt>
                <c:pt idx="511">
                  <c:v>68.579490784174411</c:v>
                </c:pt>
                <c:pt idx="512">
                  <c:v>68.635210347384827</c:v>
                </c:pt>
                <c:pt idx="513">
                  <c:v>68.728636972241517</c:v>
                </c:pt>
                <c:pt idx="514">
                  <c:v>68.585606877111772</c:v>
                </c:pt>
                <c:pt idx="515">
                  <c:v>68.442576781982027</c:v>
                </c:pt>
                <c:pt idx="516">
                  <c:v>68.344624022876928</c:v>
                </c:pt>
                <c:pt idx="517">
                  <c:v>68.682421282982716</c:v>
                </c:pt>
                <c:pt idx="518">
                  <c:v>68.569777461421097</c:v>
                </c:pt>
                <c:pt idx="519">
                  <c:v>68.728320146982497</c:v>
                </c:pt>
                <c:pt idx="520">
                  <c:v>69.049810213082736</c:v>
                </c:pt>
                <c:pt idx="521">
                  <c:v>69.173376667758518</c:v>
                </c:pt>
                <c:pt idx="522">
                  <c:v>69.389018403940682</c:v>
                </c:pt>
                <c:pt idx="523">
                  <c:v>69.321164310181558</c:v>
                </c:pt>
                <c:pt idx="524">
                  <c:v>69.559615114332288</c:v>
                </c:pt>
                <c:pt idx="525">
                  <c:v>69.461489944389911</c:v>
                </c:pt>
                <c:pt idx="526">
                  <c:v>69.536240774362525</c:v>
                </c:pt>
                <c:pt idx="527">
                  <c:v>69.651138058031734</c:v>
                </c:pt>
                <c:pt idx="528">
                  <c:v>69.812023273149904</c:v>
                </c:pt>
                <c:pt idx="529">
                  <c:v>69.789902073054904</c:v>
                </c:pt>
                <c:pt idx="530">
                  <c:v>69.958812217187727</c:v>
                </c:pt>
                <c:pt idx="531">
                  <c:v>69.751045913124514</c:v>
                </c:pt>
                <c:pt idx="532">
                  <c:v>70.302557930080482</c:v>
                </c:pt>
                <c:pt idx="533">
                  <c:v>70.390780447847035</c:v>
                </c:pt>
                <c:pt idx="534">
                  <c:v>70.230800366822095</c:v>
                </c:pt>
                <c:pt idx="535">
                  <c:v>70.944758245707874</c:v>
                </c:pt>
                <c:pt idx="536">
                  <c:v>70.892000088315783</c:v>
                </c:pt>
                <c:pt idx="537">
                  <c:v>70.888937544229336</c:v>
                </c:pt>
                <c:pt idx="538">
                  <c:v>71.156449299960144</c:v>
                </c:pt>
                <c:pt idx="539">
                  <c:v>72.106947981130673</c:v>
                </c:pt>
                <c:pt idx="540">
                  <c:v>72.123941021587171</c:v>
                </c:pt>
                <c:pt idx="541">
                  <c:v>72.74199688480418</c:v>
                </c:pt>
                <c:pt idx="542">
                  <c:v>73.810510939651095</c:v>
                </c:pt>
                <c:pt idx="543">
                  <c:v>73.898069309238892</c:v>
                </c:pt>
                <c:pt idx="544">
                  <c:v>73.984503797127857</c:v>
                </c:pt>
                <c:pt idx="545">
                  <c:v>74.102635053326026</c:v>
                </c:pt>
                <c:pt idx="546">
                  <c:v>73.675251489689728</c:v>
                </c:pt>
                <c:pt idx="547">
                  <c:v>73.808053595958015</c:v>
                </c:pt>
                <c:pt idx="548">
                  <c:v>73.632505091087353</c:v>
                </c:pt>
                <c:pt idx="549">
                  <c:v>74.433717053687673</c:v>
                </c:pt>
                <c:pt idx="550">
                  <c:v>73.884753991066972</c:v>
                </c:pt>
                <c:pt idx="551">
                  <c:v>73.936060156723741</c:v>
                </c:pt>
                <c:pt idx="552">
                  <c:v>74.017256924240542</c:v>
                </c:pt>
                <c:pt idx="553">
                  <c:v>74.084006059753264</c:v>
                </c:pt>
                <c:pt idx="554">
                  <c:v>74.171562536801929</c:v>
                </c:pt>
                <c:pt idx="555">
                  <c:v>73.793009186046049</c:v>
                </c:pt>
                <c:pt idx="556">
                  <c:v>73.397868575946532</c:v>
                </c:pt>
                <c:pt idx="557">
                  <c:v>73.229796396984241</c:v>
                </c:pt>
                <c:pt idx="558">
                  <c:v>73.242541855895894</c:v>
                </c:pt>
                <c:pt idx="559">
                  <c:v>73.411691541568132</c:v>
                </c:pt>
                <c:pt idx="560">
                  <c:v>73.088947794906787</c:v>
                </c:pt>
                <c:pt idx="561">
                  <c:v>73.256180915249445</c:v>
                </c:pt>
                <c:pt idx="562">
                  <c:v>72.999235420427823</c:v>
                </c:pt>
                <c:pt idx="563">
                  <c:v>73.41483813639806</c:v>
                </c:pt>
                <c:pt idx="564">
                  <c:v>73.128417151927579</c:v>
                </c:pt>
                <c:pt idx="565">
                  <c:v>73.066390681006666</c:v>
                </c:pt>
                <c:pt idx="566">
                  <c:v>72.828886322221265</c:v>
                </c:pt>
                <c:pt idx="567">
                  <c:v>72.48499909272914</c:v>
                </c:pt>
                <c:pt idx="568">
                  <c:v>72.407205441849655</c:v>
                </c:pt>
                <c:pt idx="569">
                  <c:v>71.808074270142697</c:v>
                </c:pt>
                <c:pt idx="570">
                  <c:v>71.819398717887594</c:v>
                </c:pt>
                <c:pt idx="571">
                  <c:v>71.502427582625117</c:v>
                </c:pt>
                <c:pt idx="572">
                  <c:v>71.453780316267697</c:v>
                </c:pt>
                <c:pt idx="573">
                  <c:v>71.497396869690959</c:v>
                </c:pt>
                <c:pt idx="574">
                  <c:v>72.28327505295195</c:v>
                </c:pt>
                <c:pt idx="575">
                  <c:v>72.469770287888281</c:v>
                </c:pt>
                <c:pt idx="576">
                  <c:v>72.790033952125455</c:v>
                </c:pt>
                <c:pt idx="577">
                  <c:v>71.77892325728746</c:v>
                </c:pt>
                <c:pt idx="578">
                  <c:v>71.780937863538682</c:v>
                </c:pt>
                <c:pt idx="579">
                  <c:v>71.617339980279311</c:v>
                </c:pt>
                <c:pt idx="580">
                  <c:v>71.745428041422855</c:v>
                </c:pt>
                <c:pt idx="581">
                  <c:v>71.805924059837253</c:v>
                </c:pt>
                <c:pt idx="582">
                  <c:v>72.056760530979034</c:v>
                </c:pt>
                <c:pt idx="583">
                  <c:v>72.125447087373914</c:v>
                </c:pt>
                <c:pt idx="584">
                  <c:v>72.036302518153136</c:v>
                </c:pt>
                <c:pt idx="585">
                  <c:v>72.262597276074374</c:v>
                </c:pt>
                <c:pt idx="586">
                  <c:v>72.339779621618462</c:v>
                </c:pt>
                <c:pt idx="587">
                  <c:v>73.226877892099751</c:v>
                </c:pt>
                <c:pt idx="588">
                  <c:v>72.889969902798768</c:v>
                </c:pt>
                <c:pt idx="589">
                  <c:v>72.993189153800643</c:v>
                </c:pt>
                <c:pt idx="590">
                  <c:v>72.922433710628198</c:v>
                </c:pt>
                <c:pt idx="591">
                  <c:v>73.050810119806457</c:v>
                </c:pt>
                <c:pt idx="592">
                  <c:v>73.001276644438761</c:v>
                </c:pt>
                <c:pt idx="593">
                  <c:v>73.020033459239698</c:v>
                </c:pt>
                <c:pt idx="594">
                  <c:v>73.023540493780388</c:v>
                </c:pt>
                <c:pt idx="595">
                  <c:v>73.094993972274651</c:v>
                </c:pt>
                <c:pt idx="596">
                  <c:v>73.023445762104288</c:v>
                </c:pt>
                <c:pt idx="597">
                  <c:v>73.090023898789212</c:v>
                </c:pt>
                <c:pt idx="598">
                  <c:v>73.226489183240702</c:v>
                </c:pt>
                <c:pt idx="599">
                  <c:v>73.256466423691435</c:v>
                </c:pt>
                <c:pt idx="600">
                  <c:v>73.290798179825956</c:v>
                </c:pt>
                <c:pt idx="601">
                  <c:v>73.309276747821059</c:v>
                </c:pt>
                <c:pt idx="602">
                  <c:v>73.544896661263664</c:v>
                </c:pt>
                <c:pt idx="603">
                  <c:v>73.74863779229544</c:v>
                </c:pt>
                <c:pt idx="604">
                  <c:v>73.631770518509612</c:v>
                </c:pt>
                <c:pt idx="605">
                  <c:v>73.961864996137905</c:v>
                </c:pt>
                <c:pt idx="606">
                  <c:v>73.329461965940922</c:v>
                </c:pt>
                <c:pt idx="607">
                  <c:v>73.600003220559501</c:v>
                </c:pt>
                <c:pt idx="608">
                  <c:v>73.632261339985405</c:v>
                </c:pt>
                <c:pt idx="609">
                  <c:v>73.535610250097506</c:v>
                </c:pt>
                <c:pt idx="610">
                  <c:v>73.583836698488113</c:v>
                </c:pt>
                <c:pt idx="611">
                  <c:v>73.270820029619273</c:v>
                </c:pt>
                <c:pt idx="612">
                  <c:v>73.306330976005185</c:v>
                </c:pt>
                <c:pt idx="613">
                  <c:v>73.595589325020441</c:v>
                </c:pt>
                <c:pt idx="614">
                  <c:v>73.647295200323811</c:v>
                </c:pt>
                <c:pt idx="615">
                  <c:v>73.930026745833416</c:v>
                </c:pt>
                <c:pt idx="616">
                  <c:v>73.821830863526714</c:v>
                </c:pt>
                <c:pt idx="617">
                  <c:v>73.8610497708639</c:v>
                </c:pt>
                <c:pt idx="618">
                  <c:v>73.718963630775463</c:v>
                </c:pt>
                <c:pt idx="619">
                  <c:v>74.683974393972576</c:v>
                </c:pt>
                <c:pt idx="620">
                  <c:v>74.70130999267019</c:v>
                </c:pt>
                <c:pt idx="621">
                  <c:v>75.00470405421234</c:v>
                </c:pt>
                <c:pt idx="622">
                  <c:v>74.71808717764884</c:v>
                </c:pt>
                <c:pt idx="623">
                  <c:v>74.808860012651465</c:v>
                </c:pt>
                <c:pt idx="624">
                  <c:v>75.028698583482509</c:v>
                </c:pt>
                <c:pt idx="625">
                  <c:v>75.04332307414947</c:v>
                </c:pt>
                <c:pt idx="626">
                  <c:v>75.475565864494641</c:v>
                </c:pt>
                <c:pt idx="627">
                  <c:v>75.213847234335361</c:v>
                </c:pt>
                <c:pt idx="628">
                  <c:v>75.384511064100977</c:v>
                </c:pt>
                <c:pt idx="629">
                  <c:v>75.935714724408555</c:v>
                </c:pt>
                <c:pt idx="630">
                  <c:v>76.038599253648115</c:v>
                </c:pt>
                <c:pt idx="631">
                  <c:v>76.000202528622097</c:v>
                </c:pt>
                <c:pt idx="632">
                  <c:v>76.533083161358377</c:v>
                </c:pt>
                <c:pt idx="633">
                  <c:v>76.764827472116906</c:v>
                </c:pt>
                <c:pt idx="634">
                  <c:v>78.030330279681024</c:v>
                </c:pt>
                <c:pt idx="635">
                  <c:v>78.225588327112078</c:v>
                </c:pt>
                <c:pt idx="636">
                  <c:v>78.394148800874149</c:v>
                </c:pt>
                <c:pt idx="637">
                  <c:v>78.353243969348554</c:v>
                </c:pt>
                <c:pt idx="638">
                  <c:v>78.402129196803614</c:v>
                </c:pt>
                <c:pt idx="639">
                  <c:v>81.075660912550362</c:v>
                </c:pt>
                <c:pt idx="640">
                  <c:v>80.869673697642384</c:v>
                </c:pt>
                <c:pt idx="641">
                  <c:v>81.354229797306488</c:v>
                </c:pt>
                <c:pt idx="642">
                  <c:v>81.285490633748907</c:v>
                </c:pt>
                <c:pt idx="643">
                  <c:v>81.33636385314756</c:v>
                </c:pt>
                <c:pt idx="644">
                  <c:v>81.573861439874278</c:v>
                </c:pt>
                <c:pt idx="645">
                  <c:v>80.775544782973256</c:v>
                </c:pt>
                <c:pt idx="646">
                  <c:v>81.138157327797302</c:v>
                </c:pt>
                <c:pt idx="647">
                  <c:v>81.383489585981664</c:v>
                </c:pt>
                <c:pt idx="648">
                  <c:v>81.942650718407307</c:v>
                </c:pt>
                <c:pt idx="649">
                  <c:v>81.954604698916071</c:v>
                </c:pt>
                <c:pt idx="650">
                  <c:v>81.991721646375154</c:v>
                </c:pt>
                <c:pt idx="651">
                  <c:v>82.632145675632415</c:v>
                </c:pt>
                <c:pt idx="652">
                  <c:v>82.388981879153292</c:v>
                </c:pt>
                <c:pt idx="653">
                  <c:v>82.408158578404084</c:v>
                </c:pt>
                <c:pt idx="654">
                  <c:v>82.929127716679091</c:v>
                </c:pt>
                <c:pt idx="655">
                  <c:v>83.402233686006198</c:v>
                </c:pt>
                <c:pt idx="656">
                  <c:v>83.236163549518622</c:v>
                </c:pt>
                <c:pt idx="657">
                  <c:v>83.545245732513294</c:v>
                </c:pt>
                <c:pt idx="658">
                  <c:v>84.118834438827662</c:v>
                </c:pt>
                <c:pt idx="659">
                  <c:v>84.238555598687739</c:v>
                </c:pt>
                <c:pt idx="660">
                  <c:v>84.312170125485238</c:v>
                </c:pt>
                <c:pt idx="661">
                  <c:v>84.395460811980897</c:v>
                </c:pt>
                <c:pt idx="662">
                  <c:v>84.770922438246316</c:v>
                </c:pt>
                <c:pt idx="663">
                  <c:v>84.485036288005332</c:v>
                </c:pt>
                <c:pt idx="664">
                  <c:v>84.79721728038453</c:v>
                </c:pt>
                <c:pt idx="665">
                  <c:v>85.081520550269133</c:v>
                </c:pt>
                <c:pt idx="666">
                  <c:v>84.768615929022531</c:v>
                </c:pt>
                <c:pt idx="667">
                  <c:v>84.680928665205343</c:v>
                </c:pt>
                <c:pt idx="668">
                  <c:v>84.98539925810924</c:v>
                </c:pt>
                <c:pt idx="669">
                  <c:v>85.069596297707434</c:v>
                </c:pt>
                <c:pt idx="670">
                  <c:v>85.487983334923541</c:v>
                </c:pt>
                <c:pt idx="671">
                  <c:v>85.852184901307652</c:v>
                </c:pt>
                <c:pt idx="672">
                  <c:v>86.434232954349881</c:v>
                </c:pt>
                <c:pt idx="673">
                  <c:v>86.383607314215183</c:v>
                </c:pt>
                <c:pt idx="674">
                  <c:v>87.135582426361992</c:v>
                </c:pt>
                <c:pt idx="675">
                  <c:v>87.28039276470966</c:v>
                </c:pt>
                <c:pt idx="676">
                  <c:v>87.904243492859933</c:v>
                </c:pt>
                <c:pt idx="677">
                  <c:v>88.434820642785013</c:v>
                </c:pt>
                <c:pt idx="678">
                  <c:v>89.781670740497262</c:v>
                </c:pt>
                <c:pt idx="679">
                  <c:v>91.053345784033681</c:v>
                </c:pt>
                <c:pt idx="680">
                  <c:v>92.846463513942126</c:v>
                </c:pt>
                <c:pt idx="681">
                  <c:v>92.60378546205861</c:v>
                </c:pt>
                <c:pt idx="682">
                  <c:v>95.090371407707408</c:v>
                </c:pt>
                <c:pt idx="683">
                  <c:v>95.47088862047795</c:v>
                </c:pt>
                <c:pt idx="684">
                  <c:v>97.554387800581452</c:v>
                </c:pt>
                <c:pt idx="685">
                  <c:v>98.24444701738436</c:v>
                </c:pt>
                <c:pt idx="686">
                  <c:v>101.17634225730475</c:v>
                </c:pt>
                <c:pt idx="687">
                  <c:v>100.2920829409213</c:v>
                </c:pt>
                <c:pt idx="688">
                  <c:v>99.885340076946164</c:v>
                </c:pt>
                <c:pt idx="689">
                  <c:v>100.70241763518241</c:v>
                </c:pt>
                <c:pt idx="690">
                  <c:v>100.55608211819857</c:v>
                </c:pt>
                <c:pt idx="691">
                  <c:v>99.546311937706747</c:v>
                </c:pt>
                <c:pt idx="692">
                  <c:v>98.916288684683096</c:v>
                </c:pt>
                <c:pt idx="693">
                  <c:v>98.718435422989131</c:v>
                </c:pt>
                <c:pt idx="694">
                  <c:v>98.618959652905417</c:v>
                </c:pt>
                <c:pt idx="695">
                  <c:v>97.64901053214507</c:v>
                </c:pt>
                <c:pt idx="696">
                  <c:v>95.716878668772679</c:v>
                </c:pt>
                <c:pt idx="697">
                  <c:v>95.866255476647723</c:v>
                </c:pt>
                <c:pt idx="698">
                  <c:v>95.405608946456425</c:v>
                </c:pt>
                <c:pt idx="699">
                  <c:v>95.429674379746999</c:v>
                </c:pt>
                <c:pt idx="700">
                  <c:v>93.188672220643781</c:v>
                </c:pt>
                <c:pt idx="701">
                  <c:v>89.328101438682097</c:v>
                </c:pt>
                <c:pt idx="702">
                  <c:v>88.270056911852151</c:v>
                </c:pt>
                <c:pt idx="703">
                  <c:v>86.61582936029167</c:v>
                </c:pt>
                <c:pt idx="704">
                  <c:v>86.383912076771153</c:v>
                </c:pt>
                <c:pt idx="705">
                  <c:v>86.377223361427809</c:v>
                </c:pt>
                <c:pt idx="706">
                  <c:v>88.852498275240151</c:v>
                </c:pt>
                <c:pt idx="707">
                  <c:v>89.003672208737669</c:v>
                </c:pt>
                <c:pt idx="708">
                  <c:v>89.800362926303592</c:v>
                </c:pt>
                <c:pt idx="709">
                  <c:v>88.926503271154147</c:v>
                </c:pt>
                <c:pt idx="710">
                  <c:v>91.656472744685786</c:v>
                </c:pt>
                <c:pt idx="711">
                  <c:v>91.904312869541641</c:v>
                </c:pt>
                <c:pt idx="712">
                  <c:v>91.926712542844399</c:v>
                </c:pt>
                <c:pt idx="713">
                  <c:v>90.225271467412782</c:v>
                </c:pt>
                <c:pt idx="714">
                  <c:v>91.208408164843533</c:v>
                </c:pt>
                <c:pt idx="715">
                  <c:v>91.614464595407398</c:v>
                </c:pt>
                <c:pt idx="716">
                  <c:v>92.340926909597769</c:v>
                </c:pt>
                <c:pt idx="717">
                  <c:v>92.138560938631457</c:v>
                </c:pt>
                <c:pt idx="718">
                  <c:v>92.645106702043066</c:v>
                </c:pt>
                <c:pt idx="719">
                  <c:v>92.282551941466693</c:v>
                </c:pt>
                <c:pt idx="720">
                  <c:v>92.123818829298202</c:v>
                </c:pt>
                <c:pt idx="721">
                  <c:v>91.452161039918266</c:v>
                </c:pt>
                <c:pt idx="722">
                  <c:v>91.859570852970293</c:v>
                </c:pt>
                <c:pt idx="723">
                  <c:v>91.665022535474563</c:v>
                </c:pt>
                <c:pt idx="724">
                  <c:v>91.34648816256859</c:v>
                </c:pt>
                <c:pt idx="725">
                  <c:v>91.223888697573713</c:v>
                </c:pt>
                <c:pt idx="726">
                  <c:v>91.515780184993446</c:v>
                </c:pt>
                <c:pt idx="727">
                  <c:v>91.342819342931506</c:v>
                </c:pt>
                <c:pt idx="728">
                  <c:v>91.579036187770271</c:v>
                </c:pt>
                <c:pt idx="729">
                  <c:v>91.600727618785925</c:v>
                </c:pt>
                <c:pt idx="730">
                  <c:v>91.684012557248963</c:v>
                </c:pt>
                <c:pt idx="731">
                  <c:v>91.714789277219126</c:v>
                </c:pt>
                <c:pt idx="732">
                  <c:v>91.413407143913744</c:v>
                </c:pt>
                <c:pt idx="733">
                  <c:v>90.960995561537047</c:v>
                </c:pt>
                <c:pt idx="734">
                  <c:v>91.618340642398991</c:v>
                </c:pt>
                <c:pt idx="735">
                  <c:v>91.329373837092547</c:v>
                </c:pt>
                <c:pt idx="736">
                  <c:v>91.220840343880013</c:v>
                </c:pt>
                <c:pt idx="737">
                  <c:v>91.523682303483056</c:v>
                </c:pt>
                <c:pt idx="738">
                  <c:v>91.635823898292998</c:v>
                </c:pt>
                <c:pt idx="739">
                  <c:v>92.142534641394661</c:v>
                </c:pt>
                <c:pt idx="740">
                  <c:v>92</c:v>
                </c:pt>
                <c:pt idx="741">
                  <c:v>92.102505226521458</c:v>
                </c:pt>
                <c:pt idx="742">
                  <c:v>91.66794322995294</c:v>
                </c:pt>
                <c:pt idx="743">
                  <c:v>91.102512767990262</c:v>
                </c:pt>
                <c:pt idx="744">
                  <c:v>90.720565092282072</c:v>
                </c:pt>
                <c:pt idx="745">
                  <c:v>90.963054453301339</c:v>
                </c:pt>
                <c:pt idx="746">
                  <c:v>91.131479661638622</c:v>
                </c:pt>
                <c:pt idx="747">
                  <c:v>91.587889295632309</c:v>
                </c:pt>
                <c:pt idx="748">
                  <c:v>91.552492532775418</c:v>
                </c:pt>
                <c:pt idx="749">
                  <c:v>91.786924850676115</c:v>
                </c:pt>
                <c:pt idx="750">
                  <c:v>91.774357065855369</c:v>
                </c:pt>
                <c:pt idx="751">
                  <c:v>91.828413975323997</c:v>
                </c:pt>
                <c:pt idx="752">
                  <c:v>91.504564642539464</c:v>
                </c:pt>
                <c:pt idx="753">
                  <c:v>92.818207435211775</c:v>
                </c:pt>
                <c:pt idx="754">
                  <c:v>91.983450411141334</c:v>
                </c:pt>
                <c:pt idx="755">
                  <c:v>91.937920776083374</c:v>
                </c:pt>
                <c:pt idx="756">
                  <c:v>91.97280446757334</c:v>
                </c:pt>
                <c:pt idx="757">
                  <c:v>91.767890040479003</c:v>
                </c:pt>
                <c:pt idx="758">
                  <c:v>92.193508257194651</c:v>
                </c:pt>
                <c:pt idx="759">
                  <c:v>92.413890576080348</c:v>
                </c:pt>
                <c:pt idx="760">
                  <c:v>92.18335875246629</c:v>
                </c:pt>
                <c:pt idx="761">
                  <c:v>93.1887370373327</c:v>
                </c:pt>
                <c:pt idx="762">
                  <c:v>93.404832194245458</c:v>
                </c:pt>
                <c:pt idx="763">
                  <c:v>93.142930304651756</c:v>
                </c:pt>
                <c:pt idx="764">
                  <c:v>93.724391409875437</c:v>
                </c:pt>
                <c:pt idx="765">
                  <c:v>92.949505372366275</c:v>
                </c:pt>
                <c:pt idx="766">
                  <c:v>93.099397165057397</c:v>
                </c:pt>
                <c:pt idx="767">
                  <c:v>92.946825797931794</c:v>
                </c:pt>
                <c:pt idx="768">
                  <c:v>92.464783802390542</c:v>
                </c:pt>
                <c:pt idx="769">
                  <c:v>92.387774096459538</c:v>
                </c:pt>
                <c:pt idx="770">
                  <c:v>92.534413520778543</c:v>
                </c:pt>
                <c:pt idx="771">
                  <c:v>92.387275763911902</c:v>
                </c:pt>
                <c:pt idx="772">
                  <c:v>92.454893858691477</c:v>
                </c:pt>
                <c:pt idx="773">
                  <c:v>91.869760524513467</c:v>
                </c:pt>
                <c:pt idx="774">
                  <c:v>91.924019344047323</c:v>
                </c:pt>
                <c:pt idx="775">
                  <c:v>92.152876934233674</c:v>
                </c:pt>
                <c:pt idx="776">
                  <c:v>92.18091014602733</c:v>
                </c:pt>
                <c:pt idx="777">
                  <c:v>91.945143984565505</c:v>
                </c:pt>
                <c:pt idx="778">
                  <c:v>92.099935073343417</c:v>
                </c:pt>
                <c:pt idx="779">
                  <c:v>92.518799754938328</c:v>
                </c:pt>
                <c:pt idx="780">
                  <c:v>91.645930949304685</c:v>
                </c:pt>
                <c:pt idx="781">
                  <c:v>91.758084899437847</c:v>
                </c:pt>
                <c:pt idx="782">
                  <c:v>91.891499409987105</c:v>
                </c:pt>
                <c:pt idx="783">
                  <c:v>92.069264398937364</c:v>
                </c:pt>
                <c:pt idx="784">
                  <c:v>91.926300593713691</c:v>
                </c:pt>
                <c:pt idx="785">
                  <c:v>91.356975072787193</c:v>
                </c:pt>
                <c:pt idx="786">
                  <c:v>91.609285525939285</c:v>
                </c:pt>
                <c:pt idx="787">
                  <c:v>92.282395331284391</c:v>
                </c:pt>
                <c:pt idx="788">
                  <c:v>90.244944422169723</c:v>
                </c:pt>
                <c:pt idx="789">
                  <c:v>91.365649306209448</c:v>
                </c:pt>
                <c:pt idx="790">
                  <c:v>90.898224450840331</c:v>
                </c:pt>
                <c:pt idx="791">
                  <c:v>91.369371979594192</c:v>
                </c:pt>
                <c:pt idx="792">
                  <c:v>91.13973237973741</c:v>
                </c:pt>
                <c:pt idx="793">
                  <c:v>91.818150070082638</c:v>
                </c:pt>
                <c:pt idx="794">
                  <c:v>91.110998069268732</c:v>
                </c:pt>
                <c:pt idx="795">
                  <c:v>90.356433122729598</c:v>
                </c:pt>
                <c:pt idx="796">
                  <c:v>90.727703720761411</c:v>
                </c:pt>
                <c:pt idx="797">
                  <c:v>91.409744861157947</c:v>
                </c:pt>
                <c:pt idx="798">
                  <c:v>91.215535912318046</c:v>
                </c:pt>
                <c:pt idx="799">
                  <c:v>90.200598288601469</c:v>
                </c:pt>
                <c:pt idx="800">
                  <c:v>89.744840644714131</c:v>
                </c:pt>
                <c:pt idx="801">
                  <c:v>89.844115370966037</c:v>
                </c:pt>
                <c:pt idx="802">
                  <c:v>89.478185690580446</c:v>
                </c:pt>
                <c:pt idx="803">
                  <c:v>88.579944329073598</c:v>
                </c:pt>
                <c:pt idx="804">
                  <c:v>88.942988684686156</c:v>
                </c:pt>
                <c:pt idx="805">
                  <c:v>88.865312182293081</c:v>
                </c:pt>
                <c:pt idx="806">
                  <c:v>87.883547837191898</c:v>
                </c:pt>
                <c:pt idx="807">
                  <c:v>88.022742703412135</c:v>
                </c:pt>
                <c:pt idx="808">
                  <c:v>87.479330543915154</c:v>
                </c:pt>
                <c:pt idx="809">
                  <c:v>86.8677217075046</c:v>
                </c:pt>
                <c:pt idx="810">
                  <c:v>86.720607694863418</c:v>
                </c:pt>
                <c:pt idx="811">
                  <c:v>86.775056238829833</c:v>
                </c:pt>
                <c:pt idx="812">
                  <c:v>86.017578344527649</c:v>
                </c:pt>
                <c:pt idx="813">
                  <c:v>85.64967582350657</c:v>
                </c:pt>
                <c:pt idx="814">
                  <c:v>85.846590020458336</c:v>
                </c:pt>
                <c:pt idx="815">
                  <c:v>85.268490699957283</c:v>
                </c:pt>
                <c:pt idx="816">
                  <c:v>86.039221077918072</c:v>
                </c:pt>
                <c:pt idx="817">
                  <c:v>85.556237363790004</c:v>
                </c:pt>
                <c:pt idx="818">
                  <c:v>85.803207042525131</c:v>
                </c:pt>
                <c:pt idx="819">
                  <c:v>86.590750825233044</c:v>
                </c:pt>
                <c:pt idx="820">
                  <c:v>86.295253979937954</c:v>
                </c:pt>
                <c:pt idx="821">
                  <c:v>85.98229596689265</c:v>
                </c:pt>
                <c:pt idx="822">
                  <c:v>85.54172327547694</c:v>
                </c:pt>
                <c:pt idx="823">
                  <c:v>85.702633966527657</c:v>
                </c:pt>
                <c:pt idx="824">
                  <c:v>84.95628181263946</c:v>
                </c:pt>
                <c:pt idx="825">
                  <c:v>85.292328120937071</c:v>
                </c:pt>
                <c:pt idx="826">
                  <c:v>84.756698416997992</c:v>
                </c:pt>
                <c:pt idx="827">
                  <c:v>85.356017042999497</c:v>
                </c:pt>
                <c:pt idx="828">
                  <c:v>85.535816446768337</c:v>
                </c:pt>
                <c:pt idx="829">
                  <c:v>84.811930289390403</c:v>
                </c:pt>
                <c:pt idx="830">
                  <c:v>84.679049683641125</c:v>
                </c:pt>
                <c:pt idx="831">
                  <c:v>84.726793516265403</c:v>
                </c:pt>
                <c:pt idx="832">
                  <c:v>84.024525287594173</c:v>
                </c:pt>
                <c:pt idx="833">
                  <c:v>84.154442918133043</c:v>
                </c:pt>
                <c:pt idx="834">
                  <c:v>84.312862975553259</c:v>
                </c:pt>
                <c:pt idx="835">
                  <c:v>84.852949022757187</c:v>
                </c:pt>
                <c:pt idx="836">
                  <c:v>85.060207300457705</c:v>
                </c:pt>
                <c:pt idx="837">
                  <c:v>85.651710660466776</c:v>
                </c:pt>
                <c:pt idx="838">
                  <c:v>85.60101601125362</c:v>
                </c:pt>
                <c:pt idx="839">
                  <c:v>85.191866801601108</c:v>
                </c:pt>
                <c:pt idx="840">
                  <c:v>85.323618622313575</c:v>
                </c:pt>
                <c:pt idx="841">
                  <c:v>85.584450028810267</c:v>
                </c:pt>
                <c:pt idx="842">
                  <c:v>85.859207301848258</c:v>
                </c:pt>
                <c:pt idx="843">
                  <c:v>85.790773473494752</c:v>
                </c:pt>
                <c:pt idx="844">
                  <c:v>85.646889201275499</c:v>
                </c:pt>
                <c:pt idx="845">
                  <c:v>86.236504283358968</c:v>
                </c:pt>
                <c:pt idx="846">
                  <c:v>85.946253774082479</c:v>
                </c:pt>
                <c:pt idx="847">
                  <c:v>86.07056991380972</c:v>
                </c:pt>
                <c:pt idx="848">
                  <c:v>85.696083170583989</c:v>
                </c:pt>
                <c:pt idx="849">
                  <c:v>85.945614126110144</c:v>
                </c:pt>
                <c:pt idx="850">
                  <c:v>85.944502694143836</c:v>
                </c:pt>
                <c:pt idx="851">
                  <c:v>86.464352718453398</c:v>
                </c:pt>
                <c:pt idx="852">
                  <c:v>86.419848555989205</c:v>
                </c:pt>
                <c:pt idx="853">
                  <c:v>86.56695077663683</c:v>
                </c:pt>
                <c:pt idx="854">
                  <c:v>86.885078551397086</c:v>
                </c:pt>
                <c:pt idx="855">
                  <c:v>87.092034401051549</c:v>
                </c:pt>
                <c:pt idx="856">
                  <c:v>87.197057656448095</c:v>
                </c:pt>
                <c:pt idx="857">
                  <c:v>87.220658630318155</c:v>
                </c:pt>
                <c:pt idx="858">
                  <c:v>88.316446965854425</c:v>
                </c:pt>
                <c:pt idx="859">
                  <c:v>88.453998288704838</c:v>
                </c:pt>
                <c:pt idx="860">
                  <c:v>88.889764727832329</c:v>
                </c:pt>
                <c:pt idx="861">
                  <c:v>89.571615305716222</c:v>
                </c:pt>
                <c:pt idx="862">
                  <c:v>88.785678509790756</c:v>
                </c:pt>
                <c:pt idx="863">
                  <c:v>89.536813910130235</c:v>
                </c:pt>
                <c:pt idx="864">
                  <c:v>89.527365761489008</c:v>
                </c:pt>
                <c:pt idx="865">
                  <c:v>88.361711423797885</c:v>
                </c:pt>
                <c:pt idx="866">
                  <c:v>88.499328280851586</c:v>
                </c:pt>
                <c:pt idx="867">
                  <c:v>88.342288802714293</c:v>
                </c:pt>
                <c:pt idx="868">
                  <c:v>87.564510601517256</c:v>
                </c:pt>
                <c:pt idx="869">
                  <c:v>87.651340647034658</c:v>
                </c:pt>
                <c:pt idx="870">
                  <c:v>86.972191760652407</c:v>
                </c:pt>
                <c:pt idx="871">
                  <c:v>86.171265657859735</c:v>
                </c:pt>
                <c:pt idx="872">
                  <c:v>85.475403449695918</c:v>
                </c:pt>
                <c:pt idx="873">
                  <c:v>85.366173029169872</c:v>
                </c:pt>
                <c:pt idx="874">
                  <c:v>85.511810920609747</c:v>
                </c:pt>
                <c:pt idx="875">
                  <c:v>85.66024662799289</c:v>
                </c:pt>
                <c:pt idx="876">
                  <c:v>85.467858073572557</c:v>
                </c:pt>
                <c:pt idx="877">
                  <c:v>86.170956112979866</c:v>
                </c:pt>
                <c:pt idx="878">
                  <c:v>85.174470520135174</c:v>
                </c:pt>
                <c:pt idx="879">
                  <c:v>85.201592963178697</c:v>
                </c:pt>
                <c:pt idx="880">
                  <c:v>85.729635168604062</c:v>
                </c:pt>
                <c:pt idx="881">
                  <c:v>86.400403070625714</c:v>
                </c:pt>
                <c:pt idx="882">
                  <c:v>86.654338088074908</c:v>
                </c:pt>
                <c:pt idx="883">
                  <c:v>86.677748043756495</c:v>
                </c:pt>
                <c:pt idx="884">
                  <c:v>85.683247505693174</c:v>
                </c:pt>
                <c:pt idx="885">
                  <c:v>86.095308755156907</c:v>
                </c:pt>
                <c:pt idx="886">
                  <c:v>85.718408307915794</c:v>
                </c:pt>
                <c:pt idx="887">
                  <c:v>86.117043173905429</c:v>
                </c:pt>
                <c:pt idx="888">
                  <c:v>85.798933667966367</c:v>
                </c:pt>
                <c:pt idx="889">
                  <c:v>86.287224545044737</c:v>
                </c:pt>
                <c:pt idx="890">
                  <c:v>86.129179320055812</c:v>
                </c:pt>
                <c:pt idx="891">
                  <c:v>85.927462038719312</c:v>
                </c:pt>
                <c:pt idx="892">
                  <c:v>85.929125538676132</c:v>
                </c:pt>
                <c:pt idx="893">
                  <c:v>86.088601315228289</c:v>
                </c:pt>
                <c:pt idx="894">
                  <c:v>85.863024417819574</c:v>
                </c:pt>
                <c:pt idx="895">
                  <c:v>86.380696893496321</c:v>
                </c:pt>
                <c:pt idx="896">
                  <c:v>85.531538947408876</c:v>
                </c:pt>
                <c:pt idx="897">
                  <c:v>85.484448141086403</c:v>
                </c:pt>
                <c:pt idx="898">
                  <c:v>86.508954064167099</c:v>
                </c:pt>
                <c:pt idx="899">
                  <c:v>85.376032115383424</c:v>
                </c:pt>
                <c:pt idx="900">
                  <c:v>85.795577400078201</c:v>
                </c:pt>
                <c:pt idx="901">
                  <c:v>86.159267787279504</c:v>
                </c:pt>
                <c:pt idx="902">
                  <c:v>86.187067546463496</c:v>
                </c:pt>
                <c:pt idx="903">
                  <c:v>85.666898723536519</c:v>
                </c:pt>
                <c:pt idx="904">
                  <c:v>86.485606955449285</c:v>
                </c:pt>
                <c:pt idx="905">
                  <c:v>86.674902315615853</c:v>
                </c:pt>
                <c:pt idx="906">
                  <c:v>86.260159679722236</c:v>
                </c:pt>
                <c:pt idx="907">
                  <c:v>86.799617221865049</c:v>
                </c:pt>
                <c:pt idx="908">
                  <c:v>87.156457441038384</c:v>
                </c:pt>
                <c:pt idx="909">
                  <c:v>86.953356879859385</c:v>
                </c:pt>
                <c:pt idx="910">
                  <c:v>87.189470202747174</c:v>
                </c:pt>
                <c:pt idx="911">
                  <c:v>87.092096916328103</c:v>
                </c:pt>
                <c:pt idx="912">
                  <c:v>87.018131103005572</c:v>
                </c:pt>
                <c:pt idx="913">
                  <c:v>87.372310622942479</c:v>
                </c:pt>
                <c:pt idx="914">
                  <c:v>87.176534484903783</c:v>
                </c:pt>
                <c:pt idx="915">
                  <c:v>87.805891965224689</c:v>
                </c:pt>
                <c:pt idx="916">
                  <c:v>87.94418220938779</c:v>
                </c:pt>
                <c:pt idx="917">
                  <c:v>87.606204819139222</c:v>
                </c:pt>
                <c:pt idx="918">
                  <c:v>88.221985524691235</c:v>
                </c:pt>
                <c:pt idx="919">
                  <c:v>88.322947420642024</c:v>
                </c:pt>
                <c:pt idx="920">
                  <c:v>88.28159502800834</c:v>
                </c:pt>
                <c:pt idx="921">
                  <c:v>88.317389713321774</c:v>
                </c:pt>
                <c:pt idx="922">
                  <c:v>88.505958576800111</c:v>
                </c:pt>
                <c:pt idx="923">
                  <c:v>88.83529955212974</c:v>
                </c:pt>
                <c:pt idx="924">
                  <c:v>89.536504932713257</c:v>
                </c:pt>
                <c:pt idx="925">
                  <c:v>89.687646101373943</c:v>
                </c:pt>
                <c:pt idx="926">
                  <c:v>90.142532478847045</c:v>
                </c:pt>
                <c:pt idx="927">
                  <c:v>90.554229127264705</c:v>
                </c:pt>
                <c:pt idx="928">
                  <c:v>90.430051476010433</c:v>
                </c:pt>
                <c:pt idx="929">
                  <c:v>91.570487099706895</c:v>
                </c:pt>
                <c:pt idx="930">
                  <c:v>91.295660931868582</c:v>
                </c:pt>
                <c:pt idx="931">
                  <c:v>91.551559001405195</c:v>
                </c:pt>
                <c:pt idx="932">
                  <c:v>92.040659387419069</c:v>
                </c:pt>
                <c:pt idx="933">
                  <c:v>92.441686743665414</c:v>
                </c:pt>
                <c:pt idx="934">
                  <c:v>93.212811919751417</c:v>
                </c:pt>
                <c:pt idx="935">
                  <c:v>93.943144292152326</c:v>
                </c:pt>
                <c:pt idx="936">
                  <c:v>93.932049909513466</c:v>
                </c:pt>
                <c:pt idx="937">
                  <c:v>93.712139520140738</c:v>
                </c:pt>
                <c:pt idx="938">
                  <c:v>92.952923728384945</c:v>
                </c:pt>
                <c:pt idx="939">
                  <c:v>92.720578846961132</c:v>
                </c:pt>
                <c:pt idx="940">
                  <c:v>91.375529159575919</c:v>
                </c:pt>
                <c:pt idx="941">
                  <c:v>90.748163759934457</c:v>
                </c:pt>
                <c:pt idx="942">
                  <c:v>90.720693063620175</c:v>
                </c:pt>
                <c:pt idx="943">
                  <c:v>90.574922442615517</c:v>
                </c:pt>
                <c:pt idx="944">
                  <c:v>90.344284918544886</c:v>
                </c:pt>
                <c:pt idx="945">
                  <c:v>90.252775002830759</c:v>
                </c:pt>
                <c:pt idx="946">
                  <c:v>89.513621632454431</c:v>
                </c:pt>
                <c:pt idx="947">
                  <c:v>89.998496345498992</c:v>
                </c:pt>
                <c:pt idx="948">
                  <c:v>89.660382881821818</c:v>
                </c:pt>
                <c:pt idx="949">
                  <c:v>89.411678816533268</c:v>
                </c:pt>
                <c:pt idx="950">
                  <c:v>89.538842216964312</c:v>
                </c:pt>
                <c:pt idx="951">
                  <c:v>89.138789347088874</c:v>
                </c:pt>
                <c:pt idx="952">
                  <c:v>87.277062928134569</c:v>
                </c:pt>
                <c:pt idx="953">
                  <c:v>87.203513025051521</c:v>
                </c:pt>
                <c:pt idx="954">
                  <c:v>87.275150040449276</c:v>
                </c:pt>
                <c:pt idx="955">
                  <c:v>87.622538922624983</c:v>
                </c:pt>
                <c:pt idx="956">
                  <c:v>86.982367776213906</c:v>
                </c:pt>
                <c:pt idx="957">
                  <c:v>87.216172053508728</c:v>
                </c:pt>
                <c:pt idx="958">
                  <c:v>88.788247729617851</c:v>
                </c:pt>
                <c:pt idx="959">
                  <c:v>88.851174995761141</c:v>
                </c:pt>
                <c:pt idx="960">
                  <c:v>88.543424901381456</c:v>
                </c:pt>
                <c:pt idx="961">
                  <c:v>88.375668370445567</c:v>
                </c:pt>
                <c:pt idx="962">
                  <c:v>88.475172718827196</c:v>
                </c:pt>
                <c:pt idx="963">
                  <c:v>88.20509626975263</c:v>
                </c:pt>
                <c:pt idx="964">
                  <c:v>87.975876162568056</c:v>
                </c:pt>
                <c:pt idx="965">
                  <c:v>87.503761687886197</c:v>
                </c:pt>
                <c:pt idx="966">
                  <c:v>87.347575673696483</c:v>
                </c:pt>
                <c:pt idx="967">
                  <c:v>87.365984257982575</c:v>
                </c:pt>
                <c:pt idx="968">
                  <c:v>86.365674191568615</c:v>
                </c:pt>
                <c:pt idx="969">
                  <c:v>86.250979348328514</c:v>
                </c:pt>
                <c:pt idx="970">
                  <c:v>86.154427393773972</c:v>
                </c:pt>
                <c:pt idx="971">
                  <c:v>85.945676235102454</c:v>
                </c:pt>
                <c:pt idx="972">
                  <c:v>85.792537758728486</c:v>
                </c:pt>
                <c:pt idx="973">
                  <c:v>85.711905929249511</c:v>
                </c:pt>
                <c:pt idx="974">
                  <c:v>85.641365262310131</c:v>
                </c:pt>
                <c:pt idx="975">
                  <c:v>85.515022437882337</c:v>
                </c:pt>
                <c:pt idx="976">
                  <c:v>85.409231586846502</c:v>
                </c:pt>
                <c:pt idx="977">
                  <c:v>85.730504983590208</c:v>
                </c:pt>
                <c:pt idx="978">
                  <c:v>85.358921103728676</c:v>
                </c:pt>
                <c:pt idx="979">
                  <c:v>85.897164367622906</c:v>
                </c:pt>
                <c:pt idx="980">
                  <c:v>85.875749644517242</c:v>
                </c:pt>
                <c:pt idx="981">
                  <c:v>85.395132930192872</c:v>
                </c:pt>
                <c:pt idx="982">
                  <c:v>85.463282150914807</c:v>
                </c:pt>
                <c:pt idx="983">
                  <c:v>85.3807308701343</c:v>
                </c:pt>
                <c:pt idx="984">
                  <c:v>85.046083422582456</c:v>
                </c:pt>
                <c:pt idx="985">
                  <c:v>85.304442215524958</c:v>
                </c:pt>
                <c:pt idx="986">
                  <c:v>85.523950446017849</c:v>
                </c:pt>
                <c:pt idx="987">
                  <c:v>84.82871150155222</c:v>
                </c:pt>
                <c:pt idx="988">
                  <c:v>84.419971156803015</c:v>
                </c:pt>
                <c:pt idx="989">
                  <c:v>83.977998271965291</c:v>
                </c:pt>
                <c:pt idx="990">
                  <c:v>83.835962869255553</c:v>
                </c:pt>
                <c:pt idx="991">
                  <c:v>84.054219784293423</c:v>
                </c:pt>
                <c:pt idx="992">
                  <c:v>83.618990045186365</c:v>
                </c:pt>
                <c:pt idx="993">
                  <c:v>83.996781087210309</c:v>
                </c:pt>
                <c:pt idx="994">
                  <c:v>84.220449195126463</c:v>
                </c:pt>
                <c:pt idx="995">
                  <c:v>83.971138991271971</c:v>
                </c:pt>
                <c:pt idx="996">
                  <c:v>83.592943098570942</c:v>
                </c:pt>
                <c:pt idx="997">
                  <c:v>83.67058595016502</c:v>
                </c:pt>
                <c:pt idx="998">
                  <c:v>83.346857326760144</c:v>
                </c:pt>
                <c:pt idx="999">
                  <c:v>83.501401476933466</c:v>
                </c:pt>
                <c:pt idx="1000">
                  <c:v>83.726004769516123</c:v>
                </c:pt>
                <c:pt idx="1001">
                  <c:v>83.686413683828363</c:v>
                </c:pt>
                <c:pt idx="1002">
                  <c:v>83.605260272284625</c:v>
                </c:pt>
                <c:pt idx="1003">
                  <c:v>83.291537914897461</c:v>
                </c:pt>
                <c:pt idx="1004">
                  <c:v>82.922196847806546</c:v>
                </c:pt>
                <c:pt idx="1005">
                  <c:v>82.883969975206938</c:v>
                </c:pt>
                <c:pt idx="1006">
                  <c:v>82.922532759733812</c:v>
                </c:pt>
                <c:pt idx="1007">
                  <c:v>82.735133165415675</c:v>
                </c:pt>
                <c:pt idx="1008">
                  <c:v>82.758604742294025</c:v>
                </c:pt>
                <c:pt idx="1009">
                  <c:v>83.052002718589705</c:v>
                </c:pt>
                <c:pt idx="1010">
                  <c:v>82.601972955863857</c:v>
                </c:pt>
                <c:pt idx="1011">
                  <c:v>82.636700179952783</c:v>
                </c:pt>
                <c:pt idx="1012">
                  <c:v>82.752260477116707</c:v>
                </c:pt>
                <c:pt idx="1013">
                  <c:v>82.667463943368347</c:v>
                </c:pt>
                <c:pt idx="1014">
                  <c:v>82.84149783344094</c:v>
                </c:pt>
                <c:pt idx="1015">
                  <c:v>82.659512897120337</c:v>
                </c:pt>
                <c:pt idx="1016">
                  <c:v>82.422320359985221</c:v>
                </c:pt>
                <c:pt idx="1017">
                  <c:v>82.546069059999965</c:v>
                </c:pt>
                <c:pt idx="1018">
                  <c:v>82.56563891495523</c:v>
                </c:pt>
                <c:pt idx="1019">
                  <c:v>82.445355956301484</c:v>
                </c:pt>
                <c:pt idx="1020">
                  <c:v>82.986487222338724</c:v>
                </c:pt>
                <c:pt idx="1021">
                  <c:v>82.92839501058657</c:v>
                </c:pt>
                <c:pt idx="1022">
                  <c:v>82.807088530600424</c:v>
                </c:pt>
                <c:pt idx="1023">
                  <c:v>83.24489214000603</c:v>
                </c:pt>
                <c:pt idx="1024">
                  <c:v>83.673423750490386</c:v>
                </c:pt>
                <c:pt idx="1025">
                  <c:v>83.686989323239558</c:v>
                </c:pt>
                <c:pt idx="1026">
                  <c:v>84.906606513770939</c:v>
                </c:pt>
                <c:pt idx="1027">
                  <c:v>83.945498645334183</c:v>
                </c:pt>
                <c:pt idx="1028">
                  <c:v>84.418521792860872</c:v>
                </c:pt>
                <c:pt idx="1029">
                  <c:v>83.957210779180514</c:v>
                </c:pt>
                <c:pt idx="1030">
                  <c:v>84.677652745065757</c:v>
                </c:pt>
                <c:pt idx="1031">
                  <c:v>83.847721535565796</c:v>
                </c:pt>
                <c:pt idx="1032">
                  <c:v>84.416367756546236</c:v>
                </c:pt>
                <c:pt idx="1033">
                  <c:v>84.133128488516931</c:v>
                </c:pt>
                <c:pt idx="1034">
                  <c:v>83.532412896473929</c:v>
                </c:pt>
                <c:pt idx="1035">
                  <c:v>83.826942725890461</c:v>
                </c:pt>
                <c:pt idx="1036">
                  <c:v>84.131471024971844</c:v>
                </c:pt>
                <c:pt idx="1037">
                  <c:v>84.027606051881492</c:v>
                </c:pt>
                <c:pt idx="1038">
                  <c:v>84.393423200536901</c:v>
                </c:pt>
                <c:pt idx="1039">
                  <c:v>83.933388156668443</c:v>
                </c:pt>
                <c:pt idx="1040">
                  <c:v>84.39829499663108</c:v>
                </c:pt>
                <c:pt idx="1041">
                  <c:v>84.032348911624226</c:v>
                </c:pt>
                <c:pt idx="1042">
                  <c:v>83.863512324277977</c:v>
                </c:pt>
                <c:pt idx="1043">
                  <c:v>83.612711408307803</c:v>
                </c:pt>
                <c:pt idx="1044">
                  <c:v>83.711666535874244</c:v>
                </c:pt>
                <c:pt idx="1045">
                  <c:v>83.825523766360263</c:v>
                </c:pt>
                <c:pt idx="1046">
                  <c:v>84.292723809803121</c:v>
                </c:pt>
                <c:pt idx="1047">
                  <c:v>84.249866504962441</c:v>
                </c:pt>
                <c:pt idx="1048">
                  <c:v>83.477759959469793</c:v>
                </c:pt>
                <c:pt idx="1049">
                  <c:v>83.404514328139797</c:v>
                </c:pt>
                <c:pt idx="1050">
                  <c:v>83.585345758643683</c:v>
                </c:pt>
                <c:pt idx="1051">
                  <c:v>83.447868391511889</c:v>
                </c:pt>
                <c:pt idx="1052">
                  <c:v>83.374979234705052</c:v>
                </c:pt>
                <c:pt idx="1053">
                  <c:v>82.981049755107549</c:v>
                </c:pt>
                <c:pt idx="1054">
                  <c:v>83.011714741359953</c:v>
                </c:pt>
                <c:pt idx="1055">
                  <c:v>82.751357453910472</c:v>
                </c:pt>
                <c:pt idx="1056">
                  <c:v>82.730556261437002</c:v>
                </c:pt>
                <c:pt idx="1057">
                  <c:v>82.835458685446511</c:v>
                </c:pt>
                <c:pt idx="1058">
                  <c:v>83.287657269965536</c:v>
                </c:pt>
                <c:pt idx="1059">
                  <c:v>83.06834448038002</c:v>
                </c:pt>
                <c:pt idx="1060">
                  <c:v>83.253820885232386</c:v>
                </c:pt>
                <c:pt idx="1061">
                  <c:v>83.024982932530179</c:v>
                </c:pt>
                <c:pt idx="1062">
                  <c:v>83.47376255178682</c:v>
                </c:pt>
                <c:pt idx="1063">
                  <c:v>83.411720309457991</c:v>
                </c:pt>
                <c:pt idx="1064">
                  <c:v>83.329094991628864</c:v>
                </c:pt>
                <c:pt idx="1065">
                  <c:v>83.329049738160847</c:v>
                </c:pt>
                <c:pt idx="1066">
                  <c:v>83.348306885367649</c:v>
                </c:pt>
                <c:pt idx="1067">
                  <c:v>83.02846318578311</c:v>
                </c:pt>
                <c:pt idx="1068">
                  <c:v>83.66018814189907</c:v>
                </c:pt>
                <c:pt idx="1069">
                  <c:v>83.243671346267575</c:v>
                </c:pt>
                <c:pt idx="1070">
                  <c:v>83.358302957166487</c:v>
                </c:pt>
                <c:pt idx="1071">
                  <c:v>83.444564878789251</c:v>
                </c:pt>
                <c:pt idx="1072">
                  <c:v>83.355996961429454</c:v>
                </c:pt>
                <c:pt idx="1073">
                  <c:v>83.551020715240568</c:v>
                </c:pt>
                <c:pt idx="1074">
                  <c:v>83.600550311702406</c:v>
                </c:pt>
                <c:pt idx="1075">
                  <c:v>83.119141942240816</c:v>
                </c:pt>
                <c:pt idx="1076">
                  <c:v>83.160410144100609</c:v>
                </c:pt>
                <c:pt idx="1077">
                  <c:v>83.058837843582722</c:v>
                </c:pt>
                <c:pt idx="1078">
                  <c:v>82.972902889442182</c:v>
                </c:pt>
                <c:pt idx="1079">
                  <c:v>83.012494814751122</c:v>
                </c:pt>
                <c:pt idx="1080">
                  <c:v>83.249773567305226</c:v>
                </c:pt>
                <c:pt idx="1081">
                  <c:v>82.970705807515131</c:v>
                </c:pt>
                <c:pt idx="1082">
                  <c:v>82.35422333832399</c:v>
                </c:pt>
                <c:pt idx="1083">
                  <c:v>82.457958553864572</c:v>
                </c:pt>
                <c:pt idx="1084">
                  <c:v>82.474753746062603</c:v>
                </c:pt>
                <c:pt idx="1085">
                  <c:v>82.267964352444693</c:v>
                </c:pt>
                <c:pt idx="1086">
                  <c:v>82.202980880407807</c:v>
                </c:pt>
                <c:pt idx="1087">
                  <c:v>81.476563203656951</c:v>
                </c:pt>
                <c:pt idx="1088">
                  <c:v>81.883256666509425</c:v>
                </c:pt>
                <c:pt idx="1089">
                  <c:v>81.747824517108668</c:v>
                </c:pt>
                <c:pt idx="1090">
                  <c:v>81.650287109169199</c:v>
                </c:pt>
                <c:pt idx="1091">
                  <c:v>81.67872798424483</c:v>
                </c:pt>
                <c:pt idx="1092">
                  <c:v>81.542112297852341</c:v>
                </c:pt>
                <c:pt idx="1093">
                  <c:v>81.601525298989884</c:v>
                </c:pt>
                <c:pt idx="1094">
                  <c:v>81.607469728249754</c:v>
                </c:pt>
                <c:pt idx="1095">
                  <c:v>81.942701179326235</c:v>
                </c:pt>
                <c:pt idx="1096">
                  <c:v>81.348589595549271</c:v>
                </c:pt>
                <c:pt idx="1097">
                  <c:v>80.864629412534399</c:v>
                </c:pt>
                <c:pt idx="1098">
                  <c:v>80.689516215961049</c:v>
                </c:pt>
                <c:pt idx="1099">
                  <c:v>80.743543940704924</c:v>
                </c:pt>
                <c:pt idx="1100">
                  <c:v>81.219683397191048</c:v>
                </c:pt>
                <c:pt idx="1101">
                  <c:v>80.995753196658683</c:v>
                </c:pt>
                <c:pt idx="1102">
                  <c:v>80.903924267004271</c:v>
                </c:pt>
                <c:pt idx="1103">
                  <c:v>81.135218974795549</c:v>
                </c:pt>
                <c:pt idx="1104">
                  <c:v>80.954353226811904</c:v>
                </c:pt>
                <c:pt idx="1105">
                  <c:v>81.323172145453782</c:v>
                </c:pt>
                <c:pt idx="1106">
                  <c:v>80.67600542092832</c:v>
                </c:pt>
                <c:pt idx="1107">
                  <c:v>80.854130934480921</c:v>
                </c:pt>
                <c:pt idx="1108">
                  <c:v>80.621015368567853</c:v>
                </c:pt>
                <c:pt idx="1109">
                  <c:v>80.817443621051808</c:v>
                </c:pt>
                <c:pt idx="1110">
                  <c:v>80.205999301058938</c:v>
                </c:pt>
                <c:pt idx="1111">
                  <c:v>81.126366186553028</c:v>
                </c:pt>
                <c:pt idx="1112">
                  <c:v>80.571501423530862</c:v>
                </c:pt>
                <c:pt idx="1113">
                  <c:v>80.991653282997433</c:v>
                </c:pt>
                <c:pt idx="1114">
                  <c:v>80.825119467883042</c:v>
                </c:pt>
                <c:pt idx="1115">
                  <c:v>80.941021406396146</c:v>
                </c:pt>
                <c:pt idx="1116">
                  <c:v>81.281396080707296</c:v>
                </c:pt>
                <c:pt idx="1117">
                  <c:v>81.072953530437061</c:v>
                </c:pt>
                <c:pt idx="1118">
                  <c:v>81.402268517448348</c:v>
                </c:pt>
                <c:pt idx="1119">
                  <c:v>81.33993289417738</c:v>
                </c:pt>
                <c:pt idx="1120">
                  <c:v>81.478101895098447</c:v>
                </c:pt>
                <c:pt idx="1121">
                  <c:v>81.820094467497555</c:v>
                </c:pt>
                <c:pt idx="1122">
                  <c:v>81.924213425843121</c:v>
                </c:pt>
                <c:pt idx="1123">
                  <c:v>82.388105830034888</c:v>
                </c:pt>
                <c:pt idx="1124">
                  <c:v>81.986426961350332</c:v>
                </c:pt>
                <c:pt idx="1125">
                  <c:v>82.048276931824901</c:v>
                </c:pt>
                <c:pt idx="1126">
                  <c:v>82.33341691959815</c:v>
                </c:pt>
                <c:pt idx="1127">
                  <c:v>82.296411315402068</c:v>
                </c:pt>
                <c:pt idx="1128">
                  <c:v>82.490259352833604</c:v>
                </c:pt>
                <c:pt idx="1129">
                  <c:v>83.765341460517121</c:v>
                </c:pt>
                <c:pt idx="1130">
                  <c:v>84.55633933009625</c:v>
                </c:pt>
                <c:pt idx="1131">
                  <c:v>84.401287990083929</c:v>
                </c:pt>
                <c:pt idx="1132">
                  <c:v>84.779598621161</c:v>
                </c:pt>
                <c:pt idx="1133">
                  <c:v>84.903160182667051</c:v>
                </c:pt>
                <c:pt idx="1134">
                  <c:v>85.570411061372596</c:v>
                </c:pt>
                <c:pt idx="1135">
                  <c:v>85.618850944223283</c:v>
                </c:pt>
                <c:pt idx="1136">
                  <c:v>85.666242427205617</c:v>
                </c:pt>
                <c:pt idx="1137">
                  <c:v>85.725910030286769</c:v>
                </c:pt>
                <c:pt idx="1138">
                  <c:v>86.288137330616067</c:v>
                </c:pt>
                <c:pt idx="1139">
                  <c:v>86.144779409204446</c:v>
                </c:pt>
                <c:pt idx="1140">
                  <c:v>85.99159181228184</c:v>
                </c:pt>
                <c:pt idx="1141">
                  <c:v>86.145065204171942</c:v>
                </c:pt>
                <c:pt idx="1142">
                  <c:v>86.319238390583294</c:v>
                </c:pt>
                <c:pt idx="1143">
                  <c:v>86.476204645514343</c:v>
                </c:pt>
                <c:pt idx="1144">
                  <c:v>86.147664542005828</c:v>
                </c:pt>
                <c:pt idx="1145">
                  <c:v>86.141746932110991</c:v>
                </c:pt>
                <c:pt idx="1146">
                  <c:v>86.696727955055337</c:v>
                </c:pt>
                <c:pt idx="1147">
                  <c:v>86.951076656566968</c:v>
                </c:pt>
                <c:pt idx="1148">
                  <c:v>86.959524718429861</c:v>
                </c:pt>
                <c:pt idx="1149">
                  <c:v>86.645064424925707</c:v>
                </c:pt>
                <c:pt idx="1150">
                  <c:v>87.65002832635291</c:v>
                </c:pt>
                <c:pt idx="1151">
                  <c:v>87.660963347817898</c:v>
                </c:pt>
                <c:pt idx="1152">
                  <c:v>87.653775127765385</c:v>
                </c:pt>
                <c:pt idx="1153">
                  <c:v>86.951985962270967</c:v>
                </c:pt>
                <c:pt idx="1154">
                  <c:v>87.402447650665124</c:v>
                </c:pt>
                <c:pt idx="1155">
                  <c:v>86.768687204189987</c:v>
                </c:pt>
                <c:pt idx="1156">
                  <c:v>87.360451840132896</c:v>
                </c:pt>
                <c:pt idx="1157">
                  <c:v>86.914390683802011</c:v>
                </c:pt>
                <c:pt idx="1158">
                  <c:v>87.121859442121647</c:v>
                </c:pt>
                <c:pt idx="1159">
                  <c:v>87.450510839931695</c:v>
                </c:pt>
                <c:pt idx="1160">
                  <c:v>87.560021420275163</c:v>
                </c:pt>
                <c:pt idx="1161">
                  <c:v>87.825238711711819</c:v>
                </c:pt>
                <c:pt idx="1162">
                  <c:v>87.832282285583744</c:v>
                </c:pt>
                <c:pt idx="1163">
                  <c:v>87.852565481455855</c:v>
                </c:pt>
                <c:pt idx="1164">
                  <c:v>87.300812410968589</c:v>
                </c:pt>
                <c:pt idx="1165">
                  <c:v>87.658221815107666</c:v>
                </c:pt>
                <c:pt idx="1166">
                  <c:v>87.155673071244351</c:v>
                </c:pt>
                <c:pt idx="1167">
                  <c:v>87.450629104351236</c:v>
                </c:pt>
                <c:pt idx="1168">
                  <c:v>87.70496481524404</c:v>
                </c:pt>
                <c:pt idx="1169">
                  <c:v>87.656944493082605</c:v>
                </c:pt>
                <c:pt idx="1170">
                  <c:v>88.265974659739101</c:v>
                </c:pt>
                <c:pt idx="1171">
                  <c:v>88.142114957855512</c:v>
                </c:pt>
                <c:pt idx="1172">
                  <c:v>88.387700616549125</c:v>
                </c:pt>
                <c:pt idx="1173">
                  <c:v>88.379675767246681</c:v>
                </c:pt>
                <c:pt idx="1174">
                  <c:v>88.249521358955576</c:v>
                </c:pt>
                <c:pt idx="1175">
                  <c:v>88.725128467739211</c:v>
                </c:pt>
                <c:pt idx="1176">
                  <c:v>88.909517285334914</c:v>
                </c:pt>
                <c:pt idx="1177">
                  <c:v>88.977315933771465</c:v>
                </c:pt>
                <c:pt idx="1178">
                  <c:v>88.871340131383178</c:v>
                </c:pt>
                <c:pt idx="1179">
                  <c:v>88.417990253059884</c:v>
                </c:pt>
                <c:pt idx="1180">
                  <c:v>88.479889168576932</c:v>
                </c:pt>
                <c:pt idx="1181">
                  <c:v>88.53337174531498</c:v>
                </c:pt>
                <c:pt idx="1182">
                  <c:v>88.280680933877079</c:v>
                </c:pt>
                <c:pt idx="1183">
                  <c:v>87.53889512378079</c:v>
                </c:pt>
                <c:pt idx="1184">
                  <c:v>87.346562422820696</c:v>
                </c:pt>
                <c:pt idx="1185">
                  <c:v>86.644366062544321</c:v>
                </c:pt>
                <c:pt idx="1186">
                  <c:v>87.32337838865449</c:v>
                </c:pt>
                <c:pt idx="1187">
                  <c:v>86.595036171713403</c:v>
                </c:pt>
                <c:pt idx="1188">
                  <c:v>86.617242314886283</c:v>
                </c:pt>
                <c:pt idx="1189">
                  <c:v>86.697895452488325</c:v>
                </c:pt>
                <c:pt idx="1190">
                  <c:v>85.29268751231956</c:v>
                </c:pt>
                <c:pt idx="1191">
                  <c:v>85.708496053132308</c:v>
                </c:pt>
                <c:pt idx="1192">
                  <c:v>85.602681499827582</c:v>
                </c:pt>
                <c:pt idx="1193">
                  <c:v>84.867210749920105</c:v>
                </c:pt>
                <c:pt idx="1194">
                  <c:v>84.847446367991267</c:v>
                </c:pt>
                <c:pt idx="1195">
                  <c:v>84.149218056797594</c:v>
                </c:pt>
                <c:pt idx="1196">
                  <c:v>84.440518643519795</c:v>
                </c:pt>
                <c:pt idx="1197">
                  <c:v>85.554294088894224</c:v>
                </c:pt>
                <c:pt idx="1198">
                  <c:v>85.580501538601212</c:v>
                </c:pt>
                <c:pt idx="1199">
                  <c:v>85.196725526205611</c:v>
                </c:pt>
                <c:pt idx="1200">
                  <c:v>85.124578089124185</c:v>
                </c:pt>
                <c:pt idx="1201">
                  <c:v>84.8749035517626</c:v>
                </c:pt>
                <c:pt idx="1202">
                  <c:v>84.926984460173401</c:v>
                </c:pt>
                <c:pt idx="1203">
                  <c:v>84.364188895255722</c:v>
                </c:pt>
                <c:pt idx="1204">
                  <c:v>84.125466854241409</c:v>
                </c:pt>
                <c:pt idx="1205">
                  <c:v>84.061090078786918</c:v>
                </c:pt>
                <c:pt idx="1206">
                  <c:v>84.226586362013762</c:v>
                </c:pt>
                <c:pt idx="1207">
                  <c:v>84.376313853864417</c:v>
                </c:pt>
                <c:pt idx="1208">
                  <c:v>83.983129866063095</c:v>
                </c:pt>
                <c:pt idx="1209">
                  <c:v>84.705271480026539</c:v>
                </c:pt>
                <c:pt idx="1210">
                  <c:v>84.987896283889171</c:v>
                </c:pt>
                <c:pt idx="1211">
                  <c:v>84.827966362004986</c:v>
                </c:pt>
                <c:pt idx="1212">
                  <c:v>84.884249710039285</c:v>
                </c:pt>
                <c:pt idx="1213">
                  <c:v>84.30678042513577</c:v>
                </c:pt>
                <c:pt idx="1214">
                  <c:v>84.506977624947609</c:v>
                </c:pt>
                <c:pt idx="1215">
                  <c:v>84.706481938540819</c:v>
                </c:pt>
                <c:pt idx="1216">
                  <c:v>84.548771288216656</c:v>
                </c:pt>
                <c:pt idx="1217">
                  <c:v>84.447871281166385</c:v>
                </c:pt>
                <c:pt idx="1218">
                  <c:v>84.622673275563031</c:v>
                </c:pt>
                <c:pt idx="1219">
                  <c:v>84.619406400358145</c:v>
                </c:pt>
                <c:pt idx="1220">
                  <c:v>84.59328253061777</c:v>
                </c:pt>
                <c:pt idx="1221">
                  <c:v>84.682705127013534</c:v>
                </c:pt>
                <c:pt idx="1222">
                  <c:v>84.564477762428012</c:v>
                </c:pt>
                <c:pt idx="1223">
                  <c:v>84.492758114958406</c:v>
                </c:pt>
                <c:pt idx="1224">
                  <c:v>84.637997133027312</c:v>
                </c:pt>
                <c:pt idx="1225">
                  <c:v>84.715117794729437</c:v>
                </c:pt>
                <c:pt idx="1226">
                  <c:v>84.59052864976131</c:v>
                </c:pt>
                <c:pt idx="1227">
                  <c:v>84.996913920266991</c:v>
                </c:pt>
                <c:pt idx="1228">
                  <c:v>84.748255729279137</c:v>
                </c:pt>
                <c:pt idx="1229">
                  <c:v>85.079309264872904</c:v>
                </c:pt>
                <c:pt idx="1230">
                  <c:v>84.854176146689682</c:v>
                </c:pt>
                <c:pt idx="1231">
                  <c:v>84.798765678921072</c:v>
                </c:pt>
                <c:pt idx="1232">
                  <c:v>85.25099190858208</c:v>
                </c:pt>
                <c:pt idx="1233">
                  <c:v>84.855135308718829</c:v>
                </c:pt>
                <c:pt idx="1234">
                  <c:v>85.207199901045968</c:v>
                </c:pt>
                <c:pt idx="1235">
                  <c:v>84.77196392048657</c:v>
                </c:pt>
                <c:pt idx="1236">
                  <c:v>84.907956231498119</c:v>
                </c:pt>
                <c:pt idx="1237">
                  <c:v>84.877974372103097</c:v>
                </c:pt>
                <c:pt idx="1238">
                  <c:v>84.928347456509798</c:v>
                </c:pt>
                <c:pt idx="1239">
                  <c:v>84.758558506671491</c:v>
                </c:pt>
                <c:pt idx="1240">
                  <c:v>84.960279961646961</c:v>
                </c:pt>
                <c:pt idx="1241">
                  <c:v>85.724448656430837</c:v>
                </c:pt>
                <c:pt idx="1242">
                  <c:v>85.752143741104589</c:v>
                </c:pt>
                <c:pt idx="1243">
                  <c:v>86.081631302096767</c:v>
                </c:pt>
                <c:pt idx="1244">
                  <c:v>85.887420201152807</c:v>
                </c:pt>
                <c:pt idx="1245">
                  <c:v>85.323431675747813</c:v>
                </c:pt>
                <c:pt idx="1246">
                  <c:v>85.48923044109948</c:v>
                </c:pt>
                <c:pt idx="1247">
                  <c:v>85.496966357782327</c:v>
                </c:pt>
                <c:pt idx="1248">
                  <c:v>85.643995995190153</c:v>
                </c:pt>
                <c:pt idx="1249">
                  <c:v>85.823323012972892</c:v>
                </c:pt>
                <c:pt idx="1250">
                  <c:v>86.198171575859206</c:v>
                </c:pt>
                <c:pt idx="1251">
                  <c:v>85.851567606210736</c:v>
                </c:pt>
                <c:pt idx="1252">
                  <c:v>85.927100034366688</c:v>
                </c:pt>
                <c:pt idx="1253">
                  <c:v>86.14828234545611</c:v>
                </c:pt>
                <c:pt idx="1254">
                  <c:v>86.313517967205428</c:v>
                </c:pt>
                <c:pt idx="1255">
                  <c:v>86.107185774837788</c:v>
                </c:pt>
                <c:pt idx="1256">
                  <c:v>86.314237232443361</c:v>
                </c:pt>
                <c:pt idx="1257">
                  <c:v>86.899418813243003</c:v>
                </c:pt>
                <c:pt idx="1258">
                  <c:v>87.191535942724599</c:v>
                </c:pt>
                <c:pt idx="1259">
                  <c:v>87.34226509853606</c:v>
                </c:pt>
                <c:pt idx="1260">
                  <c:v>87.503742218632283</c:v>
                </c:pt>
                <c:pt idx="1261">
                  <c:v>87.06987564911735</c:v>
                </c:pt>
                <c:pt idx="1262">
                  <c:v>86.972007459908511</c:v>
                </c:pt>
                <c:pt idx="1263">
                  <c:v>86.575042231995369</c:v>
                </c:pt>
                <c:pt idx="1264">
                  <c:v>86.887831121567388</c:v>
                </c:pt>
                <c:pt idx="1265">
                  <c:v>87.201365571003379</c:v>
                </c:pt>
                <c:pt idx="1266">
                  <c:v>87.395826563387502</c:v>
                </c:pt>
                <c:pt idx="1267">
                  <c:v>87.700671386576275</c:v>
                </c:pt>
                <c:pt idx="1268">
                  <c:v>87.192917827694785</c:v>
                </c:pt>
                <c:pt idx="1269">
                  <c:v>87.793653293385844</c:v>
                </c:pt>
                <c:pt idx="1270">
                  <c:v>87.700934438995247</c:v>
                </c:pt>
                <c:pt idx="1271">
                  <c:v>87.678514848207172</c:v>
                </c:pt>
                <c:pt idx="1272">
                  <c:v>87.704313294129321</c:v>
                </c:pt>
                <c:pt idx="1273">
                  <c:v>87.820704776267476</c:v>
                </c:pt>
                <c:pt idx="1274">
                  <c:v>87.908828322718222</c:v>
                </c:pt>
                <c:pt idx="1275">
                  <c:v>87.866009230580985</c:v>
                </c:pt>
                <c:pt idx="1276">
                  <c:v>88.10175150736184</c:v>
                </c:pt>
                <c:pt idx="1277">
                  <c:v>87.734509760553564</c:v>
                </c:pt>
                <c:pt idx="1278">
                  <c:v>88.930338579408925</c:v>
                </c:pt>
                <c:pt idx="1279">
                  <c:v>88.598793072610093</c:v>
                </c:pt>
                <c:pt idx="1280">
                  <c:v>88.774887322142305</c:v>
                </c:pt>
                <c:pt idx="1281">
                  <c:v>88.154900268395849</c:v>
                </c:pt>
                <c:pt idx="1282">
                  <c:v>87.468683902496394</c:v>
                </c:pt>
                <c:pt idx="1283">
                  <c:v>87.145767990921669</c:v>
                </c:pt>
                <c:pt idx="1284">
                  <c:v>86.986686193888914</c:v>
                </c:pt>
                <c:pt idx="1285">
                  <c:v>87.101603314951234</c:v>
                </c:pt>
                <c:pt idx="1286">
                  <c:v>86.78386775217929</c:v>
                </c:pt>
                <c:pt idx="1287">
                  <c:v>86.569964911526611</c:v>
                </c:pt>
                <c:pt idx="1288">
                  <c:v>86.95760901608736</c:v>
                </c:pt>
                <c:pt idx="1289">
                  <c:v>86.41</c:v>
                </c:pt>
                <c:pt idx="1290">
                  <c:v>86.168847631107283</c:v>
                </c:pt>
                <c:pt idx="1291">
                  <c:v>86.238637512360654</c:v>
                </c:pt>
                <c:pt idx="1292">
                  <c:v>86.34540165394661</c:v>
                </c:pt>
                <c:pt idx="1293">
                  <c:v>86.380819070368332</c:v>
                </c:pt>
                <c:pt idx="1294">
                  <c:v>86.705188596263014</c:v>
                </c:pt>
                <c:pt idx="1295">
                  <c:v>86.375714480370618</c:v>
                </c:pt>
                <c:pt idx="1296">
                  <c:v>86.040760972954402</c:v>
                </c:pt>
                <c:pt idx="1297">
                  <c:v>86.125405379740087</c:v>
                </c:pt>
                <c:pt idx="1298">
                  <c:v>85.659904017844525</c:v>
                </c:pt>
                <c:pt idx="1299">
                  <c:v>85.703751253069129</c:v>
                </c:pt>
                <c:pt idx="1300">
                  <c:v>86.057824954969547</c:v>
                </c:pt>
                <c:pt idx="1301">
                  <c:v>85.936633789199249</c:v>
                </c:pt>
                <c:pt idx="1302">
                  <c:v>86.057099303594825</c:v>
                </c:pt>
                <c:pt idx="1303">
                  <c:v>85.996440238934483</c:v>
                </c:pt>
                <c:pt idx="1304">
                  <c:v>85.94492749860251</c:v>
                </c:pt>
                <c:pt idx="1305">
                  <c:v>86.066987789444454</c:v>
                </c:pt>
                <c:pt idx="1306">
                  <c:v>86.153343988721261</c:v>
                </c:pt>
                <c:pt idx="1307">
                  <c:v>86.197671866023853</c:v>
                </c:pt>
                <c:pt idx="1308">
                  <c:v>86.25743659446897</c:v>
                </c:pt>
                <c:pt idx="1309">
                  <c:v>86.426373204865826</c:v>
                </c:pt>
                <c:pt idx="1310">
                  <c:v>86.295966008634565</c:v>
                </c:pt>
                <c:pt idx="1311">
                  <c:v>86.135379520119614</c:v>
                </c:pt>
                <c:pt idx="1312">
                  <c:v>86.330627326466967</c:v>
                </c:pt>
                <c:pt idx="1313">
                  <c:v>86.499235187342521</c:v>
                </c:pt>
                <c:pt idx="1314">
                  <c:v>86.515696092597949</c:v>
                </c:pt>
                <c:pt idx="1315">
                  <c:v>86.48125107735018</c:v>
                </c:pt>
                <c:pt idx="1316">
                  <c:v>86.373037326360176</c:v>
                </c:pt>
                <c:pt idx="1317">
                  <c:v>86.550667002711393</c:v>
                </c:pt>
                <c:pt idx="1318">
                  <c:v>86.920839762891518</c:v>
                </c:pt>
                <c:pt idx="1319">
                  <c:v>86.672529864995397</c:v>
                </c:pt>
                <c:pt idx="1320">
                  <c:v>87.082801985083719</c:v>
                </c:pt>
                <c:pt idx="1321">
                  <c:v>87.190172018006436</c:v>
                </c:pt>
                <c:pt idx="1322">
                  <c:v>87.3423202139995</c:v>
                </c:pt>
                <c:pt idx="1323">
                  <c:v>87.309737480190876</c:v>
                </c:pt>
                <c:pt idx="1324">
                  <c:v>87.216926202704471</c:v>
                </c:pt>
                <c:pt idx="1325">
                  <c:v>87.63336995200369</c:v>
                </c:pt>
                <c:pt idx="1326">
                  <c:v>87.698115951391529</c:v>
                </c:pt>
                <c:pt idx="1327">
                  <c:v>87.610502812782968</c:v>
                </c:pt>
                <c:pt idx="1328">
                  <c:v>88.439034316415174</c:v>
                </c:pt>
                <c:pt idx="1329">
                  <c:v>88.851671020708437</c:v>
                </c:pt>
                <c:pt idx="1330">
                  <c:v>88.921768852699316</c:v>
                </c:pt>
                <c:pt idx="1331">
                  <c:v>88.967704127695825</c:v>
                </c:pt>
                <c:pt idx="1332">
                  <c:v>88.731152740554478</c:v>
                </c:pt>
                <c:pt idx="1333">
                  <c:v>88.912591543926993</c:v>
                </c:pt>
                <c:pt idx="1334">
                  <c:v>89.08650239931319</c:v>
                </c:pt>
                <c:pt idx="1335">
                  <c:v>89.158410840489211</c:v>
                </c:pt>
                <c:pt idx="1336">
                  <c:v>88.96979235716833</c:v>
                </c:pt>
                <c:pt idx="1337">
                  <c:v>88.972343154804307</c:v>
                </c:pt>
                <c:pt idx="1338">
                  <c:v>88.928726035384599</c:v>
                </c:pt>
                <c:pt idx="1339">
                  <c:v>88.61265954889555</c:v>
                </c:pt>
                <c:pt idx="1340">
                  <c:v>88.805556305040938</c:v>
                </c:pt>
                <c:pt idx="1341">
                  <c:v>88.931626755778581</c:v>
                </c:pt>
                <c:pt idx="1342">
                  <c:v>88.877721926539223</c:v>
                </c:pt>
                <c:pt idx="1343">
                  <c:v>89.139587368725785</c:v>
                </c:pt>
                <c:pt idx="1344">
                  <c:v>88.836840065165774</c:v>
                </c:pt>
                <c:pt idx="1345">
                  <c:v>88.373678169869706</c:v>
                </c:pt>
                <c:pt idx="1346">
                  <c:v>88.281979520282945</c:v>
                </c:pt>
                <c:pt idx="1347">
                  <c:v>88.221190267853657</c:v>
                </c:pt>
                <c:pt idx="1348">
                  <c:v>88.23225367837135</c:v>
                </c:pt>
                <c:pt idx="1349">
                  <c:v>88.065657574023419</c:v>
                </c:pt>
                <c:pt idx="1350">
                  <c:v>88.202262511150607</c:v>
                </c:pt>
                <c:pt idx="1351">
                  <c:v>88.207313071334681</c:v>
                </c:pt>
                <c:pt idx="1352">
                  <c:v>88.102886180021002</c:v>
                </c:pt>
                <c:pt idx="1353">
                  <c:v>88.167151812608978</c:v>
                </c:pt>
                <c:pt idx="1354">
                  <c:v>88.270312075859991</c:v>
                </c:pt>
                <c:pt idx="1355">
                  <c:v>88.081299331323862</c:v>
                </c:pt>
                <c:pt idx="1356">
                  <c:v>88.117122915520667</c:v>
                </c:pt>
                <c:pt idx="1357">
                  <c:v>88.224459628512207</c:v>
                </c:pt>
                <c:pt idx="1358">
                  <c:v>88.225044502772874</c:v>
                </c:pt>
                <c:pt idx="1359">
                  <c:v>88.06084833516347</c:v>
                </c:pt>
                <c:pt idx="1360">
                  <c:v>88.212141187331284</c:v>
                </c:pt>
                <c:pt idx="1361">
                  <c:v>88.094381046475419</c:v>
                </c:pt>
                <c:pt idx="1362">
                  <c:v>88.102657163400735</c:v>
                </c:pt>
                <c:pt idx="1363">
                  <c:v>88.126802769686307</c:v>
                </c:pt>
                <c:pt idx="1364">
                  <c:v>88.394558838492031</c:v>
                </c:pt>
                <c:pt idx="1365">
                  <c:v>88.446225634106654</c:v>
                </c:pt>
                <c:pt idx="1366">
                  <c:v>88.877604202525887</c:v>
                </c:pt>
                <c:pt idx="1367">
                  <c:v>89.152723159678388</c:v>
                </c:pt>
                <c:pt idx="1368">
                  <c:v>89.425294677951726</c:v>
                </c:pt>
                <c:pt idx="1369">
                  <c:v>89.6087228452771</c:v>
                </c:pt>
                <c:pt idx="1370">
                  <c:v>89.912518714122555</c:v>
                </c:pt>
                <c:pt idx="1371">
                  <c:v>90.09122571144124</c:v>
                </c:pt>
                <c:pt idx="1372">
                  <c:v>90.227819502248522</c:v>
                </c:pt>
                <c:pt idx="1373">
                  <c:v>90.397310673765517</c:v>
                </c:pt>
                <c:pt idx="1374">
                  <c:v>90.326701584813534</c:v>
                </c:pt>
                <c:pt idx="1375">
                  <c:v>90.994704370468867</c:v>
                </c:pt>
                <c:pt idx="1376">
                  <c:v>91.547538282607618</c:v>
                </c:pt>
                <c:pt idx="1377">
                  <c:v>92.050002090818822</c:v>
                </c:pt>
                <c:pt idx="1378">
                  <c:v>91.981465615611825</c:v>
                </c:pt>
                <c:pt idx="1379">
                  <c:v>92.118276167308267</c:v>
                </c:pt>
                <c:pt idx="1380">
                  <c:v>92.189531164791163</c:v>
                </c:pt>
                <c:pt idx="1381">
                  <c:v>92.667550229739362</c:v>
                </c:pt>
                <c:pt idx="1382">
                  <c:v>92.899448369171012</c:v>
                </c:pt>
                <c:pt idx="1383">
                  <c:v>92.986086457053759</c:v>
                </c:pt>
                <c:pt idx="1384">
                  <c:v>93.036296197210262</c:v>
                </c:pt>
                <c:pt idx="1385">
                  <c:v>93.367491832625106</c:v>
                </c:pt>
                <c:pt idx="1386">
                  <c:v>93.560218481939813</c:v>
                </c:pt>
                <c:pt idx="1387">
                  <c:v>94.020942018300985</c:v>
                </c:pt>
                <c:pt idx="1388">
                  <c:v>94.598093750639151</c:v>
                </c:pt>
                <c:pt idx="1389">
                  <c:v>94.6628535954694</c:v>
                </c:pt>
                <c:pt idx="1390">
                  <c:v>95.000142799690948</c:v>
                </c:pt>
                <c:pt idx="1391">
                  <c:v>95.345541704798038</c:v>
                </c:pt>
                <c:pt idx="1392">
                  <c:v>95.832049882091894</c:v>
                </c:pt>
                <c:pt idx="1393">
                  <c:v>95.815356884906194</c:v>
                </c:pt>
                <c:pt idx="1394">
                  <c:v>96.106752226822749</c:v>
                </c:pt>
                <c:pt idx="1395">
                  <c:v>95.678854256442477</c:v>
                </c:pt>
                <c:pt idx="1396">
                  <c:v>95.722214589484295</c:v>
                </c:pt>
                <c:pt idx="1397">
                  <c:v>96.107015353611843</c:v>
                </c:pt>
                <c:pt idx="1398">
                  <c:v>96.02103880073831</c:v>
                </c:pt>
                <c:pt idx="1399">
                  <c:v>95.818903308110194</c:v>
                </c:pt>
                <c:pt idx="1400">
                  <c:v>95.337152117075519</c:v>
                </c:pt>
                <c:pt idx="1401">
                  <c:v>94.916606823112033</c:v>
                </c:pt>
                <c:pt idx="1402">
                  <c:v>95.019474571278337</c:v>
                </c:pt>
                <c:pt idx="1403">
                  <c:v>94.798864512771658</c:v>
                </c:pt>
                <c:pt idx="1404">
                  <c:v>94.601005418114497</c:v>
                </c:pt>
                <c:pt idx="1405">
                  <c:v>94.397530803797906</c:v>
                </c:pt>
                <c:pt idx="1406">
                  <c:v>94.241234768961604</c:v>
                </c:pt>
                <c:pt idx="1407">
                  <c:v>94.19105764143174</c:v>
                </c:pt>
                <c:pt idx="1408">
                  <c:v>94.231539753008121</c:v>
                </c:pt>
                <c:pt idx="1409">
                  <c:v>94.213387976159112</c:v>
                </c:pt>
                <c:pt idx="1410">
                  <c:v>94.256341292019869</c:v>
                </c:pt>
                <c:pt idx="1411">
                  <c:v>94.179756674418741</c:v>
                </c:pt>
                <c:pt idx="1412">
                  <c:v>94.212762580539518</c:v>
                </c:pt>
                <c:pt idx="1413">
                  <c:v>94.468369725911387</c:v>
                </c:pt>
                <c:pt idx="1414">
                  <c:v>94.539991111753721</c:v>
                </c:pt>
                <c:pt idx="1415">
                  <c:v>94.378634692692657</c:v>
                </c:pt>
                <c:pt idx="1416">
                  <c:v>94.455043972999164</c:v>
                </c:pt>
                <c:pt idx="1417">
                  <c:v>94.356440922116064</c:v>
                </c:pt>
                <c:pt idx="1418">
                  <c:v>94.27091123442311</c:v>
                </c:pt>
                <c:pt idx="1419">
                  <c:v>94.271945023362051</c:v>
                </c:pt>
                <c:pt idx="1420">
                  <c:v>94.199675598031916</c:v>
                </c:pt>
                <c:pt idx="1421">
                  <c:v>94.00813320952733</c:v>
                </c:pt>
                <c:pt idx="1422">
                  <c:v>94.116190812737003</c:v>
                </c:pt>
                <c:pt idx="1423">
                  <c:v>94.067314734577238</c:v>
                </c:pt>
                <c:pt idx="1424">
                  <c:v>94.139551849984713</c:v>
                </c:pt>
                <c:pt idx="1425">
                  <c:v>94.07585733760483</c:v>
                </c:pt>
                <c:pt idx="1426">
                  <c:v>93.881261831709011</c:v>
                </c:pt>
                <c:pt idx="1427">
                  <c:v>94.245626384326656</c:v>
                </c:pt>
                <c:pt idx="1428">
                  <c:v>94.422581618546289</c:v>
                </c:pt>
                <c:pt idx="1429">
                  <c:v>94.311310306964216</c:v>
                </c:pt>
                <c:pt idx="1430">
                  <c:v>94.368936667056843</c:v>
                </c:pt>
                <c:pt idx="1431">
                  <c:v>94.614593963536578</c:v>
                </c:pt>
                <c:pt idx="1432">
                  <c:v>94.609479542349305</c:v>
                </c:pt>
                <c:pt idx="1433">
                  <c:v>94.620248993266912</c:v>
                </c:pt>
                <c:pt idx="1434">
                  <c:v>94.780336191793992</c:v>
                </c:pt>
                <c:pt idx="1435">
                  <c:v>94.915394304613912</c:v>
                </c:pt>
                <c:pt idx="1436">
                  <c:v>95.408523015347015</c:v>
                </c:pt>
                <c:pt idx="1437">
                  <c:v>95.555349749166822</c:v>
                </c:pt>
                <c:pt idx="1438">
                  <c:v>95.851931172780482</c:v>
                </c:pt>
                <c:pt idx="1439">
                  <c:v>95.854531307594144</c:v>
                </c:pt>
                <c:pt idx="1440">
                  <c:v>95.871321337300117</c:v>
                </c:pt>
                <c:pt idx="1441">
                  <c:v>96.306036151026618</c:v>
                </c:pt>
                <c:pt idx="1442">
                  <c:v>96.184779250869511</c:v>
                </c:pt>
                <c:pt idx="1443">
                  <c:v>96.502389541632468</c:v>
                </c:pt>
                <c:pt idx="1444">
                  <c:v>97.017027574385551</c:v>
                </c:pt>
                <c:pt idx="1445">
                  <c:v>97.284897102334114</c:v>
                </c:pt>
                <c:pt idx="1446">
                  <c:v>97.610841494945632</c:v>
                </c:pt>
                <c:pt idx="1447">
                  <c:v>97.782061160651125</c:v>
                </c:pt>
                <c:pt idx="1448">
                  <c:v>97.91027176422827</c:v>
                </c:pt>
                <c:pt idx="1449">
                  <c:v>98.000435134508493</c:v>
                </c:pt>
                <c:pt idx="1450">
                  <c:v>97.902810247546569</c:v>
                </c:pt>
                <c:pt idx="1451">
                  <c:v>97.570047808390015</c:v>
                </c:pt>
                <c:pt idx="1452">
                  <c:v>97.647090143905885</c:v>
                </c:pt>
                <c:pt idx="1453">
                  <c:v>97.291141025328599</c:v>
                </c:pt>
                <c:pt idx="1454">
                  <c:v>97.276743682792869</c:v>
                </c:pt>
                <c:pt idx="1455">
                  <c:v>97.161166057958923</c:v>
                </c:pt>
                <c:pt idx="1456">
                  <c:v>97.255111917497672</c:v>
                </c:pt>
                <c:pt idx="1457">
                  <c:v>97.368763529804298</c:v>
                </c:pt>
                <c:pt idx="1458">
                  <c:v>97.445773351758604</c:v>
                </c:pt>
                <c:pt idx="1459">
                  <c:v>97.40257564883386</c:v>
                </c:pt>
                <c:pt idx="1460">
                  <c:v>97.749479037044253</c:v>
                </c:pt>
                <c:pt idx="1461">
                  <c:v>97.182635033928761</c:v>
                </c:pt>
                <c:pt idx="1462">
                  <c:v>97.922766056490161</c:v>
                </c:pt>
                <c:pt idx="1463">
                  <c:v>98.215623113879815</c:v>
                </c:pt>
                <c:pt idx="1464">
                  <c:v>98.514721877028038</c:v>
                </c:pt>
                <c:pt idx="1465">
                  <c:v>98.525098341034493</c:v>
                </c:pt>
                <c:pt idx="1466">
                  <c:v>99.109542627998209</c:v>
                </c:pt>
                <c:pt idx="1467">
                  <c:v>99.174155225587469</c:v>
                </c:pt>
                <c:pt idx="1468">
                  <c:v>99.88308733328229</c:v>
                </c:pt>
                <c:pt idx="1469">
                  <c:v>99.992930899361141</c:v>
                </c:pt>
                <c:pt idx="1470">
                  <c:v>100.18247546223043</c:v>
                </c:pt>
                <c:pt idx="1471">
                  <c:v>100.24066729429879</c:v>
                </c:pt>
                <c:pt idx="1472">
                  <c:v>100.34399940724261</c:v>
                </c:pt>
                <c:pt idx="1473">
                  <c:v>100.59682344565722</c:v>
                </c:pt>
                <c:pt idx="1474">
                  <c:v>100.78510282528303</c:v>
                </c:pt>
                <c:pt idx="1475">
                  <c:v>101.50080228383244</c:v>
                </c:pt>
                <c:pt idx="1476">
                  <c:v>101.55011935458489</c:v>
                </c:pt>
                <c:pt idx="1477">
                  <c:v>102.20521391626117</c:v>
                </c:pt>
                <c:pt idx="1478">
                  <c:v>102.72484344481435</c:v>
                </c:pt>
                <c:pt idx="1479">
                  <c:v>102.86911368334493</c:v>
                </c:pt>
                <c:pt idx="1480">
                  <c:v>103.29046410409889</c:v>
                </c:pt>
                <c:pt idx="1481">
                  <c:v>103.30908849026736</c:v>
                </c:pt>
                <c:pt idx="1482">
                  <c:v>104.84341834791485</c:v>
                </c:pt>
                <c:pt idx="1483">
                  <c:v>105.86514290550335</c:v>
                </c:pt>
                <c:pt idx="1484">
                  <c:v>106.58722356102241</c:v>
                </c:pt>
                <c:pt idx="1485">
                  <c:v>106.57129352897397</c:v>
                </c:pt>
                <c:pt idx="1486">
                  <c:v>106.54648726370887</c:v>
                </c:pt>
                <c:pt idx="1487">
                  <c:v>107.56075992852163</c:v>
                </c:pt>
                <c:pt idx="1488">
                  <c:v>107.56297990601411</c:v>
                </c:pt>
                <c:pt idx="1489">
                  <c:v>108.29888306799849</c:v>
                </c:pt>
                <c:pt idx="1490">
                  <c:v>108.38199108300424</c:v>
                </c:pt>
                <c:pt idx="1491">
                  <c:v>109.22937787196265</c:v>
                </c:pt>
                <c:pt idx="1492">
                  <c:v>109.2156301316228</c:v>
                </c:pt>
                <c:pt idx="1493">
                  <c:v>109.26587314576136</c:v>
                </c:pt>
                <c:pt idx="1494">
                  <c:v>109.44796844798815</c:v>
                </c:pt>
                <c:pt idx="1495">
                  <c:v>109.71722109868894</c:v>
                </c:pt>
                <c:pt idx="1496">
                  <c:v>109.56270607826455</c:v>
                </c:pt>
                <c:pt idx="1497">
                  <c:v>110.72158236534095</c:v>
                </c:pt>
                <c:pt idx="1498">
                  <c:v>111.3999875452526</c:v>
                </c:pt>
                <c:pt idx="1499">
                  <c:v>111.36740518272634</c:v>
                </c:pt>
                <c:pt idx="1500">
                  <c:v>111.87985901088753</c:v>
                </c:pt>
                <c:pt idx="1501">
                  <c:v>111.889057744887</c:v>
                </c:pt>
                <c:pt idx="1502">
                  <c:v>111.74905428726335</c:v>
                </c:pt>
                <c:pt idx="1503">
                  <c:v>111.71338182713744</c:v>
                </c:pt>
                <c:pt idx="1504">
                  <c:v>111.64910152230698</c:v>
                </c:pt>
                <c:pt idx="1505">
                  <c:v>111.63282357627369</c:v>
                </c:pt>
                <c:pt idx="1506">
                  <c:v>111.74642494452412</c:v>
                </c:pt>
                <c:pt idx="1507">
                  <c:v>111.60994299635314</c:v>
                </c:pt>
                <c:pt idx="1508">
                  <c:v>111.60746526190967</c:v>
                </c:pt>
                <c:pt idx="1509">
                  <c:v>111.51015626941481</c:v>
                </c:pt>
                <c:pt idx="1510">
                  <c:v>111.52872777811932</c:v>
                </c:pt>
                <c:pt idx="1511">
                  <c:v>111.64688073393567</c:v>
                </c:pt>
                <c:pt idx="1512">
                  <c:v>111.86884497062069</c:v>
                </c:pt>
                <c:pt idx="1513">
                  <c:v>112.14311718562612</c:v>
                </c:pt>
                <c:pt idx="1514">
                  <c:v>112.2224356743742</c:v>
                </c:pt>
                <c:pt idx="1515">
                  <c:v>112.2029231744863</c:v>
                </c:pt>
                <c:pt idx="1516">
                  <c:v>112.39050684644531</c:v>
                </c:pt>
                <c:pt idx="1517">
                  <c:v>112.15342692598222</c:v>
                </c:pt>
                <c:pt idx="1518">
                  <c:v>112.33399004187935</c:v>
                </c:pt>
                <c:pt idx="1519">
                  <c:v>112.33321553858278</c:v>
                </c:pt>
                <c:pt idx="1520">
                  <c:v>112.36033071704756</c:v>
                </c:pt>
                <c:pt idx="1521">
                  <c:v>112.31057474340098</c:v>
                </c:pt>
                <c:pt idx="1522">
                  <c:v>112.14603241126925</c:v>
                </c:pt>
                <c:pt idx="1523">
                  <c:v>111.79100683003725</c:v>
                </c:pt>
                <c:pt idx="1524">
                  <c:v>111.38716440317386</c:v>
                </c:pt>
                <c:pt idx="1525">
                  <c:v>111.04601721230485</c:v>
                </c:pt>
                <c:pt idx="1526">
                  <c:v>111.1807091990127</c:v>
                </c:pt>
                <c:pt idx="1527">
                  <c:v>110.94014150964351</c:v>
                </c:pt>
                <c:pt idx="1528">
                  <c:v>111.0207504724642</c:v>
                </c:pt>
                <c:pt idx="1529">
                  <c:v>111.09185952269002</c:v>
                </c:pt>
                <c:pt idx="1530">
                  <c:v>111.01153008745771</c:v>
                </c:pt>
                <c:pt idx="1531">
                  <c:v>108.71453121974628</c:v>
                </c:pt>
                <c:pt idx="1532">
                  <c:v>107.94638518638129</c:v>
                </c:pt>
                <c:pt idx="1533">
                  <c:v>108.02439206904039</c:v>
                </c:pt>
                <c:pt idx="1534">
                  <c:v>108.11168206287432</c:v>
                </c:pt>
                <c:pt idx="1535">
                  <c:v>108.06992962193327</c:v>
                </c:pt>
                <c:pt idx="1536">
                  <c:v>108.07133518892077</c:v>
                </c:pt>
                <c:pt idx="1537">
                  <c:v>108.03829729986177</c:v>
                </c:pt>
                <c:pt idx="1538">
                  <c:v>108.06383278089228</c:v>
                </c:pt>
                <c:pt idx="1539">
                  <c:v>108.06943711917279</c:v>
                </c:pt>
                <c:pt idx="1540">
                  <c:v>108.02172441819694</c:v>
                </c:pt>
                <c:pt idx="1541">
                  <c:v>108.112126113532</c:v>
                </c:pt>
                <c:pt idx="1542">
                  <c:v>108.3714346814982</c:v>
                </c:pt>
                <c:pt idx="1543">
                  <c:v>108.39657807909289</c:v>
                </c:pt>
                <c:pt idx="1544">
                  <c:v>110.19875793095812</c:v>
                </c:pt>
                <c:pt idx="1545">
                  <c:v>110.37995521786107</c:v>
                </c:pt>
                <c:pt idx="1546">
                  <c:v>110.87436318298943</c:v>
                </c:pt>
                <c:pt idx="1547">
                  <c:v>110.88594017265382</c:v>
                </c:pt>
                <c:pt idx="1548">
                  <c:v>111.26742300646589</c:v>
                </c:pt>
                <c:pt idx="1549">
                  <c:v>111.26742300646589</c:v>
                </c:pt>
                <c:pt idx="1550">
                  <c:v>111.78053700450157</c:v>
                </c:pt>
                <c:pt idx="1551">
                  <c:v>111.89323401074859</c:v>
                </c:pt>
                <c:pt idx="1552">
                  <c:v>111.78217982208851</c:v>
                </c:pt>
                <c:pt idx="1553">
                  <c:v>111.82323449951865</c:v>
                </c:pt>
                <c:pt idx="1554">
                  <c:v>112.11225033987802</c:v>
                </c:pt>
                <c:pt idx="1555">
                  <c:v>112.19417606416495</c:v>
                </c:pt>
                <c:pt idx="1556">
                  <c:v>112.08250553069198</c:v>
                </c:pt>
                <c:pt idx="1557">
                  <c:v>111.93108942826056</c:v>
                </c:pt>
                <c:pt idx="1558">
                  <c:v>111.0456000783677</c:v>
                </c:pt>
                <c:pt idx="1559">
                  <c:v>111.11795346374949</c:v>
                </c:pt>
                <c:pt idx="1560">
                  <c:v>110.99566307775379</c:v>
                </c:pt>
                <c:pt idx="1561">
                  <c:v>110.97784057001324</c:v>
                </c:pt>
                <c:pt idx="1562">
                  <c:v>110.85596248832476</c:v>
                </c:pt>
                <c:pt idx="1563">
                  <c:v>110.62157413383126</c:v>
                </c:pt>
                <c:pt idx="1564">
                  <c:v>110.80583363181391</c:v>
                </c:pt>
                <c:pt idx="1565">
                  <c:v>110.87339103740183</c:v>
                </c:pt>
                <c:pt idx="1566">
                  <c:v>110.7836708969825</c:v>
                </c:pt>
                <c:pt idx="1567">
                  <c:v>110.8080251200429</c:v>
                </c:pt>
                <c:pt idx="1568">
                  <c:v>110.50827753377631</c:v>
                </c:pt>
                <c:pt idx="1569">
                  <c:v>110.3558955080517</c:v>
                </c:pt>
                <c:pt idx="1570">
                  <c:v>110.42779591529236</c:v>
                </c:pt>
                <c:pt idx="1571">
                  <c:v>110.50235733078101</c:v>
                </c:pt>
                <c:pt idx="1572">
                  <c:v>109.91656532155184</c:v>
                </c:pt>
                <c:pt idx="1573">
                  <c:v>109.94654525459045</c:v>
                </c:pt>
                <c:pt idx="1574">
                  <c:v>109.80810530086991</c:v>
                </c:pt>
                <c:pt idx="1575">
                  <c:v>109.93175895385512</c:v>
                </c:pt>
                <c:pt idx="1576">
                  <c:v>109.97296202574964</c:v>
                </c:pt>
                <c:pt idx="1577">
                  <c:v>109.64216669146188</c:v>
                </c:pt>
                <c:pt idx="1578">
                  <c:v>109.58423885531791</c:v>
                </c:pt>
                <c:pt idx="1579">
                  <c:v>109.52085832728717</c:v>
                </c:pt>
                <c:pt idx="1580">
                  <c:v>109.59746927725287</c:v>
                </c:pt>
                <c:pt idx="1581">
                  <c:v>109.42885604974158</c:v>
                </c:pt>
                <c:pt idx="1582">
                  <c:v>109.22762315806189</c:v>
                </c:pt>
                <c:pt idx="1583">
                  <c:v>109.25598225161367</c:v>
                </c:pt>
                <c:pt idx="1584">
                  <c:v>109.57247678323129</c:v>
                </c:pt>
                <c:pt idx="1585">
                  <c:v>109.53486933070081</c:v>
                </c:pt>
                <c:pt idx="1586">
                  <c:v>109.61442718953474</c:v>
                </c:pt>
                <c:pt idx="1587">
                  <c:v>110.00361675942041</c:v>
                </c:pt>
                <c:pt idx="1588">
                  <c:v>110.03406636454552</c:v>
                </c:pt>
                <c:pt idx="1589">
                  <c:v>110.04448110720541</c:v>
                </c:pt>
                <c:pt idx="1590">
                  <c:v>110.37879894610339</c:v>
                </c:pt>
                <c:pt idx="1591">
                  <c:v>110.53081521144448</c:v>
                </c:pt>
                <c:pt idx="1592">
                  <c:v>110.20817968657687</c:v>
                </c:pt>
                <c:pt idx="1593">
                  <c:v>110.97998944910411</c:v>
                </c:pt>
                <c:pt idx="1594">
                  <c:v>110.99553118668055</c:v>
                </c:pt>
                <c:pt idx="1595">
                  <c:v>111.27208008590028</c:v>
                </c:pt>
                <c:pt idx="1596">
                  <c:v>112.33983848672455</c:v>
                </c:pt>
                <c:pt idx="1597">
                  <c:v>112.38612798868297</c:v>
                </c:pt>
                <c:pt idx="1598">
                  <c:v>112.61405788724973</c:v>
                </c:pt>
                <c:pt idx="1599">
                  <c:v>112.78528643268218</c:v>
                </c:pt>
                <c:pt idx="1600">
                  <c:v>112.8056981375674</c:v>
                </c:pt>
                <c:pt idx="1601">
                  <c:v>112.6639905055642</c:v>
                </c:pt>
                <c:pt idx="1602">
                  <c:v>113.06007151559331</c:v>
                </c:pt>
                <c:pt idx="1603">
                  <c:v>113.31476017102517</c:v>
                </c:pt>
                <c:pt idx="1604">
                  <c:v>113.64740324395297</c:v>
                </c:pt>
                <c:pt idx="1605">
                  <c:v>114.09507373006224</c:v>
                </c:pt>
                <c:pt idx="1606">
                  <c:v>114.21659329247056</c:v>
                </c:pt>
                <c:pt idx="1607">
                  <c:v>114.09400877162187</c:v>
                </c:pt>
                <c:pt idx="1608">
                  <c:v>114.55317843325952</c:v>
                </c:pt>
                <c:pt idx="1609">
                  <c:v>114.82356632853049</c:v>
                </c:pt>
                <c:pt idx="1610">
                  <c:v>115.12873267389618</c:v>
                </c:pt>
                <c:pt idx="1611">
                  <c:v>114.77516372032777</c:v>
                </c:pt>
                <c:pt idx="1612">
                  <c:v>114.77147270107291</c:v>
                </c:pt>
                <c:pt idx="1613">
                  <c:v>114.74384375998163</c:v>
                </c:pt>
                <c:pt idx="1614">
                  <c:v>114.7412090899451</c:v>
                </c:pt>
                <c:pt idx="1615">
                  <c:v>114.84836904933778</c:v>
                </c:pt>
                <c:pt idx="1616">
                  <c:v>114.96792696091141</c:v>
                </c:pt>
                <c:pt idx="1617">
                  <c:v>114.99555780825592</c:v>
                </c:pt>
                <c:pt idx="1618">
                  <c:v>115.18841243131909</c:v>
                </c:pt>
                <c:pt idx="1619">
                  <c:v>114.91307002323252</c:v>
                </c:pt>
                <c:pt idx="1620">
                  <c:v>114.984245962777</c:v>
                </c:pt>
                <c:pt idx="1621">
                  <c:v>114.99992717967216</c:v>
                </c:pt>
                <c:pt idx="1622">
                  <c:v>115.19968197264284</c:v>
                </c:pt>
                <c:pt idx="1623">
                  <c:v>115.63951135061804</c:v>
                </c:pt>
                <c:pt idx="1624">
                  <c:v>115.50633091310507</c:v>
                </c:pt>
                <c:pt idx="1625">
                  <c:v>115.70371355902131</c:v>
                </c:pt>
                <c:pt idx="1626">
                  <c:v>115.78837833294575</c:v>
                </c:pt>
                <c:pt idx="1627">
                  <c:v>115.90189083540984</c:v>
                </c:pt>
                <c:pt idx="1628">
                  <c:v>116.27795712269071</c:v>
                </c:pt>
                <c:pt idx="1629">
                  <c:v>116.67653510262716</c:v>
                </c:pt>
                <c:pt idx="1630">
                  <c:v>116.86030220721976</c:v>
                </c:pt>
                <c:pt idx="1631">
                  <c:v>117.41141471540362</c:v>
                </c:pt>
                <c:pt idx="1632">
                  <c:v>117.44196903454063</c:v>
                </c:pt>
                <c:pt idx="1633">
                  <c:v>117.92682533132593</c:v>
                </c:pt>
                <c:pt idx="1634">
                  <c:v>118.06311337425238</c:v>
                </c:pt>
                <c:pt idx="1635">
                  <c:v>118.25808508454425</c:v>
                </c:pt>
                <c:pt idx="1636">
                  <c:v>118.55246960321259</c:v>
                </c:pt>
                <c:pt idx="1637">
                  <c:v>118.89224775500891</c:v>
                </c:pt>
                <c:pt idx="1638">
                  <c:v>119.05648122471516</c:v>
                </c:pt>
                <c:pt idx="1639">
                  <c:v>119.26767104932071</c:v>
                </c:pt>
                <c:pt idx="1640">
                  <c:v>119.22711543404382</c:v>
                </c:pt>
                <c:pt idx="1641">
                  <c:v>119.80515115430653</c:v>
                </c:pt>
                <c:pt idx="1642">
                  <c:v>120.04765137405707</c:v>
                </c:pt>
                <c:pt idx="1643">
                  <c:v>120.66918431897051</c:v>
                </c:pt>
                <c:pt idx="1644">
                  <c:v>121.86867356991218</c:v>
                </c:pt>
                <c:pt idx="1645">
                  <c:v>121.98568428532587</c:v>
                </c:pt>
                <c:pt idx="1646">
                  <c:v>122.42825018871368</c:v>
                </c:pt>
                <c:pt idx="1647">
                  <c:v>122.9399242311062</c:v>
                </c:pt>
                <c:pt idx="1648">
                  <c:v>123.21029612434103</c:v>
                </c:pt>
                <c:pt idx="1649">
                  <c:v>124.33978385768098</c:v>
                </c:pt>
                <c:pt idx="1650">
                  <c:v>124.87243832485183</c:v>
                </c:pt>
                <c:pt idx="1651">
                  <c:v>126.75081968666939</c:v>
                </c:pt>
                <c:pt idx="1652">
                  <c:v>127.28749837039118</c:v>
                </c:pt>
                <c:pt idx="1653">
                  <c:v>127.48497651400363</c:v>
                </c:pt>
                <c:pt idx="1654">
                  <c:v>127.69321885475152</c:v>
                </c:pt>
                <c:pt idx="1655">
                  <c:v>128.04481259335142</c:v>
                </c:pt>
                <c:pt idx="1656">
                  <c:v>128.3005451514945</c:v>
                </c:pt>
                <c:pt idx="1657">
                  <c:v>128.59440458495021</c:v>
                </c:pt>
                <c:pt idx="1658">
                  <c:v>128.75883997294088</c:v>
                </c:pt>
                <c:pt idx="1659">
                  <c:v>128.78203084898118</c:v>
                </c:pt>
                <c:pt idx="1660">
                  <c:v>128.90359700215265</c:v>
                </c:pt>
                <c:pt idx="1661">
                  <c:v>129.01248594388596</c:v>
                </c:pt>
                <c:pt idx="1662">
                  <c:v>129.02640734163413</c:v>
                </c:pt>
                <c:pt idx="1663">
                  <c:v>129.16890636395112</c:v>
                </c:pt>
                <c:pt idx="1664">
                  <c:v>129.45053121210393</c:v>
                </c:pt>
                <c:pt idx="1665">
                  <c:v>129.71676982059711</c:v>
                </c:pt>
                <c:pt idx="1666">
                  <c:v>129.96189277406802</c:v>
                </c:pt>
                <c:pt idx="1667">
                  <c:v>129.41969843042114</c:v>
                </c:pt>
                <c:pt idx="1668">
                  <c:v>129.60318165185899</c:v>
                </c:pt>
                <c:pt idx="1669">
                  <c:v>129.44874649680099</c:v>
                </c:pt>
                <c:pt idx="1670">
                  <c:v>129.56911073909586</c:v>
                </c:pt>
                <c:pt idx="1671">
                  <c:v>129.72978146436233</c:v>
                </c:pt>
                <c:pt idx="1672">
                  <c:v>129.72130746257668</c:v>
                </c:pt>
                <c:pt idx="1673">
                  <c:v>129.62113013481442</c:v>
                </c:pt>
                <c:pt idx="1674">
                  <c:v>129.83803931704307</c:v>
                </c:pt>
                <c:pt idx="1675">
                  <c:v>129.87655686270381</c:v>
                </c:pt>
                <c:pt idx="1676">
                  <c:v>129.67544394066746</c:v>
                </c:pt>
                <c:pt idx="1677">
                  <c:v>129.54016686857986</c:v>
                </c:pt>
                <c:pt idx="1678">
                  <c:v>129.1185298401617</c:v>
                </c:pt>
                <c:pt idx="1679">
                  <c:v>129.1455631984177</c:v>
                </c:pt>
                <c:pt idx="1680">
                  <c:v>129.54154521912608</c:v>
                </c:pt>
                <c:pt idx="1681">
                  <c:v>129.74026498252081</c:v>
                </c:pt>
                <c:pt idx="1682">
                  <c:v>129.59535922403421</c:v>
                </c:pt>
                <c:pt idx="1683">
                  <c:v>129.69848340826894</c:v>
                </c:pt>
                <c:pt idx="1684">
                  <c:v>129.81907995944712</c:v>
                </c:pt>
                <c:pt idx="1685">
                  <c:v>129.96067268819164</c:v>
                </c:pt>
                <c:pt idx="1686">
                  <c:v>129.97932535265298</c:v>
                </c:pt>
                <c:pt idx="1687">
                  <c:v>130.06650876581395</c:v>
                </c:pt>
                <c:pt idx="1688">
                  <c:v>129.9872578509983</c:v>
                </c:pt>
                <c:pt idx="1689">
                  <c:v>130.12329061810999</c:v>
                </c:pt>
                <c:pt idx="1690">
                  <c:v>130.1648540790969</c:v>
                </c:pt>
                <c:pt idx="1691">
                  <c:v>130.33023036255597</c:v>
                </c:pt>
                <c:pt idx="1692">
                  <c:v>130.35216683234924</c:v>
                </c:pt>
                <c:pt idx="1693">
                  <c:v>130.38376255900673</c:v>
                </c:pt>
                <c:pt idx="1694">
                  <c:v>130.4190190237409</c:v>
                </c:pt>
                <c:pt idx="1695">
                  <c:v>130.59351643329876</c:v>
                </c:pt>
                <c:pt idx="1696">
                  <c:v>130.69610994553858</c:v>
                </c:pt>
                <c:pt idx="1697">
                  <c:v>130.80903648871839</c:v>
                </c:pt>
                <c:pt idx="1698">
                  <c:v>130.84300439969499</c:v>
                </c:pt>
                <c:pt idx="1699">
                  <c:v>130.90933891043753</c:v>
                </c:pt>
                <c:pt idx="1700">
                  <c:v>130.86869763257499</c:v>
                </c:pt>
                <c:pt idx="1701">
                  <c:v>130.91608970579054</c:v>
                </c:pt>
                <c:pt idx="1702">
                  <c:v>130.87362661492011</c:v>
                </c:pt>
                <c:pt idx="1703">
                  <c:v>130.88542471983513</c:v>
                </c:pt>
                <c:pt idx="1704">
                  <c:v>130.79033288700847</c:v>
                </c:pt>
                <c:pt idx="1705">
                  <c:v>130.89555630727597</c:v>
                </c:pt>
                <c:pt idx="1706">
                  <c:v>130.84318661515871</c:v>
                </c:pt>
                <c:pt idx="1707">
                  <c:v>130.76121445171222</c:v>
                </c:pt>
                <c:pt idx="1708">
                  <c:v>130.67364196538938</c:v>
                </c:pt>
                <c:pt idx="1709">
                  <c:v>130.5488448137921</c:v>
                </c:pt>
                <c:pt idx="1710">
                  <c:v>130.50855348304552</c:v>
                </c:pt>
                <c:pt idx="1711">
                  <c:v>130.66263552840132</c:v>
                </c:pt>
                <c:pt idx="1712">
                  <c:v>130.6888878822372</c:v>
                </c:pt>
                <c:pt idx="1713">
                  <c:v>130.72693257260786</c:v>
                </c:pt>
                <c:pt idx="1714">
                  <c:v>130.81477421898433</c:v>
                </c:pt>
                <c:pt idx="1715">
                  <c:v>130.70736049832479</c:v>
                </c:pt>
                <c:pt idx="1716">
                  <c:v>130.57217507773126</c:v>
                </c:pt>
                <c:pt idx="1717">
                  <c:v>130.68716303122372</c:v>
                </c:pt>
                <c:pt idx="1718">
                  <c:v>130.80659804856873</c:v>
                </c:pt>
                <c:pt idx="1719">
                  <c:v>130.71994715884651</c:v>
                </c:pt>
                <c:pt idx="1720">
                  <c:v>130.64500064843352</c:v>
                </c:pt>
                <c:pt idx="1721">
                  <c:v>130.57736405872163</c:v>
                </c:pt>
                <c:pt idx="1722">
                  <c:v>130.57045934148223</c:v>
                </c:pt>
                <c:pt idx="1723">
                  <c:v>130.46827212008472</c:v>
                </c:pt>
                <c:pt idx="1724">
                  <c:v>130.7330777677308</c:v>
                </c:pt>
                <c:pt idx="1725">
                  <c:v>130.5872708769293</c:v>
                </c:pt>
                <c:pt idx="1726">
                  <c:v>130.62172974899042</c:v>
                </c:pt>
                <c:pt idx="1727">
                  <c:v>130.79152210107307</c:v>
                </c:pt>
                <c:pt idx="1728">
                  <c:v>130.7249313176691</c:v>
                </c:pt>
                <c:pt idx="1729">
                  <c:v>130.61247487037744</c:v>
                </c:pt>
                <c:pt idx="1730">
                  <c:v>130.41503328524644</c:v>
                </c:pt>
                <c:pt idx="1731">
                  <c:v>130.39185011916345</c:v>
                </c:pt>
                <c:pt idx="1732">
                  <c:v>130.41626946390306</c:v>
                </c:pt>
                <c:pt idx="1733">
                  <c:v>130.68563091332834</c:v>
                </c:pt>
                <c:pt idx="1734">
                  <c:v>130.56731962406519</c:v>
                </c:pt>
                <c:pt idx="1735">
                  <c:v>130.7352532803188</c:v>
                </c:pt>
                <c:pt idx="1736">
                  <c:v>131.01642508459938</c:v>
                </c:pt>
                <c:pt idx="1737">
                  <c:v>130.87692863164972</c:v>
                </c:pt>
                <c:pt idx="1738">
                  <c:v>131.08636658874647</c:v>
                </c:pt>
                <c:pt idx="1739">
                  <c:v>130.98350710311431</c:v>
                </c:pt>
                <c:pt idx="1740">
                  <c:v>131.25929273490539</c:v>
                </c:pt>
                <c:pt idx="1741">
                  <c:v>131.20478659595639</c:v>
                </c:pt>
                <c:pt idx="1742">
                  <c:v>131.79744185841997</c:v>
                </c:pt>
                <c:pt idx="1743">
                  <c:v>132.28902045789832</c:v>
                </c:pt>
                <c:pt idx="1744">
                  <c:v>132.68428588359376</c:v>
                </c:pt>
                <c:pt idx="1745">
                  <c:v>132.74065983475259</c:v>
                </c:pt>
                <c:pt idx="1746">
                  <c:v>133.14339109203704</c:v>
                </c:pt>
                <c:pt idx="1747">
                  <c:v>133.29291645687633</c:v>
                </c:pt>
                <c:pt idx="1748">
                  <c:v>133.48770041057281</c:v>
                </c:pt>
                <c:pt idx="1749">
                  <c:v>133.72521012947655</c:v>
                </c:pt>
                <c:pt idx="1750">
                  <c:v>133.67568490560336</c:v>
                </c:pt>
                <c:pt idx="1751">
                  <c:v>133.96429539094032</c:v>
                </c:pt>
                <c:pt idx="1752">
                  <c:v>134.11898708250493</c:v>
                </c:pt>
                <c:pt idx="1753">
                  <c:v>134.18936232558909</c:v>
                </c:pt>
                <c:pt idx="1754">
                  <c:v>133.98446775617066</c:v>
                </c:pt>
                <c:pt idx="1755">
                  <c:v>134.18959027517423</c:v>
                </c:pt>
                <c:pt idx="1756">
                  <c:v>134.11271485048167</c:v>
                </c:pt>
                <c:pt idx="1757">
                  <c:v>134.02645465819211</c:v>
                </c:pt>
                <c:pt idx="1758">
                  <c:v>133.98718018591418</c:v>
                </c:pt>
                <c:pt idx="1759">
                  <c:v>134.22946326107291</c:v>
                </c:pt>
                <c:pt idx="1760">
                  <c:v>134.26486012618031</c:v>
                </c:pt>
                <c:pt idx="1761">
                  <c:v>134.29083322099299</c:v>
                </c:pt>
                <c:pt idx="1762">
                  <c:v>134.39889267325844</c:v>
                </c:pt>
                <c:pt idx="1763">
                  <c:v>134.22391655767311</c:v>
                </c:pt>
                <c:pt idx="1764">
                  <c:v>134.14948671630162</c:v>
                </c:pt>
                <c:pt idx="1765">
                  <c:v>134.10152087160301</c:v>
                </c:pt>
                <c:pt idx="1766">
                  <c:v>134.26830871903525</c:v>
                </c:pt>
                <c:pt idx="1767">
                  <c:v>134.37053983204211</c:v>
                </c:pt>
                <c:pt idx="1768">
                  <c:v>134.39587726451242</c:v>
                </c:pt>
                <c:pt idx="1769">
                  <c:v>134.74412306395223</c:v>
                </c:pt>
                <c:pt idx="1770">
                  <c:v>134.70442522879998</c:v>
                </c:pt>
                <c:pt idx="1771">
                  <c:v>134.54130307688018</c:v>
                </c:pt>
                <c:pt idx="1772">
                  <c:v>134.69436150705175</c:v>
                </c:pt>
                <c:pt idx="1773">
                  <c:v>134.49953539775876</c:v>
                </c:pt>
                <c:pt idx="1774">
                  <c:v>134.58714330031376</c:v>
                </c:pt>
                <c:pt idx="1775">
                  <c:v>134.69922842700831</c:v>
                </c:pt>
                <c:pt idx="1776">
                  <c:v>134.75789989589899</c:v>
                </c:pt>
                <c:pt idx="1777">
                  <c:v>134.7956090508122</c:v>
                </c:pt>
                <c:pt idx="1778">
                  <c:v>134.94320181912082</c:v>
                </c:pt>
                <c:pt idx="1779">
                  <c:v>135.09926598004799</c:v>
                </c:pt>
                <c:pt idx="1780">
                  <c:v>134.88284340809676</c:v>
                </c:pt>
                <c:pt idx="1781">
                  <c:v>134.80190961748514</c:v>
                </c:pt>
                <c:pt idx="1782">
                  <c:v>134.8178468223982</c:v>
                </c:pt>
                <c:pt idx="1783">
                  <c:v>134.76353002705906</c:v>
                </c:pt>
                <c:pt idx="1784">
                  <c:v>134.96392376270407</c:v>
                </c:pt>
                <c:pt idx="1785">
                  <c:v>134.90896942676255</c:v>
                </c:pt>
                <c:pt idx="1786">
                  <c:v>134.96392376270407</c:v>
                </c:pt>
                <c:pt idx="1787">
                  <c:v>134.75428002278906</c:v>
                </c:pt>
                <c:pt idx="1788">
                  <c:v>134.63885929563315</c:v>
                </c:pt>
                <c:pt idx="1789">
                  <c:v>134.19323907365313</c:v>
                </c:pt>
                <c:pt idx="1790">
                  <c:v>133.93766295654953</c:v>
                </c:pt>
                <c:pt idx="1791">
                  <c:v>133.47742191510207</c:v>
                </c:pt>
                <c:pt idx="1792">
                  <c:v>133.02331540098214</c:v>
                </c:pt>
                <c:pt idx="1793">
                  <c:v>132.94280102437585</c:v>
                </c:pt>
                <c:pt idx="1794">
                  <c:v>132.8205640374712</c:v>
                </c:pt>
                <c:pt idx="1795">
                  <c:v>132.69915525822486</c:v>
                </c:pt>
                <c:pt idx="1796">
                  <c:v>132.51285867176608</c:v>
                </c:pt>
                <c:pt idx="1797">
                  <c:v>132.25210150192015</c:v>
                </c:pt>
                <c:pt idx="1798">
                  <c:v>132.33471523436413</c:v>
                </c:pt>
                <c:pt idx="1799">
                  <c:v>132.36894796290562</c:v>
                </c:pt>
                <c:pt idx="1800">
                  <c:v>132.43074871619342</c:v>
                </c:pt>
                <c:pt idx="1801">
                  <c:v>132.45794286886988</c:v>
                </c:pt>
                <c:pt idx="1802">
                  <c:v>132.35297716571429</c:v>
                </c:pt>
                <c:pt idx="1803">
                  <c:v>132.51049440054817</c:v>
                </c:pt>
                <c:pt idx="1804">
                  <c:v>132.34684008223655</c:v>
                </c:pt>
                <c:pt idx="1805">
                  <c:v>132.32079126455679</c:v>
                </c:pt>
                <c:pt idx="1806">
                  <c:v>132.3185109321175</c:v>
                </c:pt>
                <c:pt idx="1807">
                  <c:v>132.0211457947149</c:v>
                </c:pt>
                <c:pt idx="1808">
                  <c:v>131.57209775978174</c:v>
                </c:pt>
                <c:pt idx="1809">
                  <c:v>131.25012184388342</c:v>
                </c:pt>
                <c:pt idx="1810">
                  <c:v>131.1189797039988</c:v>
                </c:pt>
                <c:pt idx="1811">
                  <c:v>130.82195258886406</c:v>
                </c:pt>
                <c:pt idx="1812">
                  <c:v>129.7695568306888</c:v>
                </c:pt>
                <c:pt idx="1813">
                  <c:v>129.30568577389292</c:v>
                </c:pt>
                <c:pt idx="1814">
                  <c:v>129.01347970133125</c:v>
                </c:pt>
                <c:pt idx="1815">
                  <c:v>129.04574182468576</c:v>
                </c:pt>
                <c:pt idx="1816">
                  <c:v>128.68683076029237</c:v>
                </c:pt>
                <c:pt idx="1817">
                  <c:v>127.99405026615251</c:v>
                </c:pt>
                <c:pt idx="1818">
                  <c:v>127.69391703444296</c:v>
                </c:pt>
                <c:pt idx="1819">
                  <c:v>127.59009493757418</c:v>
                </c:pt>
                <c:pt idx="1820">
                  <c:v>127.13839185429576</c:v>
                </c:pt>
                <c:pt idx="1821">
                  <c:v>126.16643970841244</c:v>
                </c:pt>
                <c:pt idx="1822">
                  <c:v>125.89454567068263</c:v>
                </c:pt>
                <c:pt idx="1823">
                  <c:v>125.55195289764704</c:v>
                </c:pt>
                <c:pt idx="1824">
                  <c:v>125.35001831183753</c:v>
                </c:pt>
                <c:pt idx="1825">
                  <c:v>125.2752943901108</c:v>
                </c:pt>
                <c:pt idx="1826">
                  <c:v>125.1114991510715</c:v>
                </c:pt>
                <c:pt idx="1827">
                  <c:v>124.80889901516269</c:v>
                </c:pt>
                <c:pt idx="1828">
                  <c:v>124.45852913050115</c:v>
                </c:pt>
                <c:pt idx="1829">
                  <c:v>124.8443632001936</c:v>
                </c:pt>
                <c:pt idx="1830">
                  <c:v>124.72071649646664</c:v>
                </c:pt>
                <c:pt idx="1831">
                  <c:v>124.65801654699938</c:v>
                </c:pt>
                <c:pt idx="1832">
                  <c:v>124.60081524391667</c:v>
                </c:pt>
                <c:pt idx="1833">
                  <c:v>124.53601929562895</c:v>
                </c:pt>
                <c:pt idx="1834">
                  <c:v>124.50660223477661</c:v>
                </c:pt>
                <c:pt idx="1835">
                  <c:v>124.48971261681993</c:v>
                </c:pt>
                <c:pt idx="1836">
                  <c:v>125.33660353571976</c:v>
                </c:pt>
                <c:pt idx="1837">
                  <c:v>125.40014945494504</c:v>
                </c:pt>
                <c:pt idx="1838">
                  <c:v>125.4822932505494</c:v>
                </c:pt>
                <c:pt idx="1839">
                  <c:v>125.52059400191001</c:v>
                </c:pt>
                <c:pt idx="1840">
                  <c:v>125.42744023842312</c:v>
                </c:pt>
                <c:pt idx="1841">
                  <c:v>125.52536815441235</c:v>
                </c:pt>
                <c:pt idx="1842">
                  <c:v>125.90518466555994</c:v>
                </c:pt>
                <c:pt idx="1843">
                  <c:v>125.92225206763588</c:v>
                </c:pt>
                <c:pt idx="1844">
                  <c:v>125.70107830724901</c:v>
                </c:pt>
                <c:pt idx="1845">
                  <c:v>125.42736202151384</c:v>
                </c:pt>
                <c:pt idx="1846">
                  <c:v>125.4354081010426</c:v>
                </c:pt>
                <c:pt idx="1847">
                  <c:v>125.72647634315895</c:v>
                </c:pt>
                <c:pt idx="1848">
                  <c:v>125.65868047189009</c:v>
                </c:pt>
                <c:pt idx="1849">
                  <c:v>125.75826998930583</c:v>
                </c:pt>
                <c:pt idx="1850">
                  <c:v>125.88522105840521</c:v>
                </c:pt>
                <c:pt idx="1851">
                  <c:v>125.92085954025407</c:v>
                </c:pt>
                <c:pt idx="1852">
                  <c:v>126.06547075150414</c:v>
                </c:pt>
                <c:pt idx="1853">
                  <c:v>126.11830788456088</c:v>
                </c:pt>
                <c:pt idx="1854">
                  <c:v>126.63478773303102</c:v>
                </c:pt>
                <c:pt idx="1855">
                  <c:v>126.827215462165</c:v>
                </c:pt>
                <c:pt idx="1856">
                  <c:v>126.95579107118193</c:v>
                </c:pt>
                <c:pt idx="1857">
                  <c:v>126.93118642819938</c:v>
                </c:pt>
                <c:pt idx="1858">
                  <c:v>126.83423117273566</c:v>
                </c:pt>
                <c:pt idx="1859">
                  <c:v>126.75915448987328</c:v>
                </c:pt>
                <c:pt idx="1860">
                  <c:v>126.64840425386393</c:v>
                </c:pt>
                <c:pt idx="1861">
                  <c:v>126.78139150408688</c:v>
                </c:pt>
                <c:pt idx="1862">
                  <c:v>126.86952335946958</c:v>
                </c:pt>
                <c:pt idx="1863">
                  <c:v>126.93083589040113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arroba!$C$1</c:f>
              <c:strCache>
                <c:ptCount val="1"/>
                <c:pt idx="0">
                  <c:v>Vaca Gorda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arroba!$A$2:$A$1865</c:f>
              <c:numCache>
                <c:formatCode>[$-416]mmm\-yy;@</c:formatCode>
                <c:ptCount val="1864"/>
                <c:pt idx="0">
                  <c:v>39448</c:v>
                </c:pt>
                <c:pt idx="1">
                  <c:v>39451</c:v>
                </c:pt>
                <c:pt idx="2">
                  <c:v>39454</c:v>
                </c:pt>
                <c:pt idx="3">
                  <c:v>39455</c:v>
                </c:pt>
                <c:pt idx="4">
                  <c:v>39456</c:v>
                </c:pt>
                <c:pt idx="5">
                  <c:v>39457</c:v>
                </c:pt>
                <c:pt idx="6">
                  <c:v>39458</c:v>
                </c:pt>
                <c:pt idx="7">
                  <c:v>39461</c:v>
                </c:pt>
                <c:pt idx="8">
                  <c:v>39462</c:v>
                </c:pt>
                <c:pt idx="9">
                  <c:v>39463</c:v>
                </c:pt>
                <c:pt idx="10">
                  <c:v>39464</c:v>
                </c:pt>
                <c:pt idx="11">
                  <c:v>39465</c:v>
                </c:pt>
                <c:pt idx="12">
                  <c:v>39468</c:v>
                </c:pt>
                <c:pt idx="13">
                  <c:v>39469</c:v>
                </c:pt>
                <c:pt idx="14">
                  <c:v>39470</c:v>
                </c:pt>
                <c:pt idx="15">
                  <c:v>39471</c:v>
                </c:pt>
                <c:pt idx="16">
                  <c:v>39472</c:v>
                </c:pt>
                <c:pt idx="17">
                  <c:v>39475</c:v>
                </c:pt>
                <c:pt idx="18">
                  <c:v>39476</c:v>
                </c:pt>
                <c:pt idx="19">
                  <c:v>39477</c:v>
                </c:pt>
                <c:pt idx="20">
                  <c:v>39478</c:v>
                </c:pt>
                <c:pt idx="21">
                  <c:v>39479</c:v>
                </c:pt>
                <c:pt idx="22">
                  <c:v>39484</c:v>
                </c:pt>
                <c:pt idx="23">
                  <c:v>39485</c:v>
                </c:pt>
                <c:pt idx="24">
                  <c:v>39486</c:v>
                </c:pt>
                <c:pt idx="25">
                  <c:v>39489</c:v>
                </c:pt>
                <c:pt idx="26">
                  <c:v>39490</c:v>
                </c:pt>
                <c:pt idx="27">
                  <c:v>39491</c:v>
                </c:pt>
                <c:pt idx="28">
                  <c:v>39492</c:v>
                </c:pt>
                <c:pt idx="29">
                  <c:v>39493</c:v>
                </c:pt>
                <c:pt idx="30">
                  <c:v>39496</c:v>
                </c:pt>
                <c:pt idx="31">
                  <c:v>39497</c:v>
                </c:pt>
                <c:pt idx="32">
                  <c:v>39498</c:v>
                </c:pt>
                <c:pt idx="33">
                  <c:v>39499</c:v>
                </c:pt>
                <c:pt idx="34">
                  <c:v>39500</c:v>
                </c:pt>
                <c:pt idx="35">
                  <c:v>39503</c:v>
                </c:pt>
                <c:pt idx="36">
                  <c:v>39504</c:v>
                </c:pt>
                <c:pt idx="37">
                  <c:v>39505</c:v>
                </c:pt>
                <c:pt idx="38">
                  <c:v>39506</c:v>
                </c:pt>
                <c:pt idx="39">
                  <c:v>39507</c:v>
                </c:pt>
                <c:pt idx="40">
                  <c:v>39510</c:v>
                </c:pt>
                <c:pt idx="41">
                  <c:v>39511</c:v>
                </c:pt>
                <c:pt idx="42">
                  <c:v>39512</c:v>
                </c:pt>
                <c:pt idx="43">
                  <c:v>39513</c:v>
                </c:pt>
                <c:pt idx="44">
                  <c:v>39514</c:v>
                </c:pt>
                <c:pt idx="45">
                  <c:v>39517</c:v>
                </c:pt>
                <c:pt idx="46">
                  <c:v>39518</c:v>
                </c:pt>
                <c:pt idx="47">
                  <c:v>39519</c:v>
                </c:pt>
                <c:pt idx="48">
                  <c:v>39520</c:v>
                </c:pt>
                <c:pt idx="49">
                  <c:v>39521</c:v>
                </c:pt>
                <c:pt idx="50">
                  <c:v>39524</c:v>
                </c:pt>
                <c:pt idx="51">
                  <c:v>39525</c:v>
                </c:pt>
                <c:pt idx="52">
                  <c:v>39526</c:v>
                </c:pt>
                <c:pt idx="53">
                  <c:v>39527</c:v>
                </c:pt>
                <c:pt idx="54">
                  <c:v>39531</c:v>
                </c:pt>
                <c:pt idx="55">
                  <c:v>39532</c:v>
                </c:pt>
                <c:pt idx="56">
                  <c:v>39533</c:v>
                </c:pt>
                <c:pt idx="57">
                  <c:v>39534</c:v>
                </c:pt>
                <c:pt idx="58">
                  <c:v>39535</c:v>
                </c:pt>
                <c:pt idx="59">
                  <c:v>39538</c:v>
                </c:pt>
                <c:pt idx="60">
                  <c:v>39539</c:v>
                </c:pt>
                <c:pt idx="61">
                  <c:v>39540</c:v>
                </c:pt>
                <c:pt idx="62">
                  <c:v>39541</c:v>
                </c:pt>
                <c:pt idx="63">
                  <c:v>39542</c:v>
                </c:pt>
                <c:pt idx="64">
                  <c:v>39545</c:v>
                </c:pt>
                <c:pt idx="65">
                  <c:v>39547</c:v>
                </c:pt>
                <c:pt idx="66">
                  <c:v>39548</c:v>
                </c:pt>
                <c:pt idx="67">
                  <c:v>39549</c:v>
                </c:pt>
                <c:pt idx="68">
                  <c:v>39552</c:v>
                </c:pt>
                <c:pt idx="69">
                  <c:v>39553</c:v>
                </c:pt>
                <c:pt idx="70">
                  <c:v>39554</c:v>
                </c:pt>
                <c:pt idx="71">
                  <c:v>39555</c:v>
                </c:pt>
                <c:pt idx="72">
                  <c:v>39556</c:v>
                </c:pt>
                <c:pt idx="73">
                  <c:v>39560</c:v>
                </c:pt>
                <c:pt idx="74">
                  <c:v>39561</c:v>
                </c:pt>
                <c:pt idx="75">
                  <c:v>39562</c:v>
                </c:pt>
                <c:pt idx="76">
                  <c:v>39563</c:v>
                </c:pt>
                <c:pt idx="77">
                  <c:v>39566</c:v>
                </c:pt>
                <c:pt idx="78">
                  <c:v>39567</c:v>
                </c:pt>
                <c:pt idx="79">
                  <c:v>39568</c:v>
                </c:pt>
                <c:pt idx="80">
                  <c:v>39573</c:v>
                </c:pt>
                <c:pt idx="81">
                  <c:v>39574</c:v>
                </c:pt>
                <c:pt idx="82">
                  <c:v>39575</c:v>
                </c:pt>
                <c:pt idx="83">
                  <c:v>39576</c:v>
                </c:pt>
                <c:pt idx="84">
                  <c:v>39577</c:v>
                </c:pt>
                <c:pt idx="85">
                  <c:v>39580</c:v>
                </c:pt>
                <c:pt idx="86">
                  <c:v>39581</c:v>
                </c:pt>
                <c:pt idx="87">
                  <c:v>39582</c:v>
                </c:pt>
                <c:pt idx="88">
                  <c:v>39583</c:v>
                </c:pt>
                <c:pt idx="89">
                  <c:v>39584</c:v>
                </c:pt>
                <c:pt idx="90">
                  <c:v>39587</c:v>
                </c:pt>
                <c:pt idx="91">
                  <c:v>39588</c:v>
                </c:pt>
                <c:pt idx="92">
                  <c:v>39589</c:v>
                </c:pt>
                <c:pt idx="93">
                  <c:v>39594</c:v>
                </c:pt>
                <c:pt idx="94">
                  <c:v>39595</c:v>
                </c:pt>
                <c:pt idx="95">
                  <c:v>39596</c:v>
                </c:pt>
                <c:pt idx="96">
                  <c:v>39597</c:v>
                </c:pt>
                <c:pt idx="97">
                  <c:v>39598</c:v>
                </c:pt>
                <c:pt idx="98">
                  <c:v>39601</c:v>
                </c:pt>
                <c:pt idx="99">
                  <c:v>39602</c:v>
                </c:pt>
                <c:pt idx="100">
                  <c:v>39603</c:v>
                </c:pt>
                <c:pt idx="101">
                  <c:v>39604</c:v>
                </c:pt>
                <c:pt idx="102">
                  <c:v>39605</c:v>
                </c:pt>
                <c:pt idx="103">
                  <c:v>39608</c:v>
                </c:pt>
                <c:pt idx="104">
                  <c:v>39609</c:v>
                </c:pt>
                <c:pt idx="105">
                  <c:v>39610</c:v>
                </c:pt>
                <c:pt idx="106">
                  <c:v>39611</c:v>
                </c:pt>
                <c:pt idx="107">
                  <c:v>39612</c:v>
                </c:pt>
                <c:pt idx="108">
                  <c:v>39615</c:v>
                </c:pt>
                <c:pt idx="109">
                  <c:v>39616</c:v>
                </c:pt>
                <c:pt idx="110">
                  <c:v>39617</c:v>
                </c:pt>
                <c:pt idx="111">
                  <c:v>39618</c:v>
                </c:pt>
                <c:pt idx="112">
                  <c:v>39619</c:v>
                </c:pt>
                <c:pt idx="113">
                  <c:v>39622</c:v>
                </c:pt>
                <c:pt idx="114">
                  <c:v>39623</c:v>
                </c:pt>
                <c:pt idx="115">
                  <c:v>39624</c:v>
                </c:pt>
                <c:pt idx="116">
                  <c:v>39625</c:v>
                </c:pt>
                <c:pt idx="117">
                  <c:v>39626</c:v>
                </c:pt>
                <c:pt idx="118">
                  <c:v>39629</c:v>
                </c:pt>
                <c:pt idx="119">
                  <c:v>39630</c:v>
                </c:pt>
                <c:pt idx="120">
                  <c:v>39631</c:v>
                </c:pt>
                <c:pt idx="121">
                  <c:v>39632</c:v>
                </c:pt>
                <c:pt idx="122">
                  <c:v>39633</c:v>
                </c:pt>
                <c:pt idx="123">
                  <c:v>39636</c:v>
                </c:pt>
                <c:pt idx="124">
                  <c:v>39637</c:v>
                </c:pt>
                <c:pt idx="125">
                  <c:v>39638</c:v>
                </c:pt>
                <c:pt idx="126">
                  <c:v>39639</c:v>
                </c:pt>
                <c:pt idx="127">
                  <c:v>39640</c:v>
                </c:pt>
                <c:pt idx="128">
                  <c:v>39643</c:v>
                </c:pt>
                <c:pt idx="129">
                  <c:v>39644</c:v>
                </c:pt>
                <c:pt idx="130">
                  <c:v>39645</c:v>
                </c:pt>
                <c:pt idx="131">
                  <c:v>39646</c:v>
                </c:pt>
                <c:pt idx="132">
                  <c:v>39647</c:v>
                </c:pt>
                <c:pt idx="133">
                  <c:v>39650</c:v>
                </c:pt>
                <c:pt idx="134">
                  <c:v>39651</c:v>
                </c:pt>
                <c:pt idx="135">
                  <c:v>39652</c:v>
                </c:pt>
                <c:pt idx="136">
                  <c:v>39653</c:v>
                </c:pt>
                <c:pt idx="137">
                  <c:v>39654</c:v>
                </c:pt>
                <c:pt idx="138">
                  <c:v>39657</c:v>
                </c:pt>
                <c:pt idx="139">
                  <c:v>39658</c:v>
                </c:pt>
                <c:pt idx="140">
                  <c:v>39659</c:v>
                </c:pt>
                <c:pt idx="141">
                  <c:v>39660</c:v>
                </c:pt>
                <c:pt idx="142">
                  <c:v>39664</c:v>
                </c:pt>
                <c:pt idx="143">
                  <c:v>39665</c:v>
                </c:pt>
                <c:pt idx="144">
                  <c:v>39666</c:v>
                </c:pt>
                <c:pt idx="145">
                  <c:v>39667</c:v>
                </c:pt>
                <c:pt idx="146">
                  <c:v>39668</c:v>
                </c:pt>
                <c:pt idx="147">
                  <c:v>39671</c:v>
                </c:pt>
                <c:pt idx="148">
                  <c:v>39672</c:v>
                </c:pt>
                <c:pt idx="149">
                  <c:v>39673</c:v>
                </c:pt>
                <c:pt idx="150">
                  <c:v>39674</c:v>
                </c:pt>
                <c:pt idx="151">
                  <c:v>39675</c:v>
                </c:pt>
                <c:pt idx="152">
                  <c:v>39678</c:v>
                </c:pt>
                <c:pt idx="153">
                  <c:v>39679</c:v>
                </c:pt>
                <c:pt idx="154">
                  <c:v>39680</c:v>
                </c:pt>
                <c:pt idx="155">
                  <c:v>39681</c:v>
                </c:pt>
                <c:pt idx="156">
                  <c:v>39682</c:v>
                </c:pt>
                <c:pt idx="157">
                  <c:v>39685</c:v>
                </c:pt>
                <c:pt idx="158">
                  <c:v>39686</c:v>
                </c:pt>
                <c:pt idx="159">
                  <c:v>39687</c:v>
                </c:pt>
                <c:pt idx="160">
                  <c:v>39688</c:v>
                </c:pt>
                <c:pt idx="161">
                  <c:v>39689</c:v>
                </c:pt>
                <c:pt idx="162">
                  <c:v>39692</c:v>
                </c:pt>
                <c:pt idx="163">
                  <c:v>39693</c:v>
                </c:pt>
                <c:pt idx="164">
                  <c:v>39694</c:v>
                </c:pt>
                <c:pt idx="165">
                  <c:v>39695</c:v>
                </c:pt>
                <c:pt idx="166">
                  <c:v>39696</c:v>
                </c:pt>
                <c:pt idx="167">
                  <c:v>39699</c:v>
                </c:pt>
                <c:pt idx="168">
                  <c:v>39700</c:v>
                </c:pt>
                <c:pt idx="169">
                  <c:v>39701</c:v>
                </c:pt>
                <c:pt idx="170">
                  <c:v>39702</c:v>
                </c:pt>
                <c:pt idx="171">
                  <c:v>39703</c:v>
                </c:pt>
                <c:pt idx="172">
                  <c:v>39706</c:v>
                </c:pt>
                <c:pt idx="173">
                  <c:v>39707</c:v>
                </c:pt>
                <c:pt idx="174">
                  <c:v>39708</c:v>
                </c:pt>
                <c:pt idx="175">
                  <c:v>39709</c:v>
                </c:pt>
                <c:pt idx="176">
                  <c:v>39710</c:v>
                </c:pt>
                <c:pt idx="177">
                  <c:v>39713</c:v>
                </c:pt>
                <c:pt idx="178">
                  <c:v>39714</c:v>
                </c:pt>
                <c:pt idx="179">
                  <c:v>39715</c:v>
                </c:pt>
                <c:pt idx="180">
                  <c:v>39716</c:v>
                </c:pt>
                <c:pt idx="181">
                  <c:v>39717</c:v>
                </c:pt>
                <c:pt idx="182">
                  <c:v>39720</c:v>
                </c:pt>
                <c:pt idx="183">
                  <c:v>39721</c:v>
                </c:pt>
                <c:pt idx="184">
                  <c:v>39722</c:v>
                </c:pt>
                <c:pt idx="185">
                  <c:v>39723</c:v>
                </c:pt>
                <c:pt idx="186">
                  <c:v>39724</c:v>
                </c:pt>
                <c:pt idx="187">
                  <c:v>39727</c:v>
                </c:pt>
                <c:pt idx="188">
                  <c:v>39728</c:v>
                </c:pt>
                <c:pt idx="189">
                  <c:v>39729</c:v>
                </c:pt>
                <c:pt idx="190">
                  <c:v>39730</c:v>
                </c:pt>
                <c:pt idx="191">
                  <c:v>39731</c:v>
                </c:pt>
                <c:pt idx="192">
                  <c:v>39734</c:v>
                </c:pt>
                <c:pt idx="193">
                  <c:v>39735</c:v>
                </c:pt>
                <c:pt idx="194">
                  <c:v>39736</c:v>
                </c:pt>
                <c:pt idx="195">
                  <c:v>39737</c:v>
                </c:pt>
                <c:pt idx="196">
                  <c:v>39738</c:v>
                </c:pt>
                <c:pt idx="197">
                  <c:v>39741</c:v>
                </c:pt>
                <c:pt idx="198">
                  <c:v>39742</c:v>
                </c:pt>
                <c:pt idx="199">
                  <c:v>39743</c:v>
                </c:pt>
                <c:pt idx="200">
                  <c:v>39744</c:v>
                </c:pt>
                <c:pt idx="201">
                  <c:v>39745</c:v>
                </c:pt>
                <c:pt idx="202">
                  <c:v>39748</c:v>
                </c:pt>
                <c:pt idx="203">
                  <c:v>39749</c:v>
                </c:pt>
                <c:pt idx="204">
                  <c:v>39750</c:v>
                </c:pt>
                <c:pt idx="205">
                  <c:v>39751</c:v>
                </c:pt>
                <c:pt idx="206">
                  <c:v>39752</c:v>
                </c:pt>
                <c:pt idx="207">
                  <c:v>39755</c:v>
                </c:pt>
                <c:pt idx="208">
                  <c:v>39756</c:v>
                </c:pt>
                <c:pt idx="209">
                  <c:v>39757</c:v>
                </c:pt>
                <c:pt idx="210">
                  <c:v>39758</c:v>
                </c:pt>
                <c:pt idx="211">
                  <c:v>39759</c:v>
                </c:pt>
                <c:pt idx="212">
                  <c:v>39762</c:v>
                </c:pt>
                <c:pt idx="213">
                  <c:v>39763</c:v>
                </c:pt>
                <c:pt idx="214">
                  <c:v>39764</c:v>
                </c:pt>
                <c:pt idx="215">
                  <c:v>39765</c:v>
                </c:pt>
                <c:pt idx="216">
                  <c:v>39766</c:v>
                </c:pt>
                <c:pt idx="217">
                  <c:v>39769</c:v>
                </c:pt>
                <c:pt idx="218">
                  <c:v>39770</c:v>
                </c:pt>
                <c:pt idx="219">
                  <c:v>39771</c:v>
                </c:pt>
                <c:pt idx="220">
                  <c:v>39776</c:v>
                </c:pt>
                <c:pt idx="221">
                  <c:v>39777</c:v>
                </c:pt>
                <c:pt idx="222">
                  <c:v>39778</c:v>
                </c:pt>
                <c:pt idx="223">
                  <c:v>39779</c:v>
                </c:pt>
                <c:pt idx="224">
                  <c:v>39780</c:v>
                </c:pt>
                <c:pt idx="225">
                  <c:v>39783</c:v>
                </c:pt>
                <c:pt idx="226">
                  <c:v>39784</c:v>
                </c:pt>
                <c:pt idx="227">
                  <c:v>39785</c:v>
                </c:pt>
                <c:pt idx="228">
                  <c:v>39786</c:v>
                </c:pt>
                <c:pt idx="229">
                  <c:v>39787</c:v>
                </c:pt>
                <c:pt idx="230">
                  <c:v>39790</c:v>
                </c:pt>
                <c:pt idx="231">
                  <c:v>39791</c:v>
                </c:pt>
                <c:pt idx="232">
                  <c:v>39792</c:v>
                </c:pt>
                <c:pt idx="233">
                  <c:v>39793</c:v>
                </c:pt>
                <c:pt idx="234">
                  <c:v>39794</c:v>
                </c:pt>
                <c:pt idx="235">
                  <c:v>39797</c:v>
                </c:pt>
                <c:pt idx="236">
                  <c:v>39798</c:v>
                </c:pt>
                <c:pt idx="237">
                  <c:v>39799</c:v>
                </c:pt>
                <c:pt idx="238">
                  <c:v>39800</c:v>
                </c:pt>
                <c:pt idx="239">
                  <c:v>39801</c:v>
                </c:pt>
                <c:pt idx="240">
                  <c:v>39804</c:v>
                </c:pt>
                <c:pt idx="241">
                  <c:v>39805</c:v>
                </c:pt>
                <c:pt idx="242">
                  <c:v>39811</c:v>
                </c:pt>
                <c:pt idx="243">
                  <c:v>39812</c:v>
                </c:pt>
                <c:pt idx="244">
                  <c:v>39818</c:v>
                </c:pt>
                <c:pt idx="245">
                  <c:v>39819</c:v>
                </c:pt>
                <c:pt idx="246">
                  <c:v>39820</c:v>
                </c:pt>
                <c:pt idx="247">
                  <c:v>39821</c:v>
                </c:pt>
                <c:pt idx="248">
                  <c:v>39822</c:v>
                </c:pt>
                <c:pt idx="249">
                  <c:v>39825</c:v>
                </c:pt>
                <c:pt idx="250">
                  <c:v>39826</c:v>
                </c:pt>
                <c:pt idx="251">
                  <c:v>39827</c:v>
                </c:pt>
                <c:pt idx="252">
                  <c:v>39828</c:v>
                </c:pt>
                <c:pt idx="253">
                  <c:v>39829</c:v>
                </c:pt>
                <c:pt idx="254">
                  <c:v>39832</c:v>
                </c:pt>
                <c:pt idx="255">
                  <c:v>39833</c:v>
                </c:pt>
                <c:pt idx="256">
                  <c:v>39834</c:v>
                </c:pt>
                <c:pt idx="257">
                  <c:v>39835</c:v>
                </c:pt>
                <c:pt idx="258">
                  <c:v>39836</c:v>
                </c:pt>
                <c:pt idx="259">
                  <c:v>39839</c:v>
                </c:pt>
                <c:pt idx="260">
                  <c:v>39840</c:v>
                </c:pt>
                <c:pt idx="261">
                  <c:v>39841</c:v>
                </c:pt>
                <c:pt idx="262">
                  <c:v>39842</c:v>
                </c:pt>
                <c:pt idx="263">
                  <c:v>39843</c:v>
                </c:pt>
                <c:pt idx="264">
                  <c:v>39846</c:v>
                </c:pt>
                <c:pt idx="265">
                  <c:v>39847</c:v>
                </c:pt>
                <c:pt idx="266">
                  <c:v>39848</c:v>
                </c:pt>
                <c:pt idx="267">
                  <c:v>39849</c:v>
                </c:pt>
                <c:pt idx="268">
                  <c:v>39850</c:v>
                </c:pt>
                <c:pt idx="269">
                  <c:v>39853</c:v>
                </c:pt>
                <c:pt idx="270">
                  <c:v>39854</c:v>
                </c:pt>
                <c:pt idx="271">
                  <c:v>39855</c:v>
                </c:pt>
                <c:pt idx="272">
                  <c:v>39856</c:v>
                </c:pt>
                <c:pt idx="273">
                  <c:v>39857</c:v>
                </c:pt>
                <c:pt idx="274">
                  <c:v>39860</c:v>
                </c:pt>
                <c:pt idx="275">
                  <c:v>39861</c:v>
                </c:pt>
                <c:pt idx="276">
                  <c:v>39862</c:v>
                </c:pt>
                <c:pt idx="277">
                  <c:v>39863</c:v>
                </c:pt>
                <c:pt idx="278">
                  <c:v>39864</c:v>
                </c:pt>
                <c:pt idx="279">
                  <c:v>39869</c:v>
                </c:pt>
                <c:pt idx="280">
                  <c:v>39870</c:v>
                </c:pt>
                <c:pt idx="281">
                  <c:v>39871</c:v>
                </c:pt>
                <c:pt idx="282">
                  <c:v>39874</c:v>
                </c:pt>
                <c:pt idx="283">
                  <c:v>39875</c:v>
                </c:pt>
                <c:pt idx="284">
                  <c:v>39876</c:v>
                </c:pt>
                <c:pt idx="285">
                  <c:v>39877</c:v>
                </c:pt>
                <c:pt idx="286">
                  <c:v>39878</c:v>
                </c:pt>
                <c:pt idx="287">
                  <c:v>39881</c:v>
                </c:pt>
                <c:pt idx="288">
                  <c:v>39882</c:v>
                </c:pt>
                <c:pt idx="289">
                  <c:v>39883</c:v>
                </c:pt>
                <c:pt idx="290">
                  <c:v>39884</c:v>
                </c:pt>
                <c:pt idx="291">
                  <c:v>39885</c:v>
                </c:pt>
                <c:pt idx="292">
                  <c:v>39888</c:v>
                </c:pt>
                <c:pt idx="293">
                  <c:v>39889</c:v>
                </c:pt>
                <c:pt idx="294">
                  <c:v>39890</c:v>
                </c:pt>
                <c:pt idx="295">
                  <c:v>39891</c:v>
                </c:pt>
                <c:pt idx="296">
                  <c:v>39892</c:v>
                </c:pt>
                <c:pt idx="297">
                  <c:v>39896</c:v>
                </c:pt>
                <c:pt idx="298">
                  <c:v>39897</c:v>
                </c:pt>
                <c:pt idx="299">
                  <c:v>39898</c:v>
                </c:pt>
                <c:pt idx="300">
                  <c:v>39899</c:v>
                </c:pt>
                <c:pt idx="301">
                  <c:v>39902</c:v>
                </c:pt>
                <c:pt idx="302">
                  <c:v>39903</c:v>
                </c:pt>
                <c:pt idx="303">
                  <c:v>39904</c:v>
                </c:pt>
                <c:pt idx="304">
                  <c:v>39905</c:v>
                </c:pt>
                <c:pt idx="305">
                  <c:v>39906</c:v>
                </c:pt>
                <c:pt idx="306">
                  <c:v>39909</c:v>
                </c:pt>
                <c:pt idx="307">
                  <c:v>39910</c:v>
                </c:pt>
                <c:pt idx="308">
                  <c:v>39916</c:v>
                </c:pt>
                <c:pt idx="309">
                  <c:v>39917</c:v>
                </c:pt>
                <c:pt idx="310">
                  <c:v>39918</c:v>
                </c:pt>
                <c:pt idx="311">
                  <c:v>39919</c:v>
                </c:pt>
                <c:pt idx="312">
                  <c:v>39920</c:v>
                </c:pt>
                <c:pt idx="313">
                  <c:v>39925</c:v>
                </c:pt>
                <c:pt idx="314">
                  <c:v>39926</c:v>
                </c:pt>
                <c:pt idx="315">
                  <c:v>39927</c:v>
                </c:pt>
                <c:pt idx="316">
                  <c:v>39930</c:v>
                </c:pt>
                <c:pt idx="317">
                  <c:v>39931</c:v>
                </c:pt>
                <c:pt idx="318">
                  <c:v>39932</c:v>
                </c:pt>
                <c:pt idx="319">
                  <c:v>39933</c:v>
                </c:pt>
                <c:pt idx="320">
                  <c:v>39937</c:v>
                </c:pt>
                <c:pt idx="321">
                  <c:v>39938</c:v>
                </c:pt>
                <c:pt idx="322">
                  <c:v>39939</c:v>
                </c:pt>
                <c:pt idx="323">
                  <c:v>39940</c:v>
                </c:pt>
                <c:pt idx="324">
                  <c:v>39941</c:v>
                </c:pt>
                <c:pt idx="325">
                  <c:v>39944</c:v>
                </c:pt>
                <c:pt idx="326">
                  <c:v>39945</c:v>
                </c:pt>
                <c:pt idx="327">
                  <c:v>39946</c:v>
                </c:pt>
                <c:pt idx="328">
                  <c:v>39947</c:v>
                </c:pt>
                <c:pt idx="329">
                  <c:v>39948</c:v>
                </c:pt>
                <c:pt idx="330">
                  <c:v>39951</c:v>
                </c:pt>
                <c:pt idx="331">
                  <c:v>39952</c:v>
                </c:pt>
                <c:pt idx="332">
                  <c:v>39953</c:v>
                </c:pt>
                <c:pt idx="333">
                  <c:v>39954</c:v>
                </c:pt>
                <c:pt idx="334">
                  <c:v>39955</c:v>
                </c:pt>
                <c:pt idx="335">
                  <c:v>39958</c:v>
                </c:pt>
                <c:pt idx="336">
                  <c:v>39959</c:v>
                </c:pt>
                <c:pt idx="337">
                  <c:v>39960</c:v>
                </c:pt>
                <c:pt idx="338">
                  <c:v>39961</c:v>
                </c:pt>
                <c:pt idx="339">
                  <c:v>39962</c:v>
                </c:pt>
                <c:pt idx="340">
                  <c:v>39965</c:v>
                </c:pt>
                <c:pt idx="341">
                  <c:v>39966</c:v>
                </c:pt>
                <c:pt idx="342">
                  <c:v>39967</c:v>
                </c:pt>
                <c:pt idx="343">
                  <c:v>39968</c:v>
                </c:pt>
                <c:pt idx="344">
                  <c:v>39969</c:v>
                </c:pt>
                <c:pt idx="345">
                  <c:v>39972</c:v>
                </c:pt>
                <c:pt idx="346">
                  <c:v>39973</c:v>
                </c:pt>
                <c:pt idx="347">
                  <c:v>39974</c:v>
                </c:pt>
                <c:pt idx="348">
                  <c:v>39976</c:v>
                </c:pt>
                <c:pt idx="349">
                  <c:v>39979</c:v>
                </c:pt>
                <c:pt idx="350">
                  <c:v>39980</c:v>
                </c:pt>
                <c:pt idx="351">
                  <c:v>39981</c:v>
                </c:pt>
                <c:pt idx="352">
                  <c:v>39982</c:v>
                </c:pt>
                <c:pt idx="353">
                  <c:v>39983</c:v>
                </c:pt>
                <c:pt idx="354">
                  <c:v>39986</c:v>
                </c:pt>
                <c:pt idx="355">
                  <c:v>39987</c:v>
                </c:pt>
                <c:pt idx="356">
                  <c:v>39988</c:v>
                </c:pt>
                <c:pt idx="357">
                  <c:v>39989</c:v>
                </c:pt>
                <c:pt idx="358">
                  <c:v>39990</c:v>
                </c:pt>
                <c:pt idx="359">
                  <c:v>39993</c:v>
                </c:pt>
                <c:pt idx="360">
                  <c:v>39994</c:v>
                </c:pt>
                <c:pt idx="361">
                  <c:v>39995</c:v>
                </c:pt>
                <c:pt idx="362">
                  <c:v>39996</c:v>
                </c:pt>
                <c:pt idx="363">
                  <c:v>39997</c:v>
                </c:pt>
                <c:pt idx="364">
                  <c:v>40000</c:v>
                </c:pt>
                <c:pt idx="365">
                  <c:v>40001</c:v>
                </c:pt>
                <c:pt idx="366">
                  <c:v>40002</c:v>
                </c:pt>
                <c:pt idx="367">
                  <c:v>40003</c:v>
                </c:pt>
                <c:pt idx="368">
                  <c:v>40004</c:v>
                </c:pt>
                <c:pt idx="369">
                  <c:v>40007</c:v>
                </c:pt>
                <c:pt idx="370">
                  <c:v>40008</c:v>
                </c:pt>
                <c:pt idx="371">
                  <c:v>40009</c:v>
                </c:pt>
                <c:pt idx="372">
                  <c:v>40010</c:v>
                </c:pt>
                <c:pt idx="373">
                  <c:v>40011</c:v>
                </c:pt>
                <c:pt idx="374">
                  <c:v>40014</c:v>
                </c:pt>
                <c:pt idx="375">
                  <c:v>40015</c:v>
                </c:pt>
                <c:pt idx="376">
                  <c:v>40016</c:v>
                </c:pt>
                <c:pt idx="377">
                  <c:v>40017</c:v>
                </c:pt>
                <c:pt idx="378">
                  <c:v>40018</c:v>
                </c:pt>
                <c:pt idx="379">
                  <c:v>40021</c:v>
                </c:pt>
                <c:pt idx="380">
                  <c:v>40022</c:v>
                </c:pt>
                <c:pt idx="381">
                  <c:v>40023</c:v>
                </c:pt>
                <c:pt idx="382">
                  <c:v>40024</c:v>
                </c:pt>
                <c:pt idx="383">
                  <c:v>40025</c:v>
                </c:pt>
                <c:pt idx="384">
                  <c:v>40028</c:v>
                </c:pt>
                <c:pt idx="385">
                  <c:v>40029</c:v>
                </c:pt>
                <c:pt idx="386">
                  <c:v>40030</c:v>
                </c:pt>
                <c:pt idx="387">
                  <c:v>40031</c:v>
                </c:pt>
                <c:pt idx="388">
                  <c:v>40032</c:v>
                </c:pt>
                <c:pt idx="389">
                  <c:v>40035</c:v>
                </c:pt>
                <c:pt idx="390">
                  <c:v>40036</c:v>
                </c:pt>
                <c:pt idx="391">
                  <c:v>40037</c:v>
                </c:pt>
                <c:pt idx="392">
                  <c:v>40038</c:v>
                </c:pt>
                <c:pt idx="393">
                  <c:v>40039</c:v>
                </c:pt>
                <c:pt idx="394">
                  <c:v>40042</c:v>
                </c:pt>
                <c:pt idx="395">
                  <c:v>40043</c:v>
                </c:pt>
                <c:pt idx="396">
                  <c:v>40044</c:v>
                </c:pt>
                <c:pt idx="397">
                  <c:v>40045</c:v>
                </c:pt>
                <c:pt idx="398">
                  <c:v>40046</c:v>
                </c:pt>
                <c:pt idx="399">
                  <c:v>40049</c:v>
                </c:pt>
                <c:pt idx="400">
                  <c:v>40050</c:v>
                </c:pt>
                <c:pt idx="401">
                  <c:v>40051</c:v>
                </c:pt>
                <c:pt idx="402">
                  <c:v>40052</c:v>
                </c:pt>
                <c:pt idx="403">
                  <c:v>40053</c:v>
                </c:pt>
                <c:pt idx="404">
                  <c:v>40056</c:v>
                </c:pt>
                <c:pt idx="405">
                  <c:v>40057</c:v>
                </c:pt>
                <c:pt idx="406">
                  <c:v>40058</c:v>
                </c:pt>
                <c:pt idx="407">
                  <c:v>40059</c:v>
                </c:pt>
                <c:pt idx="408">
                  <c:v>40060</c:v>
                </c:pt>
                <c:pt idx="409">
                  <c:v>40064</c:v>
                </c:pt>
                <c:pt idx="410">
                  <c:v>40065</c:v>
                </c:pt>
                <c:pt idx="411">
                  <c:v>40066</c:v>
                </c:pt>
                <c:pt idx="412">
                  <c:v>40067</c:v>
                </c:pt>
                <c:pt idx="413">
                  <c:v>40070</c:v>
                </c:pt>
                <c:pt idx="414">
                  <c:v>40071</c:v>
                </c:pt>
                <c:pt idx="415">
                  <c:v>40072</c:v>
                </c:pt>
                <c:pt idx="416">
                  <c:v>40073</c:v>
                </c:pt>
                <c:pt idx="417">
                  <c:v>40074</c:v>
                </c:pt>
                <c:pt idx="418">
                  <c:v>40077</c:v>
                </c:pt>
                <c:pt idx="419">
                  <c:v>40078</c:v>
                </c:pt>
                <c:pt idx="420">
                  <c:v>40079</c:v>
                </c:pt>
                <c:pt idx="421">
                  <c:v>40080</c:v>
                </c:pt>
                <c:pt idx="422">
                  <c:v>40081</c:v>
                </c:pt>
                <c:pt idx="423">
                  <c:v>40084</c:v>
                </c:pt>
                <c:pt idx="424">
                  <c:v>40085</c:v>
                </c:pt>
                <c:pt idx="425">
                  <c:v>40086</c:v>
                </c:pt>
                <c:pt idx="426">
                  <c:v>40087</c:v>
                </c:pt>
                <c:pt idx="427">
                  <c:v>40088</c:v>
                </c:pt>
                <c:pt idx="428">
                  <c:v>40091</c:v>
                </c:pt>
                <c:pt idx="429">
                  <c:v>40092</c:v>
                </c:pt>
                <c:pt idx="430">
                  <c:v>40093</c:v>
                </c:pt>
                <c:pt idx="431">
                  <c:v>40094</c:v>
                </c:pt>
                <c:pt idx="432">
                  <c:v>40095</c:v>
                </c:pt>
                <c:pt idx="433">
                  <c:v>40099</c:v>
                </c:pt>
                <c:pt idx="434">
                  <c:v>40100</c:v>
                </c:pt>
                <c:pt idx="435">
                  <c:v>40101</c:v>
                </c:pt>
                <c:pt idx="436">
                  <c:v>40102</c:v>
                </c:pt>
                <c:pt idx="437">
                  <c:v>40105</c:v>
                </c:pt>
                <c:pt idx="438">
                  <c:v>40106</c:v>
                </c:pt>
                <c:pt idx="439">
                  <c:v>40107</c:v>
                </c:pt>
                <c:pt idx="440">
                  <c:v>40108</c:v>
                </c:pt>
                <c:pt idx="441">
                  <c:v>40109</c:v>
                </c:pt>
                <c:pt idx="442">
                  <c:v>40112</c:v>
                </c:pt>
                <c:pt idx="443">
                  <c:v>40113</c:v>
                </c:pt>
                <c:pt idx="444">
                  <c:v>40114</c:v>
                </c:pt>
                <c:pt idx="445">
                  <c:v>40115</c:v>
                </c:pt>
                <c:pt idx="446">
                  <c:v>40116</c:v>
                </c:pt>
                <c:pt idx="447">
                  <c:v>40120</c:v>
                </c:pt>
                <c:pt idx="448">
                  <c:v>40121</c:v>
                </c:pt>
                <c:pt idx="449">
                  <c:v>40122</c:v>
                </c:pt>
                <c:pt idx="450">
                  <c:v>40123</c:v>
                </c:pt>
                <c:pt idx="451">
                  <c:v>40126</c:v>
                </c:pt>
                <c:pt idx="452">
                  <c:v>40127</c:v>
                </c:pt>
                <c:pt idx="453">
                  <c:v>40128</c:v>
                </c:pt>
                <c:pt idx="454">
                  <c:v>40129</c:v>
                </c:pt>
                <c:pt idx="455">
                  <c:v>40133</c:v>
                </c:pt>
                <c:pt idx="456">
                  <c:v>40134</c:v>
                </c:pt>
                <c:pt idx="457">
                  <c:v>40135</c:v>
                </c:pt>
                <c:pt idx="458">
                  <c:v>40136</c:v>
                </c:pt>
                <c:pt idx="459">
                  <c:v>40140</c:v>
                </c:pt>
                <c:pt idx="460">
                  <c:v>40141</c:v>
                </c:pt>
                <c:pt idx="461">
                  <c:v>40142</c:v>
                </c:pt>
                <c:pt idx="462">
                  <c:v>40143</c:v>
                </c:pt>
                <c:pt idx="463">
                  <c:v>40144</c:v>
                </c:pt>
                <c:pt idx="464">
                  <c:v>40147</c:v>
                </c:pt>
                <c:pt idx="465">
                  <c:v>40148</c:v>
                </c:pt>
                <c:pt idx="466">
                  <c:v>40149</c:v>
                </c:pt>
                <c:pt idx="467">
                  <c:v>40150</c:v>
                </c:pt>
                <c:pt idx="468">
                  <c:v>40154</c:v>
                </c:pt>
                <c:pt idx="469">
                  <c:v>40155</c:v>
                </c:pt>
                <c:pt idx="470">
                  <c:v>40156</c:v>
                </c:pt>
                <c:pt idx="471">
                  <c:v>40157</c:v>
                </c:pt>
                <c:pt idx="472">
                  <c:v>40158</c:v>
                </c:pt>
                <c:pt idx="473">
                  <c:v>40161</c:v>
                </c:pt>
                <c:pt idx="474">
                  <c:v>40162</c:v>
                </c:pt>
                <c:pt idx="475">
                  <c:v>40163</c:v>
                </c:pt>
                <c:pt idx="476">
                  <c:v>40164</c:v>
                </c:pt>
                <c:pt idx="477">
                  <c:v>40165</c:v>
                </c:pt>
                <c:pt idx="478">
                  <c:v>40182</c:v>
                </c:pt>
                <c:pt idx="479">
                  <c:v>40183</c:v>
                </c:pt>
                <c:pt idx="480">
                  <c:v>40184</c:v>
                </c:pt>
                <c:pt idx="481">
                  <c:v>40185</c:v>
                </c:pt>
                <c:pt idx="482">
                  <c:v>40186</c:v>
                </c:pt>
                <c:pt idx="483">
                  <c:v>40189</c:v>
                </c:pt>
                <c:pt idx="484">
                  <c:v>40190</c:v>
                </c:pt>
                <c:pt idx="485">
                  <c:v>40191</c:v>
                </c:pt>
                <c:pt idx="486">
                  <c:v>40192</c:v>
                </c:pt>
                <c:pt idx="487">
                  <c:v>40193</c:v>
                </c:pt>
                <c:pt idx="488">
                  <c:v>40196</c:v>
                </c:pt>
                <c:pt idx="489">
                  <c:v>40197</c:v>
                </c:pt>
                <c:pt idx="490">
                  <c:v>40198</c:v>
                </c:pt>
                <c:pt idx="491">
                  <c:v>40199</c:v>
                </c:pt>
                <c:pt idx="492">
                  <c:v>40200</c:v>
                </c:pt>
                <c:pt idx="493">
                  <c:v>40203</c:v>
                </c:pt>
                <c:pt idx="494">
                  <c:v>40204</c:v>
                </c:pt>
                <c:pt idx="495">
                  <c:v>40205</c:v>
                </c:pt>
                <c:pt idx="496">
                  <c:v>40206</c:v>
                </c:pt>
                <c:pt idx="497">
                  <c:v>40207</c:v>
                </c:pt>
                <c:pt idx="498">
                  <c:v>40210</c:v>
                </c:pt>
                <c:pt idx="499">
                  <c:v>40211</c:v>
                </c:pt>
                <c:pt idx="500">
                  <c:v>40212</c:v>
                </c:pt>
                <c:pt idx="501">
                  <c:v>40213</c:v>
                </c:pt>
                <c:pt idx="502">
                  <c:v>40214</c:v>
                </c:pt>
                <c:pt idx="503">
                  <c:v>40217</c:v>
                </c:pt>
                <c:pt idx="504">
                  <c:v>40218</c:v>
                </c:pt>
                <c:pt idx="505">
                  <c:v>40219</c:v>
                </c:pt>
                <c:pt idx="506">
                  <c:v>40220</c:v>
                </c:pt>
                <c:pt idx="507">
                  <c:v>40221</c:v>
                </c:pt>
                <c:pt idx="508">
                  <c:v>40227</c:v>
                </c:pt>
                <c:pt idx="509">
                  <c:v>40228</c:v>
                </c:pt>
                <c:pt idx="510">
                  <c:v>40231</c:v>
                </c:pt>
                <c:pt idx="511">
                  <c:v>40232</c:v>
                </c:pt>
                <c:pt idx="512">
                  <c:v>40233</c:v>
                </c:pt>
                <c:pt idx="513">
                  <c:v>40234</c:v>
                </c:pt>
                <c:pt idx="514">
                  <c:v>40235</c:v>
                </c:pt>
                <c:pt idx="515">
                  <c:v>40238</c:v>
                </c:pt>
                <c:pt idx="516">
                  <c:v>40239</c:v>
                </c:pt>
                <c:pt idx="517">
                  <c:v>40240</c:v>
                </c:pt>
                <c:pt idx="518">
                  <c:v>40241</c:v>
                </c:pt>
                <c:pt idx="519">
                  <c:v>40242</c:v>
                </c:pt>
                <c:pt idx="520">
                  <c:v>40245</c:v>
                </c:pt>
                <c:pt idx="521">
                  <c:v>40246</c:v>
                </c:pt>
                <c:pt idx="522">
                  <c:v>40247</c:v>
                </c:pt>
                <c:pt idx="523">
                  <c:v>40248</c:v>
                </c:pt>
                <c:pt idx="524">
                  <c:v>40249</c:v>
                </c:pt>
                <c:pt idx="525">
                  <c:v>40252</c:v>
                </c:pt>
                <c:pt idx="526">
                  <c:v>40253</c:v>
                </c:pt>
                <c:pt idx="527">
                  <c:v>40254</c:v>
                </c:pt>
                <c:pt idx="528">
                  <c:v>40255</c:v>
                </c:pt>
                <c:pt idx="529">
                  <c:v>40256</c:v>
                </c:pt>
                <c:pt idx="530">
                  <c:v>40259</c:v>
                </c:pt>
                <c:pt idx="531">
                  <c:v>40260</c:v>
                </c:pt>
                <c:pt idx="532">
                  <c:v>40261</c:v>
                </c:pt>
                <c:pt idx="533">
                  <c:v>40262</c:v>
                </c:pt>
                <c:pt idx="534">
                  <c:v>40263</c:v>
                </c:pt>
                <c:pt idx="535">
                  <c:v>40266</c:v>
                </c:pt>
                <c:pt idx="536">
                  <c:v>40267</c:v>
                </c:pt>
                <c:pt idx="537">
                  <c:v>40268</c:v>
                </c:pt>
                <c:pt idx="538">
                  <c:v>40269</c:v>
                </c:pt>
                <c:pt idx="539">
                  <c:v>40273</c:v>
                </c:pt>
                <c:pt idx="540">
                  <c:v>40274</c:v>
                </c:pt>
                <c:pt idx="541">
                  <c:v>40275</c:v>
                </c:pt>
                <c:pt idx="542">
                  <c:v>40280</c:v>
                </c:pt>
                <c:pt idx="543">
                  <c:v>40281</c:v>
                </c:pt>
                <c:pt idx="544">
                  <c:v>40282</c:v>
                </c:pt>
                <c:pt idx="545">
                  <c:v>40283</c:v>
                </c:pt>
                <c:pt idx="546">
                  <c:v>40284</c:v>
                </c:pt>
                <c:pt idx="547">
                  <c:v>40287</c:v>
                </c:pt>
                <c:pt idx="548">
                  <c:v>40288</c:v>
                </c:pt>
                <c:pt idx="549">
                  <c:v>40290</c:v>
                </c:pt>
                <c:pt idx="550">
                  <c:v>40291</c:v>
                </c:pt>
                <c:pt idx="551">
                  <c:v>40294</c:v>
                </c:pt>
                <c:pt idx="552">
                  <c:v>40295</c:v>
                </c:pt>
                <c:pt idx="553">
                  <c:v>40296</c:v>
                </c:pt>
                <c:pt idx="554">
                  <c:v>40297</c:v>
                </c:pt>
                <c:pt idx="555">
                  <c:v>40298</c:v>
                </c:pt>
                <c:pt idx="556">
                  <c:v>40301</c:v>
                </c:pt>
                <c:pt idx="557">
                  <c:v>40302</c:v>
                </c:pt>
                <c:pt idx="558">
                  <c:v>40303</c:v>
                </c:pt>
                <c:pt idx="559">
                  <c:v>40304</c:v>
                </c:pt>
                <c:pt idx="560">
                  <c:v>40305</c:v>
                </c:pt>
                <c:pt idx="561">
                  <c:v>40308</c:v>
                </c:pt>
                <c:pt idx="562">
                  <c:v>40309</c:v>
                </c:pt>
                <c:pt idx="563">
                  <c:v>40310</c:v>
                </c:pt>
                <c:pt idx="564">
                  <c:v>40311</c:v>
                </c:pt>
                <c:pt idx="565">
                  <c:v>40312</c:v>
                </c:pt>
                <c:pt idx="566">
                  <c:v>40315</c:v>
                </c:pt>
                <c:pt idx="567">
                  <c:v>40316</c:v>
                </c:pt>
                <c:pt idx="568">
                  <c:v>40317</c:v>
                </c:pt>
                <c:pt idx="569">
                  <c:v>40318</c:v>
                </c:pt>
                <c:pt idx="570">
                  <c:v>40319</c:v>
                </c:pt>
                <c:pt idx="571">
                  <c:v>40322</c:v>
                </c:pt>
                <c:pt idx="572">
                  <c:v>40323</c:v>
                </c:pt>
                <c:pt idx="573">
                  <c:v>40324</c:v>
                </c:pt>
                <c:pt idx="574">
                  <c:v>40325</c:v>
                </c:pt>
                <c:pt idx="575">
                  <c:v>40326</c:v>
                </c:pt>
                <c:pt idx="576">
                  <c:v>40329</c:v>
                </c:pt>
                <c:pt idx="577">
                  <c:v>40330</c:v>
                </c:pt>
                <c:pt idx="578">
                  <c:v>40331</c:v>
                </c:pt>
                <c:pt idx="579">
                  <c:v>40336</c:v>
                </c:pt>
                <c:pt idx="580">
                  <c:v>40337</c:v>
                </c:pt>
                <c:pt idx="581">
                  <c:v>40338</c:v>
                </c:pt>
                <c:pt idx="582">
                  <c:v>40339</c:v>
                </c:pt>
                <c:pt idx="583">
                  <c:v>40340</c:v>
                </c:pt>
                <c:pt idx="584">
                  <c:v>40343</c:v>
                </c:pt>
                <c:pt idx="585">
                  <c:v>40344</c:v>
                </c:pt>
                <c:pt idx="586">
                  <c:v>40345</c:v>
                </c:pt>
                <c:pt idx="587">
                  <c:v>40346</c:v>
                </c:pt>
                <c:pt idx="588">
                  <c:v>40347</c:v>
                </c:pt>
                <c:pt idx="589">
                  <c:v>40350</c:v>
                </c:pt>
                <c:pt idx="590">
                  <c:v>40351</c:v>
                </c:pt>
                <c:pt idx="591">
                  <c:v>40352</c:v>
                </c:pt>
                <c:pt idx="592">
                  <c:v>40353</c:v>
                </c:pt>
                <c:pt idx="593">
                  <c:v>40354</c:v>
                </c:pt>
                <c:pt idx="594">
                  <c:v>40357</c:v>
                </c:pt>
                <c:pt idx="595">
                  <c:v>40358</c:v>
                </c:pt>
                <c:pt idx="596">
                  <c:v>40359</c:v>
                </c:pt>
                <c:pt idx="597">
                  <c:v>40360</c:v>
                </c:pt>
                <c:pt idx="598">
                  <c:v>40361</c:v>
                </c:pt>
                <c:pt idx="599">
                  <c:v>40364</c:v>
                </c:pt>
                <c:pt idx="600">
                  <c:v>40365</c:v>
                </c:pt>
                <c:pt idx="601">
                  <c:v>40366</c:v>
                </c:pt>
                <c:pt idx="602">
                  <c:v>40367</c:v>
                </c:pt>
                <c:pt idx="603">
                  <c:v>40368</c:v>
                </c:pt>
                <c:pt idx="604">
                  <c:v>40371</c:v>
                </c:pt>
                <c:pt idx="605">
                  <c:v>40372</c:v>
                </c:pt>
                <c:pt idx="606">
                  <c:v>40373</c:v>
                </c:pt>
                <c:pt idx="607">
                  <c:v>40374</c:v>
                </c:pt>
                <c:pt idx="608">
                  <c:v>40375</c:v>
                </c:pt>
                <c:pt idx="609">
                  <c:v>40378</c:v>
                </c:pt>
                <c:pt idx="610">
                  <c:v>40379</c:v>
                </c:pt>
                <c:pt idx="611">
                  <c:v>40380</c:v>
                </c:pt>
                <c:pt idx="612">
                  <c:v>40381</c:v>
                </c:pt>
                <c:pt idx="613">
                  <c:v>40382</c:v>
                </c:pt>
                <c:pt idx="614">
                  <c:v>40385</c:v>
                </c:pt>
                <c:pt idx="615">
                  <c:v>40386</c:v>
                </c:pt>
                <c:pt idx="616">
                  <c:v>40387</c:v>
                </c:pt>
                <c:pt idx="617">
                  <c:v>40388</c:v>
                </c:pt>
                <c:pt idx="618">
                  <c:v>40389</c:v>
                </c:pt>
                <c:pt idx="619">
                  <c:v>40392</c:v>
                </c:pt>
                <c:pt idx="620">
                  <c:v>40393</c:v>
                </c:pt>
                <c:pt idx="621">
                  <c:v>40394</c:v>
                </c:pt>
                <c:pt idx="622">
                  <c:v>40395</c:v>
                </c:pt>
                <c:pt idx="623">
                  <c:v>40396</c:v>
                </c:pt>
                <c:pt idx="624">
                  <c:v>40399</c:v>
                </c:pt>
                <c:pt idx="625">
                  <c:v>40400</c:v>
                </c:pt>
                <c:pt idx="626">
                  <c:v>40401</c:v>
                </c:pt>
                <c:pt idx="627">
                  <c:v>40402</c:v>
                </c:pt>
                <c:pt idx="628">
                  <c:v>40403</c:v>
                </c:pt>
                <c:pt idx="629">
                  <c:v>40406</c:v>
                </c:pt>
                <c:pt idx="630">
                  <c:v>40407</c:v>
                </c:pt>
                <c:pt idx="631">
                  <c:v>40408</c:v>
                </c:pt>
                <c:pt idx="632">
                  <c:v>40409</c:v>
                </c:pt>
                <c:pt idx="633">
                  <c:v>40410</c:v>
                </c:pt>
                <c:pt idx="634">
                  <c:v>40413</c:v>
                </c:pt>
                <c:pt idx="635">
                  <c:v>40414</c:v>
                </c:pt>
                <c:pt idx="636">
                  <c:v>40415</c:v>
                </c:pt>
                <c:pt idx="637">
                  <c:v>40416</c:v>
                </c:pt>
                <c:pt idx="638">
                  <c:v>40417</c:v>
                </c:pt>
                <c:pt idx="639">
                  <c:v>40420</c:v>
                </c:pt>
                <c:pt idx="640">
                  <c:v>40421</c:v>
                </c:pt>
                <c:pt idx="641">
                  <c:v>40422</c:v>
                </c:pt>
                <c:pt idx="642">
                  <c:v>40423</c:v>
                </c:pt>
                <c:pt idx="643">
                  <c:v>40424</c:v>
                </c:pt>
                <c:pt idx="644">
                  <c:v>40427</c:v>
                </c:pt>
                <c:pt idx="645">
                  <c:v>40429</c:v>
                </c:pt>
                <c:pt idx="646">
                  <c:v>40430</c:v>
                </c:pt>
                <c:pt idx="647">
                  <c:v>40431</c:v>
                </c:pt>
                <c:pt idx="648">
                  <c:v>40434</c:v>
                </c:pt>
                <c:pt idx="649">
                  <c:v>40435</c:v>
                </c:pt>
                <c:pt idx="650">
                  <c:v>40436</c:v>
                </c:pt>
                <c:pt idx="651">
                  <c:v>40437</c:v>
                </c:pt>
                <c:pt idx="652">
                  <c:v>40438</c:v>
                </c:pt>
                <c:pt idx="653">
                  <c:v>40441</c:v>
                </c:pt>
                <c:pt idx="654">
                  <c:v>40442</c:v>
                </c:pt>
                <c:pt idx="655">
                  <c:v>40443</c:v>
                </c:pt>
                <c:pt idx="656">
                  <c:v>40444</c:v>
                </c:pt>
                <c:pt idx="657">
                  <c:v>40445</c:v>
                </c:pt>
                <c:pt idx="658">
                  <c:v>40448</c:v>
                </c:pt>
                <c:pt idx="659">
                  <c:v>40449</c:v>
                </c:pt>
                <c:pt idx="660">
                  <c:v>40450</c:v>
                </c:pt>
                <c:pt idx="661">
                  <c:v>40451</c:v>
                </c:pt>
                <c:pt idx="662">
                  <c:v>40452</c:v>
                </c:pt>
                <c:pt idx="663">
                  <c:v>40455</c:v>
                </c:pt>
                <c:pt idx="664">
                  <c:v>40456</c:v>
                </c:pt>
                <c:pt idx="665">
                  <c:v>40457</c:v>
                </c:pt>
                <c:pt idx="666">
                  <c:v>40458</c:v>
                </c:pt>
                <c:pt idx="667">
                  <c:v>40459</c:v>
                </c:pt>
                <c:pt idx="668">
                  <c:v>40462</c:v>
                </c:pt>
                <c:pt idx="669">
                  <c:v>40464</c:v>
                </c:pt>
                <c:pt idx="670">
                  <c:v>40465</c:v>
                </c:pt>
                <c:pt idx="671">
                  <c:v>40466</c:v>
                </c:pt>
                <c:pt idx="672">
                  <c:v>40469</c:v>
                </c:pt>
                <c:pt idx="673">
                  <c:v>40470</c:v>
                </c:pt>
                <c:pt idx="674">
                  <c:v>40471</c:v>
                </c:pt>
                <c:pt idx="675">
                  <c:v>40472</c:v>
                </c:pt>
                <c:pt idx="676">
                  <c:v>40473</c:v>
                </c:pt>
                <c:pt idx="677">
                  <c:v>40476</c:v>
                </c:pt>
                <c:pt idx="678">
                  <c:v>40477</c:v>
                </c:pt>
                <c:pt idx="679">
                  <c:v>40478</c:v>
                </c:pt>
                <c:pt idx="680">
                  <c:v>40479</c:v>
                </c:pt>
                <c:pt idx="681">
                  <c:v>40480</c:v>
                </c:pt>
                <c:pt idx="682">
                  <c:v>40485</c:v>
                </c:pt>
                <c:pt idx="683">
                  <c:v>40486</c:v>
                </c:pt>
                <c:pt idx="684">
                  <c:v>40487</c:v>
                </c:pt>
                <c:pt idx="685">
                  <c:v>40490</c:v>
                </c:pt>
                <c:pt idx="686">
                  <c:v>40491</c:v>
                </c:pt>
                <c:pt idx="687">
                  <c:v>40492</c:v>
                </c:pt>
                <c:pt idx="688">
                  <c:v>40493</c:v>
                </c:pt>
                <c:pt idx="689">
                  <c:v>40494</c:v>
                </c:pt>
                <c:pt idx="690">
                  <c:v>40498</c:v>
                </c:pt>
                <c:pt idx="691">
                  <c:v>40499</c:v>
                </c:pt>
                <c:pt idx="692">
                  <c:v>40500</c:v>
                </c:pt>
                <c:pt idx="693">
                  <c:v>40501</c:v>
                </c:pt>
                <c:pt idx="694">
                  <c:v>40504</c:v>
                </c:pt>
                <c:pt idx="695">
                  <c:v>40505</c:v>
                </c:pt>
                <c:pt idx="696">
                  <c:v>40506</c:v>
                </c:pt>
                <c:pt idx="697">
                  <c:v>40507</c:v>
                </c:pt>
                <c:pt idx="698">
                  <c:v>40508</c:v>
                </c:pt>
                <c:pt idx="699">
                  <c:v>40511</c:v>
                </c:pt>
                <c:pt idx="700">
                  <c:v>40512</c:v>
                </c:pt>
                <c:pt idx="701">
                  <c:v>40513</c:v>
                </c:pt>
                <c:pt idx="702">
                  <c:v>40514</c:v>
                </c:pt>
                <c:pt idx="703">
                  <c:v>40515</c:v>
                </c:pt>
                <c:pt idx="704">
                  <c:v>40519</c:v>
                </c:pt>
                <c:pt idx="705">
                  <c:v>40520</c:v>
                </c:pt>
                <c:pt idx="706">
                  <c:v>40521</c:v>
                </c:pt>
                <c:pt idx="707">
                  <c:v>40522</c:v>
                </c:pt>
                <c:pt idx="708">
                  <c:v>40525</c:v>
                </c:pt>
                <c:pt idx="709">
                  <c:v>40526</c:v>
                </c:pt>
                <c:pt idx="710">
                  <c:v>40527</c:v>
                </c:pt>
                <c:pt idx="711">
                  <c:v>40528</c:v>
                </c:pt>
                <c:pt idx="712">
                  <c:v>40529</c:v>
                </c:pt>
                <c:pt idx="713">
                  <c:v>40532</c:v>
                </c:pt>
                <c:pt idx="714">
                  <c:v>40533</c:v>
                </c:pt>
                <c:pt idx="715">
                  <c:v>40534</c:v>
                </c:pt>
                <c:pt idx="716">
                  <c:v>40546</c:v>
                </c:pt>
                <c:pt idx="717">
                  <c:v>40547</c:v>
                </c:pt>
                <c:pt idx="718">
                  <c:v>40548</c:v>
                </c:pt>
                <c:pt idx="719">
                  <c:v>40549</c:v>
                </c:pt>
                <c:pt idx="720">
                  <c:v>40550</c:v>
                </c:pt>
                <c:pt idx="721">
                  <c:v>40553</c:v>
                </c:pt>
                <c:pt idx="722">
                  <c:v>40554</c:v>
                </c:pt>
                <c:pt idx="723">
                  <c:v>40555</c:v>
                </c:pt>
                <c:pt idx="724">
                  <c:v>40556</c:v>
                </c:pt>
                <c:pt idx="725">
                  <c:v>40557</c:v>
                </c:pt>
                <c:pt idx="726">
                  <c:v>40560</c:v>
                </c:pt>
                <c:pt idx="727">
                  <c:v>40561</c:v>
                </c:pt>
                <c:pt idx="728">
                  <c:v>40562</c:v>
                </c:pt>
                <c:pt idx="729">
                  <c:v>40563</c:v>
                </c:pt>
                <c:pt idx="730">
                  <c:v>40564</c:v>
                </c:pt>
                <c:pt idx="731">
                  <c:v>40567</c:v>
                </c:pt>
                <c:pt idx="732">
                  <c:v>40568</c:v>
                </c:pt>
                <c:pt idx="733">
                  <c:v>40569</c:v>
                </c:pt>
                <c:pt idx="734">
                  <c:v>40570</c:v>
                </c:pt>
                <c:pt idx="735">
                  <c:v>40571</c:v>
                </c:pt>
                <c:pt idx="736">
                  <c:v>40574</c:v>
                </c:pt>
                <c:pt idx="737">
                  <c:v>40575</c:v>
                </c:pt>
                <c:pt idx="738">
                  <c:v>40576</c:v>
                </c:pt>
                <c:pt idx="739">
                  <c:v>40577</c:v>
                </c:pt>
                <c:pt idx="740">
                  <c:v>40578</c:v>
                </c:pt>
                <c:pt idx="741">
                  <c:v>40581</c:v>
                </c:pt>
                <c:pt idx="742">
                  <c:v>40582</c:v>
                </c:pt>
                <c:pt idx="743">
                  <c:v>40583</c:v>
                </c:pt>
                <c:pt idx="744">
                  <c:v>40584</c:v>
                </c:pt>
                <c:pt idx="745">
                  <c:v>40585</c:v>
                </c:pt>
                <c:pt idx="746">
                  <c:v>40588</c:v>
                </c:pt>
                <c:pt idx="747">
                  <c:v>40589</c:v>
                </c:pt>
                <c:pt idx="748">
                  <c:v>40590</c:v>
                </c:pt>
                <c:pt idx="749">
                  <c:v>40591</c:v>
                </c:pt>
                <c:pt idx="750">
                  <c:v>40592</c:v>
                </c:pt>
                <c:pt idx="751">
                  <c:v>40595</c:v>
                </c:pt>
                <c:pt idx="752">
                  <c:v>40596</c:v>
                </c:pt>
                <c:pt idx="753">
                  <c:v>40597</c:v>
                </c:pt>
                <c:pt idx="754">
                  <c:v>40598</c:v>
                </c:pt>
                <c:pt idx="755">
                  <c:v>40599</c:v>
                </c:pt>
                <c:pt idx="756">
                  <c:v>40602</c:v>
                </c:pt>
                <c:pt idx="757">
                  <c:v>40603</c:v>
                </c:pt>
                <c:pt idx="758">
                  <c:v>40604</c:v>
                </c:pt>
                <c:pt idx="759">
                  <c:v>40605</c:v>
                </c:pt>
                <c:pt idx="760">
                  <c:v>40606</c:v>
                </c:pt>
                <c:pt idx="761">
                  <c:v>40611</c:v>
                </c:pt>
                <c:pt idx="762">
                  <c:v>40612</c:v>
                </c:pt>
                <c:pt idx="763">
                  <c:v>40613</c:v>
                </c:pt>
                <c:pt idx="764">
                  <c:v>40616</c:v>
                </c:pt>
                <c:pt idx="765">
                  <c:v>40617</c:v>
                </c:pt>
                <c:pt idx="766">
                  <c:v>40618</c:v>
                </c:pt>
                <c:pt idx="767">
                  <c:v>40619</c:v>
                </c:pt>
                <c:pt idx="768">
                  <c:v>40620</c:v>
                </c:pt>
                <c:pt idx="769">
                  <c:v>40623</c:v>
                </c:pt>
                <c:pt idx="770">
                  <c:v>40624</c:v>
                </c:pt>
                <c:pt idx="771">
                  <c:v>40625</c:v>
                </c:pt>
                <c:pt idx="772">
                  <c:v>40626</c:v>
                </c:pt>
                <c:pt idx="773">
                  <c:v>40627</c:v>
                </c:pt>
                <c:pt idx="774">
                  <c:v>40630</c:v>
                </c:pt>
                <c:pt idx="775">
                  <c:v>40631</c:v>
                </c:pt>
                <c:pt idx="776">
                  <c:v>40632</c:v>
                </c:pt>
                <c:pt idx="777">
                  <c:v>40633</c:v>
                </c:pt>
                <c:pt idx="778">
                  <c:v>40634</c:v>
                </c:pt>
                <c:pt idx="779">
                  <c:v>40637</c:v>
                </c:pt>
                <c:pt idx="780">
                  <c:v>40638</c:v>
                </c:pt>
                <c:pt idx="781">
                  <c:v>40639</c:v>
                </c:pt>
                <c:pt idx="782">
                  <c:v>40640</c:v>
                </c:pt>
                <c:pt idx="783">
                  <c:v>40644</c:v>
                </c:pt>
                <c:pt idx="784">
                  <c:v>40645</c:v>
                </c:pt>
                <c:pt idx="785">
                  <c:v>40646</c:v>
                </c:pt>
                <c:pt idx="786">
                  <c:v>40647</c:v>
                </c:pt>
                <c:pt idx="787">
                  <c:v>40648</c:v>
                </c:pt>
                <c:pt idx="788">
                  <c:v>40651</c:v>
                </c:pt>
                <c:pt idx="789">
                  <c:v>40652</c:v>
                </c:pt>
                <c:pt idx="790">
                  <c:v>40653</c:v>
                </c:pt>
                <c:pt idx="791">
                  <c:v>40658</c:v>
                </c:pt>
                <c:pt idx="792">
                  <c:v>40659</c:v>
                </c:pt>
                <c:pt idx="793">
                  <c:v>40660</c:v>
                </c:pt>
                <c:pt idx="794">
                  <c:v>40661</c:v>
                </c:pt>
                <c:pt idx="795">
                  <c:v>40662</c:v>
                </c:pt>
                <c:pt idx="796">
                  <c:v>40665</c:v>
                </c:pt>
                <c:pt idx="797">
                  <c:v>40666</c:v>
                </c:pt>
                <c:pt idx="798">
                  <c:v>40667</c:v>
                </c:pt>
                <c:pt idx="799">
                  <c:v>40668</c:v>
                </c:pt>
                <c:pt idx="800">
                  <c:v>40669</c:v>
                </c:pt>
                <c:pt idx="801">
                  <c:v>40672</c:v>
                </c:pt>
                <c:pt idx="802">
                  <c:v>40673</c:v>
                </c:pt>
                <c:pt idx="803">
                  <c:v>40674</c:v>
                </c:pt>
                <c:pt idx="804">
                  <c:v>40675</c:v>
                </c:pt>
                <c:pt idx="805">
                  <c:v>40676</c:v>
                </c:pt>
                <c:pt idx="806">
                  <c:v>40679</c:v>
                </c:pt>
                <c:pt idx="807">
                  <c:v>40680</c:v>
                </c:pt>
                <c:pt idx="808">
                  <c:v>40681</c:v>
                </c:pt>
                <c:pt idx="809">
                  <c:v>40682</c:v>
                </c:pt>
                <c:pt idx="810">
                  <c:v>40683</c:v>
                </c:pt>
                <c:pt idx="811">
                  <c:v>40686</c:v>
                </c:pt>
                <c:pt idx="812">
                  <c:v>40687</c:v>
                </c:pt>
                <c:pt idx="813">
                  <c:v>40688</c:v>
                </c:pt>
                <c:pt idx="814">
                  <c:v>40689</c:v>
                </c:pt>
                <c:pt idx="815">
                  <c:v>40690</c:v>
                </c:pt>
                <c:pt idx="816">
                  <c:v>40693</c:v>
                </c:pt>
                <c:pt idx="817">
                  <c:v>40694</c:v>
                </c:pt>
                <c:pt idx="818">
                  <c:v>40695</c:v>
                </c:pt>
                <c:pt idx="819">
                  <c:v>40696</c:v>
                </c:pt>
                <c:pt idx="820">
                  <c:v>40697</c:v>
                </c:pt>
                <c:pt idx="821">
                  <c:v>40700</c:v>
                </c:pt>
                <c:pt idx="822">
                  <c:v>40701</c:v>
                </c:pt>
                <c:pt idx="823">
                  <c:v>40702</c:v>
                </c:pt>
                <c:pt idx="824">
                  <c:v>40703</c:v>
                </c:pt>
                <c:pt idx="825">
                  <c:v>40704</c:v>
                </c:pt>
                <c:pt idx="826">
                  <c:v>40707</c:v>
                </c:pt>
                <c:pt idx="827">
                  <c:v>40708</c:v>
                </c:pt>
                <c:pt idx="828">
                  <c:v>40709</c:v>
                </c:pt>
                <c:pt idx="829">
                  <c:v>40710</c:v>
                </c:pt>
                <c:pt idx="830">
                  <c:v>40711</c:v>
                </c:pt>
                <c:pt idx="831">
                  <c:v>40714</c:v>
                </c:pt>
                <c:pt idx="832">
                  <c:v>40715</c:v>
                </c:pt>
                <c:pt idx="833">
                  <c:v>40716</c:v>
                </c:pt>
                <c:pt idx="834">
                  <c:v>40718</c:v>
                </c:pt>
                <c:pt idx="835">
                  <c:v>40721</c:v>
                </c:pt>
                <c:pt idx="836">
                  <c:v>40722</c:v>
                </c:pt>
                <c:pt idx="837">
                  <c:v>40723</c:v>
                </c:pt>
                <c:pt idx="838">
                  <c:v>40724</c:v>
                </c:pt>
                <c:pt idx="839">
                  <c:v>40725</c:v>
                </c:pt>
                <c:pt idx="840">
                  <c:v>40728</c:v>
                </c:pt>
                <c:pt idx="841">
                  <c:v>40729</c:v>
                </c:pt>
                <c:pt idx="842">
                  <c:v>40730</c:v>
                </c:pt>
                <c:pt idx="843">
                  <c:v>40731</c:v>
                </c:pt>
                <c:pt idx="844">
                  <c:v>40732</c:v>
                </c:pt>
                <c:pt idx="845">
                  <c:v>40735</c:v>
                </c:pt>
                <c:pt idx="846">
                  <c:v>40736</c:v>
                </c:pt>
                <c:pt idx="847">
                  <c:v>40737</c:v>
                </c:pt>
                <c:pt idx="848">
                  <c:v>40738</c:v>
                </c:pt>
                <c:pt idx="849">
                  <c:v>40739</c:v>
                </c:pt>
                <c:pt idx="850">
                  <c:v>40742</c:v>
                </c:pt>
                <c:pt idx="851">
                  <c:v>40743</c:v>
                </c:pt>
                <c:pt idx="852">
                  <c:v>40744</c:v>
                </c:pt>
                <c:pt idx="853">
                  <c:v>40745</c:v>
                </c:pt>
                <c:pt idx="854">
                  <c:v>40746</c:v>
                </c:pt>
                <c:pt idx="855">
                  <c:v>40749</c:v>
                </c:pt>
                <c:pt idx="856">
                  <c:v>40750</c:v>
                </c:pt>
                <c:pt idx="857">
                  <c:v>40751</c:v>
                </c:pt>
                <c:pt idx="858">
                  <c:v>40752</c:v>
                </c:pt>
                <c:pt idx="859">
                  <c:v>40753</c:v>
                </c:pt>
                <c:pt idx="860">
                  <c:v>40756</c:v>
                </c:pt>
                <c:pt idx="861">
                  <c:v>40757</c:v>
                </c:pt>
                <c:pt idx="862">
                  <c:v>40758</c:v>
                </c:pt>
                <c:pt idx="863">
                  <c:v>40759</c:v>
                </c:pt>
                <c:pt idx="864">
                  <c:v>40760</c:v>
                </c:pt>
                <c:pt idx="865">
                  <c:v>40763</c:v>
                </c:pt>
                <c:pt idx="866">
                  <c:v>40764</c:v>
                </c:pt>
                <c:pt idx="867">
                  <c:v>40765</c:v>
                </c:pt>
                <c:pt idx="868">
                  <c:v>40766</c:v>
                </c:pt>
                <c:pt idx="869">
                  <c:v>40767</c:v>
                </c:pt>
                <c:pt idx="870">
                  <c:v>40770</c:v>
                </c:pt>
                <c:pt idx="871">
                  <c:v>40771</c:v>
                </c:pt>
                <c:pt idx="872">
                  <c:v>40772</c:v>
                </c:pt>
                <c:pt idx="873">
                  <c:v>40773</c:v>
                </c:pt>
                <c:pt idx="874">
                  <c:v>40774</c:v>
                </c:pt>
                <c:pt idx="875">
                  <c:v>40777</c:v>
                </c:pt>
                <c:pt idx="876">
                  <c:v>40778</c:v>
                </c:pt>
                <c:pt idx="877">
                  <c:v>40779</c:v>
                </c:pt>
                <c:pt idx="878">
                  <c:v>40780</c:v>
                </c:pt>
                <c:pt idx="879">
                  <c:v>40781</c:v>
                </c:pt>
                <c:pt idx="880">
                  <c:v>40784</c:v>
                </c:pt>
                <c:pt idx="881">
                  <c:v>40785</c:v>
                </c:pt>
                <c:pt idx="882">
                  <c:v>40786</c:v>
                </c:pt>
                <c:pt idx="883">
                  <c:v>40787</c:v>
                </c:pt>
                <c:pt idx="884">
                  <c:v>40788</c:v>
                </c:pt>
                <c:pt idx="885">
                  <c:v>40791</c:v>
                </c:pt>
                <c:pt idx="886">
                  <c:v>40792</c:v>
                </c:pt>
                <c:pt idx="887">
                  <c:v>40794</c:v>
                </c:pt>
                <c:pt idx="888">
                  <c:v>40795</c:v>
                </c:pt>
                <c:pt idx="889">
                  <c:v>40798</c:v>
                </c:pt>
                <c:pt idx="890">
                  <c:v>40799</c:v>
                </c:pt>
                <c:pt idx="891">
                  <c:v>40800</c:v>
                </c:pt>
                <c:pt idx="892">
                  <c:v>40801</c:v>
                </c:pt>
                <c:pt idx="893">
                  <c:v>40802</c:v>
                </c:pt>
                <c:pt idx="894">
                  <c:v>40805</c:v>
                </c:pt>
                <c:pt idx="895">
                  <c:v>40806</c:v>
                </c:pt>
                <c:pt idx="896">
                  <c:v>40807</c:v>
                </c:pt>
                <c:pt idx="897">
                  <c:v>40808</c:v>
                </c:pt>
                <c:pt idx="898">
                  <c:v>40809</c:v>
                </c:pt>
                <c:pt idx="899">
                  <c:v>40812</c:v>
                </c:pt>
                <c:pt idx="900">
                  <c:v>40813</c:v>
                </c:pt>
                <c:pt idx="901">
                  <c:v>40814</c:v>
                </c:pt>
                <c:pt idx="902">
                  <c:v>40815</c:v>
                </c:pt>
                <c:pt idx="903">
                  <c:v>40816</c:v>
                </c:pt>
                <c:pt idx="904">
                  <c:v>40819</c:v>
                </c:pt>
                <c:pt idx="905">
                  <c:v>40820</c:v>
                </c:pt>
                <c:pt idx="906">
                  <c:v>40821</c:v>
                </c:pt>
                <c:pt idx="907">
                  <c:v>40822</c:v>
                </c:pt>
                <c:pt idx="908">
                  <c:v>40823</c:v>
                </c:pt>
                <c:pt idx="909">
                  <c:v>40826</c:v>
                </c:pt>
                <c:pt idx="910">
                  <c:v>40827</c:v>
                </c:pt>
                <c:pt idx="911">
                  <c:v>40829</c:v>
                </c:pt>
                <c:pt idx="912">
                  <c:v>40830</c:v>
                </c:pt>
                <c:pt idx="913">
                  <c:v>40833</c:v>
                </c:pt>
                <c:pt idx="914">
                  <c:v>40834</c:v>
                </c:pt>
                <c:pt idx="915">
                  <c:v>40835</c:v>
                </c:pt>
                <c:pt idx="916">
                  <c:v>40836</c:v>
                </c:pt>
                <c:pt idx="917">
                  <c:v>40837</c:v>
                </c:pt>
                <c:pt idx="918">
                  <c:v>40840</c:v>
                </c:pt>
                <c:pt idx="919">
                  <c:v>40841</c:v>
                </c:pt>
                <c:pt idx="920">
                  <c:v>40842</c:v>
                </c:pt>
                <c:pt idx="921">
                  <c:v>40843</c:v>
                </c:pt>
                <c:pt idx="922">
                  <c:v>40844</c:v>
                </c:pt>
                <c:pt idx="923">
                  <c:v>40847</c:v>
                </c:pt>
                <c:pt idx="924">
                  <c:v>40848</c:v>
                </c:pt>
                <c:pt idx="925">
                  <c:v>40850</c:v>
                </c:pt>
                <c:pt idx="926">
                  <c:v>40851</c:v>
                </c:pt>
                <c:pt idx="927">
                  <c:v>40854</c:v>
                </c:pt>
                <c:pt idx="928">
                  <c:v>40855</c:v>
                </c:pt>
                <c:pt idx="929">
                  <c:v>40856</c:v>
                </c:pt>
                <c:pt idx="930">
                  <c:v>40857</c:v>
                </c:pt>
                <c:pt idx="931">
                  <c:v>40858</c:v>
                </c:pt>
                <c:pt idx="932">
                  <c:v>40861</c:v>
                </c:pt>
                <c:pt idx="933">
                  <c:v>40863</c:v>
                </c:pt>
                <c:pt idx="934">
                  <c:v>40864</c:v>
                </c:pt>
                <c:pt idx="935">
                  <c:v>40865</c:v>
                </c:pt>
                <c:pt idx="936">
                  <c:v>40868</c:v>
                </c:pt>
                <c:pt idx="937">
                  <c:v>40869</c:v>
                </c:pt>
                <c:pt idx="938">
                  <c:v>40870</c:v>
                </c:pt>
                <c:pt idx="939">
                  <c:v>40871</c:v>
                </c:pt>
                <c:pt idx="940">
                  <c:v>40872</c:v>
                </c:pt>
                <c:pt idx="941">
                  <c:v>40875</c:v>
                </c:pt>
                <c:pt idx="942">
                  <c:v>40876</c:v>
                </c:pt>
                <c:pt idx="943">
                  <c:v>40877</c:v>
                </c:pt>
                <c:pt idx="944">
                  <c:v>40878</c:v>
                </c:pt>
                <c:pt idx="945">
                  <c:v>40879</c:v>
                </c:pt>
                <c:pt idx="946">
                  <c:v>40882</c:v>
                </c:pt>
                <c:pt idx="947">
                  <c:v>40883</c:v>
                </c:pt>
                <c:pt idx="948">
                  <c:v>40884</c:v>
                </c:pt>
                <c:pt idx="949">
                  <c:v>40885</c:v>
                </c:pt>
                <c:pt idx="950">
                  <c:v>40886</c:v>
                </c:pt>
                <c:pt idx="951">
                  <c:v>40889</c:v>
                </c:pt>
                <c:pt idx="952">
                  <c:v>40890</c:v>
                </c:pt>
                <c:pt idx="953">
                  <c:v>40891</c:v>
                </c:pt>
                <c:pt idx="954">
                  <c:v>40892</c:v>
                </c:pt>
                <c:pt idx="955">
                  <c:v>40893</c:v>
                </c:pt>
                <c:pt idx="956">
                  <c:v>40896</c:v>
                </c:pt>
                <c:pt idx="957">
                  <c:v>40897</c:v>
                </c:pt>
                <c:pt idx="958">
                  <c:v>40910</c:v>
                </c:pt>
                <c:pt idx="959">
                  <c:v>40911</c:v>
                </c:pt>
                <c:pt idx="960">
                  <c:v>40912</c:v>
                </c:pt>
                <c:pt idx="961">
                  <c:v>40913</c:v>
                </c:pt>
                <c:pt idx="962">
                  <c:v>40914</c:v>
                </c:pt>
                <c:pt idx="963">
                  <c:v>40917</c:v>
                </c:pt>
                <c:pt idx="964">
                  <c:v>40918</c:v>
                </c:pt>
                <c:pt idx="965">
                  <c:v>40919</c:v>
                </c:pt>
                <c:pt idx="966">
                  <c:v>40920</c:v>
                </c:pt>
                <c:pt idx="967">
                  <c:v>40921</c:v>
                </c:pt>
                <c:pt idx="968">
                  <c:v>40924</c:v>
                </c:pt>
                <c:pt idx="969">
                  <c:v>40925</c:v>
                </c:pt>
                <c:pt idx="970">
                  <c:v>40926</c:v>
                </c:pt>
                <c:pt idx="971">
                  <c:v>40927</c:v>
                </c:pt>
                <c:pt idx="972">
                  <c:v>40928</c:v>
                </c:pt>
                <c:pt idx="973">
                  <c:v>40931</c:v>
                </c:pt>
                <c:pt idx="974">
                  <c:v>40932</c:v>
                </c:pt>
                <c:pt idx="975">
                  <c:v>40933</c:v>
                </c:pt>
                <c:pt idx="976">
                  <c:v>40934</c:v>
                </c:pt>
                <c:pt idx="977">
                  <c:v>40935</c:v>
                </c:pt>
                <c:pt idx="978">
                  <c:v>40938</c:v>
                </c:pt>
                <c:pt idx="979">
                  <c:v>40939</c:v>
                </c:pt>
                <c:pt idx="980">
                  <c:v>40940</c:v>
                </c:pt>
                <c:pt idx="981">
                  <c:v>40941</c:v>
                </c:pt>
                <c:pt idx="982">
                  <c:v>40942</c:v>
                </c:pt>
                <c:pt idx="983">
                  <c:v>40945</c:v>
                </c:pt>
                <c:pt idx="984">
                  <c:v>40946</c:v>
                </c:pt>
                <c:pt idx="985">
                  <c:v>40947</c:v>
                </c:pt>
                <c:pt idx="986">
                  <c:v>40948</c:v>
                </c:pt>
                <c:pt idx="987">
                  <c:v>40949</c:v>
                </c:pt>
                <c:pt idx="988">
                  <c:v>40952</c:v>
                </c:pt>
                <c:pt idx="989">
                  <c:v>40953</c:v>
                </c:pt>
                <c:pt idx="990">
                  <c:v>40954</c:v>
                </c:pt>
                <c:pt idx="991">
                  <c:v>40955</c:v>
                </c:pt>
                <c:pt idx="992">
                  <c:v>40956</c:v>
                </c:pt>
                <c:pt idx="993">
                  <c:v>40961</c:v>
                </c:pt>
                <c:pt idx="994">
                  <c:v>40962</c:v>
                </c:pt>
                <c:pt idx="995">
                  <c:v>40963</c:v>
                </c:pt>
                <c:pt idx="996">
                  <c:v>40966</c:v>
                </c:pt>
                <c:pt idx="997">
                  <c:v>40967</c:v>
                </c:pt>
                <c:pt idx="998">
                  <c:v>40968</c:v>
                </c:pt>
                <c:pt idx="999">
                  <c:v>40969</c:v>
                </c:pt>
                <c:pt idx="1000">
                  <c:v>40970</c:v>
                </c:pt>
                <c:pt idx="1001">
                  <c:v>40973</c:v>
                </c:pt>
                <c:pt idx="1002">
                  <c:v>40974</c:v>
                </c:pt>
                <c:pt idx="1003">
                  <c:v>40975</c:v>
                </c:pt>
                <c:pt idx="1004">
                  <c:v>40976</c:v>
                </c:pt>
                <c:pt idx="1005">
                  <c:v>40980</c:v>
                </c:pt>
                <c:pt idx="1006">
                  <c:v>40981</c:v>
                </c:pt>
                <c:pt idx="1007">
                  <c:v>40982</c:v>
                </c:pt>
                <c:pt idx="1008">
                  <c:v>40983</c:v>
                </c:pt>
                <c:pt idx="1009">
                  <c:v>40984</c:v>
                </c:pt>
                <c:pt idx="1010">
                  <c:v>40987</c:v>
                </c:pt>
                <c:pt idx="1011">
                  <c:v>40988</c:v>
                </c:pt>
                <c:pt idx="1012">
                  <c:v>40989</c:v>
                </c:pt>
                <c:pt idx="1013">
                  <c:v>40990</c:v>
                </c:pt>
                <c:pt idx="1014">
                  <c:v>40991</c:v>
                </c:pt>
                <c:pt idx="1015">
                  <c:v>40994</c:v>
                </c:pt>
                <c:pt idx="1016">
                  <c:v>40995</c:v>
                </c:pt>
                <c:pt idx="1017">
                  <c:v>40996</c:v>
                </c:pt>
                <c:pt idx="1018">
                  <c:v>40997</c:v>
                </c:pt>
                <c:pt idx="1019">
                  <c:v>40998</c:v>
                </c:pt>
                <c:pt idx="1020">
                  <c:v>41001</c:v>
                </c:pt>
                <c:pt idx="1021">
                  <c:v>41002</c:v>
                </c:pt>
                <c:pt idx="1022">
                  <c:v>41003</c:v>
                </c:pt>
                <c:pt idx="1023">
                  <c:v>41004</c:v>
                </c:pt>
                <c:pt idx="1024">
                  <c:v>41008</c:v>
                </c:pt>
                <c:pt idx="1025">
                  <c:v>41009</c:v>
                </c:pt>
                <c:pt idx="1026">
                  <c:v>41010</c:v>
                </c:pt>
                <c:pt idx="1027">
                  <c:v>41011</c:v>
                </c:pt>
                <c:pt idx="1028">
                  <c:v>41012</c:v>
                </c:pt>
                <c:pt idx="1029">
                  <c:v>41015</c:v>
                </c:pt>
                <c:pt idx="1030">
                  <c:v>41016</c:v>
                </c:pt>
                <c:pt idx="1031">
                  <c:v>41017</c:v>
                </c:pt>
                <c:pt idx="1032">
                  <c:v>41018</c:v>
                </c:pt>
                <c:pt idx="1033">
                  <c:v>41019</c:v>
                </c:pt>
                <c:pt idx="1034">
                  <c:v>41022</c:v>
                </c:pt>
                <c:pt idx="1035">
                  <c:v>41023</c:v>
                </c:pt>
                <c:pt idx="1036">
                  <c:v>41024</c:v>
                </c:pt>
                <c:pt idx="1037">
                  <c:v>41025</c:v>
                </c:pt>
                <c:pt idx="1038">
                  <c:v>41026</c:v>
                </c:pt>
                <c:pt idx="1039">
                  <c:v>41029</c:v>
                </c:pt>
                <c:pt idx="1040">
                  <c:v>41031</c:v>
                </c:pt>
                <c:pt idx="1041">
                  <c:v>41032</c:v>
                </c:pt>
                <c:pt idx="1042">
                  <c:v>41033</c:v>
                </c:pt>
                <c:pt idx="1043">
                  <c:v>41036</c:v>
                </c:pt>
                <c:pt idx="1044">
                  <c:v>41037</c:v>
                </c:pt>
                <c:pt idx="1045">
                  <c:v>41038</c:v>
                </c:pt>
                <c:pt idx="1046">
                  <c:v>41039</c:v>
                </c:pt>
                <c:pt idx="1047">
                  <c:v>41040</c:v>
                </c:pt>
                <c:pt idx="1048">
                  <c:v>41043</c:v>
                </c:pt>
                <c:pt idx="1049">
                  <c:v>41044</c:v>
                </c:pt>
                <c:pt idx="1050">
                  <c:v>41045</c:v>
                </c:pt>
                <c:pt idx="1051">
                  <c:v>41046</c:v>
                </c:pt>
                <c:pt idx="1052">
                  <c:v>41047</c:v>
                </c:pt>
                <c:pt idx="1053">
                  <c:v>41050</c:v>
                </c:pt>
                <c:pt idx="1054">
                  <c:v>41051</c:v>
                </c:pt>
                <c:pt idx="1055">
                  <c:v>41052</c:v>
                </c:pt>
                <c:pt idx="1056">
                  <c:v>41053</c:v>
                </c:pt>
                <c:pt idx="1057">
                  <c:v>41054</c:v>
                </c:pt>
                <c:pt idx="1058">
                  <c:v>41057</c:v>
                </c:pt>
                <c:pt idx="1059">
                  <c:v>41058</c:v>
                </c:pt>
                <c:pt idx="1060">
                  <c:v>41059</c:v>
                </c:pt>
                <c:pt idx="1061">
                  <c:v>41060</c:v>
                </c:pt>
                <c:pt idx="1062">
                  <c:v>41061</c:v>
                </c:pt>
                <c:pt idx="1063">
                  <c:v>41064</c:v>
                </c:pt>
                <c:pt idx="1064">
                  <c:v>41065</c:v>
                </c:pt>
                <c:pt idx="1065">
                  <c:v>41066</c:v>
                </c:pt>
                <c:pt idx="1066">
                  <c:v>41068</c:v>
                </c:pt>
                <c:pt idx="1067">
                  <c:v>41071</c:v>
                </c:pt>
                <c:pt idx="1068">
                  <c:v>41072</c:v>
                </c:pt>
                <c:pt idx="1069">
                  <c:v>41073</c:v>
                </c:pt>
                <c:pt idx="1070">
                  <c:v>41074</c:v>
                </c:pt>
                <c:pt idx="1071">
                  <c:v>41075</c:v>
                </c:pt>
                <c:pt idx="1072">
                  <c:v>41078</c:v>
                </c:pt>
                <c:pt idx="1073">
                  <c:v>41079</c:v>
                </c:pt>
                <c:pt idx="1074">
                  <c:v>41080</c:v>
                </c:pt>
                <c:pt idx="1075">
                  <c:v>41081</c:v>
                </c:pt>
                <c:pt idx="1076">
                  <c:v>41082</c:v>
                </c:pt>
                <c:pt idx="1077">
                  <c:v>41085</c:v>
                </c:pt>
                <c:pt idx="1078">
                  <c:v>41086</c:v>
                </c:pt>
                <c:pt idx="1079">
                  <c:v>41087</c:v>
                </c:pt>
                <c:pt idx="1080">
                  <c:v>41088</c:v>
                </c:pt>
                <c:pt idx="1081">
                  <c:v>41089</c:v>
                </c:pt>
                <c:pt idx="1082">
                  <c:v>41092</c:v>
                </c:pt>
                <c:pt idx="1083">
                  <c:v>41093</c:v>
                </c:pt>
                <c:pt idx="1084">
                  <c:v>41094</c:v>
                </c:pt>
                <c:pt idx="1085">
                  <c:v>41095</c:v>
                </c:pt>
                <c:pt idx="1086">
                  <c:v>41096</c:v>
                </c:pt>
                <c:pt idx="1087">
                  <c:v>41099</c:v>
                </c:pt>
                <c:pt idx="1088">
                  <c:v>41100</c:v>
                </c:pt>
                <c:pt idx="1089">
                  <c:v>41101</c:v>
                </c:pt>
                <c:pt idx="1090">
                  <c:v>41102</c:v>
                </c:pt>
                <c:pt idx="1091">
                  <c:v>41103</c:v>
                </c:pt>
                <c:pt idx="1092">
                  <c:v>41106</c:v>
                </c:pt>
                <c:pt idx="1093">
                  <c:v>41107</c:v>
                </c:pt>
                <c:pt idx="1094">
                  <c:v>41108</c:v>
                </c:pt>
                <c:pt idx="1095">
                  <c:v>41109</c:v>
                </c:pt>
                <c:pt idx="1096">
                  <c:v>41110</c:v>
                </c:pt>
                <c:pt idx="1097">
                  <c:v>41113</c:v>
                </c:pt>
                <c:pt idx="1098">
                  <c:v>41114</c:v>
                </c:pt>
                <c:pt idx="1099">
                  <c:v>41115</c:v>
                </c:pt>
                <c:pt idx="1100">
                  <c:v>41116</c:v>
                </c:pt>
                <c:pt idx="1101">
                  <c:v>41117</c:v>
                </c:pt>
                <c:pt idx="1102">
                  <c:v>41120</c:v>
                </c:pt>
                <c:pt idx="1103">
                  <c:v>41121</c:v>
                </c:pt>
                <c:pt idx="1104">
                  <c:v>41122</c:v>
                </c:pt>
                <c:pt idx="1105">
                  <c:v>41123</c:v>
                </c:pt>
                <c:pt idx="1106">
                  <c:v>41124</c:v>
                </c:pt>
                <c:pt idx="1107">
                  <c:v>41127</c:v>
                </c:pt>
                <c:pt idx="1108">
                  <c:v>41128</c:v>
                </c:pt>
                <c:pt idx="1109">
                  <c:v>41129</c:v>
                </c:pt>
                <c:pt idx="1110">
                  <c:v>41130</c:v>
                </c:pt>
                <c:pt idx="1111">
                  <c:v>41131</c:v>
                </c:pt>
                <c:pt idx="1112">
                  <c:v>41134</c:v>
                </c:pt>
                <c:pt idx="1113">
                  <c:v>41135</c:v>
                </c:pt>
                <c:pt idx="1114">
                  <c:v>41136</c:v>
                </c:pt>
                <c:pt idx="1115">
                  <c:v>41137</c:v>
                </c:pt>
                <c:pt idx="1116">
                  <c:v>41138</c:v>
                </c:pt>
                <c:pt idx="1117">
                  <c:v>41141</c:v>
                </c:pt>
                <c:pt idx="1118">
                  <c:v>41142</c:v>
                </c:pt>
                <c:pt idx="1119">
                  <c:v>41143</c:v>
                </c:pt>
                <c:pt idx="1120">
                  <c:v>41144</c:v>
                </c:pt>
                <c:pt idx="1121">
                  <c:v>41145</c:v>
                </c:pt>
                <c:pt idx="1122">
                  <c:v>41148</c:v>
                </c:pt>
                <c:pt idx="1123">
                  <c:v>41149</c:v>
                </c:pt>
                <c:pt idx="1124">
                  <c:v>41150</c:v>
                </c:pt>
                <c:pt idx="1125">
                  <c:v>41151</c:v>
                </c:pt>
                <c:pt idx="1126">
                  <c:v>41152</c:v>
                </c:pt>
                <c:pt idx="1127">
                  <c:v>41155</c:v>
                </c:pt>
                <c:pt idx="1128">
                  <c:v>41156</c:v>
                </c:pt>
                <c:pt idx="1129">
                  <c:v>41157</c:v>
                </c:pt>
                <c:pt idx="1130">
                  <c:v>41158</c:v>
                </c:pt>
                <c:pt idx="1131">
                  <c:v>41162</c:v>
                </c:pt>
                <c:pt idx="1132">
                  <c:v>41163</c:v>
                </c:pt>
                <c:pt idx="1133">
                  <c:v>41164</c:v>
                </c:pt>
                <c:pt idx="1134">
                  <c:v>41165</c:v>
                </c:pt>
                <c:pt idx="1135">
                  <c:v>41166</c:v>
                </c:pt>
                <c:pt idx="1136">
                  <c:v>41169</c:v>
                </c:pt>
                <c:pt idx="1137">
                  <c:v>41170</c:v>
                </c:pt>
                <c:pt idx="1138">
                  <c:v>41171</c:v>
                </c:pt>
                <c:pt idx="1139">
                  <c:v>41172</c:v>
                </c:pt>
                <c:pt idx="1140">
                  <c:v>41173</c:v>
                </c:pt>
                <c:pt idx="1141">
                  <c:v>41176</c:v>
                </c:pt>
                <c:pt idx="1142">
                  <c:v>41177</c:v>
                </c:pt>
                <c:pt idx="1143">
                  <c:v>41178</c:v>
                </c:pt>
                <c:pt idx="1144">
                  <c:v>41179</c:v>
                </c:pt>
                <c:pt idx="1145">
                  <c:v>41180</c:v>
                </c:pt>
                <c:pt idx="1146">
                  <c:v>41183</c:v>
                </c:pt>
                <c:pt idx="1147">
                  <c:v>41184</c:v>
                </c:pt>
                <c:pt idx="1148">
                  <c:v>41185</c:v>
                </c:pt>
                <c:pt idx="1149">
                  <c:v>41186</c:v>
                </c:pt>
                <c:pt idx="1150">
                  <c:v>41187</c:v>
                </c:pt>
                <c:pt idx="1151">
                  <c:v>41190</c:v>
                </c:pt>
                <c:pt idx="1152">
                  <c:v>41191</c:v>
                </c:pt>
                <c:pt idx="1153">
                  <c:v>41192</c:v>
                </c:pt>
                <c:pt idx="1154">
                  <c:v>41193</c:v>
                </c:pt>
                <c:pt idx="1155">
                  <c:v>41197</c:v>
                </c:pt>
                <c:pt idx="1156">
                  <c:v>41198</c:v>
                </c:pt>
                <c:pt idx="1157">
                  <c:v>41199</c:v>
                </c:pt>
                <c:pt idx="1158">
                  <c:v>41200</c:v>
                </c:pt>
                <c:pt idx="1159">
                  <c:v>41201</c:v>
                </c:pt>
                <c:pt idx="1160">
                  <c:v>41204</c:v>
                </c:pt>
                <c:pt idx="1161">
                  <c:v>41205</c:v>
                </c:pt>
                <c:pt idx="1162">
                  <c:v>41206</c:v>
                </c:pt>
                <c:pt idx="1163">
                  <c:v>41207</c:v>
                </c:pt>
                <c:pt idx="1164">
                  <c:v>41208</c:v>
                </c:pt>
                <c:pt idx="1165">
                  <c:v>41211</c:v>
                </c:pt>
                <c:pt idx="1166">
                  <c:v>41212</c:v>
                </c:pt>
                <c:pt idx="1167">
                  <c:v>41213</c:v>
                </c:pt>
                <c:pt idx="1168">
                  <c:v>41214</c:v>
                </c:pt>
                <c:pt idx="1169">
                  <c:v>41218</c:v>
                </c:pt>
                <c:pt idx="1170">
                  <c:v>41219</c:v>
                </c:pt>
                <c:pt idx="1171">
                  <c:v>41220</c:v>
                </c:pt>
                <c:pt idx="1172">
                  <c:v>41221</c:v>
                </c:pt>
                <c:pt idx="1173">
                  <c:v>41222</c:v>
                </c:pt>
                <c:pt idx="1174">
                  <c:v>41225</c:v>
                </c:pt>
                <c:pt idx="1175">
                  <c:v>41226</c:v>
                </c:pt>
                <c:pt idx="1176">
                  <c:v>41227</c:v>
                </c:pt>
                <c:pt idx="1177">
                  <c:v>41229</c:v>
                </c:pt>
                <c:pt idx="1178">
                  <c:v>41232</c:v>
                </c:pt>
                <c:pt idx="1179">
                  <c:v>41234</c:v>
                </c:pt>
                <c:pt idx="1180">
                  <c:v>41235</c:v>
                </c:pt>
                <c:pt idx="1181">
                  <c:v>41236</c:v>
                </c:pt>
                <c:pt idx="1182">
                  <c:v>41239</c:v>
                </c:pt>
                <c:pt idx="1183">
                  <c:v>41240</c:v>
                </c:pt>
                <c:pt idx="1184">
                  <c:v>41241</c:v>
                </c:pt>
                <c:pt idx="1185">
                  <c:v>41242</c:v>
                </c:pt>
                <c:pt idx="1186">
                  <c:v>41243</c:v>
                </c:pt>
                <c:pt idx="1187">
                  <c:v>41246</c:v>
                </c:pt>
                <c:pt idx="1188">
                  <c:v>41247</c:v>
                </c:pt>
                <c:pt idx="1189">
                  <c:v>41248</c:v>
                </c:pt>
                <c:pt idx="1190">
                  <c:v>41249</c:v>
                </c:pt>
                <c:pt idx="1191">
                  <c:v>41250</c:v>
                </c:pt>
                <c:pt idx="1192">
                  <c:v>41253</c:v>
                </c:pt>
                <c:pt idx="1193">
                  <c:v>41254</c:v>
                </c:pt>
                <c:pt idx="1194">
                  <c:v>41255</c:v>
                </c:pt>
                <c:pt idx="1195">
                  <c:v>41256</c:v>
                </c:pt>
                <c:pt idx="1196">
                  <c:v>41257</c:v>
                </c:pt>
                <c:pt idx="1197">
                  <c:v>41260</c:v>
                </c:pt>
                <c:pt idx="1198">
                  <c:v>41261</c:v>
                </c:pt>
                <c:pt idx="1199">
                  <c:v>41262</c:v>
                </c:pt>
                <c:pt idx="1200">
                  <c:v>41263</c:v>
                </c:pt>
                <c:pt idx="1201">
                  <c:v>41264</c:v>
                </c:pt>
                <c:pt idx="1202">
                  <c:v>41281</c:v>
                </c:pt>
                <c:pt idx="1203">
                  <c:v>41282</c:v>
                </c:pt>
                <c:pt idx="1204">
                  <c:v>41283</c:v>
                </c:pt>
                <c:pt idx="1205">
                  <c:v>41284</c:v>
                </c:pt>
                <c:pt idx="1206">
                  <c:v>41285</c:v>
                </c:pt>
                <c:pt idx="1207">
                  <c:v>41288</c:v>
                </c:pt>
                <c:pt idx="1208">
                  <c:v>41289</c:v>
                </c:pt>
                <c:pt idx="1209">
                  <c:v>41290</c:v>
                </c:pt>
                <c:pt idx="1210">
                  <c:v>41291</c:v>
                </c:pt>
                <c:pt idx="1211">
                  <c:v>41292</c:v>
                </c:pt>
                <c:pt idx="1212">
                  <c:v>41295</c:v>
                </c:pt>
                <c:pt idx="1213">
                  <c:v>41296</c:v>
                </c:pt>
                <c:pt idx="1214">
                  <c:v>41297</c:v>
                </c:pt>
                <c:pt idx="1215">
                  <c:v>41298</c:v>
                </c:pt>
                <c:pt idx="1216">
                  <c:v>41299</c:v>
                </c:pt>
                <c:pt idx="1217">
                  <c:v>41302</c:v>
                </c:pt>
                <c:pt idx="1218">
                  <c:v>41303</c:v>
                </c:pt>
                <c:pt idx="1219">
                  <c:v>41304</c:v>
                </c:pt>
                <c:pt idx="1220">
                  <c:v>41305</c:v>
                </c:pt>
                <c:pt idx="1221">
                  <c:v>41306</c:v>
                </c:pt>
                <c:pt idx="1222">
                  <c:v>41309</c:v>
                </c:pt>
                <c:pt idx="1223">
                  <c:v>41310</c:v>
                </c:pt>
                <c:pt idx="1224">
                  <c:v>41311</c:v>
                </c:pt>
                <c:pt idx="1225">
                  <c:v>41312</c:v>
                </c:pt>
                <c:pt idx="1226">
                  <c:v>41313</c:v>
                </c:pt>
                <c:pt idx="1227">
                  <c:v>41318</c:v>
                </c:pt>
                <c:pt idx="1228">
                  <c:v>41319</c:v>
                </c:pt>
                <c:pt idx="1229">
                  <c:v>41320</c:v>
                </c:pt>
                <c:pt idx="1230">
                  <c:v>41323</c:v>
                </c:pt>
                <c:pt idx="1231">
                  <c:v>41324</c:v>
                </c:pt>
                <c:pt idx="1232">
                  <c:v>41325</c:v>
                </c:pt>
                <c:pt idx="1233">
                  <c:v>41326</c:v>
                </c:pt>
                <c:pt idx="1234">
                  <c:v>41327</c:v>
                </c:pt>
                <c:pt idx="1235">
                  <c:v>41330</c:v>
                </c:pt>
                <c:pt idx="1236">
                  <c:v>41331</c:v>
                </c:pt>
                <c:pt idx="1237">
                  <c:v>41332</c:v>
                </c:pt>
                <c:pt idx="1238">
                  <c:v>41333</c:v>
                </c:pt>
                <c:pt idx="1239">
                  <c:v>41334</c:v>
                </c:pt>
                <c:pt idx="1240">
                  <c:v>41337</c:v>
                </c:pt>
                <c:pt idx="1241">
                  <c:v>41338</c:v>
                </c:pt>
                <c:pt idx="1242">
                  <c:v>41339</c:v>
                </c:pt>
                <c:pt idx="1243">
                  <c:v>41340</c:v>
                </c:pt>
                <c:pt idx="1244">
                  <c:v>41341</c:v>
                </c:pt>
                <c:pt idx="1245">
                  <c:v>41344</c:v>
                </c:pt>
                <c:pt idx="1246">
                  <c:v>41345</c:v>
                </c:pt>
                <c:pt idx="1247">
                  <c:v>41346</c:v>
                </c:pt>
                <c:pt idx="1248">
                  <c:v>41347</c:v>
                </c:pt>
                <c:pt idx="1249">
                  <c:v>41348</c:v>
                </c:pt>
                <c:pt idx="1250">
                  <c:v>41351</c:v>
                </c:pt>
                <c:pt idx="1251">
                  <c:v>41352</c:v>
                </c:pt>
                <c:pt idx="1252">
                  <c:v>41353</c:v>
                </c:pt>
                <c:pt idx="1253">
                  <c:v>41354</c:v>
                </c:pt>
                <c:pt idx="1254">
                  <c:v>41355</c:v>
                </c:pt>
                <c:pt idx="1255">
                  <c:v>41358</c:v>
                </c:pt>
                <c:pt idx="1256">
                  <c:v>41359</c:v>
                </c:pt>
                <c:pt idx="1257">
                  <c:v>41360</c:v>
                </c:pt>
                <c:pt idx="1258">
                  <c:v>41361</c:v>
                </c:pt>
                <c:pt idx="1259">
                  <c:v>41365</c:v>
                </c:pt>
                <c:pt idx="1260">
                  <c:v>41366</c:v>
                </c:pt>
                <c:pt idx="1261">
                  <c:v>41367</c:v>
                </c:pt>
                <c:pt idx="1262">
                  <c:v>41368</c:v>
                </c:pt>
                <c:pt idx="1263">
                  <c:v>41369</c:v>
                </c:pt>
                <c:pt idx="1264">
                  <c:v>41373</c:v>
                </c:pt>
                <c:pt idx="1265">
                  <c:v>41374</c:v>
                </c:pt>
                <c:pt idx="1266">
                  <c:v>41375</c:v>
                </c:pt>
                <c:pt idx="1267">
                  <c:v>41376</c:v>
                </c:pt>
                <c:pt idx="1268">
                  <c:v>41379</c:v>
                </c:pt>
                <c:pt idx="1269">
                  <c:v>41380</c:v>
                </c:pt>
                <c:pt idx="1270">
                  <c:v>41381</c:v>
                </c:pt>
                <c:pt idx="1271">
                  <c:v>41382</c:v>
                </c:pt>
                <c:pt idx="1272">
                  <c:v>41383</c:v>
                </c:pt>
                <c:pt idx="1273">
                  <c:v>41386</c:v>
                </c:pt>
                <c:pt idx="1274">
                  <c:v>41387</c:v>
                </c:pt>
                <c:pt idx="1275">
                  <c:v>41388</c:v>
                </c:pt>
                <c:pt idx="1276">
                  <c:v>41389</c:v>
                </c:pt>
                <c:pt idx="1277">
                  <c:v>41390</c:v>
                </c:pt>
                <c:pt idx="1278">
                  <c:v>41393</c:v>
                </c:pt>
                <c:pt idx="1279">
                  <c:v>41394</c:v>
                </c:pt>
                <c:pt idx="1280">
                  <c:v>41396</c:v>
                </c:pt>
                <c:pt idx="1281">
                  <c:v>41397</c:v>
                </c:pt>
                <c:pt idx="1282">
                  <c:v>41400</c:v>
                </c:pt>
                <c:pt idx="1283">
                  <c:v>41401</c:v>
                </c:pt>
                <c:pt idx="1284">
                  <c:v>41402</c:v>
                </c:pt>
                <c:pt idx="1285">
                  <c:v>41403</c:v>
                </c:pt>
                <c:pt idx="1286">
                  <c:v>41404</c:v>
                </c:pt>
                <c:pt idx="1287">
                  <c:v>41407</c:v>
                </c:pt>
                <c:pt idx="1288">
                  <c:v>41408</c:v>
                </c:pt>
                <c:pt idx="1289">
                  <c:v>41409</c:v>
                </c:pt>
                <c:pt idx="1290">
                  <c:v>41410</c:v>
                </c:pt>
                <c:pt idx="1291">
                  <c:v>41411</c:v>
                </c:pt>
                <c:pt idx="1292">
                  <c:v>41414</c:v>
                </c:pt>
                <c:pt idx="1293">
                  <c:v>41415</c:v>
                </c:pt>
                <c:pt idx="1294">
                  <c:v>41416</c:v>
                </c:pt>
                <c:pt idx="1295">
                  <c:v>41417</c:v>
                </c:pt>
                <c:pt idx="1296">
                  <c:v>41418</c:v>
                </c:pt>
                <c:pt idx="1297">
                  <c:v>41421</c:v>
                </c:pt>
                <c:pt idx="1298">
                  <c:v>41422</c:v>
                </c:pt>
                <c:pt idx="1299">
                  <c:v>41423</c:v>
                </c:pt>
                <c:pt idx="1300">
                  <c:v>41428</c:v>
                </c:pt>
                <c:pt idx="1301">
                  <c:v>41429</c:v>
                </c:pt>
                <c:pt idx="1302">
                  <c:v>41430</c:v>
                </c:pt>
                <c:pt idx="1303">
                  <c:v>41431</c:v>
                </c:pt>
                <c:pt idx="1304">
                  <c:v>41432</c:v>
                </c:pt>
                <c:pt idx="1305">
                  <c:v>41435</c:v>
                </c:pt>
                <c:pt idx="1306">
                  <c:v>41436</c:v>
                </c:pt>
                <c:pt idx="1307">
                  <c:v>41437</c:v>
                </c:pt>
                <c:pt idx="1308">
                  <c:v>41438</c:v>
                </c:pt>
                <c:pt idx="1309">
                  <c:v>41439</c:v>
                </c:pt>
                <c:pt idx="1310">
                  <c:v>41442</c:v>
                </c:pt>
                <c:pt idx="1311">
                  <c:v>41443</c:v>
                </c:pt>
                <c:pt idx="1312">
                  <c:v>41444</c:v>
                </c:pt>
                <c:pt idx="1313">
                  <c:v>41445</c:v>
                </c:pt>
                <c:pt idx="1314">
                  <c:v>41446</c:v>
                </c:pt>
                <c:pt idx="1315">
                  <c:v>41449</c:v>
                </c:pt>
                <c:pt idx="1316">
                  <c:v>41450</c:v>
                </c:pt>
                <c:pt idx="1317">
                  <c:v>41451</c:v>
                </c:pt>
                <c:pt idx="1318">
                  <c:v>41452</c:v>
                </c:pt>
                <c:pt idx="1319">
                  <c:v>41453</c:v>
                </c:pt>
                <c:pt idx="1320">
                  <c:v>41456</c:v>
                </c:pt>
                <c:pt idx="1321">
                  <c:v>41457</c:v>
                </c:pt>
                <c:pt idx="1322">
                  <c:v>41458</c:v>
                </c:pt>
                <c:pt idx="1323">
                  <c:v>41459</c:v>
                </c:pt>
                <c:pt idx="1324">
                  <c:v>41460</c:v>
                </c:pt>
                <c:pt idx="1325">
                  <c:v>41463</c:v>
                </c:pt>
                <c:pt idx="1326">
                  <c:v>41464</c:v>
                </c:pt>
                <c:pt idx="1327">
                  <c:v>41465</c:v>
                </c:pt>
                <c:pt idx="1328">
                  <c:v>41466</c:v>
                </c:pt>
                <c:pt idx="1329">
                  <c:v>41467</c:v>
                </c:pt>
                <c:pt idx="1330">
                  <c:v>41470</c:v>
                </c:pt>
                <c:pt idx="1331">
                  <c:v>41471</c:v>
                </c:pt>
                <c:pt idx="1332">
                  <c:v>41472</c:v>
                </c:pt>
                <c:pt idx="1333">
                  <c:v>41473</c:v>
                </c:pt>
                <c:pt idx="1334">
                  <c:v>41474</c:v>
                </c:pt>
                <c:pt idx="1335">
                  <c:v>41477</c:v>
                </c:pt>
                <c:pt idx="1336">
                  <c:v>41478</c:v>
                </c:pt>
                <c:pt idx="1337">
                  <c:v>41479</c:v>
                </c:pt>
                <c:pt idx="1338">
                  <c:v>41480</c:v>
                </c:pt>
                <c:pt idx="1339">
                  <c:v>41481</c:v>
                </c:pt>
                <c:pt idx="1340">
                  <c:v>41484</c:v>
                </c:pt>
                <c:pt idx="1341">
                  <c:v>41485</c:v>
                </c:pt>
                <c:pt idx="1342">
                  <c:v>41486</c:v>
                </c:pt>
                <c:pt idx="1343">
                  <c:v>41487</c:v>
                </c:pt>
                <c:pt idx="1344">
                  <c:v>41488</c:v>
                </c:pt>
                <c:pt idx="1345">
                  <c:v>41491</c:v>
                </c:pt>
                <c:pt idx="1346">
                  <c:v>41492</c:v>
                </c:pt>
                <c:pt idx="1347">
                  <c:v>41493</c:v>
                </c:pt>
                <c:pt idx="1348">
                  <c:v>41494</c:v>
                </c:pt>
                <c:pt idx="1349">
                  <c:v>41495</c:v>
                </c:pt>
                <c:pt idx="1350">
                  <c:v>41498</c:v>
                </c:pt>
                <c:pt idx="1351">
                  <c:v>41499</c:v>
                </c:pt>
                <c:pt idx="1352">
                  <c:v>41500</c:v>
                </c:pt>
                <c:pt idx="1353">
                  <c:v>41501</c:v>
                </c:pt>
                <c:pt idx="1354">
                  <c:v>41502</c:v>
                </c:pt>
                <c:pt idx="1355">
                  <c:v>41505</c:v>
                </c:pt>
                <c:pt idx="1356">
                  <c:v>41506</c:v>
                </c:pt>
                <c:pt idx="1357">
                  <c:v>41507</c:v>
                </c:pt>
                <c:pt idx="1358">
                  <c:v>41508</c:v>
                </c:pt>
                <c:pt idx="1359">
                  <c:v>41509</c:v>
                </c:pt>
                <c:pt idx="1360">
                  <c:v>41512</c:v>
                </c:pt>
                <c:pt idx="1361">
                  <c:v>41513</c:v>
                </c:pt>
                <c:pt idx="1362">
                  <c:v>41514</c:v>
                </c:pt>
                <c:pt idx="1363">
                  <c:v>41515</c:v>
                </c:pt>
                <c:pt idx="1364">
                  <c:v>41516</c:v>
                </c:pt>
                <c:pt idx="1365">
                  <c:v>41519</c:v>
                </c:pt>
                <c:pt idx="1366">
                  <c:v>41520</c:v>
                </c:pt>
                <c:pt idx="1367">
                  <c:v>41521</c:v>
                </c:pt>
                <c:pt idx="1368">
                  <c:v>41522</c:v>
                </c:pt>
                <c:pt idx="1369">
                  <c:v>41523</c:v>
                </c:pt>
                <c:pt idx="1370">
                  <c:v>41526</c:v>
                </c:pt>
                <c:pt idx="1371">
                  <c:v>41527</c:v>
                </c:pt>
                <c:pt idx="1372">
                  <c:v>41528</c:v>
                </c:pt>
                <c:pt idx="1373">
                  <c:v>41529</c:v>
                </c:pt>
                <c:pt idx="1374">
                  <c:v>41530</c:v>
                </c:pt>
                <c:pt idx="1375">
                  <c:v>41533</c:v>
                </c:pt>
                <c:pt idx="1376">
                  <c:v>41534</c:v>
                </c:pt>
                <c:pt idx="1377">
                  <c:v>41535</c:v>
                </c:pt>
                <c:pt idx="1378">
                  <c:v>41536</c:v>
                </c:pt>
                <c:pt idx="1379">
                  <c:v>41537</c:v>
                </c:pt>
                <c:pt idx="1380">
                  <c:v>41540</c:v>
                </c:pt>
                <c:pt idx="1381">
                  <c:v>41541</c:v>
                </c:pt>
                <c:pt idx="1382">
                  <c:v>41542</c:v>
                </c:pt>
                <c:pt idx="1383">
                  <c:v>41543</c:v>
                </c:pt>
                <c:pt idx="1384">
                  <c:v>41544</c:v>
                </c:pt>
                <c:pt idx="1385">
                  <c:v>41547</c:v>
                </c:pt>
                <c:pt idx="1386">
                  <c:v>41548</c:v>
                </c:pt>
                <c:pt idx="1387">
                  <c:v>41549</c:v>
                </c:pt>
                <c:pt idx="1388">
                  <c:v>41550</c:v>
                </c:pt>
                <c:pt idx="1389">
                  <c:v>41551</c:v>
                </c:pt>
                <c:pt idx="1390">
                  <c:v>41554</c:v>
                </c:pt>
                <c:pt idx="1391">
                  <c:v>41555</c:v>
                </c:pt>
                <c:pt idx="1392">
                  <c:v>41556</c:v>
                </c:pt>
                <c:pt idx="1393">
                  <c:v>41557</c:v>
                </c:pt>
                <c:pt idx="1394">
                  <c:v>41558</c:v>
                </c:pt>
                <c:pt idx="1395">
                  <c:v>41561</c:v>
                </c:pt>
                <c:pt idx="1396">
                  <c:v>41562</c:v>
                </c:pt>
                <c:pt idx="1397">
                  <c:v>41563</c:v>
                </c:pt>
                <c:pt idx="1398">
                  <c:v>41564</c:v>
                </c:pt>
                <c:pt idx="1399">
                  <c:v>41565</c:v>
                </c:pt>
                <c:pt idx="1400">
                  <c:v>41569</c:v>
                </c:pt>
                <c:pt idx="1401">
                  <c:v>41570</c:v>
                </c:pt>
                <c:pt idx="1402">
                  <c:v>41571</c:v>
                </c:pt>
                <c:pt idx="1403">
                  <c:v>41572</c:v>
                </c:pt>
                <c:pt idx="1404">
                  <c:v>41575</c:v>
                </c:pt>
                <c:pt idx="1405">
                  <c:v>41576</c:v>
                </c:pt>
                <c:pt idx="1406">
                  <c:v>41577</c:v>
                </c:pt>
                <c:pt idx="1407">
                  <c:v>41578</c:v>
                </c:pt>
                <c:pt idx="1408">
                  <c:v>41579</c:v>
                </c:pt>
                <c:pt idx="1409">
                  <c:v>41582</c:v>
                </c:pt>
                <c:pt idx="1410">
                  <c:v>41583</c:v>
                </c:pt>
                <c:pt idx="1411">
                  <c:v>41584</c:v>
                </c:pt>
                <c:pt idx="1412">
                  <c:v>41585</c:v>
                </c:pt>
                <c:pt idx="1413">
                  <c:v>41586</c:v>
                </c:pt>
                <c:pt idx="1414">
                  <c:v>41589</c:v>
                </c:pt>
                <c:pt idx="1415">
                  <c:v>41590</c:v>
                </c:pt>
                <c:pt idx="1416">
                  <c:v>41591</c:v>
                </c:pt>
                <c:pt idx="1417">
                  <c:v>41592</c:v>
                </c:pt>
                <c:pt idx="1418">
                  <c:v>41596</c:v>
                </c:pt>
                <c:pt idx="1419">
                  <c:v>41597</c:v>
                </c:pt>
                <c:pt idx="1420">
                  <c:v>41599</c:v>
                </c:pt>
                <c:pt idx="1421">
                  <c:v>41600</c:v>
                </c:pt>
                <c:pt idx="1422">
                  <c:v>41603</c:v>
                </c:pt>
                <c:pt idx="1423">
                  <c:v>41604</c:v>
                </c:pt>
                <c:pt idx="1424">
                  <c:v>41605</c:v>
                </c:pt>
                <c:pt idx="1425">
                  <c:v>41606</c:v>
                </c:pt>
                <c:pt idx="1426">
                  <c:v>41607</c:v>
                </c:pt>
                <c:pt idx="1427">
                  <c:v>41610</c:v>
                </c:pt>
                <c:pt idx="1428">
                  <c:v>41611</c:v>
                </c:pt>
                <c:pt idx="1429">
                  <c:v>41612</c:v>
                </c:pt>
                <c:pt idx="1430">
                  <c:v>41613</c:v>
                </c:pt>
                <c:pt idx="1431">
                  <c:v>41617</c:v>
                </c:pt>
                <c:pt idx="1432">
                  <c:v>41618</c:v>
                </c:pt>
                <c:pt idx="1433">
                  <c:v>41619</c:v>
                </c:pt>
                <c:pt idx="1434">
                  <c:v>41620</c:v>
                </c:pt>
                <c:pt idx="1435">
                  <c:v>41621</c:v>
                </c:pt>
                <c:pt idx="1436">
                  <c:v>41624</c:v>
                </c:pt>
                <c:pt idx="1437">
                  <c:v>41625</c:v>
                </c:pt>
                <c:pt idx="1438">
                  <c:v>41626</c:v>
                </c:pt>
                <c:pt idx="1439">
                  <c:v>41627</c:v>
                </c:pt>
                <c:pt idx="1440">
                  <c:v>41628</c:v>
                </c:pt>
                <c:pt idx="1441">
                  <c:v>41645</c:v>
                </c:pt>
                <c:pt idx="1442">
                  <c:v>41646</c:v>
                </c:pt>
                <c:pt idx="1443">
                  <c:v>41647</c:v>
                </c:pt>
                <c:pt idx="1444">
                  <c:v>41648</c:v>
                </c:pt>
                <c:pt idx="1445">
                  <c:v>41649</c:v>
                </c:pt>
                <c:pt idx="1446">
                  <c:v>41652</c:v>
                </c:pt>
                <c:pt idx="1447">
                  <c:v>41653</c:v>
                </c:pt>
                <c:pt idx="1448">
                  <c:v>41654</c:v>
                </c:pt>
                <c:pt idx="1449">
                  <c:v>41655</c:v>
                </c:pt>
                <c:pt idx="1450">
                  <c:v>41656</c:v>
                </c:pt>
                <c:pt idx="1451">
                  <c:v>41659</c:v>
                </c:pt>
                <c:pt idx="1452">
                  <c:v>41660</c:v>
                </c:pt>
                <c:pt idx="1453">
                  <c:v>41661</c:v>
                </c:pt>
                <c:pt idx="1454">
                  <c:v>41662</c:v>
                </c:pt>
                <c:pt idx="1455">
                  <c:v>41663</c:v>
                </c:pt>
                <c:pt idx="1456">
                  <c:v>41666</c:v>
                </c:pt>
                <c:pt idx="1457">
                  <c:v>41667</c:v>
                </c:pt>
                <c:pt idx="1458">
                  <c:v>41668</c:v>
                </c:pt>
                <c:pt idx="1459">
                  <c:v>41669</c:v>
                </c:pt>
                <c:pt idx="1460">
                  <c:v>41670</c:v>
                </c:pt>
                <c:pt idx="1461">
                  <c:v>41673</c:v>
                </c:pt>
                <c:pt idx="1462">
                  <c:v>41674</c:v>
                </c:pt>
                <c:pt idx="1463">
                  <c:v>41675</c:v>
                </c:pt>
                <c:pt idx="1464">
                  <c:v>41676</c:v>
                </c:pt>
                <c:pt idx="1465">
                  <c:v>41677</c:v>
                </c:pt>
                <c:pt idx="1466">
                  <c:v>41680</c:v>
                </c:pt>
                <c:pt idx="1467">
                  <c:v>41681</c:v>
                </c:pt>
                <c:pt idx="1468">
                  <c:v>41682</c:v>
                </c:pt>
                <c:pt idx="1469">
                  <c:v>41683</c:v>
                </c:pt>
                <c:pt idx="1470">
                  <c:v>41684</c:v>
                </c:pt>
                <c:pt idx="1471">
                  <c:v>41687</c:v>
                </c:pt>
                <c:pt idx="1472">
                  <c:v>41688</c:v>
                </c:pt>
                <c:pt idx="1473">
                  <c:v>41689</c:v>
                </c:pt>
                <c:pt idx="1474">
                  <c:v>41690</c:v>
                </c:pt>
                <c:pt idx="1475">
                  <c:v>41691</c:v>
                </c:pt>
                <c:pt idx="1476">
                  <c:v>41694</c:v>
                </c:pt>
                <c:pt idx="1477">
                  <c:v>41695</c:v>
                </c:pt>
                <c:pt idx="1478">
                  <c:v>41696</c:v>
                </c:pt>
                <c:pt idx="1479">
                  <c:v>41697</c:v>
                </c:pt>
                <c:pt idx="1480">
                  <c:v>41698</c:v>
                </c:pt>
                <c:pt idx="1481">
                  <c:v>41703</c:v>
                </c:pt>
                <c:pt idx="1482">
                  <c:v>41704</c:v>
                </c:pt>
                <c:pt idx="1483">
                  <c:v>41705</c:v>
                </c:pt>
                <c:pt idx="1484">
                  <c:v>41708</c:v>
                </c:pt>
                <c:pt idx="1485">
                  <c:v>41709</c:v>
                </c:pt>
                <c:pt idx="1486">
                  <c:v>41710</c:v>
                </c:pt>
                <c:pt idx="1487">
                  <c:v>41711</c:v>
                </c:pt>
                <c:pt idx="1488">
                  <c:v>41712</c:v>
                </c:pt>
                <c:pt idx="1489">
                  <c:v>41715</c:v>
                </c:pt>
                <c:pt idx="1490">
                  <c:v>41716</c:v>
                </c:pt>
                <c:pt idx="1491">
                  <c:v>41717</c:v>
                </c:pt>
                <c:pt idx="1492">
                  <c:v>41718</c:v>
                </c:pt>
                <c:pt idx="1493">
                  <c:v>41719</c:v>
                </c:pt>
                <c:pt idx="1494">
                  <c:v>41722</c:v>
                </c:pt>
                <c:pt idx="1495">
                  <c:v>41723</c:v>
                </c:pt>
                <c:pt idx="1496">
                  <c:v>41724</c:v>
                </c:pt>
                <c:pt idx="1497">
                  <c:v>41725</c:v>
                </c:pt>
                <c:pt idx="1498">
                  <c:v>41726</c:v>
                </c:pt>
                <c:pt idx="1499">
                  <c:v>41729</c:v>
                </c:pt>
                <c:pt idx="1500">
                  <c:v>41730</c:v>
                </c:pt>
                <c:pt idx="1501">
                  <c:v>41731</c:v>
                </c:pt>
                <c:pt idx="1502">
                  <c:v>41732</c:v>
                </c:pt>
                <c:pt idx="1503">
                  <c:v>41733</c:v>
                </c:pt>
                <c:pt idx="1504">
                  <c:v>41736</c:v>
                </c:pt>
                <c:pt idx="1505">
                  <c:v>41738</c:v>
                </c:pt>
                <c:pt idx="1506">
                  <c:v>41739</c:v>
                </c:pt>
                <c:pt idx="1507">
                  <c:v>41740</c:v>
                </c:pt>
                <c:pt idx="1508">
                  <c:v>41743</c:v>
                </c:pt>
                <c:pt idx="1509">
                  <c:v>41744</c:v>
                </c:pt>
                <c:pt idx="1510">
                  <c:v>41745</c:v>
                </c:pt>
                <c:pt idx="1511">
                  <c:v>41746</c:v>
                </c:pt>
                <c:pt idx="1512">
                  <c:v>41751</c:v>
                </c:pt>
                <c:pt idx="1513">
                  <c:v>41752</c:v>
                </c:pt>
                <c:pt idx="1514">
                  <c:v>41753</c:v>
                </c:pt>
                <c:pt idx="1515">
                  <c:v>41754</c:v>
                </c:pt>
                <c:pt idx="1516">
                  <c:v>41757</c:v>
                </c:pt>
                <c:pt idx="1517">
                  <c:v>41758</c:v>
                </c:pt>
                <c:pt idx="1518">
                  <c:v>41759</c:v>
                </c:pt>
                <c:pt idx="1519">
                  <c:v>41761</c:v>
                </c:pt>
                <c:pt idx="1520">
                  <c:v>41764</c:v>
                </c:pt>
                <c:pt idx="1521">
                  <c:v>41765</c:v>
                </c:pt>
                <c:pt idx="1522">
                  <c:v>41766</c:v>
                </c:pt>
                <c:pt idx="1523">
                  <c:v>41767</c:v>
                </c:pt>
                <c:pt idx="1524">
                  <c:v>41768</c:v>
                </c:pt>
                <c:pt idx="1525">
                  <c:v>41771</c:v>
                </c:pt>
                <c:pt idx="1526">
                  <c:v>41772</c:v>
                </c:pt>
                <c:pt idx="1527">
                  <c:v>41773</c:v>
                </c:pt>
                <c:pt idx="1528">
                  <c:v>41774</c:v>
                </c:pt>
                <c:pt idx="1529">
                  <c:v>41775</c:v>
                </c:pt>
                <c:pt idx="1530">
                  <c:v>41778</c:v>
                </c:pt>
                <c:pt idx="1531">
                  <c:v>41779</c:v>
                </c:pt>
                <c:pt idx="1532">
                  <c:v>41780</c:v>
                </c:pt>
                <c:pt idx="1533">
                  <c:v>41781</c:v>
                </c:pt>
                <c:pt idx="1534">
                  <c:v>41782</c:v>
                </c:pt>
                <c:pt idx="1535">
                  <c:v>41785</c:v>
                </c:pt>
                <c:pt idx="1536">
                  <c:v>41786</c:v>
                </c:pt>
                <c:pt idx="1537">
                  <c:v>41787</c:v>
                </c:pt>
                <c:pt idx="1538">
                  <c:v>41788</c:v>
                </c:pt>
                <c:pt idx="1539">
                  <c:v>41789</c:v>
                </c:pt>
                <c:pt idx="1540">
                  <c:v>41792</c:v>
                </c:pt>
                <c:pt idx="1541">
                  <c:v>41793</c:v>
                </c:pt>
                <c:pt idx="1542">
                  <c:v>41794</c:v>
                </c:pt>
                <c:pt idx="1543">
                  <c:v>41795</c:v>
                </c:pt>
                <c:pt idx="1544">
                  <c:v>41796</c:v>
                </c:pt>
                <c:pt idx="1545">
                  <c:v>41799</c:v>
                </c:pt>
                <c:pt idx="1546">
                  <c:v>41800</c:v>
                </c:pt>
                <c:pt idx="1547">
                  <c:v>41801</c:v>
                </c:pt>
                <c:pt idx="1548">
                  <c:v>41802</c:v>
                </c:pt>
                <c:pt idx="1549">
                  <c:v>41803</c:v>
                </c:pt>
                <c:pt idx="1550">
                  <c:v>41806</c:v>
                </c:pt>
                <c:pt idx="1551">
                  <c:v>41807</c:v>
                </c:pt>
                <c:pt idx="1552">
                  <c:v>41808</c:v>
                </c:pt>
                <c:pt idx="1553">
                  <c:v>41810</c:v>
                </c:pt>
                <c:pt idx="1554">
                  <c:v>41813</c:v>
                </c:pt>
                <c:pt idx="1555">
                  <c:v>41814</c:v>
                </c:pt>
                <c:pt idx="1556">
                  <c:v>41815</c:v>
                </c:pt>
                <c:pt idx="1557">
                  <c:v>41816</c:v>
                </c:pt>
                <c:pt idx="1558">
                  <c:v>41817</c:v>
                </c:pt>
                <c:pt idx="1559">
                  <c:v>41820</c:v>
                </c:pt>
                <c:pt idx="1560">
                  <c:v>41821</c:v>
                </c:pt>
                <c:pt idx="1561">
                  <c:v>41822</c:v>
                </c:pt>
                <c:pt idx="1562">
                  <c:v>41823</c:v>
                </c:pt>
                <c:pt idx="1563">
                  <c:v>41824</c:v>
                </c:pt>
                <c:pt idx="1564">
                  <c:v>41827</c:v>
                </c:pt>
                <c:pt idx="1565">
                  <c:v>41828</c:v>
                </c:pt>
                <c:pt idx="1566">
                  <c:v>41829</c:v>
                </c:pt>
                <c:pt idx="1567">
                  <c:v>41830</c:v>
                </c:pt>
                <c:pt idx="1568">
                  <c:v>41831</c:v>
                </c:pt>
                <c:pt idx="1569">
                  <c:v>41834</c:v>
                </c:pt>
                <c:pt idx="1570">
                  <c:v>41835</c:v>
                </c:pt>
                <c:pt idx="1571">
                  <c:v>41836</c:v>
                </c:pt>
                <c:pt idx="1572">
                  <c:v>41837</c:v>
                </c:pt>
                <c:pt idx="1573">
                  <c:v>41838</c:v>
                </c:pt>
                <c:pt idx="1574">
                  <c:v>41841</c:v>
                </c:pt>
                <c:pt idx="1575">
                  <c:v>41842</c:v>
                </c:pt>
                <c:pt idx="1576">
                  <c:v>41843</c:v>
                </c:pt>
                <c:pt idx="1577">
                  <c:v>41844</c:v>
                </c:pt>
                <c:pt idx="1578">
                  <c:v>41845</c:v>
                </c:pt>
                <c:pt idx="1579">
                  <c:v>41848</c:v>
                </c:pt>
                <c:pt idx="1580">
                  <c:v>41849</c:v>
                </c:pt>
                <c:pt idx="1581">
                  <c:v>41850</c:v>
                </c:pt>
                <c:pt idx="1582">
                  <c:v>41851</c:v>
                </c:pt>
                <c:pt idx="1583">
                  <c:v>41852</c:v>
                </c:pt>
                <c:pt idx="1584">
                  <c:v>41855</c:v>
                </c:pt>
                <c:pt idx="1585">
                  <c:v>41856</c:v>
                </c:pt>
                <c:pt idx="1586">
                  <c:v>41857</c:v>
                </c:pt>
                <c:pt idx="1587">
                  <c:v>41858</c:v>
                </c:pt>
                <c:pt idx="1588">
                  <c:v>41859</c:v>
                </c:pt>
                <c:pt idx="1589">
                  <c:v>41862</c:v>
                </c:pt>
                <c:pt idx="1590">
                  <c:v>41863</c:v>
                </c:pt>
                <c:pt idx="1591">
                  <c:v>41864</c:v>
                </c:pt>
                <c:pt idx="1592">
                  <c:v>41865</c:v>
                </c:pt>
                <c:pt idx="1593">
                  <c:v>41866</c:v>
                </c:pt>
                <c:pt idx="1594">
                  <c:v>41869</c:v>
                </c:pt>
                <c:pt idx="1595">
                  <c:v>41870</c:v>
                </c:pt>
                <c:pt idx="1596">
                  <c:v>41871</c:v>
                </c:pt>
                <c:pt idx="1597">
                  <c:v>41872</c:v>
                </c:pt>
                <c:pt idx="1598">
                  <c:v>41873</c:v>
                </c:pt>
                <c:pt idx="1599">
                  <c:v>41876</c:v>
                </c:pt>
                <c:pt idx="1600">
                  <c:v>41877</c:v>
                </c:pt>
                <c:pt idx="1601">
                  <c:v>41878</c:v>
                </c:pt>
                <c:pt idx="1602">
                  <c:v>41879</c:v>
                </c:pt>
                <c:pt idx="1603">
                  <c:v>41880</c:v>
                </c:pt>
                <c:pt idx="1604">
                  <c:v>41884</c:v>
                </c:pt>
                <c:pt idx="1605">
                  <c:v>41885</c:v>
                </c:pt>
                <c:pt idx="1606">
                  <c:v>41886</c:v>
                </c:pt>
                <c:pt idx="1607">
                  <c:v>41887</c:v>
                </c:pt>
                <c:pt idx="1608">
                  <c:v>41890</c:v>
                </c:pt>
                <c:pt idx="1609">
                  <c:v>41891</c:v>
                </c:pt>
                <c:pt idx="1610">
                  <c:v>41892</c:v>
                </c:pt>
                <c:pt idx="1611">
                  <c:v>41893</c:v>
                </c:pt>
                <c:pt idx="1612">
                  <c:v>41894</c:v>
                </c:pt>
                <c:pt idx="1613">
                  <c:v>41897</c:v>
                </c:pt>
                <c:pt idx="1614">
                  <c:v>41898</c:v>
                </c:pt>
                <c:pt idx="1615">
                  <c:v>41899</c:v>
                </c:pt>
                <c:pt idx="1616">
                  <c:v>41900</c:v>
                </c:pt>
                <c:pt idx="1617">
                  <c:v>41901</c:v>
                </c:pt>
                <c:pt idx="1618">
                  <c:v>41904</c:v>
                </c:pt>
                <c:pt idx="1619">
                  <c:v>41905</c:v>
                </c:pt>
                <c:pt idx="1620">
                  <c:v>41906</c:v>
                </c:pt>
                <c:pt idx="1621">
                  <c:v>41907</c:v>
                </c:pt>
                <c:pt idx="1622">
                  <c:v>41908</c:v>
                </c:pt>
                <c:pt idx="1623">
                  <c:v>41911</c:v>
                </c:pt>
                <c:pt idx="1624">
                  <c:v>41912</c:v>
                </c:pt>
                <c:pt idx="1625">
                  <c:v>41913</c:v>
                </c:pt>
                <c:pt idx="1626">
                  <c:v>41914</c:v>
                </c:pt>
                <c:pt idx="1627">
                  <c:v>41915</c:v>
                </c:pt>
                <c:pt idx="1628">
                  <c:v>41918</c:v>
                </c:pt>
                <c:pt idx="1629">
                  <c:v>41919</c:v>
                </c:pt>
                <c:pt idx="1630">
                  <c:v>41920</c:v>
                </c:pt>
                <c:pt idx="1631">
                  <c:v>41921</c:v>
                </c:pt>
                <c:pt idx="1632">
                  <c:v>41922</c:v>
                </c:pt>
                <c:pt idx="1633">
                  <c:v>41925</c:v>
                </c:pt>
                <c:pt idx="1634">
                  <c:v>41926</c:v>
                </c:pt>
                <c:pt idx="1635">
                  <c:v>41927</c:v>
                </c:pt>
                <c:pt idx="1636">
                  <c:v>41928</c:v>
                </c:pt>
                <c:pt idx="1637">
                  <c:v>41929</c:v>
                </c:pt>
                <c:pt idx="1638">
                  <c:v>41932</c:v>
                </c:pt>
                <c:pt idx="1639">
                  <c:v>41933</c:v>
                </c:pt>
                <c:pt idx="1640">
                  <c:v>41934</c:v>
                </c:pt>
                <c:pt idx="1641">
                  <c:v>41935</c:v>
                </c:pt>
                <c:pt idx="1642">
                  <c:v>41936</c:v>
                </c:pt>
                <c:pt idx="1643">
                  <c:v>41939</c:v>
                </c:pt>
                <c:pt idx="1644">
                  <c:v>41940</c:v>
                </c:pt>
                <c:pt idx="1645">
                  <c:v>41941</c:v>
                </c:pt>
                <c:pt idx="1646">
                  <c:v>41942</c:v>
                </c:pt>
                <c:pt idx="1647">
                  <c:v>41943</c:v>
                </c:pt>
                <c:pt idx="1648">
                  <c:v>41946</c:v>
                </c:pt>
                <c:pt idx="1649">
                  <c:v>41947</c:v>
                </c:pt>
                <c:pt idx="1650">
                  <c:v>41948</c:v>
                </c:pt>
                <c:pt idx="1651">
                  <c:v>41949</c:v>
                </c:pt>
                <c:pt idx="1652">
                  <c:v>41950</c:v>
                </c:pt>
                <c:pt idx="1653">
                  <c:v>41953</c:v>
                </c:pt>
                <c:pt idx="1654">
                  <c:v>41954</c:v>
                </c:pt>
                <c:pt idx="1655">
                  <c:v>41955</c:v>
                </c:pt>
                <c:pt idx="1656">
                  <c:v>41956</c:v>
                </c:pt>
                <c:pt idx="1657">
                  <c:v>41957</c:v>
                </c:pt>
                <c:pt idx="1658">
                  <c:v>41960</c:v>
                </c:pt>
                <c:pt idx="1659">
                  <c:v>41961</c:v>
                </c:pt>
                <c:pt idx="1660">
                  <c:v>41962</c:v>
                </c:pt>
                <c:pt idx="1661">
                  <c:v>41964</c:v>
                </c:pt>
                <c:pt idx="1662">
                  <c:v>41967</c:v>
                </c:pt>
                <c:pt idx="1663">
                  <c:v>41968</c:v>
                </c:pt>
                <c:pt idx="1664">
                  <c:v>41969</c:v>
                </c:pt>
                <c:pt idx="1665">
                  <c:v>41970</c:v>
                </c:pt>
                <c:pt idx="1666">
                  <c:v>41971</c:v>
                </c:pt>
                <c:pt idx="1667">
                  <c:v>41974</c:v>
                </c:pt>
                <c:pt idx="1668">
                  <c:v>41975</c:v>
                </c:pt>
                <c:pt idx="1669">
                  <c:v>41976</c:v>
                </c:pt>
                <c:pt idx="1670">
                  <c:v>41977</c:v>
                </c:pt>
                <c:pt idx="1671">
                  <c:v>41978</c:v>
                </c:pt>
                <c:pt idx="1672">
                  <c:v>41982</c:v>
                </c:pt>
                <c:pt idx="1673">
                  <c:v>41983</c:v>
                </c:pt>
                <c:pt idx="1674">
                  <c:v>41984</c:v>
                </c:pt>
                <c:pt idx="1675">
                  <c:v>41985</c:v>
                </c:pt>
                <c:pt idx="1676">
                  <c:v>41989</c:v>
                </c:pt>
                <c:pt idx="1677">
                  <c:v>41990</c:v>
                </c:pt>
                <c:pt idx="1678">
                  <c:v>41991</c:v>
                </c:pt>
                <c:pt idx="1679">
                  <c:v>41992</c:v>
                </c:pt>
                <c:pt idx="1680">
                  <c:v>42009</c:v>
                </c:pt>
                <c:pt idx="1681">
                  <c:v>42010</c:v>
                </c:pt>
                <c:pt idx="1682">
                  <c:v>42011</c:v>
                </c:pt>
                <c:pt idx="1683">
                  <c:v>42012</c:v>
                </c:pt>
                <c:pt idx="1684">
                  <c:v>42013</c:v>
                </c:pt>
                <c:pt idx="1685">
                  <c:v>42016</c:v>
                </c:pt>
                <c:pt idx="1686">
                  <c:v>42017</c:v>
                </c:pt>
                <c:pt idx="1687">
                  <c:v>42018</c:v>
                </c:pt>
                <c:pt idx="1688">
                  <c:v>42019</c:v>
                </c:pt>
                <c:pt idx="1689">
                  <c:v>42020</c:v>
                </c:pt>
                <c:pt idx="1690">
                  <c:v>42023</c:v>
                </c:pt>
                <c:pt idx="1691">
                  <c:v>42024</c:v>
                </c:pt>
                <c:pt idx="1692">
                  <c:v>42025</c:v>
                </c:pt>
                <c:pt idx="1693">
                  <c:v>42026</c:v>
                </c:pt>
                <c:pt idx="1694">
                  <c:v>42027</c:v>
                </c:pt>
                <c:pt idx="1695">
                  <c:v>42030</c:v>
                </c:pt>
                <c:pt idx="1696">
                  <c:v>42031</c:v>
                </c:pt>
                <c:pt idx="1697">
                  <c:v>42032</c:v>
                </c:pt>
                <c:pt idx="1698">
                  <c:v>42033</c:v>
                </c:pt>
                <c:pt idx="1699">
                  <c:v>42034</c:v>
                </c:pt>
                <c:pt idx="1700">
                  <c:v>42037</c:v>
                </c:pt>
                <c:pt idx="1701">
                  <c:v>42038</c:v>
                </c:pt>
                <c:pt idx="1702">
                  <c:v>42039</c:v>
                </c:pt>
                <c:pt idx="1703">
                  <c:v>42040</c:v>
                </c:pt>
                <c:pt idx="1704">
                  <c:v>42041</c:v>
                </c:pt>
                <c:pt idx="1705">
                  <c:v>42044</c:v>
                </c:pt>
                <c:pt idx="1706">
                  <c:v>42045</c:v>
                </c:pt>
                <c:pt idx="1707">
                  <c:v>42046</c:v>
                </c:pt>
                <c:pt idx="1708">
                  <c:v>42047</c:v>
                </c:pt>
                <c:pt idx="1709">
                  <c:v>42048</c:v>
                </c:pt>
                <c:pt idx="1710">
                  <c:v>42053</c:v>
                </c:pt>
                <c:pt idx="1711">
                  <c:v>42054</c:v>
                </c:pt>
                <c:pt idx="1712">
                  <c:v>42055</c:v>
                </c:pt>
                <c:pt idx="1713">
                  <c:v>42058</c:v>
                </c:pt>
                <c:pt idx="1714">
                  <c:v>42059</c:v>
                </c:pt>
                <c:pt idx="1715">
                  <c:v>42060</c:v>
                </c:pt>
                <c:pt idx="1716">
                  <c:v>42061</c:v>
                </c:pt>
                <c:pt idx="1717">
                  <c:v>42062</c:v>
                </c:pt>
                <c:pt idx="1718">
                  <c:v>42065</c:v>
                </c:pt>
                <c:pt idx="1719">
                  <c:v>42066</c:v>
                </c:pt>
                <c:pt idx="1720">
                  <c:v>42067</c:v>
                </c:pt>
                <c:pt idx="1721">
                  <c:v>42068</c:v>
                </c:pt>
                <c:pt idx="1722">
                  <c:v>42069</c:v>
                </c:pt>
                <c:pt idx="1723">
                  <c:v>42072</c:v>
                </c:pt>
                <c:pt idx="1724">
                  <c:v>42073</c:v>
                </c:pt>
                <c:pt idx="1725">
                  <c:v>42074</c:v>
                </c:pt>
                <c:pt idx="1726">
                  <c:v>42075</c:v>
                </c:pt>
                <c:pt idx="1727">
                  <c:v>42076</c:v>
                </c:pt>
                <c:pt idx="1728">
                  <c:v>42079</c:v>
                </c:pt>
                <c:pt idx="1729">
                  <c:v>42080</c:v>
                </c:pt>
                <c:pt idx="1730">
                  <c:v>42081</c:v>
                </c:pt>
                <c:pt idx="1731">
                  <c:v>42082</c:v>
                </c:pt>
                <c:pt idx="1732">
                  <c:v>42083</c:v>
                </c:pt>
                <c:pt idx="1733">
                  <c:v>42086</c:v>
                </c:pt>
                <c:pt idx="1734">
                  <c:v>42087</c:v>
                </c:pt>
                <c:pt idx="1735">
                  <c:v>42088</c:v>
                </c:pt>
                <c:pt idx="1736">
                  <c:v>42089</c:v>
                </c:pt>
                <c:pt idx="1737">
                  <c:v>42090</c:v>
                </c:pt>
                <c:pt idx="1738">
                  <c:v>42093</c:v>
                </c:pt>
                <c:pt idx="1739">
                  <c:v>42094</c:v>
                </c:pt>
                <c:pt idx="1740">
                  <c:v>42095</c:v>
                </c:pt>
                <c:pt idx="1741">
                  <c:v>42096</c:v>
                </c:pt>
                <c:pt idx="1742">
                  <c:v>42100</c:v>
                </c:pt>
                <c:pt idx="1743">
                  <c:v>42101</c:v>
                </c:pt>
                <c:pt idx="1744">
                  <c:v>42103</c:v>
                </c:pt>
                <c:pt idx="1745">
                  <c:v>42104</c:v>
                </c:pt>
                <c:pt idx="1746">
                  <c:v>42107</c:v>
                </c:pt>
                <c:pt idx="1747">
                  <c:v>42108</c:v>
                </c:pt>
                <c:pt idx="1748">
                  <c:v>42109</c:v>
                </c:pt>
                <c:pt idx="1749">
                  <c:v>42110</c:v>
                </c:pt>
                <c:pt idx="1750">
                  <c:v>42111</c:v>
                </c:pt>
                <c:pt idx="1751">
                  <c:v>42114</c:v>
                </c:pt>
                <c:pt idx="1752">
                  <c:v>42116</c:v>
                </c:pt>
                <c:pt idx="1753">
                  <c:v>42117</c:v>
                </c:pt>
                <c:pt idx="1754">
                  <c:v>42118</c:v>
                </c:pt>
                <c:pt idx="1755">
                  <c:v>42121</c:v>
                </c:pt>
                <c:pt idx="1756">
                  <c:v>42122</c:v>
                </c:pt>
                <c:pt idx="1757">
                  <c:v>42123</c:v>
                </c:pt>
                <c:pt idx="1758">
                  <c:v>42124</c:v>
                </c:pt>
                <c:pt idx="1759">
                  <c:v>42128</c:v>
                </c:pt>
                <c:pt idx="1760">
                  <c:v>42129</c:v>
                </c:pt>
                <c:pt idx="1761">
                  <c:v>42130</c:v>
                </c:pt>
                <c:pt idx="1762">
                  <c:v>42131</c:v>
                </c:pt>
                <c:pt idx="1763">
                  <c:v>42132</c:v>
                </c:pt>
                <c:pt idx="1764">
                  <c:v>42135</c:v>
                </c:pt>
                <c:pt idx="1765">
                  <c:v>42136</c:v>
                </c:pt>
                <c:pt idx="1766">
                  <c:v>42137</c:v>
                </c:pt>
                <c:pt idx="1767">
                  <c:v>42138</c:v>
                </c:pt>
                <c:pt idx="1768">
                  <c:v>42139</c:v>
                </c:pt>
                <c:pt idx="1769">
                  <c:v>42142</c:v>
                </c:pt>
                <c:pt idx="1770">
                  <c:v>42143</c:v>
                </c:pt>
                <c:pt idx="1771">
                  <c:v>42144</c:v>
                </c:pt>
                <c:pt idx="1772">
                  <c:v>42145</c:v>
                </c:pt>
                <c:pt idx="1773">
                  <c:v>42146</c:v>
                </c:pt>
                <c:pt idx="1774">
                  <c:v>42149</c:v>
                </c:pt>
                <c:pt idx="1775">
                  <c:v>42150</c:v>
                </c:pt>
                <c:pt idx="1776">
                  <c:v>42151</c:v>
                </c:pt>
                <c:pt idx="1777">
                  <c:v>42152</c:v>
                </c:pt>
                <c:pt idx="1778">
                  <c:v>42153</c:v>
                </c:pt>
                <c:pt idx="1779">
                  <c:v>42156</c:v>
                </c:pt>
                <c:pt idx="1780">
                  <c:v>42157</c:v>
                </c:pt>
                <c:pt idx="1781">
                  <c:v>42158</c:v>
                </c:pt>
                <c:pt idx="1782">
                  <c:v>42160</c:v>
                </c:pt>
                <c:pt idx="1783">
                  <c:v>42163</c:v>
                </c:pt>
                <c:pt idx="1784">
                  <c:v>42164</c:v>
                </c:pt>
                <c:pt idx="1785">
                  <c:v>42165</c:v>
                </c:pt>
                <c:pt idx="1786">
                  <c:v>42166</c:v>
                </c:pt>
                <c:pt idx="1787">
                  <c:v>42167</c:v>
                </c:pt>
                <c:pt idx="1788">
                  <c:v>42170</c:v>
                </c:pt>
                <c:pt idx="1789">
                  <c:v>42171</c:v>
                </c:pt>
                <c:pt idx="1790">
                  <c:v>42172</c:v>
                </c:pt>
                <c:pt idx="1791">
                  <c:v>42173</c:v>
                </c:pt>
                <c:pt idx="1792">
                  <c:v>42174</c:v>
                </c:pt>
                <c:pt idx="1793">
                  <c:v>42177</c:v>
                </c:pt>
                <c:pt idx="1794">
                  <c:v>42178</c:v>
                </c:pt>
                <c:pt idx="1795">
                  <c:v>42179</c:v>
                </c:pt>
                <c:pt idx="1796">
                  <c:v>42180</c:v>
                </c:pt>
                <c:pt idx="1797">
                  <c:v>42181</c:v>
                </c:pt>
                <c:pt idx="1798">
                  <c:v>42184</c:v>
                </c:pt>
                <c:pt idx="1799">
                  <c:v>42185</c:v>
                </c:pt>
                <c:pt idx="1800">
                  <c:v>42186</c:v>
                </c:pt>
                <c:pt idx="1801">
                  <c:v>42187</c:v>
                </c:pt>
                <c:pt idx="1802">
                  <c:v>42188</c:v>
                </c:pt>
                <c:pt idx="1803">
                  <c:v>42191</c:v>
                </c:pt>
                <c:pt idx="1804">
                  <c:v>42192</c:v>
                </c:pt>
                <c:pt idx="1805">
                  <c:v>42193</c:v>
                </c:pt>
                <c:pt idx="1806">
                  <c:v>42194</c:v>
                </c:pt>
                <c:pt idx="1807">
                  <c:v>42195</c:v>
                </c:pt>
                <c:pt idx="1808">
                  <c:v>42198</c:v>
                </c:pt>
                <c:pt idx="1809">
                  <c:v>42199</c:v>
                </c:pt>
                <c:pt idx="1810">
                  <c:v>42200</c:v>
                </c:pt>
                <c:pt idx="1811">
                  <c:v>42201</c:v>
                </c:pt>
                <c:pt idx="1812">
                  <c:v>42202</c:v>
                </c:pt>
                <c:pt idx="1813">
                  <c:v>42205</c:v>
                </c:pt>
                <c:pt idx="1814">
                  <c:v>42206</c:v>
                </c:pt>
                <c:pt idx="1815">
                  <c:v>42207</c:v>
                </c:pt>
                <c:pt idx="1816">
                  <c:v>42208</c:v>
                </c:pt>
                <c:pt idx="1817">
                  <c:v>42209</c:v>
                </c:pt>
                <c:pt idx="1818">
                  <c:v>42212</c:v>
                </c:pt>
                <c:pt idx="1819">
                  <c:v>42213</c:v>
                </c:pt>
                <c:pt idx="1820">
                  <c:v>42214</c:v>
                </c:pt>
                <c:pt idx="1821">
                  <c:v>42215</c:v>
                </c:pt>
                <c:pt idx="1822">
                  <c:v>42216</c:v>
                </c:pt>
                <c:pt idx="1823">
                  <c:v>42219</c:v>
                </c:pt>
                <c:pt idx="1824">
                  <c:v>42220</c:v>
                </c:pt>
                <c:pt idx="1825">
                  <c:v>42221</c:v>
                </c:pt>
                <c:pt idx="1826">
                  <c:v>42222</c:v>
                </c:pt>
                <c:pt idx="1827">
                  <c:v>42223</c:v>
                </c:pt>
                <c:pt idx="1828">
                  <c:v>42226</c:v>
                </c:pt>
                <c:pt idx="1829">
                  <c:v>42227</c:v>
                </c:pt>
                <c:pt idx="1830">
                  <c:v>42228</c:v>
                </c:pt>
                <c:pt idx="1831">
                  <c:v>42229</c:v>
                </c:pt>
                <c:pt idx="1832">
                  <c:v>42230</c:v>
                </c:pt>
                <c:pt idx="1833">
                  <c:v>42233</c:v>
                </c:pt>
                <c:pt idx="1834">
                  <c:v>42234</c:v>
                </c:pt>
                <c:pt idx="1835">
                  <c:v>42235</c:v>
                </c:pt>
                <c:pt idx="1836">
                  <c:v>42236</c:v>
                </c:pt>
                <c:pt idx="1837">
                  <c:v>42237</c:v>
                </c:pt>
                <c:pt idx="1838">
                  <c:v>42240</c:v>
                </c:pt>
                <c:pt idx="1839">
                  <c:v>42241</c:v>
                </c:pt>
                <c:pt idx="1840">
                  <c:v>42242</c:v>
                </c:pt>
                <c:pt idx="1841">
                  <c:v>42243</c:v>
                </c:pt>
                <c:pt idx="1842">
                  <c:v>42244</c:v>
                </c:pt>
                <c:pt idx="1843">
                  <c:v>42247</c:v>
                </c:pt>
                <c:pt idx="1844">
                  <c:v>42248</c:v>
                </c:pt>
                <c:pt idx="1845">
                  <c:v>42249</c:v>
                </c:pt>
                <c:pt idx="1846">
                  <c:v>42250</c:v>
                </c:pt>
                <c:pt idx="1847">
                  <c:v>42251</c:v>
                </c:pt>
                <c:pt idx="1848">
                  <c:v>42255</c:v>
                </c:pt>
                <c:pt idx="1849">
                  <c:v>42256</c:v>
                </c:pt>
                <c:pt idx="1850">
                  <c:v>42257</c:v>
                </c:pt>
                <c:pt idx="1851">
                  <c:v>42258</c:v>
                </c:pt>
                <c:pt idx="1852">
                  <c:v>42261</c:v>
                </c:pt>
                <c:pt idx="1853">
                  <c:v>42262</c:v>
                </c:pt>
                <c:pt idx="1854">
                  <c:v>42263</c:v>
                </c:pt>
                <c:pt idx="1855">
                  <c:v>42264</c:v>
                </c:pt>
                <c:pt idx="1856">
                  <c:v>42265</c:v>
                </c:pt>
                <c:pt idx="1857">
                  <c:v>42268</c:v>
                </c:pt>
                <c:pt idx="1858">
                  <c:v>42269</c:v>
                </c:pt>
                <c:pt idx="1859">
                  <c:v>42270</c:v>
                </c:pt>
                <c:pt idx="1860">
                  <c:v>42271</c:v>
                </c:pt>
                <c:pt idx="1861">
                  <c:v>42272</c:v>
                </c:pt>
                <c:pt idx="1862">
                  <c:v>42275</c:v>
                </c:pt>
                <c:pt idx="1863">
                  <c:v>42276</c:v>
                </c:pt>
              </c:numCache>
            </c:numRef>
          </c:cat>
          <c:val>
            <c:numRef>
              <c:f>arroba!$C$2:$C$1865</c:f>
              <c:numCache>
                <c:formatCode>0.00</c:formatCode>
                <c:ptCount val="1864"/>
                <c:pt idx="0">
                  <c:v>53.734180249280918</c:v>
                </c:pt>
                <c:pt idx="1">
                  <c:v>53.832454458293384</c:v>
                </c:pt>
                <c:pt idx="2">
                  <c:v>54.114813039309681</c:v>
                </c:pt>
                <c:pt idx="3">
                  <c:v>54.23806327900288</c:v>
                </c:pt>
                <c:pt idx="4">
                  <c:v>54.763854266538829</c:v>
                </c:pt>
                <c:pt idx="5">
                  <c:v>54.875551294343239</c:v>
                </c:pt>
                <c:pt idx="6">
                  <c:v>55.338830297219559</c:v>
                </c:pt>
                <c:pt idx="7">
                  <c:v>55.786768935762225</c:v>
                </c:pt>
                <c:pt idx="8">
                  <c:v>55.823681687440079</c:v>
                </c:pt>
                <c:pt idx="9">
                  <c:v>56.010115052732502</c:v>
                </c:pt>
                <c:pt idx="10">
                  <c:v>56.230584851390219</c:v>
                </c:pt>
                <c:pt idx="11">
                  <c:v>55.766107382550338</c:v>
                </c:pt>
                <c:pt idx="12">
                  <c:v>55.891227229146693</c:v>
                </c:pt>
                <c:pt idx="13">
                  <c:v>55.995254074784278</c:v>
                </c:pt>
                <c:pt idx="14">
                  <c:v>55.898418024928091</c:v>
                </c:pt>
                <c:pt idx="15">
                  <c:v>55.578969359331474</c:v>
                </c:pt>
                <c:pt idx="16">
                  <c:v>55.12610277398818</c:v>
                </c:pt>
                <c:pt idx="17">
                  <c:v>55.077216916780358</c:v>
                </c:pt>
                <c:pt idx="18">
                  <c:v>54.585811732605727</c:v>
                </c:pt>
                <c:pt idx="19">
                  <c:v>54.666757617098682</c:v>
                </c:pt>
                <c:pt idx="20">
                  <c:v>54.294770350159162</c:v>
                </c:pt>
                <c:pt idx="21">
                  <c:v>53.493224192814914</c:v>
                </c:pt>
                <c:pt idx="22">
                  <c:v>53.562278308321964</c:v>
                </c:pt>
                <c:pt idx="23">
                  <c:v>53.673465211459757</c:v>
                </c:pt>
                <c:pt idx="24">
                  <c:v>53.6962482946794</c:v>
                </c:pt>
                <c:pt idx="25">
                  <c:v>53.873829013187816</c:v>
                </c:pt>
                <c:pt idx="26">
                  <c:v>54.013710777626194</c:v>
                </c:pt>
                <c:pt idx="27">
                  <c:v>54.461596180081855</c:v>
                </c:pt>
                <c:pt idx="28">
                  <c:v>54.522942246475672</c:v>
                </c:pt>
                <c:pt idx="29">
                  <c:v>54.747567075943614</c:v>
                </c:pt>
                <c:pt idx="30">
                  <c:v>55.128649386084582</c:v>
                </c:pt>
                <c:pt idx="31">
                  <c:v>55.448703956343792</c:v>
                </c:pt>
                <c:pt idx="32">
                  <c:v>55.598499317871763</c:v>
                </c:pt>
                <c:pt idx="33">
                  <c:v>55.625784447476128</c:v>
                </c:pt>
                <c:pt idx="34">
                  <c:v>55.431195998180989</c:v>
                </c:pt>
                <c:pt idx="35">
                  <c:v>55.49167803547067</c:v>
                </c:pt>
                <c:pt idx="36">
                  <c:v>55.760845839017733</c:v>
                </c:pt>
                <c:pt idx="37">
                  <c:v>55.797953615279674</c:v>
                </c:pt>
                <c:pt idx="38">
                  <c:v>56.077125966348341</c:v>
                </c:pt>
                <c:pt idx="39">
                  <c:v>56.21805366075489</c:v>
                </c:pt>
                <c:pt idx="40">
                  <c:v>56.194406548431104</c:v>
                </c:pt>
                <c:pt idx="41">
                  <c:v>56.245338790359256</c:v>
                </c:pt>
                <c:pt idx="42">
                  <c:v>56.375518672199171</c:v>
                </c:pt>
                <c:pt idx="43">
                  <c:v>56.450668510834483</c:v>
                </c:pt>
                <c:pt idx="44">
                  <c:v>56.505532503457815</c:v>
                </c:pt>
                <c:pt idx="45">
                  <c:v>56.647856154910095</c:v>
                </c:pt>
                <c:pt idx="46">
                  <c:v>56.918948824343012</c:v>
                </c:pt>
                <c:pt idx="47">
                  <c:v>57.023605348086676</c:v>
                </c:pt>
                <c:pt idx="48">
                  <c:v>57.048962655601663</c:v>
                </c:pt>
                <c:pt idx="49">
                  <c:v>57.150391885661598</c:v>
                </c:pt>
                <c:pt idx="50">
                  <c:v>57.257814661134162</c:v>
                </c:pt>
                <c:pt idx="51">
                  <c:v>57.319041032733978</c:v>
                </c:pt>
                <c:pt idx="52">
                  <c:v>57.555970493314895</c:v>
                </c:pt>
                <c:pt idx="53">
                  <c:v>57.70027662517289</c:v>
                </c:pt>
                <c:pt idx="54">
                  <c:v>57.747763946519136</c:v>
                </c:pt>
                <c:pt idx="55">
                  <c:v>58.083171968649147</c:v>
                </c:pt>
                <c:pt idx="56">
                  <c:v>58.116781927155373</c:v>
                </c:pt>
                <c:pt idx="57">
                  <c:v>58.355601659751038</c:v>
                </c:pt>
                <c:pt idx="58">
                  <c:v>58.482142857142854</c:v>
                </c:pt>
                <c:pt idx="59">
                  <c:v>58.677014652014655</c:v>
                </c:pt>
                <c:pt idx="60">
                  <c:v>58.935714285714283</c:v>
                </c:pt>
                <c:pt idx="61">
                  <c:v>59.077655677655677</c:v>
                </c:pt>
                <c:pt idx="62">
                  <c:v>59.387408424908422</c:v>
                </c:pt>
                <c:pt idx="63">
                  <c:v>59.630357142857143</c:v>
                </c:pt>
                <c:pt idx="64">
                  <c:v>57.31304945054945</c:v>
                </c:pt>
                <c:pt idx="65">
                  <c:v>60.2367673992674</c:v>
                </c:pt>
                <c:pt idx="66">
                  <c:v>60.397335140018065</c:v>
                </c:pt>
                <c:pt idx="67">
                  <c:v>60.500089525514774</c:v>
                </c:pt>
                <c:pt idx="68">
                  <c:v>59.304476275738587</c:v>
                </c:pt>
                <c:pt idx="69">
                  <c:v>60.765980304386751</c:v>
                </c:pt>
                <c:pt idx="70">
                  <c:v>61.034959713518354</c:v>
                </c:pt>
                <c:pt idx="71">
                  <c:v>60.983258728737688</c:v>
                </c:pt>
                <c:pt idx="72">
                  <c:v>61.074248541947064</c:v>
                </c:pt>
                <c:pt idx="73">
                  <c:v>61.357335127860026</c:v>
                </c:pt>
                <c:pt idx="74">
                  <c:v>61.384253028263792</c:v>
                </c:pt>
                <c:pt idx="75">
                  <c:v>61.423822341857338</c:v>
                </c:pt>
                <c:pt idx="76">
                  <c:v>61.522296994167789</c:v>
                </c:pt>
                <c:pt idx="77">
                  <c:v>61.555944369672495</c:v>
                </c:pt>
                <c:pt idx="78">
                  <c:v>61.810991475998208</c:v>
                </c:pt>
                <c:pt idx="79">
                  <c:v>62.046567967698522</c:v>
                </c:pt>
                <c:pt idx="80">
                  <c:v>62.297218483624945</c:v>
                </c:pt>
                <c:pt idx="81">
                  <c:v>62.508434275459848</c:v>
                </c:pt>
                <c:pt idx="82">
                  <c:v>62.987617765814264</c:v>
                </c:pt>
                <c:pt idx="83">
                  <c:v>62.635441902198295</c:v>
                </c:pt>
                <c:pt idx="84">
                  <c:v>62.713952445042622</c:v>
                </c:pt>
                <c:pt idx="85">
                  <c:v>63.150291610587708</c:v>
                </c:pt>
                <c:pt idx="86">
                  <c:v>63.253476895468822</c:v>
                </c:pt>
                <c:pt idx="87">
                  <c:v>63.482031249999999</c:v>
                </c:pt>
                <c:pt idx="88">
                  <c:v>63.47183159722222</c:v>
                </c:pt>
                <c:pt idx="89">
                  <c:v>63.906119791666669</c:v>
                </c:pt>
                <c:pt idx="90">
                  <c:v>64.108593749999997</c:v>
                </c:pt>
                <c:pt idx="91">
                  <c:v>64.177604166666669</c:v>
                </c:pt>
                <c:pt idx="92">
                  <c:v>64.145486111111111</c:v>
                </c:pt>
                <c:pt idx="93">
                  <c:v>64.940017361111117</c:v>
                </c:pt>
                <c:pt idx="94">
                  <c:v>65.240972222222226</c:v>
                </c:pt>
                <c:pt idx="95">
                  <c:v>65.517751736111109</c:v>
                </c:pt>
                <c:pt idx="96">
                  <c:v>65.97769097222222</c:v>
                </c:pt>
                <c:pt idx="97">
                  <c:v>66.30911458333334</c:v>
                </c:pt>
                <c:pt idx="98">
                  <c:v>66.735850694444451</c:v>
                </c:pt>
                <c:pt idx="99">
                  <c:v>67.233072916666671</c:v>
                </c:pt>
                <c:pt idx="100">
                  <c:v>67.753732638888891</c:v>
                </c:pt>
                <c:pt idx="101">
                  <c:v>68.288802083333337</c:v>
                </c:pt>
                <c:pt idx="102">
                  <c:v>68.548611111111114</c:v>
                </c:pt>
                <c:pt idx="103">
                  <c:v>69.293836805555557</c:v>
                </c:pt>
                <c:pt idx="104">
                  <c:v>70.301508429458735</c:v>
                </c:pt>
                <c:pt idx="105">
                  <c:v>71.154730983302414</c:v>
                </c:pt>
                <c:pt idx="106">
                  <c:v>71.50459183673469</c:v>
                </c:pt>
                <c:pt idx="107">
                  <c:v>72.156215213358067</c:v>
                </c:pt>
                <c:pt idx="108">
                  <c:v>72.863079777365485</c:v>
                </c:pt>
                <c:pt idx="109">
                  <c:v>73.320500927643778</c:v>
                </c:pt>
                <c:pt idx="110">
                  <c:v>73.718988464951195</c:v>
                </c:pt>
                <c:pt idx="111">
                  <c:v>74.367258207630883</c:v>
                </c:pt>
                <c:pt idx="112">
                  <c:v>74.555368234250224</c:v>
                </c:pt>
                <c:pt idx="113">
                  <c:v>74.853663003663002</c:v>
                </c:pt>
                <c:pt idx="114">
                  <c:v>74.720879120879118</c:v>
                </c:pt>
                <c:pt idx="115">
                  <c:v>74.571611721611717</c:v>
                </c:pt>
                <c:pt idx="116">
                  <c:v>73.791025641025641</c:v>
                </c:pt>
                <c:pt idx="117">
                  <c:v>73.679304029304035</c:v>
                </c:pt>
                <c:pt idx="118">
                  <c:v>73.806087735004482</c:v>
                </c:pt>
                <c:pt idx="119">
                  <c:v>74.242793196060873</c:v>
                </c:pt>
                <c:pt idx="120">
                  <c:v>74.368307967770818</c:v>
                </c:pt>
                <c:pt idx="121">
                  <c:v>74.853804834377797</c:v>
                </c:pt>
                <c:pt idx="122">
                  <c:v>74.971844225604301</c:v>
                </c:pt>
                <c:pt idx="123">
                  <c:v>74.904252461951657</c:v>
                </c:pt>
                <c:pt idx="124">
                  <c:v>75.25792300805729</c:v>
                </c:pt>
                <c:pt idx="125">
                  <c:v>75.595971351835274</c:v>
                </c:pt>
                <c:pt idx="126">
                  <c:v>75.566159355416289</c:v>
                </c:pt>
                <c:pt idx="127">
                  <c:v>75.393375111906892</c:v>
                </c:pt>
                <c:pt idx="128">
                  <c:v>75.184333034914957</c:v>
                </c:pt>
                <c:pt idx="129">
                  <c:v>74.321701388888883</c:v>
                </c:pt>
                <c:pt idx="130">
                  <c:v>73.811241319444449</c:v>
                </c:pt>
                <c:pt idx="131">
                  <c:v>73.561858974358969</c:v>
                </c:pt>
                <c:pt idx="132">
                  <c:v>73.492230902777777</c:v>
                </c:pt>
                <c:pt idx="133">
                  <c:v>73.283897569444449</c:v>
                </c:pt>
                <c:pt idx="134">
                  <c:v>72.815407986111111</c:v>
                </c:pt>
                <c:pt idx="135">
                  <c:v>72.923697916666669</c:v>
                </c:pt>
                <c:pt idx="136">
                  <c:v>72.731471631205679</c:v>
                </c:pt>
                <c:pt idx="137">
                  <c:v>72.798847517730493</c:v>
                </c:pt>
                <c:pt idx="138">
                  <c:v>72.346334716459197</c:v>
                </c:pt>
                <c:pt idx="139">
                  <c:v>72.429322268326416</c:v>
                </c:pt>
                <c:pt idx="140">
                  <c:v>72.471738128169662</c:v>
                </c:pt>
                <c:pt idx="141">
                  <c:v>72.709866297833102</c:v>
                </c:pt>
                <c:pt idx="142">
                  <c:v>73.62738589211618</c:v>
                </c:pt>
                <c:pt idx="143">
                  <c:v>74.099661672305459</c:v>
                </c:pt>
                <c:pt idx="144">
                  <c:v>74.100869985500239</c:v>
                </c:pt>
                <c:pt idx="145">
                  <c:v>74.115950920245396</c:v>
                </c:pt>
                <c:pt idx="146">
                  <c:v>73.946059462010382</c:v>
                </c:pt>
                <c:pt idx="147">
                  <c:v>73.9042876901798</c:v>
                </c:pt>
                <c:pt idx="148">
                  <c:v>73.173443983402493</c:v>
                </c:pt>
                <c:pt idx="149">
                  <c:v>73.019017575484455</c:v>
                </c:pt>
                <c:pt idx="150">
                  <c:v>72.943922773146113</c:v>
                </c:pt>
                <c:pt idx="151">
                  <c:v>72.911627906976747</c:v>
                </c:pt>
                <c:pt idx="152">
                  <c:v>72.9247915752523</c:v>
                </c:pt>
                <c:pt idx="153">
                  <c:v>73.07459412022817</c:v>
                </c:pt>
                <c:pt idx="154">
                  <c:v>73.264245324053931</c:v>
                </c:pt>
                <c:pt idx="155">
                  <c:v>73.39861545332738</c:v>
                </c:pt>
                <c:pt idx="156">
                  <c:v>73.417929759704251</c:v>
                </c:pt>
                <c:pt idx="157">
                  <c:v>73.504046762589923</c:v>
                </c:pt>
                <c:pt idx="158">
                  <c:v>73.413658112222706</c:v>
                </c:pt>
                <c:pt idx="159">
                  <c:v>73.294953104064319</c:v>
                </c:pt>
                <c:pt idx="160">
                  <c:v>73.323983921393477</c:v>
                </c:pt>
                <c:pt idx="161">
                  <c:v>73.3597141581063</c:v>
                </c:pt>
                <c:pt idx="162">
                  <c:v>73.221706118803041</c:v>
                </c:pt>
                <c:pt idx="163">
                  <c:v>73.075926753014741</c:v>
                </c:pt>
                <c:pt idx="164">
                  <c:v>73.071460473425631</c:v>
                </c:pt>
                <c:pt idx="165">
                  <c:v>73.02858418937025</c:v>
                </c:pt>
                <c:pt idx="166">
                  <c:v>73.066547565877627</c:v>
                </c:pt>
                <c:pt idx="167">
                  <c:v>73.015810629745417</c:v>
                </c:pt>
                <c:pt idx="168">
                  <c:v>73.080571683787412</c:v>
                </c:pt>
                <c:pt idx="169">
                  <c:v>72.934077713264855</c:v>
                </c:pt>
                <c:pt idx="170">
                  <c:v>73.019369575148474</c:v>
                </c:pt>
                <c:pt idx="171">
                  <c:v>73.010918227501136</c:v>
                </c:pt>
                <c:pt idx="172">
                  <c:v>73.306516162134429</c:v>
                </c:pt>
                <c:pt idx="173">
                  <c:v>73.442483324781946</c:v>
                </c:pt>
                <c:pt idx="174">
                  <c:v>73.360389943560804</c:v>
                </c:pt>
                <c:pt idx="175">
                  <c:v>73.302924576706005</c:v>
                </c:pt>
                <c:pt idx="176">
                  <c:v>73.234581836839411</c:v>
                </c:pt>
                <c:pt idx="177">
                  <c:v>73.320369420215499</c:v>
                </c:pt>
                <c:pt idx="178">
                  <c:v>73.389635710620837</c:v>
                </c:pt>
                <c:pt idx="179">
                  <c:v>73.398871216008203</c:v>
                </c:pt>
                <c:pt idx="180">
                  <c:v>73.445048742945104</c:v>
                </c:pt>
                <c:pt idx="181">
                  <c:v>73.425551564905078</c:v>
                </c:pt>
                <c:pt idx="182">
                  <c:v>73.44094407388404</c:v>
                </c:pt>
                <c:pt idx="183">
                  <c:v>73.51975371985634</c:v>
                </c:pt>
                <c:pt idx="184">
                  <c:v>73.719086711133912</c:v>
                </c:pt>
                <c:pt idx="185">
                  <c:v>73.80076962544895</c:v>
                </c:pt>
                <c:pt idx="186">
                  <c:v>73.723807080554124</c:v>
                </c:pt>
                <c:pt idx="187">
                  <c:v>73.92760389943561</c:v>
                </c:pt>
                <c:pt idx="188">
                  <c:v>74.167521806054381</c:v>
                </c:pt>
                <c:pt idx="189">
                  <c:v>73.874512901527126</c:v>
                </c:pt>
                <c:pt idx="190">
                  <c:v>74.255660874144283</c:v>
                </c:pt>
                <c:pt idx="191">
                  <c:v>74.226698262243289</c:v>
                </c:pt>
                <c:pt idx="192">
                  <c:v>74.190942601369144</c:v>
                </c:pt>
                <c:pt idx="193">
                  <c:v>74.728051643192487</c:v>
                </c:pt>
                <c:pt idx="194">
                  <c:v>74.697535211267606</c:v>
                </c:pt>
                <c:pt idx="195">
                  <c:v>74.779694835680758</c:v>
                </c:pt>
                <c:pt idx="196">
                  <c:v>74.689025821596246</c:v>
                </c:pt>
                <c:pt idx="197">
                  <c:v>74.635035211267606</c:v>
                </c:pt>
                <c:pt idx="198">
                  <c:v>74.598063380281687</c:v>
                </c:pt>
                <c:pt idx="199">
                  <c:v>74.674706572769949</c:v>
                </c:pt>
                <c:pt idx="200">
                  <c:v>74.531514084507037</c:v>
                </c:pt>
                <c:pt idx="201">
                  <c:v>74.343251173708921</c:v>
                </c:pt>
                <c:pt idx="202">
                  <c:v>73.27257042253521</c:v>
                </c:pt>
                <c:pt idx="203">
                  <c:v>73.102382629107993</c:v>
                </c:pt>
                <c:pt idx="204">
                  <c:v>71.781144366197182</c:v>
                </c:pt>
                <c:pt idx="205">
                  <c:v>71.379266431924876</c:v>
                </c:pt>
                <c:pt idx="206">
                  <c:v>71.053841877702283</c:v>
                </c:pt>
                <c:pt idx="207">
                  <c:v>70.80896080760094</c:v>
                </c:pt>
                <c:pt idx="208">
                  <c:v>70.776300475059372</c:v>
                </c:pt>
                <c:pt idx="209">
                  <c:v>70.449247034553892</c:v>
                </c:pt>
                <c:pt idx="210">
                  <c:v>70.933426423200856</c:v>
                </c:pt>
                <c:pt idx="211">
                  <c:v>70.933426423200856</c:v>
                </c:pt>
                <c:pt idx="212">
                  <c:v>70.998974895397481</c:v>
                </c:pt>
                <c:pt idx="213">
                  <c:v>70.91439347604485</c:v>
                </c:pt>
                <c:pt idx="214">
                  <c:v>70.972497451580011</c:v>
                </c:pt>
                <c:pt idx="215">
                  <c:v>70.985790010193682</c:v>
                </c:pt>
                <c:pt idx="216">
                  <c:v>70.960305810397557</c:v>
                </c:pt>
                <c:pt idx="217">
                  <c:v>71.054980119284295</c:v>
                </c:pt>
                <c:pt idx="218">
                  <c:v>71.03808151093439</c:v>
                </c:pt>
                <c:pt idx="219">
                  <c:v>71.03808151093439</c:v>
                </c:pt>
                <c:pt idx="220">
                  <c:v>70.954582504970176</c:v>
                </c:pt>
                <c:pt idx="221">
                  <c:v>70.392444228903969</c:v>
                </c:pt>
                <c:pt idx="222">
                  <c:v>70.248428709990307</c:v>
                </c:pt>
                <c:pt idx="223">
                  <c:v>69.864626576139671</c:v>
                </c:pt>
                <c:pt idx="224">
                  <c:v>69.772201745877794</c:v>
                </c:pt>
                <c:pt idx="225">
                  <c:v>69.725160038797284</c:v>
                </c:pt>
                <c:pt idx="226">
                  <c:v>69.278166828322014</c:v>
                </c:pt>
                <c:pt idx="227">
                  <c:v>69.165897187196904</c:v>
                </c:pt>
                <c:pt idx="228">
                  <c:v>69.165897187196904</c:v>
                </c:pt>
                <c:pt idx="229">
                  <c:v>68.591309408341402</c:v>
                </c:pt>
                <c:pt idx="230">
                  <c:v>68.03686393525544</c:v>
                </c:pt>
                <c:pt idx="231">
                  <c:v>64.037056145675265</c:v>
                </c:pt>
                <c:pt idx="232">
                  <c:v>63.396186140617104</c:v>
                </c:pt>
                <c:pt idx="233">
                  <c:v>62.14929456112008</c:v>
                </c:pt>
                <c:pt idx="234">
                  <c:v>61.624848484848485</c:v>
                </c:pt>
                <c:pt idx="235">
                  <c:v>60.776863941427706</c:v>
                </c:pt>
                <c:pt idx="236">
                  <c:v>58.215400993612491</c:v>
                </c:pt>
                <c:pt idx="237">
                  <c:v>58.123845650752124</c:v>
                </c:pt>
                <c:pt idx="238">
                  <c:v>58.123845650752124</c:v>
                </c:pt>
                <c:pt idx="239">
                  <c:v>58.262255912674348</c:v>
                </c:pt>
                <c:pt idx="240">
                  <c:v>58.402083096186679</c:v>
                </c:pt>
                <c:pt idx="241">
                  <c:v>59.012088787706311</c:v>
                </c:pt>
                <c:pt idx="242">
                  <c:v>59.596730453799886</c:v>
                </c:pt>
                <c:pt idx="243">
                  <c:v>59.802252597047563</c:v>
                </c:pt>
                <c:pt idx="244">
                  <c:v>61.960148226574908</c:v>
                </c:pt>
                <c:pt idx="245">
                  <c:v>62.679745417515271</c:v>
                </c:pt>
                <c:pt idx="246">
                  <c:v>63.484976671850696</c:v>
                </c:pt>
                <c:pt idx="247">
                  <c:v>63.536505961638149</c:v>
                </c:pt>
                <c:pt idx="248">
                  <c:v>63.191767755313634</c:v>
                </c:pt>
                <c:pt idx="249">
                  <c:v>63.12055348589675</c:v>
                </c:pt>
                <c:pt idx="250">
                  <c:v>62.972144757849925</c:v>
                </c:pt>
                <c:pt idx="251">
                  <c:v>62.70279936136243</c:v>
                </c:pt>
                <c:pt idx="252">
                  <c:v>62.497477381585952</c:v>
                </c:pt>
                <c:pt idx="253">
                  <c:v>62.251569984034063</c:v>
                </c:pt>
                <c:pt idx="254">
                  <c:v>61.983033528472589</c:v>
                </c:pt>
                <c:pt idx="255">
                  <c:v>61.668238424693982</c:v>
                </c:pt>
                <c:pt idx="256">
                  <c:v>61.556519425226185</c:v>
                </c:pt>
                <c:pt idx="257">
                  <c:v>61.58683440608543</c:v>
                </c:pt>
                <c:pt idx="258">
                  <c:v>61.963118680149016</c:v>
                </c:pt>
                <c:pt idx="259">
                  <c:v>61.872517296434282</c:v>
                </c:pt>
                <c:pt idx="260">
                  <c:v>62.144949441192125</c:v>
                </c:pt>
                <c:pt idx="261">
                  <c:v>62.04808940926025</c:v>
                </c:pt>
                <c:pt idx="262">
                  <c:v>62.162171367748797</c:v>
                </c:pt>
                <c:pt idx="263">
                  <c:v>62.097732836615215</c:v>
                </c:pt>
                <c:pt idx="264">
                  <c:v>62.176923895689193</c:v>
                </c:pt>
                <c:pt idx="265">
                  <c:v>62.328078765300695</c:v>
                </c:pt>
                <c:pt idx="266">
                  <c:v>61.575518893028203</c:v>
                </c:pt>
                <c:pt idx="267">
                  <c:v>61.495689196381051</c:v>
                </c:pt>
                <c:pt idx="268">
                  <c:v>61.45817988291644</c:v>
                </c:pt>
                <c:pt idx="269">
                  <c:v>61.442852581160189</c:v>
                </c:pt>
                <c:pt idx="270">
                  <c:v>61.051495476317193</c:v>
                </c:pt>
                <c:pt idx="271">
                  <c:v>60.93139968068121</c:v>
                </c:pt>
                <c:pt idx="272">
                  <c:v>60.810590739755192</c:v>
                </c:pt>
                <c:pt idx="273">
                  <c:v>60.919797764768497</c:v>
                </c:pt>
                <c:pt idx="274">
                  <c:v>60.66817456093667</c:v>
                </c:pt>
                <c:pt idx="275">
                  <c:v>60.595902075572113</c:v>
                </c:pt>
                <c:pt idx="276">
                  <c:v>60.236987759446514</c:v>
                </c:pt>
                <c:pt idx="277">
                  <c:v>59.904417243214475</c:v>
                </c:pt>
                <c:pt idx="278">
                  <c:v>59.7617881852049</c:v>
                </c:pt>
                <c:pt idx="279">
                  <c:v>59.964183076104312</c:v>
                </c:pt>
                <c:pt idx="280">
                  <c:v>59.964183076104312</c:v>
                </c:pt>
                <c:pt idx="281">
                  <c:v>59.361373070782328</c:v>
                </c:pt>
                <c:pt idx="282">
                  <c:v>58.997307078233099</c:v>
                </c:pt>
                <c:pt idx="283">
                  <c:v>59.227284533648167</c:v>
                </c:pt>
                <c:pt idx="284">
                  <c:v>58.990035419126329</c:v>
                </c:pt>
                <c:pt idx="285">
                  <c:v>59.08914994096812</c:v>
                </c:pt>
                <c:pt idx="286">
                  <c:v>58.973447461629277</c:v>
                </c:pt>
                <c:pt idx="287">
                  <c:v>58.963707201889015</c:v>
                </c:pt>
                <c:pt idx="288">
                  <c:v>58.848146399055487</c:v>
                </c:pt>
                <c:pt idx="289">
                  <c:v>59.201292346298615</c:v>
                </c:pt>
                <c:pt idx="290">
                  <c:v>58.448770388958593</c:v>
                </c:pt>
                <c:pt idx="291">
                  <c:v>58.299021329987454</c:v>
                </c:pt>
                <c:pt idx="292">
                  <c:v>57.990039062500003</c:v>
                </c:pt>
                <c:pt idx="293">
                  <c:v>57.58326822916667</c:v>
                </c:pt>
                <c:pt idx="294">
                  <c:v>57.320762711864404</c:v>
                </c:pt>
                <c:pt idx="295">
                  <c:v>57.019420903954803</c:v>
                </c:pt>
                <c:pt idx="296">
                  <c:v>56.921428571428571</c:v>
                </c:pt>
                <c:pt idx="297">
                  <c:v>57.578721227621479</c:v>
                </c:pt>
                <c:pt idx="298">
                  <c:v>57.655319693094626</c:v>
                </c:pt>
                <c:pt idx="299">
                  <c:v>58.200780051150893</c:v>
                </c:pt>
                <c:pt idx="300">
                  <c:v>58.33006393861892</c:v>
                </c:pt>
                <c:pt idx="301">
                  <c:v>58.647186700767264</c:v>
                </c:pt>
                <c:pt idx="302">
                  <c:v>56.739929667519185</c:v>
                </c:pt>
                <c:pt idx="303">
                  <c:v>58.931676682692313</c:v>
                </c:pt>
                <c:pt idx="304">
                  <c:v>59.177890625000003</c:v>
                </c:pt>
                <c:pt idx="305">
                  <c:v>59.35590745192308</c:v>
                </c:pt>
                <c:pt idx="306">
                  <c:v>59.630156250000006</c:v>
                </c:pt>
                <c:pt idx="307">
                  <c:v>59.690192307692314</c:v>
                </c:pt>
                <c:pt idx="308">
                  <c:v>60.678182973316389</c:v>
                </c:pt>
                <c:pt idx="309">
                  <c:v>61.382630241423122</c:v>
                </c:pt>
                <c:pt idx="310">
                  <c:v>61.391397712833545</c:v>
                </c:pt>
                <c:pt idx="311">
                  <c:v>61.410050825921218</c:v>
                </c:pt>
                <c:pt idx="312">
                  <c:v>61.360055020632736</c:v>
                </c:pt>
                <c:pt idx="313">
                  <c:v>61.575171537484117</c:v>
                </c:pt>
                <c:pt idx="314">
                  <c:v>62.011275440976931</c:v>
                </c:pt>
                <c:pt idx="315">
                  <c:v>61.942143826322926</c:v>
                </c:pt>
                <c:pt idx="316">
                  <c:v>60.5480461329715</c:v>
                </c:pt>
                <c:pt idx="317">
                  <c:v>62.077951153324285</c:v>
                </c:pt>
                <c:pt idx="318">
                  <c:v>61.895365168539328</c:v>
                </c:pt>
                <c:pt idx="319">
                  <c:v>62.048982360922658</c:v>
                </c:pt>
                <c:pt idx="320">
                  <c:v>63.020849739638855</c:v>
                </c:pt>
                <c:pt idx="321">
                  <c:v>63.217855792549699</c:v>
                </c:pt>
                <c:pt idx="322">
                  <c:v>62.374017154273695</c:v>
                </c:pt>
                <c:pt idx="323">
                  <c:v>62.343916651266156</c:v>
                </c:pt>
                <c:pt idx="324">
                  <c:v>62.257380515751152</c:v>
                </c:pt>
                <c:pt idx="325">
                  <c:v>61.957537243950519</c:v>
                </c:pt>
                <c:pt idx="326">
                  <c:v>61.831404769257915</c:v>
                </c:pt>
                <c:pt idx="327">
                  <c:v>61.754327686032482</c:v>
                </c:pt>
                <c:pt idx="328">
                  <c:v>61.984741436182809</c:v>
                </c:pt>
                <c:pt idx="329">
                  <c:v>62.173759297062453</c:v>
                </c:pt>
                <c:pt idx="330">
                  <c:v>61.271280657947905</c:v>
                </c:pt>
                <c:pt idx="331">
                  <c:v>61.741763747782031</c:v>
                </c:pt>
                <c:pt idx="332">
                  <c:v>61.783397671327414</c:v>
                </c:pt>
                <c:pt idx="333">
                  <c:v>62.083586112242209</c:v>
                </c:pt>
                <c:pt idx="334">
                  <c:v>62.211743033378681</c:v>
                </c:pt>
                <c:pt idx="335">
                  <c:v>62.319659673790504</c:v>
                </c:pt>
                <c:pt idx="336">
                  <c:v>62.375598888242301</c:v>
                </c:pt>
                <c:pt idx="337">
                  <c:v>62.606545370209055</c:v>
                </c:pt>
                <c:pt idx="338">
                  <c:v>62.84622854362177</c:v>
                </c:pt>
                <c:pt idx="339">
                  <c:v>62.887718455675568</c:v>
                </c:pt>
                <c:pt idx="340">
                  <c:v>63.211462340505186</c:v>
                </c:pt>
                <c:pt idx="341">
                  <c:v>63.109548217380507</c:v>
                </c:pt>
                <c:pt idx="342">
                  <c:v>62.91517954865688</c:v>
                </c:pt>
                <c:pt idx="343">
                  <c:v>63.130770038519714</c:v>
                </c:pt>
                <c:pt idx="344">
                  <c:v>63.056307329308723</c:v>
                </c:pt>
                <c:pt idx="345">
                  <c:v>62.774882462175825</c:v>
                </c:pt>
                <c:pt idx="346">
                  <c:v>62.6727282639904</c:v>
                </c:pt>
                <c:pt idx="347">
                  <c:v>62.719852813862289</c:v>
                </c:pt>
                <c:pt idx="348">
                  <c:v>62.558942892085412</c:v>
                </c:pt>
                <c:pt idx="349">
                  <c:v>62.984233434765905</c:v>
                </c:pt>
                <c:pt idx="350">
                  <c:v>62.691949730092752</c:v>
                </c:pt>
                <c:pt idx="351">
                  <c:v>62.820704677129662</c:v>
                </c:pt>
                <c:pt idx="352">
                  <c:v>62.618795081302501</c:v>
                </c:pt>
                <c:pt idx="353">
                  <c:v>62.628427768000179</c:v>
                </c:pt>
                <c:pt idx="354">
                  <c:v>62.854217505846457</c:v>
                </c:pt>
                <c:pt idx="355">
                  <c:v>63.061038631566724</c:v>
                </c:pt>
                <c:pt idx="356">
                  <c:v>62.91871267196921</c:v>
                </c:pt>
                <c:pt idx="357">
                  <c:v>62.826069473482512</c:v>
                </c:pt>
                <c:pt idx="358">
                  <c:v>62.750673002760166</c:v>
                </c:pt>
                <c:pt idx="359">
                  <c:v>62.415195891766558</c:v>
                </c:pt>
                <c:pt idx="360">
                  <c:v>62.602580414852092</c:v>
                </c:pt>
                <c:pt idx="361">
                  <c:v>62.526266522961734</c:v>
                </c:pt>
                <c:pt idx="362">
                  <c:v>62.43572584321624</c:v>
                </c:pt>
                <c:pt idx="363">
                  <c:v>62.43572584321624</c:v>
                </c:pt>
                <c:pt idx="364">
                  <c:v>62.498330635669653</c:v>
                </c:pt>
                <c:pt idx="365">
                  <c:v>62.377726716116314</c:v>
                </c:pt>
                <c:pt idx="366">
                  <c:v>62.343876296902259</c:v>
                </c:pt>
                <c:pt idx="367">
                  <c:v>62.288281980186127</c:v>
                </c:pt>
                <c:pt idx="368">
                  <c:v>62.288281980186127</c:v>
                </c:pt>
                <c:pt idx="369">
                  <c:v>62.385996301857546</c:v>
                </c:pt>
                <c:pt idx="370">
                  <c:v>62.381616260280865</c:v>
                </c:pt>
                <c:pt idx="371">
                  <c:v>62.280093417641275</c:v>
                </c:pt>
                <c:pt idx="372">
                  <c:v>62.09824595129605</c:v>
                </c:pt>
                <c:pt idx="373">
                  <c:v>62.030564056202984</c:v>
                </c:pt>
                <c:pt idx="374">
                  <c:v>62.030564056202984</c:v>
                </c:pt>
                <c:pt idx="375">
                  <c:v>62.06062788755014</c:v>
                </c:pt>
                <c:pt idx="376">
                  <c:v>62.289459555102951</c:v>
                </c:pt>
                <c:pt idx="377">
                  <c:v>62.262635079473121</c:v>
                </c:pt>
                <c:pt idx="378">
                  <c:v>61.729630572542412</c:v>
                </c:pt>
                <c:pt idx="379">
                  <c:v>62.492769342316144</c:v>
                </c:pt>
                <c:pt idx="380">
                  <c:v>62.288103641646885</c:v>
                </c:pt>
                <c:pt idx="381">
                  <c:v>62.205319475242895</c:v>
                </c:pt>
                <c:pt idx="382">
                  <c:v>62.234280062771262</c:v>
                </c:pt>
                <c:pt idx="383">
                  <c:v>62.124912820775563</c:v>
                </c:pt>
                <c:pt idx="384">
                  <c:v>62.290412457134337</c:v>
                </c:pt>
                <c:pt idx="385">
                  <c:v>62.246022004523446</c:v>
                </c:pt>
                <c:pt idx="386">
                  <c:v>62.133500716694726</c:v>
                </c:pt>
                <c:pt idx="387">
                  <c:v>61.889794094521733</c:v>
                </c:pt>
                <c:pt idx="388">
                  <c:v>61.743552886030969</c:v>
                </c:pt>
                <c:pt idx="389">
                  <c:v>61.657095878062407</c:v>
                </c:pt>
                <c:pt idx="390">
                  <c:v>61.582871449732863</c:v>
                </c:pt>
                <c:pt idx="391">
                  <c:v>61.452514565782231</c:v>
                </c:pt>
                <c:pt idx="392">
                  <c:v>61.491498921826832</c:v>
                </c:pt>
                <c:pt idx="393">
                  <c:v>61.420855279754619</c:v>
                </c:pt>
                <c:pt idx="394">
                  <c:v>61.407498626172789</c:v>
                </c:pt>
                <c:pt idx="395">
                  <c:v>61.388726585385321</c:v>
                </c:pt>
                <c:pt idx="396">
                  <c:v>61.456905188808399</c:v>
                </c:pt>
                <c:pt idx="397">
                  <c:v>61.485720209256307</c:v>
                </c:pt>
                <c:pt idx="398">
                  <c:v>61.525534519175622</c:v>
                </c:pt>
                <c:pt idx="399">
                  <c:v>61.528686770110212</c:v>
                </c:pt>
                <c:pt idx="400">
                  <c:v>61.533800066434409</c:v>
                </c:pt>
                <c:pt idx="401">
                  <c:v>61.607017472401331</c:v>
                </c:pt>
                <c:pt idx="402">
                  <c:v>61.532039040221612</c:v>
                </c:pt>
                <c:pt idx="403">
                  <c:v>61.564395104675185</c:v>
                </c:pt>
                <c:pt idx="404">
                  <c:v>61.607871633469429</c:v>
                </c:pt>
                <c:pt idx="405">
                  <c:v>61.655346112628891</c:v>
                </c:pt>
                <c:pt idx="406">
                  <c:v>61.593309264663993</c:v>
                </c:pt>
                <c:pt idx="407">
                  <c:v>61.630467117968799</c:v>
                </c:pt>
                <c:pt idx="408">
                  <c:v>61.425559685878298</c:v>
                </c:pt>
                <c:pt idx="409">
                  <c:v>61.530510514160532</c:v>
                </c:pt>
                <c:pt idx="410">
                  <c:v>61.416368204234594</c:v>
                </c:pt>
                <c:pt idx="411">
                  <c:v>61.526264771209739</c:v>
                </c:pt>
                <c:pt idx="412">
                  <c:v>61.47642637866555</c:v>
                </c:pt>
                <c:pt idx="413">
                  <c:v>61.5499039050571</c:v>
                </c:pt>
                <c:pt idx="414">
                  <c:v>61.707680303662769</c:v>
                </c:pt>
                <c:pt idx="415">
                  <c:v>61.757948546756857</c:v>
                </c:pt>
                <c:pt idx="416">
                  <c:v>61.756449010276981</c:v>
                </c:pt>
                <c:pt idx="417">
                  <c:v>61.733282840765277</c:v>
                </c:pt>
                <c:pt idx="418">
                  <c:v>61.896681091580334</c:v>
                </c:pt>
                <c:pt idx="419">
                  <c:v>62.258369328669943</c:v>
                </c:pt>
                <c:pt idx="420">
                  <c:v>62.406473069149477</c:v>
                </c:pt>
                <c:pt idx="421">
                  <c:v>62.604563097982449</c:v>
                </c:pt>
                <c:pt idx="422">
                  <c:v>62.63467758822275</c:v>
                </c:pt>
                <c:pt idx="423">
                  <c:v>62.816007018245934</c:v>
                </c:pt>
                <c:pt idx="424">
                  <c:v>62.934387368215923</c:v>
                </c:pt>
                <c:pt idx="425">
                  <c:v>62.996055516313788</c:v>
                </c:pt>
                <c:pt idx="426">
                  <c:v>63.170587882533795</c:v>
                </c:pt>
                <c:pt idx="427">
                  <c:v>63.295873971836308</c:v>
                </c:pt>
                <c:pt idx="428">
                  <c:v>63.333692340169272</c:v>
                </c:pt>
                <c:pt idx="429">
                  <c:v>63.521595531047197</c:v>
                </c:pt>
                <c:pt idx="430">
                  <c:v>63.755345525505398</c:v>
                </c:pt>
                <c:pt idx="431">
                  <c:v>64.143907838298873</c:v>
                </c:pt>
                <c:pt idx="432">
                  <c:v>64.321534636783028</c:v>
                </c:pt>
                <c:pt idx="433">
                  <c:v>64.350858510359174</c:v>
                </c:pt>
                <c:pt idx="434">
                  <c:v>64.424191566092844</c:v>
                </c:pt>
                <c:pt idx="435">
                  <c:v>64.0409180049284</c:v>
                </c:pt>
                <c:pt idx="436">
                  <c:v>63.818258803307913</c:v>
                </c:pt>
                <c:pt idx="437">
                  <c:v>63.768874825511361</c:v>
                </c:pt>
                <c:pt idx="438">
                  <c:v>63.778435885919883</c:v>
                </c:pt>
                <c:pt idx="439">
                  <c:v>63.318538135284307</c:v>
                </c:pt>
                <c:pt idx="440">
                  <c:v>63.23836800667118</c:v>
                </c:pt>
                <c:pt idx="441">
                  <c:v>63.13311637259558</c:v>
                </c:pt>
                <c:pt idx="442">
                  <c:v>63.043684560429007</c:v>
                </c:pt>
                <c:pt idx="443">
                  <c:v>63.079379185954139</c:v>
                </c:pt>
                <c:pt idx="444">
                  <c:v>63.006981784382333</c:v>
                </c:pt>
                <c:pt idx="445">
                  <c:v>62.773498283199373</c:v>
                </c:pt>
                <c:pt idx="446">
                  <c:v>62.530136685215346</c:v>
                </c:pt>
                <c:pt idx="447">
                  <c:v>62.440968426694354</c:v>
                </c:pt>
                <c:pt idx="448">
                  <c:v>62.305707144372725</c:v>
                </c:pt>
                <c:pt idx="449">
                  <c:v>62.417110999509553</c:v>
                </c:pt>
                <c:pt idx="450">
                  <c:v>62.338626143341372</c:v>
                </c:pt>
                <c:pt idx="451">
                  <c:v>62.284206101481409</c:v>
                </c:pt>
                <c:pt idx="452">
                  <c:v>62.248082783641308</c:v>
                </c:pt>
                <c:pt idx="453">
                  <c:v>62.250628168973847</c:v>
                </c:pt>
                <c:pt idx="454">
                  <c:v>62.177053484674531</c:v>
                </c:pt>
                <c:pt idx="455">
                  <c:v>61.94830783524467</c:v>
                </c:pt>
                <c:pt idx="456">
                  <c:v>61.899142259510391</c:v>
                </c:pt>
                <c:pt idx="457">
                  <c:v>61.952082023880855</c:v>
                </c:pt>
                <c:pt idx="458">
                  <c:v>61.707799386863634</c:v>
                </c:pt>
                <c:pt idx="459">
                  <c:v>61.809370124614261</c:v>
                </c:pt>
                <c:pt idx="460">
                  <c:v>61.877429097118913</c:v>
                </c:pt>
                <c:pt idx="461">
                  <c:v>61.6777266656633</c:v>
                </c:pt>
                <c:pt idx="462">
                  <c:v>61.643514597707828</c:v>
                </c:pt>
                <c:pt idx="463">
                  <c:v>61.804874778567466</c:v>
                </c:pt>
                <c:pt idx="464">
                  <c:v>61.605708890008628</c:v>
                </c:pt>
                <c:pt idx="465">
                  <c:v>61.27765638913521</c:v>
                </c:pt>
                <c:pt idx="466">
                  <c:v>61.222769020430427</c:v>
                </c:pt>
                <c:pt idx="467">
                  <c:v>61.148718593735417</c:v>
                </c:pt>
                <c:pt idx="468">
                  <c:v>61.068816156186159</c:v>
                </c:pt>
                <c:pt idx="469">
                  <c:v>61.03032901331968</c:v>
                </c:pt>
                <c:pt idx="470">
                  <c:v>61.121763904535669</c:v>
                </c:pt>
                <c:pt idx="471">
                  <c:v>61.178967647236604</c:v>
                </c:pt>
                <c:pt idx="472">
                  <c:v>61.162410384972475</c:v>
                </c:pt>
                <c:pt idx="473">
                  <c:v>61.246925230784605</c:v>
                </c:pt>
                <c:pt idx="474">
                  <c:v>61.208473329021636</c:v>
                </c:pt>
                <c:pt idx="475">
                  <c:v>61.268344939989802</c:v>
                </c:pt>
                <c:pt idx="476">
                  <c:v>61.269374413169658</c:v>
                </c:pt>
                <c:pt idx="477">
                  <c:v>61.355746036417969</c:v>
                </c:pt>
                <c:pt idx="478">
                  <c:v>62.260115458848702</c:v>
                </c:pt>
                <c:pt idx="479">
                  <c:v>62.333189423273431</c:v>
                </c:pt>
                <c:pt idx="480">
                  <c:v>62.411394704633977</c:v>
                </c:pt>
                <c:pt idx="481">
                  <c:v>62.305139474410019</c:v>
                </c:pt>
                <c:pt idx="482">
                  <c:v>62.107356632842823</c:v>
                </c:pt>
                <c:pt idx="483">
                  <c:v>62.109297453616804</c:v>
                </c:pt>
                <c:pt idx="484">
                  <c:v>62.193702178076109</c:v>
                </c:pt>
                <c:pt idx="485">
                  <c:v>62.217798507187794</c:v>
                </c:pt>
                <c:pt idx="486">
                  <c:v>62.164127581278649</c:v>
                </c:pt>
                <c:pt idx="487">
                  <c:v>62.097582480173124</c:v>
                </c:pt>
                <c:pt idx="488">
                  <c:v>62.278520694179647</c:v>
                </c:pt>
                <c:pt idx="489">
                  <c:v>62.424409342861459</c:v>
                </c:pt>
                <c:pt idx="490">
                  <c:v>62.581662002933172</c:v>
                </c:pt>
                <c:pt idx="491">
                  <c:v>62.494994358754823</c:v>
                </c:pt>
                <c:pt idx="492">
                  <c:v>62.513108137951825</c:v>
                </c:pt>
                <c:pt idx="493">
                  <c:v>62.464611994944583</c:v>
                </c:pt>
                <c:pt idx="494">
                  <c:v>62.602168305195761</c:v>
                </c:pt>
                <c:pt idx="495">
                  <c:v>62.752179654539958</c:v>
                </c:pt>
                <c:pt idx="496">
                  <c:v>62.808075208591909</c:v>
                </c:pt>
                <c:pt idx="497">
                  <c:v>63.011301873448097</c:v>
                </c:pt>
                <c:pt idx="498">
                  <c:v>62.980243112845258</c:v>
                </c:pt>
                <c:pt idx="499">
                  <c:v>62.946966969636556</c:v>
                </c:pt>
                <c:pt idx="500">
                  <c:v>62.923889563224378</c:v>
                </c:pt>
                <c:pt idx="501">
                  <c:v>62.985256878910917</c:v>
                </c:pt>
                <c:pt idx="502">
                  <c:v>63.153027243891835</c:v>
                </c:pt>
                <c:pt idx="503">
                  <c:v>63.311616362081885</c:v>
                </c:pt>
                <c:pt idx="504">
                  <c:v>63.343391675512379</c:v>
                </c:pt>
                <c:pt idx="505">
                  <c:v>63.385220502286508</c:v>
                </c:pt>
                <c:pt idx="506">
                  <c:v>63.66748106398623</c:v>
                </c:pt>
                <c:pt idx="507">
                  <c:v>63.66748106398623</c:v>
                </c:pt>
                <c:pt idx="508">
                  <c:v>64.091757268312008</c:v>
                </c:pt>
                <c:pt idx="509">
                  <c:v>64.323029122575321</c:v>
                </c:pt>
                <c:pt idx="510">
                  <c:v>64.50520585948685</c:v>
                </c:pt>
                <c:pt idx="511">
                  <c:v>64.411910410603241</c:v>
                </c:pt>
                <c:pt idx="512">
                  <c:v>64.317487615709155</c:v>
                </c:pt>
                <c:pt idx="513">
                  <c:v>64.279237494326864</c:v>
                </c:pt>
                <c:pt idx="514">
                  <c:v>64.234080522398642</c:v>
                </c:pt>
                <c:pt idx="515">
                  <c:v>64.18892355047042</c:v>
                </c:pt>
                <c:pt idx="516">
                  <c:v>64.339752994063261</c:v>
                </c:pt>
                <c:pt idx="517">
                  <c:v>65.261417063374878</c:v>
                </c:pt>
                <c:pt idx="518">
                  <c:v>64.432921452980523</c:v>
                </c:pt>
                <c:pt idx="519">
                  <c:v>64.431184443704169</c:v>
                </c:pt>
                <c:pt idx="520">
                  <c:v>64.682045119481231</c:v>
                </c:pt>
                <c:pt idx="521">
                  <c:v>64.528429747028085</c:v>
                </c:pt>
                <c:pt idx="522">
                  <c:v>65.329252940460648</c:v>
                </c:pt>
                <c:pt idx="523">
                  <c:v>65.026497670844833</c:v>
                </c:pt>
                <c:pt idx="524">
                  <c:v>64.35487858252236</c:v>
                </c:pt>
                <c:pt idx="525">
                  <c:v>64.88196221210589</c:v>
                </c:pt>
                <c:pt idx="526">
                  <c:v>64.92511997328306</c:v>
                </c:pt>
                <c:pt idx="527">
                  <c:v>65.21286510748098</c:v>
                </c:pt>
                <c:pt idx="528">
                  <c:v>65.153597787282038</c:v>
                </c:pt>
                <c:pt idx="529">
                  <c:v>65.070945209713202</c:v>
                </c:pt>
                <c:pt idx="530">
                  <c:v>65.351601941110317</c:v>
                </c:pt>
                <c:pt idx="531">
                  <c:v>65.024122797759006</c:v>
                </c:pt>
                <c:pt idx="532">
                  <c:v>65.46475269050481</c:v>
                </c:pt>
                <c:pt idx="533">
                  <c:v>65.475263850760058</c:v>
                </c:pt>
                <c:pt idx="534">
                  <c:v>65.784843771653016</c:v>
                </c:pt>
                <c:pt idx="535">
                  <c:v>66.397930572443599</c:v>
                </c:pt>
                <c:pt idx="536">
                  <c:v>66.516127911846041</c:v>
                </c:pt>
                <c:pt idx="537">
                  <c:v>66.27725063561769</c:v>
                </c:pt>
                <c:pt idx="538">
                  <c:v>66.11993642565885</c:v>
                </c:pt>
                <c:pt idx="539">
                  <c:v>66.955887358017904</c:v>
                </c:pt>
                <c:pt idx="540">
                  <c:v>67.340890000235532</c:v>
                </c:pt>
                <c:pt idx="541">
                  <c:v>67.60001181880709</c:v>
                </c:pt>
                <c:pt idx="542">
                  <c:v>68.202568664387599</c:v>
                </c:pt>
                <c:pt idx="543">
                  <c:v>68.274560003070192</c:v>
                </c:pt>
                <c:pt idx="544">
                  <c:v>68.325880839896442</c:v>
                </c:pt>
                <c:pt idx="545">
                  <c:v>68.869562752174133</c:v>
                </c:pt>
                <c:pt idx="546">
                  <c:v>68.221865490574956</c:v>
                </c:pt>
                <c:pt idx="547">
                  <c:v>68.541276481879265</c:v>
                </c:pt>
                <c:pt idx="548">
                  <c:v>68.656915945366109</c:v>
                </c:pt>
                <c:pt idx="549">
                  <c:v>68.969380660026218</c:v>
                </c:pt>
                <c:pt idx="550">
                  <c:v>68.428498435090901</c:v>
                </c:pt>
                <c:pt idx="551">
                  <c:v>68.509299513418981</c:v>
                </c:pt>
                <c:pt idx="552">
                  <c:v>68.172078298175066</c:v>
                </c:pt>
                <c:pt idx="553">
                  <c:v>68.325877032366904</c:v>
                </c:pt>
                <c:pt idx="554">
                  <c:v>68.426714687418936</c:v>
                </c:pt>
                <c:pt idx="555">
                  <c:v>68.270426809127812</c:v>
                </c:pt>
                <c:pt idx="556">
                  <c:v>68.062679498483419</c:v>
                </c:pt>
                <c:pt idx="557">
                  <c:v>67.766345184826065</c:v>
                </c:pt>
                <c:pt idx="558">
                  <c:v>68.293738415567006</c:v>
                </c:pt>
                <c:pt idx="559">
                  <c:v>68.314364837157072</c:v>
                </c:pt>
                <c:pt idx="560">
                  <c:v>68.116358204881024</c:v>
                </c:pt>
                <c:pt idx="561">
                  <c:v>68.264710486765424</c:v>
                </c:pt>
                <c:pt idx="562">
                  <c:v>68.088340134128941</c:v>
                </c:pt>
                <c:pt idx="563">
                  <c:v>68.52684712130511</c:v>
                </c:pt>
                <c:pt idx="564">
                  <c:v>67.929106733400388</c:v>
                </c:pt>
                <c:pt idx="565">
                  <c:v>68.053841454899654</c:v>
                </c:pt>
                <c:pt idx="566">
                  <c:v>67.723728468901641</c:v>
                </c:pt>
                <c:pt idx="567">
                  <c:v>67.469231971232503</c:v>
                </c:pt>
                <c:pt idx="568">
                  <c:v>67.304126175884704</c:v>
                </c:pt>
                <c:pt idx="569">
                  <c:v>66.917982220548978</c:v>
                </c:pt>
                <c:pt idx="570">
                  <c:v>67.259675765542497</c:v>
                </c:pt>
                <c:pt idx="571">
                  <c:v>66.696103775525359</c:v>
                </c:pt>
                <c:pt idx="572">
                  <c:v>66.631857363236591</c:v>
                </c:pt>
                <c:pt idx="573">
                  <c:v>66.671104331979791</c:v>
                </c:pt>
                <c:pt idx="574">
                  <c:v>66.790439264463046</c:v>
                </c:pt>
                <c:pt idx="575">
                  <c:v>66.568761318702258</c:v>
                </c:pt>
                <c:pt idx="576">
                  <c:v>66.637409866688998</c:v>
                </c:pt>
                <c:pt idx="577">
                  <c:v>66.564339858976197</c:v>
                </c:pt>
                <c:pt idx="578">
                  <c:v>66.881542623261254</c:v>
                </c:pt>
                <c:pt idx="579">
                  <c:v>66.797141352122054</c:v>
                </c:pt>
                <c:pt idx="580">
                  <c:v>66.774159605564222</c:v>
                </c:pt>
                <c:pt idx="581">
                  <c:v>66.640013752858408</c:v>
                </c:pt>
                <c:pt idx="582">
                  <c:v>67.022240924152868</c:v>
                </c:pt>
                <c:pt idx="583">
                  <c:v>67.166482562091531</c:v>
                </c:pt>
                <c:pt idx="584">
                  <c:v>66.983504822602555</c:v>
                </c:pt>
                <c:pt idx="585">
                  <c:v>67.232581475217145</c:v>
                </c:pt>
                <c:pt idx="586">
                  <c:v>67.529965861602022</c:v>
                </c:pt>
                <c:pt idx="587">
                  <c:v>67.749354746319455</c:v>
                </c:pt>
                <c:pt idx="588">
                  <c:v>67.182921516547424</c:v>
                </c:pt>
                <c:pt idx="589">
                  <c:v>67.37193380798638</c:v>
                </c:pt>
                <c:pt idx="590">
                  <c:v>67.479049093728463</c:v>
                </c:pt>
                <c:pt idx="591">
                  <c:v>67.588762239671311</c:v>
                </c:pt>
                <c:pt idx="592">
                  <c:v>67.338989685885366</c:v>
                </c:pt>
                <c:pt idx="593">
                  <c:v>67.370971278250408</c:v>
                </c:pt>
                <c:pt idx="594">
                  <c:v>67.145715689245222</c:v>
                </c:pt>
                <c:pt idx="595">
                  <c:v>67.471305730443973</c:v>
                </c:pt>
                <c:pt idx="596">
                  <c:v>67.397372465083009</c:v>
                </c:pt>
                <c:pt idx="597">
                  <c:v>67.720427561989524</c:v>
                </c:pt>
                <c:pt idx="598">
                  <c:v>67.7883520644111</c:v>
                </c:pt>
                <c:pt idx="599">
                  <c:v>67.912905930785726</c:v>
                </c:pt>
                <c:pt idx="600">
                  <c:v>68.06165925993308</c:v>
                </c:pt>
                <c:pt idx="601">
                  <c:v>67.822539250879771</c:v>
                </c:pt>
                <c:pt idx="602">
                  <c:v>67.97827554127862</c:v>
                </c:pt>
                <c:pt idx="603">
                  <c:v>68.255943667335742</c:v>
                </c:pt>
                <c:pt idx="604">
                  <c:v>68.226309147110697</c:v>
                </c:pt>
                <c:pt idx="605">
                  <c:v>68.572028013753169</c:v>
                </c:pt>
                <c:pt idx="606">
                  <c:v>67.941535792716508</c:v>
                </c:pt>
                <c:pt idx="607">
                  <c:v>68.175055656007785</c:v>
                </c:pt>
                <c:pt idx="608">
                  <c:v>68.700523127926971</c:v>
                </c:pt>
                <c:pt idx="609">
                  <c:v>68.228974829223603</c:v>
                </c:pt>
                <c:pt idx="610">
                  <c:v>68.245003438260568</c:v>
                </c:pt>
                <c:pt idx="611">
                  <c:v>68.11543232722282</c:v>
                </c:pt>
                <c:pt idx="612">
                  <c:v>68.674631766331572</c:v>
                </c:pt>
                <c:pt idx="613">
                  <c:v>68.354415345274077</c:v>
                </c:pt>
                <c:pt idx="614">
                  <c:v>68.55867305044103</c:v>
                </c:pt>
                <c:pt idx="615">
                  <c:v>68.506359714320794</c:v>
                </c:pt>
                <c:pt idx="616">
                  <c:v>68.686742460774468</c:v>
                </c:pt>
                <c:pt idx="617">
                  <c:v>68.727211206774825</c:v>
                </c:pt>
                <c:pt idx="618">
                  <c:v>68.90315076308778</c:v>
                </c:pt>
                <c:pt idx="619">
                  <c:v>68.748317696464795</c:v>
                </c:pt>
                <c:pt idx="620">
                  <c:v>69.041143670563329</c:v>
                </c:pt>
                <c:pt idx="621">
                  <c:v>68.976153364789653</c:v>
                </c:pt>
                <c:pt idx="622">
                  <c:v>69.387168096428496</c:v>
                </c:pt>
                <c:pt idx="623">
                  <c:v>69.438951872598508</c:v>
                </c:pt>
                <c:pt idx="624">
                  <c:v>69.367853661276655</c:v>
                </c:pt>
                <c:pt idx="625">
                  <c:v>69.3344420319834</c:v>
                </c:pt>
                <c:pt idx="626">
                  <c:v>70.108161062707438</c:v>
                </c:pt>
                <c:pt idx="627">
                  <c:v>69.706614321816915</c:v>
                </c:pt>
                <c:pt idx="628">
                  <c:v>69.653905156287152</c:v>
                </c:pt>
                <c:pt idx="629">
                  <c:v>70.33646272283579</c:v>
                </c:pt>
                <c:pt idx="630">
                  <c:v>70.165398544038027</c:v>
                </c:pt>
                <c:pt idx="631">
                  <c:v>70.407114167751502</c:v>
                </c:pt>
                <c:pt idx="632">
                  <c:v>70.765038539201839</c:v>
                </c:pt>
                <c:pt idx="633">
                  <c:v>70.913268114624032</c:v>
                </c:pt>
                <c:pt idx="634">
                  <c:v>71.871160815046892</c:v>
                </c:pt>
                <c:pt idx="635">
                  <c:v>71.948758769904742</c:v>
                </c:pt>
                <c:pt idx="636">
                  <c:v>72.65695055854647</c:v>
                </c:pt>
                <c:pt idx="637">
                  <c:v>72.64448146561881</c:v>
                </c:pt>
                <c:pt idx="638">
                  <c:v>72.789356307301759</c:v>
                </c:pt>
                <c:pt idx="639">
                  <c:v>74.338995433500159</c:v>
                </c:pt>
                <c:pt idx="640">
                  <c:v>74.304559816819093</c:v>
                </c:pt>
                <c:pt idx="641">
                  <c:v>74.770856425437799</c:v>
                </c:pt>
                <c:pt idx="642">
                  <c:v>74.6834502996618</c:v>
                </c:pt>
                <c:pt idx="643">
                  <c:v>74.979028369424697</c:v>
                </c:pt>
                <c:pt idx="644">
                  <c:v>75.067942157774823</c:v>
                </c:pt>
                <c:pt idx="645">
                  <c:v>75.510771986073422</c:v>
                </c:pt>
                <c:pt idx="646">
                  <c:v>76.264780500667669</c:v>
                </c:pt>
                <c:pt idx="647">
                  <c:v>75.82530233355341</c:v>
                </c:pt>
                <c:pt idx="648">
                  <c:v>76.118025449583826</c:v>
                </c:pt>
                <c:pt idx="649">
                  <c:v>76.733098940039895</c:v>
                </c:pt>
                <c:pt idx="650">
                  <c:v>75.5973253573584</c:v>
                </c:pt>
                <c:pt idx="651">
                  <c:v>76.803461420215754</c:v>
                </c:pt>
                <c:pt idx="652">
                  <c:v>76.093759709468088</c:v>
                </c:pt>
                <c:pt idx="653">
                  <c:v>76.425606074956207</c:v>
                </c:pt>
                <c:pt idx="654">
                  <c:v>76.63717641457238</c:v>
                </c:pt>
                <c:pt idx="655">
                  <c:v>76.870869073009175</c:v>
                </c:pt>
                <c:pt idx="656">
                  <c:v>76.812015023379828</c:v>
                </c:pt>
                <c:pt idx="657">
                  <c:v>76.973110737093407</c:v>
                </c:pt>
                <c:pt idx="658">
                  <c:v>77.936513145237768</c:v>
                </c:pt>
                <c:pt idx="659">
                  <c:v>77.625276716784327</c:v>
                </c:pt>
                <c:pt idx="660">
                  <c:v>77.976530421600714</c:v>
                </c:pt>
                <c:pt idx="661">
                  <c:v>78.24124707183141</c:v>
                </c:pt>
                <c:pt idx="662">
                  <c:v>77.912014230190465</c:v>
                </c:pt>
                <c:pt idx="663">
                  <c:v>77.98996408509052</c:v>
                </c:pt>
                <c:pt idx="664">
                  <c:v>78.262196105425289</c:v>
                </c:pt>
                <c:pt idx="665">
                  <c:v>78.159984531268336</c:v>
                </c:pt>
                <c:pt idx="666">
                  <c:v>78.555971033586829</c:v>
                </c:pt>
                <c:pt idx="667">
                  <c:v>78.542770407948808</c:v>
                </c:pt>
                <c:pt idx="668">
                  <c:v>78.921657520973127</c:v>
                </c:pt>
                <c:pt idx="669">
                  <c:v>78.664293647692858</c:v>
                </c:pt>
                <c:pt idx="670">
                  <c:v>79.07270964539434</c:v>
                </c:pt>
                <c:pt idx="671">
                  <c:v>79.100116941646519</c:v>
                </c:pt>
                <c:pt idx="672">
                  <c:v>79.828210829525986</c:v>
                </c:pt>
                <c:pt idx="673">
                  <c:v>80.165006277084757</c:v>
                </c:pt>
                <c:pt idx="674">
                  <c:v>80.569458706642308</c:v>
                </c:pt>
                <c:pt idx="675">
                  <c:v>80.991584607715069</c:v>
                </c:pt>
                <c:pt idx="676">
                  <c:v>81.498619954895631</c:v>
                </c:pt>
                <c:pt idx="677">
                  <c:v>81.160534872356791</c:v>
                </c:pt>
                <c:pt idx="678">
                  <c:v>84.068996395834532</c:v>
                </c:pt>
                <c:pt idx="679">
                  <c:v>83.569943458969661</c:v>
                </c:pt>
                <c:pt idx="680">
                  <c:v>84.814256892084174</c:v>
                </c:pt>
                <c:pt idx="681">
                  <c:v>85.095988046125186</c:v>
                </c:pt>
                <c:pt idx="682">
                  <c:v>87.413180094607895</c:v>
                </c:pt>
                <c:pt idx="683">
                  <c:v>89.116325296588116</c:v>
                </c:pt>
                <c:pt idx="684">
                  <c:v>90.317302706111874</c:v>
                </c:pt>
                <c:pt idx="685">
                  <c:v>93.062519833410306</c:v>
                </c:pt>
                <c:pt idx="686">
                  <c:v>94.187409845534731</c:v>
                </c:pt>
                <c:pt idx="687">
                  <c:v>93.259358239245216</c:v>
                </c:pt>
                <c:pt idx="688">
                  <c:v>93.256663100646762</c:v>
                </c:pt>
                <c:pt idx="689">
                  <c:v>93.530985846603627</c:v>
                </c:pt>
                <c:pt idx="690">
                  <c:v>93.263033825936276</c:v>
                </c:pt>
                <c:pt idx="691">
                  <c:v>93.19399509189715</c:v>
                </c:pt>
                <c:pt idx="692">
                  <c:v>92.48115560801898</c:v>
                </c:pt>
                <c:pt idx="693">
                  <c:v>92.924216585477666</c:v>
                </c:pt>
                <c:pt idx="694">
                  <c:v>92.209524982583986</c:v>
                </c:pt>
                <c:pt idx="695">
                  <c:v>90.715062815405219</c:v>
                </c:pt>
                <c:pt idx="696">
                  <c:v>89.109407453033469</c:v>
                </c:pt>
                <c:pt idx="697">
                  <c:v>89.205683660347063</c:v>
                </c:pt>
                <c:pt idx="698">
                  <c:v>88.594292314047095</c:v>
                </c:pt>
                <c:pt idx="699">
                  <c:v>88.50913217506529</c:v>
                </c:pt>
                <c:pt idx="700">
                  <c:v>85.829498765800111</c:v>
                </c:pt>
                <c:pt idx="701">
                  <c:v>80.251969952445933</c:v>
                </c:pt>
                <c:pt idx="702">
                  <c:v>79.376318403828037</c:v>
                </c:pt>
                <c:pt idx="703">
                  <c:v>78.039866566354561</c:v>
                </c:pt>
                <c:pt idx="704">
                  <c:v>77.335094111481155</c:v>
                </c:pt>
                <c:pt idx="705">
                  <c:v>77.523683905304694</c:v>
                </c:pt>
                <c:pt idx="706">
                  <c:v>80.433527841215039</c:v>
                </c:pt>
                <c:pt idx="707">
                  <c:v>81.138906279259203</c:v>
                </c:pt>
                <c:pt idx="708">
                  <c:v>81.407647037474376</c:v>
                </c:pt>
                <c:pt idx="709">
                  <c:v>80.920976563679915</c:v>
                </c:pt>
                <c:pt idx="710">
                  <c:v>84.278728722252637</c:v>
                </c:pt>
                <c:pt idx="711">
                  <c:v>85.077270660387796</c:v>
                </c:pt>
                <c:pt idx="712">
                  <c:v>84.71041123787677</c:v>
                </c:pt>
                <c:pt idx="713">
                  <c:v>83.28586022892776</c:v>
                </c:pt>
                <c:pt idx="714">
                  <c:v>83.019397240393431</c:v>
                </c:pt>
                <c:pt idx="715">
                  <c:v>83.285116684355856</c:v>
                </c:pt>
                <c:pt idx="716">
                  <c:v>83.915114600196915</c:v>
                </c:pt>
                <c:pt idx="717">
                  <c:v>84.007300810542745</c:v>
                </c:pt>
                <c:pt idx="718">
                  <c:v>83.382537684979752</c:v>
                </c:pt>
                <c:pt idx="719">
                  <c:v>85.008223643189737</c:v>
                </c:pt>
                <c:pt idx="720">
                  <c:v>84.770682423053742</c:v>
                </c:pt>
                <c:pt idx="721">
                  <c:v>82.357581938025035</c:v>
                </c:pt>
                <c:pt idx="722">
                  <c:v>82.517462376233226</c:v>
                </c:pt>
                <c:pt idx="723">
                  <c:v>82.184996432512051</c:v>
                </c:pt>
                <c:pt idx="724">
                  <c:v>81.948676624992359</c:v>
                </c:pt>
                <c:pt idx="725">
                  <c:v>82.1304544230033</c:v>
                </c:pt>
                <c:pt idx="726">
                  <c:v>83.333694119521709</c:v>
                </c:pt>
                <c:pt idx="727">
                  <c:v>83.37636205375955</c:v>
                </c:pt>
                <c:pt idx="728">
                  <c:v>83.666094426736649</c:v>
                </c:pt>
                <c:pt idx="729">
                  <c:v>82.523399757213227</c:v>
                </c:pt>
                <c:pt idx="730">
                  <c:v>82.668090980442372</c:v>
                </c:pt>
                <c:pt idx="731">
                  <c:v>82.238026808634899</c:v>
                </c:pt>
                <c:pt idx="732">
                  <c:v>82.088641209318411</c:v>
                </c:pt>
                <c:pt idx="733">
                  <c:v>82.002406750751334</c:v>
                </c:pt>
                <c:pt idx="734">
                  <c:v>82.409348748201907</c:v>
                </c:pt>
                <c:pt idx="735">
                  <c:v>82.418264495752084</c:v>
                </c:pt>
                <c:pt idx="736">
                  <c:v>84.78407439551107</c:v>
                </c:pt>
                <c:pt idx="737">
                  <c:v>82.320029431932667</c:v>
                </c:pt>
                <c:pt idx="738">
                  <c:v>82.170151539858466</c:v>
                </c:pt>
                <c:pt idx="739">
                  <c:v>82.46810160302114</c:v>
                </c:pt>
                <c:pt idx="740">
                  <c:v>82.415531236679641</c:v>
                </c:pt>
                <c:pt idx="741">
                  <c:v>82.807258209639429</c:v>
                </c:pt>
                <c:pt idx="742">
                  <c:v>81.972675303325374</c:v>
                </c:pt>
                <c:pt idx="743">
                  <c:v>81.33614735273828</c:v>
                </c:pt>
                <c:pt idx="744">
                  <c:v>82.929887746862903</c:v>
                </c:pt>
                <c:pt idx="745">
                  <c:v>81.16284443044681</c:v>
                </c:pt>
                <c:pt idx="746">
                  <c:v>81.858919832502337</c:v>
                </c:pt>
                <c:pt idx="747">
                  <c:v>81.486647533857166</c:v>
                </c:pt>
                <c:pt idx="748">
                  <c:v>81.971128960342952</c:v>
                </c:pt>
                <c:pt idx="749">
                  <c:v>82.576912325221812</c:v>
                </c:pt>
                <c:pt idx="750">
                  <c:v>82.29791730837789</c:v>
                </c:pt>
                <c:pt idx="751">
                  <c:v>81.815127940058105</c:v>
                </c:pt>
                <c:pt idx="752">
                  <c:v>81.688022880693708</c:v>
                </c:pt>
                <c:pt idx="753">
                  <c:v>82.780210025136668</c:v>
                </c:pt>
                <c:pt idx="754">
                  <c:v>81.697975218685002</c:v>
                </c:pt>
                <c:pt idx="755">
                  <c:v>81.850214154386421</c:v>
                </c:pt>
                <c:pt idx="756">
                  <c:v>81.823102239450719</c:v>
                </c:pt>
                <c:pt idx="757">
                  <c:v>82.438048420949912</c:v>
                </c:pt>
                <c:pt idx="758">
                  <c:v>82.086526118406269</c:v>
                </c:pt>
                <c:pt idx="759">
                  <c:v>82.499338732314598</c:v>
                </c:pt>
                <c:pt idx="760">
                  <c:v>81.981399132885443</c:v>
                </c:pt>
                <c:pt idx="761">
                  <c:v>82.087691504528138</c:v>
                </c:pt>
                <c:pt idx="762">
                  <c:v>85.613063891655941</c:v>
                </c:pt>
                <c:pt idx="763">
                  <c:v>83.048813912321222</c:v>
                </c:pt>
                <c:pt idx="764">
                  <c:v>83.740658675598496</c:v>
                </c:pt>
                <c:pt idx="765">
                  <c:v>85.257269581125996</c:v>
                </c:pt>
                <c:pt idx="766">
                  <c:v>82.945624590297513</c:v>
                </c:pt>
                <c:pt idx="767">
                  <c:v>82.556419656780307</c:v>
                </c:pt>
                <c:pt idx="768">
                  <c:v>82.775557471151956</c:v>
                </c:pt>
                <c:pt idx="769">
                  <c:v>82.713454626045461</c:v>
                </c:pt>
                <c:pt idx="770">
                  <c:v>83.185317245098915</c:v>
                </c:pt>
                <c:pt idx="771">
                  <c:v>82.542994019924464</c:v>
                </c:pt>
                <c:pt idx="772">
                  <c:v>82.534264068122894</c:v>
                </c:pt>
                <c:pt idx="773">
                  <c:v>81.666926194418593</c:v>
                </c:pt>
                <c:pt idx="774">
                  <c:v>82.000136388687707</c:v>
                </c:pt>
                <c:pt idx="775">
                  <c:v>82.315522931859149</c:v>
                </c:pt>
                <c:pt idx="776">
                  <c:v>82.185331910235945</c:v>
                </c:pt>
                <c:pt idx="777">
                  <c:v>82.539458687994568</c:v>
                </c:pt>
                <c:pt idx="778">
                  <c:v>82.179593934974164</c:v>
                </c:pt>
                <c:pt idx="779">
                  <c:v>82.553400416282585</c:v>
                </c:pt>
                <c:pt idx="780">
                  <c:v>81.67544967553134</c:v>
                </c:pt>
                <c:pt idx="781">
                  <c:v>82.062243168706033</c:v>
                </c:pt>
                <c:pt idx="782">
                  <c:v>82.121614640247486</c:v>
                </c:pt>
                <c:pt idx="783">
                  <c:v>82.289543824673459</c:v>
                </c:pt>
                <c:pt idx="784">
                  <c:v>81.929106609709422</c:v>
                </c:pt>
                <c:pt idx="785">
                  <c:v>81.634588203110383</c:v>
                </c:pt>
                <c:pt idx="786">
                  <c:v>82.501378557054281</c:v>
                </c:pt>
                <c:pt idx="787">
                  <c:v>82.826241864691241</c:v>
                </c:pt>
                <c:pt idx="788">
                  <c:v>81.374523304698116</c:v>
                </c:pt>
                <c:pt idx="789">
                  <c:v>81.894963678702211</c:v>
                </c:pt>
                <c:pt idx="790">
                  <c:v>81.029754818770357</c:v>
                </c:pt>
                <c:pt idx="791">
                  <c:v>81.526632228568246</c:v>
                </c:pt>
                <c:pt idx="792">
                  <c:v>81.505718383602769</c:v>
                </c:pt>
                <c:pt idx="793">
                  <c:v>81.322264475768748</c:v>
                </c:pt>
                <c:pt idx="794">
                  <c:v>81.031786513434881</c:v>
                </c:pt>
                <c:pt idx="795">
                  <c:v>80.690390387556121</c:v>
                </c:pt>
                <c:pt idx="796">
                  <c:v>81.595723287796986</c:v>
                </c:pt>
                <c:pt idx="797">
                  <c:v>82.705992925584724</c:v>
                </c:pt>
                <c:pt idx="798">
                  <c:v>82.436582879483467</c:v>
                </c:pt>
                <c:pt idx="799">
                  <c:v>80.375762458544884</c:v>
                </c:pt>
                <c:pt idx="800">
                  <c:v>80.087337699924731</c:v>
                </c:pt>
                <c:pt idx="801">
                  <c:v>79.436224723573034</c:v>
                </c:pt>
                <c:pt idx="802">
                  <c:v>80.029501422461152</c:v>
                </c:pt>
                <c:pt idx="803">
                  <c:v>78.529912461677711</c:v>
                </c:pt>
                <c:pt idx="804">
                  <c:v>80.081387745856702</c:v>
                </c:pt>
                <c:pt idx="805">
                  <c:v>78.875134852365704</c:v>
                </c:pt>
                <c:pt idx="806">
                  <c:v>80.111823818652184</c:v>
                </c:pt>
                <c:pt idx="807">
                  <c:v>79.2436081950421</c:v>
                </c:pt>
                <c:pt idx="808">
                  <c:v>79.188387489311197</c:v>
                </c:pt>
                <c:pt idx="809">
                  <c:v>77.780340601107014</c:v>
                </c:pt>
                <c:pt idx="810">
                  <c:v>76.994106565747927</c:v>
                </c:pt>
                <c:pt idx="811">
                  <c:v>77.026852490057038</c:v>
                </c:pt>
                <c:pt idx="812">
                  <c:v>76.848004851665493</c:v>
                </c:pt>
                <c:pt idx="813">
                  <c:v>77.151592111267774</c:v>
                </c:pt>
                <c:pt idx="814">
                  <c:v>77.025469873106218</c:v>
                </c:pt>
                <c:pt idx="815">
                  <c:v>76.365493768272373</c:v>
                </c:pt>
                <c:pt idx="816">
                  <c:v>77.051405170568316</c:v>
                </c:pt>
                <c:pt idx="817">
                  <c:v>77.183568831294366</c:v>
                </c:pt>
                <c:pt idx="818">
                  <c:v>77.491180094060439</c:v>
                </c:pt>
                <c:pt idx="819">
                  <c:v>77.08948164930095</c:v>
                </c:pt>
                <c:pt idx="820">
                  <c:v>77.048344823100166</c:v>
                </c:pt>
                <c:pt idx="821">
                  <c:v>78.208198029825752</c:v>
                </c:pt>
                <c:pt idx="822">
                  <c:v>77.046874674354157</c:v>
                </c:pt>
                <c:pt idx="823">
                  <c:v>77.106618518943833</c:v>
                </c:pt>
                <c:pt idx="824">
                  <c:v>77.253104626612981</c:v>
                </c:pt>
                <c:pt idx="825">
                  <c:v>76.88165228804354</c:v>
                </c:pt>
                <c:pt idx="826">
                  <c:v>76.566308132406334</c:v>
                </c:pt>
                <c:pt idx="827">
                  <c:v>77.190996186425053</c:v>
                </c:pt>
                <c:pt idx="828">
                  <c:v>76.649217965198773</c:v>
                </c:pt>
                <c:pt idx="829">
                  <c:v>76.103209890392137</c:v>
                </c:pt>
                <c:pt idx="830">
                  <c:v>75.59936889222476</c:v>
                </c:pt>
                <c:pt idx="831">
                  <c:v>76.06536382466625</c:v>
                </c:pt>
                <c:pt idx="832">
                  <c:v>75.822438917323836</c:v>
                </c:pt>
                <c:pt idx="833">
                  <c:v>76.642893904733256</c:v>
                </c:pt>
                <c:pt idx="834">
                  <c:v>75.471412612497005</c:v>
                </c:pt>
                <c:pt idx="835">
                  <c:v>77.209547749090831</c:v>
                </c:pt>
                <c:pt idx="836">
                  <c:v>76.815730236114604</c:v>
                </c:pt>
                <c:pt idx="837">
                  <c:v>76.021696147474657</c:v>
                </c:pt>
                <c:pt idx="838">
                  <c:v>77.640429294668522</c:v>
                </c:pt>
                <c:pt idx="839">
                  <c:v>76.614440339447086</c:v>
                </c:pt>
                <c:pt idx="840">
                  <c:v>77.024865299908853</c:v>
                </c:pt>
                <c:pt idx="841">
                  <c:v>77.115455687573885</c:v>
                </c:pt>
                <c:pt idx="842">
                  <c:v>77.855913625596699</c:v>
                </c:pt>
                <c:pt idx="843">
                  <c:v>77.339897021221915</c:v>
                </c:pt>
                <c:pt idx="844">
                  <c:v>77.381785395790089</c:v>
                </c:pt>
                <c:pt idx="845">
                  <c:v>77.878644762959524</c:v>
                </c:pt>
                <c:pt idx="846">
                  <c:v>77.618010675046563</c:v>
                </c:pt>
                <c:pt idx="847">
                  <c:v>78.064667332227017</c:v>
                </c:pt>
                <c:pt idx="848">
                  <c:v>77.472499483205439</c:v>
                </c:pt>
                <c:pt idx="849">
                  <c:v>77.14436457736447</c:v>
                </c:pt>
                <c:pt idx="850">
                  <c:v>78.09589429446568</c:v>
                </c:pt>
                <c:pt idx="851">
                  <c:v>77.940580698682822</c:v>
                </c:pt>
                <c:pt idx="852">
                  <c:v>77.751339300957412</c:v>
                </c:pt>
                <c:pt idx="853">
                  <c:v>78.747220726619688</c:v>
                </c:pt>
                <c:pt idx="854">
                  <c:v>79.032980387078354</c:v>
                </c:pt>
                <c:pt idx="855">
                  <c:v>79.601232600236784</c:v>
                </c:pt>
                <c:pt idx="856">
                  <c:v>79.010457422304967</c:v>
                </c:pt>
                <c:pt idx="857">
                  <c:v>79.266777847750745</c:v>
                </c:pt>
                <c:pt idx="858">
                  <c:v>79.975515020932647</c:v>
                </c:pt>
                <c:pt idx="859">
                  <c:v>80.649533131981357</c:v>
                </c:pt>
                <c:pt idx="860">
                  <c:v>80.516363187310802</c:v>
                </c:pt>
                <c:pt idx="861">
                  <c:v>80.221147637099321</c:v>
                </c:pt>
                <c:pt idx="862">
                  <c:v>80.312688023113211</c:v>
                </c:pt>
                <c:pt idx="863">
                  <c:v>80.620311147060832</c:v>
                </c:pt>
                <c:pt idx="864">
                  <c:v>80.502285581272304</c:v>
                </c:pt>
                <c:pt idx="865">
                  <c:v>79.766093378411355</c:v>
                </c:pt>
                <c:pt idx="866">
                  <c:v>79.640428457922582</c:v>
                </c:pt>
                <c:pt idx="867">
                  <c:v>79.856363129337922</c:v>
                </c:pt>
                <c:pt idx="868">
                  <c:v>79.245859726801129</c:v>
                </c:pt>
                <c:pt idx="869">
                  <c:v>78.742313147687639</c:v>
                </c:pt>
                <c:pt idx="870">
                  <c:v>79.728115828977323</c:v>
                </c:pt>
                <c:pt idx="871">
                  <c:v>78.057250580686073</c:v>
                </c:pt>
                <c:pt idx="872">
                  <c:v>78.672307592141905</c:v>
                </c:pt>
                <c:pt idx="873">
                  <c:v>77.611192885709613</c:v>
                </c:pt>
                <c:pt idx="874">
                  <c:v>77.564498143382181</c:v>
                </c:pt>
                <c:pt idx="875">
                  <c:v>78.452607847076465</c:v>
                </c:pt>
                <c:pt idx="876">
                  <c:v>77.762050175188307</c:v>
                </c:pt>
                <c:pt idx="877">
                  <c:v>77.941876159314958</c:v>
                </c:pt>
                <c:pt idx="878">
                  <c:v>78.037651936077722</c:v>
                </c:pt>
                <c:pt idx="879">
                  <c:v>76.785548804101907</c:v>
                </c:pt>
                <c:pt idx="880">
                  <c:v>78.427107659103243</c:v>
                </c:pt>
                <c:pt idx="881">
                  <c:v>78.330337024373804</c:v>
                </c:pt>
                <c:pt idx="882">
                  <c:v>78.564499563888504</c:v>
                </c:pt>
                <c:pt idx="883">
                  <c:v>78.800341103031187</c:v>
                </c:pt>
                <c:pt idx="884">
                  <c:v>78.394683301257501</c:v>
                </c:pt>
                <c:pt idx="885">
                  <c:v>78.374871624428494</c:v>
                </c:pt>
                <c:pt idx="886">
                  <c:v>79.025750872098655</c:v>
                </c:pt>
                <c:pt idx="887">
                  <c:v>78.526620614332444</c:v>
                </c:pt>
                <c:pt idx="888">
                  <c:v>78.359156157179939</c:v>
                </c:pt>
                <c:pt idx="889">
                  <c:v>78.721199372576081</c:v>
                </c:pt>
                <c:pt idx="890">
                  <c:v>78.923665898293621</c:v>
                </c:pt>
                <c:pt idx="891">
                  <c:v>78.626686096951872</c:v>
                </c:pt>
                <c:pt idx="892">
                  <c:v>78.630277616076</c:v>
                </c:pt>
                <c:pt idx="893">
                  <c:v>78.610106078933853</c:v>
                </c:pt>
                <c:pt idx="894">
                  <c:v>78.107900754830766</c:v>
                </c:pt>
                <c:pt idx="895">
                  <c:v>79.41756885785864</c:v>
                </c:pt>
                <c:pt idx="896">
                  <c:v>78.968459722362724</c:v>
                </c:pt>
                <c:pt idx="897">
                  <c:v>78.876513840745673</c:v>
                </c:pt>
                <c:pt idx="898">
                  <c:v>78.591103913968183</c:v>
                </c:pt>
                <c:pt idx="899">
                  <c:v>78.776699295360658</c:v>
                </c:pt>
                <c:pt idx="900">
                  <c:v>79.589453788814794</c:v>
                </c:pt>
                <c:pt idx="901">
                  <c:v>79.610102912335876</c:v>
                </c:pt>
                <c:pt idx="902">
                  <c:v>79.884795609420337</c:v>
                </c:pt>
                <c:pt idx="903">
                  <c:v>79.475687090335356</c:v>
                </c:pt>
                <c:pt idx="904">
                  <c:v>78.818576450373342</c:v>
                </c:pt>
                <c:pt idx="905">
                  <c:v>79.899271047543536</c:v>
                </c:pt>
                <c:pt idx="906">
                  <c:v>78.879562315185879</c:v>
                </c:pt>
                <c:pt idx="907">
                  <c:v>79.916983740734992</c:v>
                </c:pt>
                <c:pt idx="908">
                  <c:v>80.055259168271576</c:v>
                </c:pt>
                <c:pt idx="909">
                  <c:v>80.47579615433618</c:v>
                </c:pt>
                <c:pt idx="910">
                  <c:v>81.698442042329646</c:v>
                </c:pt>
                <c:pt idx="911">
                  <c:v>79.993701155368583</c:v>
                </c:pt>
                <c:pt idx="912">
                  <c:v>80.525659337298066</c:v>
                </c:pt>
                <c:pt idx="913">
                  <c:v>80.918143004247128</c:v>
                </c:pt>
                <c:pt idx="914">
                  <c:v>81.303298793086228</c:v>
                </c:pt>
                <c:pt idx="915">
                  <c:v>80.594937702707909</c:v>
                </c:pt>
                <c:pt idx="916">
                  <c:v>81.11377474959022</c:v>
                </c:pt>
                <c:pt idx="917">
                  <c:v>80.353984443104679</c:v>
                </c:pt>
                <c:pt idx="918">
                  <c:v>81.692320443403347</c:v>
                </c:pt>
                <c:pt idx="919">
                  <c:v>81.21022584286203</c:v>
                </c:pt>
                <c:pt idx="920">
                  <c:v>80.531570728665869</c:v>
                </c:pt>
                <c:pt idx="921">
                  <c:v>81.16571040716569</c:v>
                </c:pt>
                <c:pt idx="922">
                  <c:v>81.450446134823594</c:v>
                </c:pt>
                <c:pt idx="923">
                  <c:v>81.312603986634628</c:v>
                </c:pt>
                <c:pt idx="924">
                  <c:v>82.131315522438911</c:v>
                </c:pt>
                <c:pt idx="925">
                  <c:v>82.592940660876607</c:v>
                </c:pt>
                <c:pt idx="926">
                  <c:v>82.367609476373801</c:v>
                </c:pt>
                <c:pt idx="927">
                  <c:v>82.221347305713948</c:v>
                </c:pt>
                <c:pt idx="928">
                  <c:v>83.203315451405686</c:v>
                </c:pt>
                <c:pt idx="929">
                  <c:v>83.717719940074971</c:v>
                </c:pt>
                <c:pt idx="930">
                  <c:v>84.630350914500696</c:v>
                </c:pt>
                <c:pt idx="931">
                  <c:v>84.506246545835779</c:v>
                </c:pt>
                <c:pt idx="932">
                  <c:v>84.063009369185721</c:v>
                </c:pt>
                <c:pt idx="933">
                  <c:v>84.893676891886273</c:v>
                </c:pt>
                <c:pt idx="934">
                  <c:v>84.565542211455067</c:v>
                </c:pt>
                <c:pt idx="935">
                  <c:v>85.33337505419361</c:v>
                </c:pt>
                <c:pt idx="936">
                  <c:v>86.027731179977266</c:v>
                </c:pt>
                <c:pt idx="937">
                  <c:v>85.663141695753339</c:v>
                </c:pt>
                <c:pt idx="938">
                  <c:v>84.790201564528061</c:v>
                </c:pt>
                <c:pt idx="939">
                  <c:v>84.624688531827061</c:v>
                </c:pt>
                <c:pt idx="940">
                  <c:v>83.670772545743162</c:v>
                </c:pt>
                <c:pt idx="941">
                  <c:v>82.863677192892922</c:v>
                </c:pt>
                <c:pt idx="942">
                  <c:v>82.4740327807109</c:v>
                </c:pt>
                <c:pt idx="943">
                  <c:v>84.026339728428681</c:v>
                </c:pt>
                <c:pt idx="944">
                  <c:v>83.311814713907083</c:v>
                </c:pt>
                <c:pt idx="945">
                  <c:v>83.459366611778137</c:v>
                </c:pt>
                <c:pt idx="946">
                  <c:v>83.344108078810692</c:v>
                </c:pt>
                <c:pt idx="947">
                  <c:v>83.607523915352118</c:v>
                </c:pt>
                <c:pt idx="948">
                  <c:v>82.770879583019905</c:v>
                </c:pt>
                <c:pt idx="949">
                  <c:v>82.130111829938244</c:v>
                </c:pt>
                <c:pt idx="950">
                  <c:v>82.110429707982092</c:v>
                </c:pt>
                <c:pt idx="951">
                  <c:v>81.550552712113173</c:v>
                </c:pt>
                <c:pt idx="952">
                  <c:v>81.142291192310708</c:v>
                </c:pt>
                <c:pt idx="953">
                  <c:v>81.111806846672721</c:v>
                </c:pt>
                <c:pt idx="954">
                  <c:v>81.275435155793943</c:v>
                </c:pt>
                <c:pt idx="955">
                  <c:v>80.876245247159432</c:v>
                </c:pt>
                <c:pt idx="956">
                  <c:v>80.239017678200867</c:v>
                </c:pt>
                <c:pt idx="957">
                  <c:v>80.929387604579816</c:v>
                </c:pt>
                <c:pt idx="958">
                  <c:v>82.044871865831226</c:v>
                </c:pt>
                <c:pt idx="959">
                  <c:v>81.987357339907717</c:v>
                </c:pt>
                <c:pt idx="960">
                  <c:v>82.175904089588215</c:v>
                </c:pt>
                <c:pt idx="961">
                  <c:v>82.803230938770128</c:v>
                </c:pt>
                <c:pt idx="962">
                  <c:v>82.085833213028238</c:v>
                </c:pt>
                <c:pt idx="963">
                  <c:v>81.622477347753389</c:v>
                </c:pt>
                <c:pt idx="964">
                  <c:v>81.168339071541439</c:v>
                </c:pt>
                <c:pt idx="965">
                  <c:v>81.225824622934127</c:v>
                </c:pt>
                <c:pt idx="966">
                  <c:v>81.208449513668711</c:v>
                </c:pt>
                <c:pt idx="967">
                  <c:v>81.038201115216509</c:v>
                </c:pt>
                <c:pt idx="968">
                  <c:v>80.568512665532239</c:v>
                </c:pt>
                <c:pt idx="969">
                  <c:v>80.829119517893815</c:v>
                </c:pt>
                <c:pt idx="970">
                  <c:v>80.348614465126872</c:v>
                </c:pt>
                <c:pt idx="971">
                  <c:v>79.718399964220779</c:v>
                </c:pt>
                <c:pt idx="972">
                  <c:v>79.951135733614748</c:v>
                </c:pt>
                <c:pt idx="973">
                  <c:v>79.601553333974465</c:v>
                </c:pt>
                <c:pt idx="974">
                  <c:v>79.428882706109448</c:v>
                </c:pt>
                <c:pt idx="975">
                  <c:v>79.629056717373956</c:v>
                </c:pt>
                <c:pt idx="976">
                  <c:v>79.406350465522848</c:v>
                </c:pt>
                <c:pt idx="977">
                  <c:v>80.101755404965928</c:v>
                </c:pt>
                <c:pt idx="978">
                  <c:v>79.586804103470868</c:v>
                </c:pt>
                <c:pt idx="979">
                  <c:v>79.97202744927128</c:v>
                </c:pt>
                <c:pt idx="980">
                  <c:v>80.534515862854107</c:v>
                </c:pt>
                <c:pt idx="981">
                  <c:v>79.982445839963518</c:v>
                </c:pt>
                <c:pt idx="982">
                  <c:v>79.408750619078262</c:v>
                </c:pt>
                <c:pt idx="983">
                  <c:v>79.592669430057285</c:v>
                </c:pt>
                <c:pt idx="984">
                  <c:v>79.096682483833419</c:v>
                </c:pt>
                <c:pt idx="985">
                  <c:v>79.734731275260415</c:v>
                </c:pt>
                <c:pt idx="986">
                  <c:v>80.410953750777793</c:v>
                </c:pt>
                <c:pt idx="987">
                  <c:v>79.258655635368214</c:v>
                </c:pt>
                <c:pt idx="988">
                  <c:v>79.042606265547604</c:v>
                </c:pt>
                <c:pt idx="989">
                  <c:v>78.89040877630471</c:v>
                </c:pt>
                <c:pt idx="990">
                  <c:v>77.800499637713855</c:v>
                </c:pt>
                <c:pt idx="991">
                  <c:v>78.435235368882246</c:v>
                </c:pt>
                <c:pt idx="992">
                  <c:v>77.990109468259092</c:v>
                </c:pt>
                <c:pt idx="993">
                  <c:v>77.569740138580698</c:v>
                </c:pt>
                <c:pt idx="994">
                  <c:v>78.08653577849806</c:v>
                </c:pt>
                <c:pt idx="995">
                  <c:v>77.455720267425036</c:v>
                </c:pt>
                <c:pt idx="996">
                  <c:v>77.288306859958624</c:v>
                </c:pt>
                <c:pt idx="997">
                  <c:v>77.561286100081247</c:v>
                </c:pt>
                <c:pt idx="998">
                  <c:v>77.208246384109074</c:v>
                </c:pt>
                <c:pt idx="999">
                  <c:v>77.839193230001541</c:v>
                </c:pt>
                <c:pt idx="1000">
                  <c:v>77.692732940823277</c:v>
                </c:pt>
                <c:pt idx="1001">
                  <c:v>77.267012627088178</c:v>
                </c:pt>
                <c:pt idx="1002">
                  <c:v>77.087975356992487</c:v>
                </c:pt>
                <c:pt idx="1003">
                  <c:v>76.827009092349641</c:v>
                </c:pt>
                <c:pt idx="1004">
                  <c:v>76.679683557562399</c:v>
                </c:pt>
                <c:pt idx="1005">
                  <c:v>76.15863284352001</c:v>
                </c:pt>
                <c:pt idx="1006">
                  <c:v>76.330278193159444</c:v>
                </c:pt>
                <c:pt idx="1007">
                  <c:v>76.49534218050475</c:v>
                </c:pt>
                <c:pt idx="1008">
                  <c:v>76.001244357544294</c:v>
                </c:pt>
                <c:pt idx="1009">
                  <c:v>76.073369673529811</c:v>
                </c:pt>
                <c:pt idx="1010">
                  <c:v>75.51963760739973</c:v>
                </c:pt>
                <c:pt idx="1011">
                  <c:v>74.815424308439717</c:v>
                </c:pt>
                <c:pt idx="1012">
                  <c:v>75.48208849118322</c:v>
                </c:pt>
                <c:pt idx="1013">
                  <c:v>75.211084583417787</c:v>
                </c:pt>
                <c:pt idx="1014">
                  <c:v>75.426335855951024</c:v>
                </c:pt>
                <c:pt idx="1015">
                  <c:v>74.599998185485859</c:v>
                </c:pt>
                <c:pt idx="1016">
                  <c:v>74.396648222488452</c:v>
                </c:pt>
                <c:pt idx="1017">
                  <c:v>74.455393495619802</c:v>
                </c:pt>
                <c:pt idx="1018">
                  <c:v>73.851295728011607</c:v>
                </c:pt>
                <c:pt idx="1019">
                  <c:v>73.664960004848311</c:v>
                </c:pt>
                <c:pt idx="1020">
                  <c:v>74.45220865872065</c:v>
                </c:pt>
                <c:pt idx="1021">
                  <c:v>74.394724929809826</c:v>
                </c:pt>
                <c:pt idx="1022">
                  <c:v>74.805044860468797</c:v>
                </c:pt>
                <c:pt idx="1023">
                  <c:v>74.851622509364958</c:v>
                </c:pt>
                <c:pt idx="1024">
                  <c:v>75.048475891166419</c:v>
                </c:pt>
                <c:pt idx="1025">
                  <c:v>75.843733333908901</c:v>
                </c:pt>
                <c:pt idx="1026">
                  <c:v>75.676941243747038</c:v>
                </c:pt>
                <c:pt idx="1027">
                  <c:v>75.632101789719101</c:v>
                </c:pt>
                <c:pt idx="1028">
                  <c:v>75.753314810561434</c:v>
                </c:pt>
                <c:pt idx="1029">
                  <c:v>75.413458198629556</c:v>
                </c:pt>
                <c:pt idx="1030">
                  <c:v>75.836623816295102</c:v>
                </c:pt>
                <c:pt idx="1031">
                  <c:v>75.900955805634808</c:v>
                </c:pt>
                <c:pt idx="1032">
                  <c:v>76.566025249679782</c:v>
                </c:pt>
                <c:pt idx="1033">
                  <c:v>75.893875177791756</c:v>
                </c:pt>
                <c:pt idx="1034">
                  <c:v>75.003857321106011</c:v>
                </c:pt>
                <c:pt idx="1035">
                  <c:v>75.699824648406775</c:v>
                </c:pt>
                <c:pt idx="1036">
                  <c:v>75.730123757290855</c:v>
                </c:pt>
                <c:pt idx="1037">
                  <c:v>75.358656109628797</c:v>
                </c:pt>
                <c:pt idx="1038">
                  <c:v>76.148212402166763</c:v>
                </c:pt>
                <c:pt idx="1039">
                  <c:v>76.0301914837015</c:v>
                </c:pt>
                <c:pt idx="1040">
                  <c:v>75.879555819048051</c:v>
                </c:pt>
                <c:pt idx="1041">
                  <c:v>75.703321749553666</c:v>
                </c:pt>
                <c:pt idx="1042">
                  <c:v>75.742135056392002</c:v>
                </c:pt>
                <c:pt idx="1043">
                  <c:v>75.492716647986782</c:v>
                </c:pt>
                <c:pt idx="1044">
                  <c:v>75.585830470964297</c:v>
                </c:pt>
                <c:pt idx="1045">
                  <c:v>75.209975067138103</c:v>
                </c:pt>
                <c:pt idx="1046">
                  <c:v>75.201517022183793</c:v>
                </c:pt>
                <c:pt idx="1047">
                  <c:v>75.476210892386746</c:v>
                </c:pt>
                <c:pt idx="1048">
                  <c:v>75.412608599435202</c:v>
                </c:pt>
                <c:pt idx="1049">
                  <c:v>74.949629242053661</c:v>
                </c:pt>
                <c:pt idx="1050">
                  <c:v>75.279321434006306</c:v>
                </c:pt>
                <c:pt idx="1051">
                  <c:v>75.238732959673527</c:v>
                </c:pt>
                <c:pt idx="1052">
                  <c:v>75.435561462321786</c:v>
                </c:pt>
                <c:pt idx="1053">
                  <c:v>74.946986017475538</c:v>
                </c:pt>
                <c:pt idx="1054">
                  <c:v>74.163180315186239</c:v>
                </c:pt>
                <c:pt idx="1055">
                  <c:v>74.797872814740685</c:v>
                </c:pt>
                <c:pt idx="1056">
                  <c:v>75.004945070042012</c:v>
                </c:pt>
                <c:pt idx="1057">
                  <c:v>74.588817143286732</c:v>
                </c:pt>
                <c:pt idx="1058">
                  <c:v>74.684427880568165</c:v>
                </c:pt>
                <c:pt idx="1059">
                  <c:v>74.879926700807928</c:v>
                </c:pt>
                <c:pt idx="1060">
                  <c:v>74.739680926726791</c:v>
                </c:pt>
                <c:pt idx="1061">
                  <c:v>75.017002688426871</c:v>
                </c:pt>
                <c:pt idx="1062">
                  <c:v>75.297848308918262</c:v>
                </c:pt>
                <c:pt idx="1063">
                  <c:v>75.167438339063821</c:v>
                </c:pt>
                <c:pt idx="1064">
                  <c:v>74.579760309314523</c:v>
                </c:pt>
                <c:pt idx="1065">
                  <c:v>74.394286614080499</c:v>
                </c:pt>
                <c:pt idx="1066">
                  <c:v>74.637048265173334</c:v>
                </c:pt>
                <c:pt idx="1067">
                  <c:v>74.763740701424595</c:v>
                </c:pt>
                <c:pt idx="1068">
                  <c:v>74.925337473387515</c:v>
                </c:pt>
                <c:pt idx="1069">
                  <c:v>74.780495976462589</c:v>
                </c:pt>
                <c:pt idx="1070">
                  <c:v>75.174908546476331</c:v>
                </c:pt>
                <c:pt idx="1071">
                  <c:v>75.208287544657082</c:v>
                </c:pt>
                <c:pt idx="1072">
                  <c:v>74.320583882188757</c:v>
                </c:pt>
                <c:pt idx="1073">
                  <c:v>74.492895540382165</c:v>
                </c:pt>
                <c:pt idx="1074">
                  <c:v>74.792918775506735</c:v>
                </c:pt>
                <c:pt idx="1075">
                  <c:v>74.146286045015259</c:v>
                </c:pt>
                <c:pt idx="1076">
                  <c:v>74.11260653233947</c:v>
                </c:pt>
                <c:pt idx="1077">
                  <c:v>74.503305225712168</c:v>
                </c:pt>
                <c:pt idx="1078">
                  <c:v>74.757509134164067</c:v>
                </c:pt>
                <c:pt idx="1079">
                  <c:v>74.795659163175486</c:v>
                </c:pt>
                <c:pt idx="1080">
                  <c:v>74.4581694091343</c:v>
                </c:pt>
                <c:pt idx="1081">
                  <c:v>74.389933306173944</c:v>
                </c:pt>
                <c:pt idx="1082">
                  <c:v>73.834474685663693</c:v>
                </c:pt>
                <c:pt idx="1083">
                  <c:v>73.68172854218588</c:v>
                </c:pt>
                <c:pt idx="1084">
                  <c:v>73.86881343547897</c:v>
                </c:pt>
                <c:pt idx="1085">
                  <c:v>73.456085475990335</c:v>
                </c:pt>
                <c:pt idx="1086">
                  <c:v>73.959823898200085</c:v>
                </c:pt>
                <c:pt idx="1087">
                  <c:v>73.127194995417142</c:v>
                </c:pt>
                <c:pt idx="1088">
                  <c:v>73.34426925153582</c:v>
                </c:pt>
                <c:pt idx="1089">
                  <c:v>72.830714974249702</c:v>
                </c:pt>
                <c:pt idx="1090">
                  <c:v>72.728349118841066</c:v>
                </c:pt>
                <c:pt idx="1091">
                  <c:v>72.9266460292164</c:v>
                </c:pt>
                <c:pt idx="1092">
                  <c:v>72.393849808784594</c:v>
                </c:pt>
                <c:pt idx="1093">
                  <c:v>72.947567856328305</c:v>
                </c:pt>
                <c:pt idx="1094">
                  <c:v>72.766329539776606</c:v>
                </c:pt>
                <c:pt idx="1095">
                  <c:v>73.22173151591879</c:v>
                </c:pt>
                <c:pt idx="1096">
                  <c:v>72.416511919909595</c:v>
                </c:pt>
                <c:pt idx="1097">
                  <c:v>71.631339128437816</c:v>
                </c:pt>
                <c:pt idx="1098">
                  <c:v>71.797940543735535</c:v>
                </c:pt>
                <c:pt idx="1099">
                  <c:v>72.038943098156722</c:v>
                </c:pt>
                <c:pt idx="1100">
                  <c:v>72.315930879989381</c:v>
                </c:pt>
                <c:pt idx="1101">
                  <c:v>71.851883316981571</c:v>
                </c:pt>
                <c:pt idx="1102">
                  <c:v>71.764159883037181</c:v>
                </c:pt>
                <c:pt idx="1103">
                  <c:v>72.426425904169463</c:v>
                </c:pt>
                <c:pt idx="1104">
                  <c:v>72.476118456526024</c:v>
                </c:pt>
                <c:pt idx="1105">
                  <c:v>72.549334021487084</c:v>
                </c:pt>
                <c:pt idx="1106">
                  <c:v>71.676342042746242</c:v>
                </c:pt>
                <c:pt idx="1107">
                  <c:v>71.453984792687933</c:v>
                </c:pt>
                <c:pt idx="1108">
                  <c:v>71.642561541150357</c:v>
                </c:pt>
                <c:pt idx="1109">
                  <c:v>71.834634298411061</c:v>
                </c:pt>
                <c:pt idx="1110">
                  <c:v>71.76820274284951</c:v>
                </c:pt>
                <c:pt idx="1111">
                  <c:v>72.124551995831766</c:v>
                </c:pt>
                <c:pt idx="1112">
                  <c:v>71.891199364043032</c:v>
                </c:pt>
                <c:pt idx="1113">
                  <c:v>72.141480088444681</c:v>
                </c:pt>
                <c:pt idx="1114">
                  <c:v>71.784469599423005</c:v>
                </c:pt>
                <c:pt idx="1115">
                  <c:v>72.142638326736147</c:v>
                </c:pt>
                <c:pt idx="1116">
                  <c:v>72.083089542443503</c:v>
                </c:pt>
                <c:pt idx="1117">
                  <c:v>72.242912965316449</c:v>
                </c:pt>
                <c:pt idx="1118">
                  <c:v>72.017441661234855</c:v>
                </c:pt>
                <c:pt idx="1119">
                  <c:v>72.098844429370402</c:v>
                </c:pt>
                <c:pt idx="1120">
                  <c:v>72.113867681269554</c:v>
                </c:pt>
                <c:pt idx="1121">
                  <c:v>72.322388360637945</c:v>
                </c:pt>
                <c:pt idx="1122">
                  <c:v>72.530079801332349</c:v>
                </c:pt>
                <c:pt idx="1123">
                  <c:v>72.913368867579649</c:v>
                </c:pt>
                <c:pt idx="1124">
                  <c:v>72.954208751042785</c:v>
                </c:pt>
                <c:pt idx="1125">
                  <c:v>73.288872817712175</c:v>
                </c:pt>
                <c:pt idx="1126">
                  <c:v>73.148483845324151</c:v>
                </c:pt>
                <c:pt idx="1127">
                  <c:v>74.086256084324617</c:v>
                </c:pt>
                <c:pt idx="1128">
                  <c:v>73.582258492470231</c:v>
                </c:pt>
                <c:pt idx="1129">
                  <c:v>73.979485785391759</c:v>
                </c:pt>
                <c:pt idx="1130">
                  <c:v>75.401400952805261</c:v>
                </c:pt>
                <c:pt idx="1131">
                  <c:v>74.997891283673582</c:v>
                </c:pt>
                <c:pt idx="1132">
                  <c:v>75.837735542806286</c:v>
                </c:pt>
                <c:pt idx="1133">
                  <c:v>76.200101225678694</c:v>
                </c:pt>
                <c:pt idx="1134">
                  <c:v>76.369111352877795</c:v>
                </c:pt>
                <c:pt idx="1135">
                  <c:v>76.239917917914127</c:v>
                </c:pt>
                <c:pt idx="1136">
                  <c:v>76.647434295431182</c:v>
                </c:pt>
                <c:pt idx="1137">
                  <c:v>76.396649204486152</c:v>
                </c:pt>
                <c:pt idx="1138">
                  <c:v>77.430376106201223</c:v>
                </c:pt>
                <c:pt idx="1139">
                  <c:v>77.39234977120536</c:v>
                </c:pt>
                <c:pt idx="1140">
                  <c:v>77.310961189537593</c:v>
                </c:pt>
                <c:pt idx="1141">
                  <c:v>77.088619361731929</c:v>
                </c:pt>
                <c:pt idx="1142">
                  <c:v>77.886081451906293</c:v>
                </c:pt>
                <c:pt idx="1143">
                  <c:v>77.889041320898528</c:v>
                </c:pt>
                <c:pt idx="1144">
                  <c:v>77.602887752941271</c:v>
                </c:pt>
                <c:pt idx="1145">
                  <c:v>77.881971608387488</c:v>
                </c:pt>
                <c:pt idx="1146">
                  <c:v>78.181437301128554</c:v>
                </c:pt>
                <c:pt idx="1147">
                  <c:v>78.48537824942251</c:v>
                </c:pt>
                <c:pt idx="1148">
                  <c:v>78.635798825416387</c:v>
                </c:pt>
                <c:pt idx="1149">
                  <c:v>78.932349458611355</c:v>
                </c:pt>
                <c:pt idx="1150">
                  <c:v>78.918021081482038</c:v>
                </c:pt>
                <c:pt idx="1151">
                  <c:v>79.171818749794312</c:v>
                </c:pt>
                <c:pt idx="1152">
                  <c:v>79.132989287680417</c:v>
                </c:pt>
                <c:pt idx="1153">
                  <c:v>78.759556396465257</c:v>
                </c:pt>
                <c:pt idx="1154">
                  <c:v>79.409463679075358</c:v>
                </c:pt>
                <c:pt idx="1155">
                  <c:v>78.725910136857721</c:v>
                </c:pt>
                <c:pt idx="1156">
                  <c:v>78.675541243473162</c:v>
                </c:pt>
                <c:pt idx="1157">
                  <c:v>79.078761091367241</c:v>
                </c:pt>
                <c:pt idx="1158">
                  <c:v>78.999983237356943</c:v>
                </c:pt>
                <c:pt idx="1159">
                  <c:v>79.250307020755201</c:v>
                </c:pt>
                <c:pt idx="1160">
                  <c:v>79.348824775389829</c:v>
                </c:pt>
                <c:pt idx="1161">
                  <c:v>79.551524216380514</c:v>
                </c:pt>
                <c:pt idx="1162">
                  <c:v>79.997432414930515</c:v>
                </c:pt>
                <c:pt idx="1163">
                  <c:v>80.382204101764415</c:v>
                </c:pt>
                <c:pt idx="1164">
                  <c:v>80.041246964178839</c:v>
                </c:pt>
                <c:pt idx="1165">
                  <c:v>80.134331671173456</c:v>
                </c:pt>
                <c:pt idx="1166">
                  <c:v>80.527496136423565</c:v>
                </c:pt>
                <c:pt idx="1167">
                  <c:v>80.090566623265516</c:v>
                </c:pt>
                <c:pt idx="1168">
                  <c:v>80.69040827472044</c:v>
                </c:pt>
                <c:pt idx="1169">
                  <c:v>80.90709747177624</c:v>
                </c:pt>
                <c:pt idx="1170">
                  <c:v>81.415016678467126</c:v>
                </c:pt>
                <c:pt idx="1171">
                  <c:v>81.529375585586521</c:v>
                </c:pt>
                <c:pt idx="1172">
                  <c:v>81.399256348663826</c:v>
                </c:pt>
                <c:pt idx="1173">
                  <c:v>81.242900154309851</c:v>
                </c:pt>
                <c:pt idx="1174">
                  <c:v>81.226878145266227</c:v>
                </c:pt>
                <c:pt idx="1175">
                  <c:v>81.738951403611068</c:v>
                </c:pt>
                <c:pt idx="1176">
                  <c:v>81.754428197190336</c:v>
                </c:pt>
                <c:pt idx="1177">
                  <c:v>81.817640396929121</c:v>
                </c:pt>
                <c:pt idx="1178">
                  <c:v>81.606468442057562</c:v>
                </c:pt>
                <c:pt idx="1179">
                  <c:v>81.21372016204478</c:v>
                </c:pt>
                <c:pt idx="1180">
                  <c:v>80.857826596307149</c:v>
                </c:pt>
                <c:pt idx="1181">
                  <c:v>81.225261766189533</c:v>
                </c:pt>
                <c:pt idx="1182">
                  <c:v>81.161736810776304</c:v>
                </c:pt>
                <c:pt idx="1183">
                  <c:v>80.188505209979837</c:v>
                </c:pt>
                <c:pt idx="1184">
                  <c:v>79.99734949056338</c:v>
                </c:pt>
                <c:pt idx="1185">
                  <c:v>79.959063010497772</c:v>
                </c:pt>
                <c:pt idx="1186">
                  <c:v>80.347500675713277</c:v>
                </c:pt>
                <c:pt idx="1187">
                  <c:v>79.577013871467841</c:v>
                </c:pt>
                <c:pt idx="1188">
                  <c:v>79.038581709777091</c:v>
                </c:pt>
                <c:pt idx="1189">
                  <c:v>79.29072876553407</c:v>
                </c:pt>
                <c:pt idx="1190">
                  <c:v>78.033395594445565</c:v>
                </c:pt>
                <c:pt idx="1191">
                  <c:v>77.930388601726165</c:v>
                </c:pt>
                <c:pt idx="1192">
                  <c:v>77.66297266399836</c:v>
                </c:pt>
                <c:pt idx="1193">
                  <c:v>77.400164952136933</c:v>
                </c:pt>
                <c:pt idx="1194">
                  <c:v>76.716018320142908</c:v>
                </c:pt>
                <c:pt idx="1195">
                  <c:v>76.987030336937806</c:v>
                </c:pt>
                <c:pt idx="1196">
                  <c:v>77.273989160712105</c:v>
                </c:pt>
                <c:pt idx="1197">
                  <c:v>77.472600266121603</c:v>
                </c:pt>
                <c:pt idx="1198">
                  <c:v>77.589917014450336</c:v>
                </c:pt>
                <c:pt idx="1199">
                  <c:v>77.275582849481296</c:v>
                </c:pt>
                <c:pt idx="1200">
                  <c:v>76.817650020945763</c:v>
                </c:pt>
                <c:pt idx="1201">
                  <c:v>76.202217831692735</c:v>
                </c:pt>
                <c:pt idx="1202">
                  <c:v>77.020979063211911</c:v>
                </c:pt>
                <c:pt idx="1203">
                  <c:v>76.875408666570294</c:v>
                </c:pt>
                <c:pt idx="1204">
                  <c:v>76.911906950172025</c:v>
                </c:pt>
                <c:pt idx="1205">
                  <c:v>76.695107379987419</c:v>
                </c:pt>
                <c:pt idx="1206">
                  <c:v>77.147270584449771</c:v>
                </c:pt>
                <c:pt idx="1207">
                  <c:v>77.519152817548616</c:v>
                </c:pt>
                <c:pt idx="1208">
                  <c:v>76.208191377467116</c:v>
                </c:pt>
                <c:pt idx="1209">
                  <c:v>76.98235847425957</c:v>
                </c:pt>
                <c:pt idx="1210">
                  <c:v>76.56478664390967</c:v>
                </c:pt>
                <c:pt idx="1211">
                  <c:v>76.325864909358543</c:v>
                </c:pt>
                <c:pt idx="1212">
                  <c:v>76.230104352096077</c:v>
                </c:pt>
                <c:pt idx="1213">
                  <c:v>75.922094594426341</c:v>
                </c:pt>
                <c:pt idx="1214">
                  <c:v>76.407902520304035</c:v>
                </c:pt>
                <c:pt idx="1215">
                  <c:v>76.082930502336552</c:v>
                </c:pt>
                <c:pt idx="1216">
                  <c:v>76.56315692702492</c:v>
                </c:pt>
                <c:pt idx="1217">
                  <c:v>75.956064102250039</c:v>
                </c:pt>
                <c:pt idx="1218">
                  <c:v>76.49189299072583</c:v>
                </c:pt>
                <c:pt idx="1219">
                  <c:v>76.324818067290423</c:v>
                </c:pt>
                <c:pt idx="1220">
                  <c:v>76.241964656866486</c:v>
                </c:pt>
                <c:pt idx="1221">
                  <c:v>76.298763099335474</c:v>
                </c:pt>
                <c:pt idx="1222">
                  <c:v>76.231323462810394</c:v>
                </c:pt>
                <c:pt idx="1223">
                  <c:v>76.170395731177507</c:v>
                </c:pt>
                <c:pt idx="1224">
                  <c:v>76.590542798678939</c:v>
                </c:pt>
                <c:pt idx="1225">
                  <c:v>76.120691863722399</c:v>
                </c:pt>
                <c:pt idx="1226">
                  <c:v>76.428688997006105</c:v>
                </c:pt>
                <c:pt idx="1227">
                  <c:v>76.885411532465525</c:v>
                </c:pt>
                <c:pt idx="1228">
                  <c:v>76.601735990719646</c:v>
                </c:pt>
                <c:pt idx="1229">
                  <c:v>76.369490640395881</c:v>
                </c:pt>
                <c:pt idx="1230">
                  <c:v>76.896894148152313</c:v>
                </c:pt>
                <c:pt idx="1231">
                  <c:v>76.211635038853785</c:v>
                </c:pt>
                <c:pt idx="1232">
                  <c:v>76.696307983233936</c:v>
                </c:pt>
                <c:pt idx="1233">
                  <c:v>76.556717089233388</c:v>
                </c:pt>
                <c:pt idx="1234">
                  <c:v>77.41283898327508</c:v>
                </c:pt>
                <c:pt idx="1235">
                  <c:v>76.902620498121152</c:v>
                </c:pt>
                <c:pt idx="1236">
                  <c:v>77.270668138575786</c:v>
                </c:pt>
                <c:pt idx="1237">
                  <c:v>76.883542294048098</c:v>
                </c:pt>
                <c:pt idx="1238">
                  <c:v>76.641969359044054</c:v>
                </c:pt>
                <c:pt idx="1239">
                  <c:v>76.366998354231882</c:v>
                </c:pt>
                <c:pt idx="1240">
                  <c:v>76.725946161241723</c:v>
                </c:pt>
                <c:pt idx="1241">
                  <c:v>77.387286555103444</c:v>
                </c:pt>
                <c:pt idx="1242">
                  <c:v>77.253335067027422</c:v>
                </c:pt>
                <c:pt idx="1243">
                  <c:v>77.569858834560605</c:v>
                </c:pt>
                <c:pt idx="1244">
                  <c:v>77.258377203272175</c:v>
                </c:pt>
                <c:pt idx="1245">
                  <c:v>76.798337158058217</c:v>
                </c:pt>
                <c:pt idx="1246">
                  <c:v>76.895127902507099</c:v>
                </c:pt>
                <c:pt idx="1247">
                  <c:v>77.41160365362181</c:v>
                </c:pt>
                <c:pt idx="1248">
                  <c:v>77.556614941274802</c:v>
                </c:pt>
                <c:pt idx="1249">
                  <c:v>77.487969862931948</c:v>
                </c:pt>
                <c:pt idx="1250">
                  <c:v>77.661672640553221</c:v>
                </c:pt>
                <c:pt idx="1251">
                  <c:v>77.402881928113487</c:v>
                </c:pt>
                <c:pt idx="1252">
                  <c:v>77.733991601785888</c:v>
                </c:pt>
                <c:pt idx="1253">
                  <c:v>77.880079857779194</c:v>
                </c:pt>
                <c:pt idx="1254">
                  <c:v>78.793635255300771</c:v>
                </c:pt>
                <c:pt idx="1255">
                  <c:v>78.558947447960406</c:v>
                </c:pt>
                <c:pt idx="1256">
                  <c:v>78.710377567918329</c:v>
                </c:pt>
                <c:pt idx="1257">
                  <c:v>79.120673470771123</c:v>
                </c:pt>
                <c:pt idx="1258">
                  <c:v>79.066107780152336</c:v>
                </c:pt>
                <c:pt idx="1259">
                  <c:v>78.75266083120043</c:v>
                </c:pt>
                <c:pt idx="1260">
                  <c:v>78.522137330116664</c:v>
                </c:pt>
                <c:pt idx="1261">
                  <c:v>78.769469386141196</c:v>
                </c:pt>
                <c:pt idx="1262">
                  <c:v>78.490164481177374</c:v>
                </c:pt>
                <c:pt idx="1263">
                  <c:v>78.325900724367969</c:v>
                </c:pt>
                <c:pt idx="1264">
                  <c:v>78.985362936433333</c:v>
                </c:pt>
                <c:pt idx="1265">
                  <c:v>79.168742522790495</c:v>
                </c:pt>
                <c:pt idx="1266">
                  <c:v>79.436415320804215</c:v>
                </c:pt>
                <c:pt idx="1267">
                  <c:v>79.468434063037478</c:v>
                </c:pt>
                <c:pt idx="1268">
                  <c:v>79.117139300080751</c:v>
                </c:pt>
                <c:pt idx="1269">
                  <c:v>79.887383247822726</c:v>
                </c:pt>
                <c:pt idx="1270">
                  <c:v>79.889012441750239</c:v>
                </c:pt>
                <c:pt idx="1271">
                  <c:v>80.292167280690975</c:v>
                </c:pt>
                <c:pt idx="1272">
                  <c:v>80.04984563399853</c:v>
                </c:pt>
                <c:pt idx="1273">
                  <c:v>79.623349350171139</c:v>
                </c:pt>
                <c:pt idx="1274">
                  <c:v>79.399898300495011</c:v>
                </c:pt>
                <c:pt idx="1275">
                  <c:v>79.396185506684304</c:v>
                </c:pt>
                <c:pt idx="1276">
                  <c:v>79.494412558369632</c:v>
                </c:pt>
                <c:pt idx="1277">
                  <c:v>79.29156887915552</c:v>
                </c:pt>
                <c:pt idx="1278">
                  <c:v>80.487771420062586</c:v>
                </c:pt>
                <c:pt idx="1279">
                  <c:v>80.217195845087062</c:v>
                </c:pt>
                <c:pt idx="1280">
                  <c:v>80.511843523517598</c:v>
                </c:pt>
                <c:pt idx="1281">
                  <c:v>80.060962067180512</c:v>
                </c:pt>
                <c:pt idx="1282">
                  <c:v>79.4779120455579</c:v>
                </c:pt>
                <c:pt idx="1283">
                  <c:v>79.276430028966146</c:v>
                </c:pt>
                <c:pt idx="1284">
                  <c:v>79.016643835773579</c:v>
                </c:pt>
                <c:pt idx="1285">
                  <c:v>78.962844562000086</c:v>
                </c:pt>
                <c:pt idx="1286">
                  <c:v>78.63546079670931</c:v>
                </c:pt>
                <c:pt idx="1287">
                  <c:v>78.586042338448991</c:v>
                </c:pt>
                <c:pt idx="1288">
                  <c:v>78.953101512112326</c:v>
                </c:pt>
                <c:pt idx="1289">
                  <c:v>78.521946256799993</c:v>
                </c:pt>
                <c:pt idx="1290">
                  <c:v>78.005566374701715</c:v>
                </c:pt>
                <c:pt idx="1291">
                  <c:v>78.081468171582927</c:v>
                </c:pt>
                <c:pt idx="1292">
                  <c:v>78.332944826525377</c:v>
                </c:pt>
                <c:pt idx="1293">
                  <c:v>77.93191381076393</c:v>
                </c:pt>
                <c:pt idx="1294">
                  <c:v>78.217542174742789</c:v>
                </c:pt>
                <c:pt idx="1295">
                  <c:v>78.059093364388602</c:v>
                </c:pt>
                <c:pt idx="1296">
                  <c:v>77.665934977732661</c:v>
                </c:pt>
                <c:pt idx="1297">
                  <c:v>77.804394436097581</c:v>
                </c:pt>
                <c:pt idx="1298">
                  <c:v>77.872393249557618</c:v>
                </c:pt>
                <c:pt idx="1299">
                  <c:v>77.749136262881365</c:v>
                </c:pt>
                <c:pt idx="1300">
                  <c:v>78.014396436321547</c:v>
                </c:pt>
                <c:pt idx="1301">
                  <c:v>77.82422015074323</c:v>
                </c:pt>
                <c:pt idx="1302">
                  <c:v>77.484902642891839</c:v>
                </c:pt>
                <c:pt idx="1303">
                  <c:v>77.645681806996791</c:v>
                </c:pt>
                <c:pt idx="1304">
                  <c:v>77.562190130928229</c:v>
                </c:pt>
                <c:pt idx="1305">
                  <c:v>77.712872934881034</c:v>
                </c:pt>
                <c:pt idx="1306">
                  <c:v>78.045628160551956</c:v>
                </c:pt>
                <c:pt idx="1307">
                  <c:v>78.071813309715793</c:v>
                </c:pt>
                <c:pt idx="1308">
                  <c:v>78.077562363220679</c:v>
                </c:pt>
                <c:pt idx="1309">
                  <c:v>77.799875657852837</c:v>
                </c:pt>
                <c:pt idx="1310">
                  <c:v>77.710124896131319</c:v>
                </c:pt>
                <c:pt idx="1311">
                  <c:v>77.740820826422791</c:v>
                </c:pt>
                <c:pt idx="1312">
                  <c:v>77.784990226854717</c:v>
                </c:pt>
                <c:pt idx="1313">
                  <c:v>77.82583511462343</c:v>
                </c:pt>
                <c:pt idx="1314">
                  <c:v>77.872860194092794</c:v>
                </c:pt>
                <c:pt idx="1315">
                  <c:v>77.852013890936419</c:v>
                </c:pt>
                <c:pt idx="1316">
                  <c:v>77.814000307365419</c:v>
                </c:pt>
                <c:pt idx="1317">
                  <c:v>77.801604152234916</c:v>
                </c:pt>
                <c:pt idx="1318">
                  <c:v>78.499412828326754</c:v>
                </c:pt>
                <c:pt idx="1319">
                  <c:v>77.892553103882562</c:v>
                </c:pt>
                <c:pt idx="1320">
                  <c:v>77.891388957929166</c:v>
                </c:pt>
                <c:pt idx="1321">
                  <c:v>77.964598149607141</c:v>
                </c:pt>
                <c:pt idx="1322">
                  <c:v>78.143069649324701</c:v>
                </c:pt>
                <c:pt idx="1323">
                  <c:v>77.856308293673223</c:v>
                </c:pt>
                <c:pt idx="1324">
                  <c:v>78.334379581603443</c:v>
                </c:pt>
                <c:pt idx="1325">
                  <c:v>78.304983675187472</c:v>
                </c:pt>
                <c:pt idx="1326">
                  <c:v>78.424290113187539</c:v>
                </c:pt>
                <c:pt idx="1327">
                  <c:v>78.616738184726529</c:v>
                </c:pt>
                <c:pt idx="1328">
                  <c:v>79.422519474993692</c:v>
                </c:pt>
                <c:pt idx="1329">
                  <c:v>79.427412620056415</c:v>
                </c:pt>
                <c:pt idx="1330">
                  <c:v>79.712380775101494</c:v>
                </c:pt>
                <c:pt idx="1331">
                  <c:v>79.933617391311756</c:v>
                </c:pt>
                <c:pt idx="1332">
                  <c:v>79.982672054450262</c:v>
                </c:pt>
                <c:pt idx="1333">
                  <c:v>79.920323549068002</c:v>
                </c:pt>
                <c:pt idx="1334">
                  <c:v>80.133134217748065</c:v>
                </c:pt>
                <c:pt idx="1335">
                  <c:v>80.224789679765493</c:v>
                </c:pt>
                <c:pt idx="1336">
                  <c:v>80.089605610864027</c:v>
                </c:pt>
                <c:pt idx="1337">
                  <c:v>80.129053322765273</c:v>
                </c:pt>
                <c:pt idx="1338">
                  <c:v>80.265870666080218</c:v>
                </c:pt>
                <c:pt idx="1339">
                  <c:v>80.120335601575761</c:v>
                </c:pt>
                <c:pt idx="1340">
                  <c:v>80.16162308120164</c:v>
                </c:pt>
                <c:pt idx="1341">
                  <c:v>80.340939715019019</c:v>
                </c:pt>
                <c:pt idx="1342">
                  <c:v>80.317181478111308</c:v>
                </c:pt>
                <c:pt idx="1343">
                  <c:v>80.313379968083737</c:v>
                </c:pt>
                <c:pt idx="1344">
                  <c:v>80.364257428649339</c:v>
                </c:pt>
                <c:pt idx="1345">
                  <c:v>80.289530632457399</c:v>
                </c:pt>
                <c:pt idx="1346">
                  <c:v>80.149963131590027</c:v>
                </c:pt>
                <c:pt idx="1347">
                  <c:v>79.905500489286112</c:v>
                </c:pt>
                <c:pt idx="1348">
                  <c:v>79.93720561855244</c:v>
                </c:pt>
                <c:pt idx="1349">
                  <c:v>79.641464531795819</c:v>
                </c:pt>
                <c:pt idx="1350">
                  <c:v>79.513914547594936</c:v>
                </c:pt>
                <c:pt idx="1351">
                  <c:v>79.499609811595519</c:v>
                </c:pt>
                <c:pt idx="1352">
                  <c:v>79.863496148817859</c:v>
                </c:pt>
                <c:pt idx="1353">
                  <c:v>79.870492845690038</c:v>
                </c:pt>
                <c:pt idx="1354">
                  <c:v>79.865917353085507</c:v>
                </c:pt>
                <c:pt idx="1355">
                  <c:v>79.755324638867734</c:v>
                </c:pt>
                <c:pt idx="1356">
                  <c:v>79.686230543752373</c:v>
                </c:pt>
                <c:pt idx="1357">
                  <c:v>79.740713226280093</c:v>
                </c:pt>
                <c:pt idx="1358">
                  <c:v>79.837249063946231</c:v>
                </c:pt>
                <c:pt idx="1359">
                  <c:v>79.891555265671428</c:v>
                </c:pt>
                <c:pt idx="1360">
                  <c:v>80.004998701236062</c:v>
                </c:pt>
                <c:pt idx="1361">
                  <c:v>79.907857296623121</c:v>
                </c:pt>
                <c:pt idx="1362">
                  <c:v>79.9030224654677</c:v>
                </c:pt>
                <c:pt idx="1363">
                  <c:v>79.97915972489939</c:v>
                </c:pt>
                <c:pt idx="1364">
                  <c:v>80.209411804453865</c:v>
                </c:pt>
                <c:pt idx="1365">
                  <c:v>80.344083287230717</c:v>
                </c:pt>
                <c:pt idx="1366">
                  <c:v>80.543645777331292</c:v>
                </c:pt>
                <c:pt idx="1367">
                  <c:v>81.233758428021716</c:v>
                </c:pt>
                <c:pt idx="1368">
                  <c:v>81.334532357983889</c:v>
                </c:pt>
                <c:pt idx="1369">
                  <c:v>81.838961087074907</c:v>
                </c:pt>
                <c:pt idx="1370">
                  <c:v>81.686078653283786</c:v>
                </c:pt>
                <c:pt idx="1371">
                  <c:v>81.784959609808325</c:v>
                </c:pt>
                <c:pt idx="1372">
                  <c:v>81.828090431450718</c:v>
                </c:pt>
                <c:pt idx="1373">
                  <c:v>82.054262752424918</c:v>
                </c:pt>
                <c:pt idx="1374">
                  <c:v>81.78049285550847</c:v>
                </c:pt>
                <c:pt idx="1375">
                  <c:v>82.036201048776533</c:v>
                </c:pt>
                <c:pt idx="1376">
                  <c:v>82.998322087533339</c:v>
                </c:pt>
                <c:pt idx="1377">
                  <c:v>83.448737315771211</c:v>
                </c:pt>
                <c:pt idx="1378">
                  <c:v>83.649229463658173</c:v>
                </c:pt>
                <c:pt idx="1379">
                  <c:v>83.807207947401594</c:v>
                </c:pt>
                <c:pt idx="1380">
                  <c:v>83.633236515952461</c:v>
                </c:pt>
                <c:pt idx="1381">
                  <c:v>83.813881730828953</c:v>
                </c:pt>
                <c:pt idx="1382">
                  <c:v>83.945435954199766</c:v>
                </c:pt>
                <c:pt idx="1383">
                  <c:v>84.353314271309188</c:v>
                </c:pt>
                <c:pt idx="1384">
                  <c:v>84.364724418196232</c:v>
                </c:pt>
                <c:pt idx="1385">
                  <c:v>84.530591413971294</c:v>
                </c:pt>
                <c:pt idx="1386">
                  <c:v>84.679967732835081</c:v>
                </c:pt>
                <c:pt idx="1387">
                  <c:v>84.972248841591281</c:v>
                </c:pt>
                <c:pt idx="1388">
                  <c:v>85.41801540019884</c:v>
                </c:pt>
                <c:pt idx="1389">
                  <c:v>85.271912464398397</c:v>
                </c:pt>
                <c:pt idx="1390">
                  <c:v>86.185439641776725</c:v>
                </c:pt>
                <c:pt idx="1391">
                  <c:v>86.089546431911543</c:v>
                </c:pt>
                <c:pt idx="1392">
                  <c:v>86.577761106971892</c:v>
                </c:pt>
                <c:pt idx="1393">
                  <c:v>86.814272243749912</c:v>
                </c:pt>
                <c:pt idx="1394">
                  <c:v>86.97550376109541</c:v>
                </c:pt>
                <c:pt idx="1395">
                  <c:v>86.577299046720171</c:v>
                </c:pt>
                <c:pt idx="1396">
                  <c:v>86.95687403356807</c:v>
                </c:pt>
                <c:pt idx="1397">
                  <c:v>87.218433098814273</c:v>
                </c:pt>
                <c:pt idx="1398">
                  <c:v>87.032750913982611</c:v>
                </c:pt>
                <c:pt idx="1399">
                  <c:v>87.128356117587231</c:v>
                </c:pt>
                <c:pt idx="1400">
                  <c:v>86.829429625415287</c:v>
                </c:pt>
                <c:pt idx="1401">
                  <c:v>86.884726069197896</c:v>
                </c:pt>
                <c:pt idx="1402">
                  <c:v>86.861520815845566</c:v>
                </c:pt>
                <c:pt idx="1403">
                  <c:v>86.430865849199648</c:v>
                </c:pt>
                <c:pt idx="1404">
                  <c:v>86.290249012505882</c:v>
                </c:pt>
                <c:pt idx="1405">
                  <c:v>86.393753406222544</c:v>
                </c:pt>
                <c:pt idx="1406">
                  <c:v>86.340793964463103</c:v>
                </c:pt>
                <c:pt idx="1407">
                  <c:v>86.285980768684496</c:v>
                </c:pt>
                <c:pt idx="1408">
                  <c:v>86.267728295777687</c:v>
                </c:pt>
                <c:pt idx="1409">
                  <c:v>86.23290758491504</c:v>
                </c:pt>
                <c:pt idx="1410">
                  <c:v>86.212948252168559</c:v>
                </c:pt>
                <c:pt idx="1411">
                  <c:v>86.336827374562347</c:v>
                </c:pt>
                <c:pt idx="1412">
                  <c:v>86.517637179431944</c:v>
                </c:pt>
                <c:pt idx="1413">
                  <c:v>86.98035026420844</c:v>
                </c:pt>
                <c:pt idx="1414">
                  <c:v>86.75281680564008</c:v>
                </c:pt>
                <c:pt idx="1415">
                  <c:v>86.270278957131168</c:v>
                </c:pt>
                <c:pt idx="1416">
                  <c:v>86.226532575315858</c:v>
                </c:pt>
                <c:pt idx="1417">
                  <c:v>86.248056886119798</c:v>
                </c:pt>
                <c:pt idx="1418">
                  <c:v>86.082683533551986</c:v>
                </c:pt>
                <c:pt idx="1419">
                  <c:v>86.179493574415517</c:v>
                </c:pt>
                <c:pt idx="1420">
                  <c:v>86.126286147888067</c:v>
                </c:pt>
                <c:pt idx="1421">
                  <c:v>86.270394651490832</c:v>
                </c:pt>
                <c:pt idx="1422">
                  <c:v>86.04606822750209</c:v>
                </c:pt>
                <c:pt idx="1423">
                  <c:v>86.084146527292589</c:v>
                </c:pt>
                <c:pt idx="1424">
                  <c:v>86.061039967548496</c:v>
                </c:pt>
                <c:pt idx="1425">
                  <c:v>86.023953637577009</c:v>
                </c:pt>
                <c:pt idx="1426">
                  <c:v>85.871014473051616</c:v>
                </c:pt>
                <c:pt idx="1427">
                  <c:v>86.389537793736622</c:v>
                </c:pt>
                <c:pt idx="1428">
                  <c:v>86.750018545479875</c:v>
                </c:pt>
                <c:pt idx="1429">
                  <c:v>86.307444069432847</c:v>
                </c:pt>
                <c:pt idx="1430">
                  <c:v>86.115707071743785</c:v>
                </c:pt>
                <c:pt idx="1431">
                  <c:v>86.709968441079596</c:v>
                </c:pt>
                <c:pt idx="1432">
                  <c:v>86.81130994195982</c:v>
                </c:pt>
                <c:pt idx="1433">
                  <c:v>86.809368416286091</c:v>
                </c:pt>
                <c:pt idx="1434">
                  <c:v>86.862189996334976</c:v>
                </c:pt>
                <c:pt idx="1435">
                  <c:v>86.886677884835748</c:v>
                </c:pt>
                <c:pt idx="1436">
                  <c:v>87.393769479826716</c:v>
                </c:pt>
                <c:pt idx="1437">
                  <c:v>87.358177494700897</c:v>
                </c:pt>
                <c:pt idx="1438">
                  <c:v>87.699046210817471</c:v>
                </c:pt>
                <c:pt idx="1439">
                  <c:v>87.710555506259666</c:v>
                </c:pt>
                <c:pt idx="1440">
                  <c:v>87.641865269594092</c:v>
                </c:pt>
                <c:pt idx="1441">
                  <c:v>88.810157761994532</c:v>
                </c:pt>
                <c:pt idx="1442">
                  <c:v>88.621861629450535</c:v>
                </c:pt>
                <c:pt idx="1443">
                  <c:v>88.813298113320144</c:v>
                </c:pt>
                <c:pt idx="1444">
                  <c:v>89.207300174212719</c:v>
                </c:pt>
                <c:pt idx="1445">
                  <c:v>89.754143057947445</c:v>
                </c:pt>
                <c:pt idx="1446">
                  <c:v>89.837815248815119</c:v>
                </c:pt>
                <c:pt idx="1447">
                  <c:v>89.946162259956964</c:v>
                </c:pt>
                <c:pt idx="1448">
                  <c:v>89.985827020630822</c:v>
                </c:pt>
                <c:pt idx="1449">
                  <c:v>90.180288422887116</c:v>
                </c:pt>
                <c:pt idx="1450">
                  <c:v>90.186082396144784</c:v>
                </c:pt>
                <c:pt idx="1451">
                  <c:v>90.234411644186054</c:v>
                </c:pt>
                <c:pt idx="1452">
                  <c:v>90.20183866423514</c:v>
                </c:pt>
                <c:pt idx="1453">
                  <c:v>89.573518411767623</c:v>
                </c:pt>
                <c:pt idx="1454">
                  <c:v>89.59318468717359</c:v>
                </c:pt>
                <c:pt idx="1455">
                  <c:v>89.679403471689625</c:v>
                </c:pt>
                <c:pt idx="1456">
                  <c:v>89.697406567277355</c:v>
                </c:pt>
                <c:pt idx="1457">
                  <c:v>89.846326556167682</c:v>
                </c:pt>
                <c:pt idx="1458">
                  <c:v>89.793677211148363</c:v>
                </c:pt>
                <c:pt idx="1459">
                  <c:v>89.890306401028937</c:v>
                </c:pt>
                <c:pt idx="1460">
                  <c:v>89.807851124701003</c:v>
                </c:pt>
                <c:pt idx="1461">
                  <c:v>89.906084117071217</c:v>
                </c:pt>
                <c:pt idx="1462">
                  <c:v>90.229852032723073</c:v>
                </c:pt>
                <c:pt idx="1463">
                  <c:v>90.2481816641249</c:v>
                </c:pt>
                <c:pt idx="1464">
                  <c:v>90.465465798768022</c:v>
                </c:pt>
                <c:pt idx="1465">
                  <c:v>90.453758648368932</c:v>
                </c:pt>
                <c:pt idx="1466">
                  <c:v>91.058132330089066</c:v>
                </c:pt>
                <c:pt idx="1467">
                  <c:v>91.561154883371117</c:v>
                </c:pt>
                <c:pt idx="1468">
                  <c:v>92.547585835874344</c:v>
                </c:pt>
                <c:pt idx="1469">
                  <c:v>92.344047783277034</c:v>
                </c:pt>
                <c:pt idx="1470">
                  <c:v>93.057794414463501</c:v>
                </c:pt>
                <c:pt idx="1471">
                  <c:v>93.191866964956859</c:v>
                </c:pt>
                <c:pt idx="1472">
                  <c:v>93.400190892518594</c:v>
                </c:pt>
                <c:pt idx="1473">
                  <c:v>93.221873442759374</c:v>
                </c:pt>
                <c:pt idx="1474">
                  <c:v>93.325838376634508</c:v>
                </c:pt>
                <c:pt idx="1475">
                  <c:v>93.92874626834498</c:v>
                </c:pt>
                <c:pt idx="1476">
                  <c:v>94.061952909372252</c:v>
                </c:pt>
                <c:pt idx="1477">
                  <c:v>94.671379631634821</c:v>
                </c:pt>
                <c:pt idx="1478">
                  <c:v>94.825138394100108</c:v>
                </c:pt>
                <c:pt idx="1479">
                  <c:v>95.010918803406625</c:v>
                </c:pt>
                <c:pt idx="1480">
                  <c:v>95.247087076298399</c:v>
                </c:pt>
                <c:pt idx="1481">
                  <c:v>95.255903844504758</c:v>
                </c:pt>
                <c:pt idx="1482">
                  <c:v>95.914218163920367</c:v>
                </c:pt>
                <c:pt idx="1483">
                  <c:v>96.900940485063231</c:v>
                </c:pt>
                <c:pt idx="1484">
                  <c:v>97.39144896829464</c:v>
                </c:pt>
                <c:pt idx="1485">
                  <c:v>97.396194711557456</c:v>
                </c:pt>
                <c:pt idx="1486">
                  <c:v>97.730114652854425</c:v>
                </c:pt>
                <c:pt idx="1487">
                  <c:v>98.857974157997077</c:v>
                </c:pt>
                <c:pt idx="1488">
                  <c:v>98.886285811240512</c:v>
                </c:pt>
                <c:pt idx="1489">
                  <c:v>99.70108845392518</c:v>
                </c:pt>
                <c:pt idx="1490">
                  <c:v>99.630485151607914</c:v>
                </c:pt>
                <c:pt idx="1491">
                  <c:v>100.06424036344326</c:v>
                </c:pt>
                <c:pt idx="1492">
                  <c:v>100.04581982203297</c:v>
                </c:pt>
                <c:pt idx="1493">
                  <c:v>100.1420907251491</c:v>
                </c:pt>
                <c:pt idx="1494">
                  <c:v>100.48591154231639</c:v>
                </c:pt>
                <c:pt idx="1495">
                  <c:v>100.64115441267137</c:v>
                </c:pt>
                <c:pt idx="1496">
                  <c:v>100.82635861583366</c:v>
                </c:pt>
                <c:pt idx="1497">
                  <c:v>101.21968136910827</c:v>
                </c:pt>
                <c:pt idx="1498">
                  <c:v>101.66584888309343</c:v>
                </c:pt>
                <c:pt idx="1499">
                  <c:v>101.52065706582812</c:v>
                </c:pt>
                <c:pt idx="1500">
                  <c:v>102.10447927961393</c:v>
                </c:pt>
                <c:pt idx="1501">
                  <c:v>102.05469213540172</c:v>
                </c:pt>
                <c:pt idx="1502">
                  <c:v>102.08196855880701</c:v>
                </c:pt>
                <c:pt idx="1503">
                  <c:v>102.05219792408526</c:v>
                </c:pt>
                <c:pt idx="1504">
                  <c:v>102.07142510088255</c:v>
                </c:pt>
                <c:pt idx="1505">
                  <c:v>101.82326480864567</c:v>
                </c:pt>
                <c:pt idx="1506">
                  <c:v>102.16937224147689</c:v>
                </c:pt>
                <c:pt idx="1507">
                  <c:v>102.17867221649821</c:v>
                </c:pt>
                <c:pt idx="1508">
                  <c:v>102.25758397245892</c:v>
                </c:pt>
                <c:pt idx="1509">
                  <c:v>102.07484403571225</c:v>
                </c:pt>
                <c:pt idx="1510">
                  <c:v>102.06020069775767</c:v>
                </c:pt>
                <c:pt idx="1511">
                  <c:v>102.07808647281377</c:v>
                </c:pt>
                <c:pt idx="1512">
                  <c:v>102.34775204879989</c:v>
                </c:pt>
                <c:pt idx="1513">
                  <c:v>102.06997217188925</c:v>
                </c:pt>
                <c:pt idx="1514">
                  <c:v>102.72239584447001</c:v>
                </c:pt>
                <c:pt idx="1515">
                  <c:v>102.53276180536633</c:v>
                </c:pt>
                <c:pt idx="1516">
                  <c:v>102.40257059982062</c:v>
                </c:pt>
                <c:pt idx="1517">
                  <c:v>102.44276993142572</c:v>
                </c:pt>
                <c:pt idx="1518">
                  <c:v>102.6253276528988</c:v>
                </c:pt>
                <c:pt idx="1519">
                  <c:v>102.69560231877158</c:v>
                </c:pt>
                <c:pt idx="1520">
                  <c:v>102.52577645431184</c:v>
                </c:pt>
                <c:pt idx="1521">
                  <c:v>102.36928290857404</c:v>
                </c:pt>
                <c:pt idx="1522">
                  <c:v>102.45840940132901</c:v>
                </c:pt>
                <c:pt idx="1523">
                  <c:v>102.37294690035561</c:v>
                </c:pt>
                <c:pt idx="1524">
                  <c:v>102.24498478771275</c:v>
                </c:pt>
                <c:pt idx="1525">
                  <c:v>102.13177187696576</c:v>
                </c:pt>
                <c:pt idx="1526">
                  <c:v>102.35204352305499</c:v>
                </c:pt>
                <c:pt idx="1527">
                  <c:v>102.05862025847304</c:v>
                </c:pt>
                <c:pt idx="1528">
                  <c:v>102.29289695286778</c:v>
                </c:pt>
                <c:pt idx="1529">
                  <c:v>102.45614012440154</c:v>
                </c:pt>
                <c:pt idx="1530">
                  <c:v>102.42938565879574</c:v>
                </c:pt>
                <c:pt idx="1531">
                  <c:v>100.04636880809468</c:v>
                </c:pt>
                <c:pt idx="1532">
                  <c:v>99.788813906747222</c:v>
                </c:pt>
                <c:pt idx="1533">
                  <c:v>99.651148742574918</c:v>
                </c:pt>
                <c:pt idx="1534">
                  <c:v>99.923058447945678</c:v>
                </c:pt>
                <c:pt idx="1535">
                  <c:v>100.22329106732447</c:v>
                </c:pt>
                <c:pt idx="1536">
                  <c:v>100.20373177242999</c:v>
                </c:pt>
                <c:pt idx="1537">
                  <c:v>100.10082401210013</c:v>
                </c:pt>
                <c:pt idx="1538">
                  <c:v>100.08462992464027</c:v>
                </c:pt>
                <c:pt idx="1539">
                  <c:v>100.12244892988188</c:v>
                </c:pt>
                <c:pt idx="1540">
                  <c:v>99.884959975836267</c:v>
                </c:pt>
                <c:pt idx="1541">
                  <c:v>99.845040997993337</c:v>
                </c:pt>
                <c:pt idx="1542">
                  <c:v>99.954987263683549</c:v>
                </c:pt>
                <c:pt idx="1543">
                  <c:v>100.06647093217751</c:v>
                </c:pt>
                <c:pt idx="1544">
                  <c:v>101.64296747163137</c:v>
                </c:pt>
                <c:pt idx="1545">
                  <c:v>101.85952051232671</c:v>
                </c:pt>
                <c:pt idx="1546">
                  <c:v>101.88673138039724</c:v>
                </c:pt>
                <c:pt idx="1547">
                  <c:v>102.28313445520718</c:v>
                </c:pt>
                <c:pt idx="1548">
                  <c:v>102.73931801289176</c:v>
                </c:pt>
                <c:pt idx="1549">
                  <c:v>102.73931801289176</c:v>
                </c:pt>
                <c:pt idx="1550">
                  <c:v>102.88826883802672</c:v>
                </c:pt>
                <c:pt idx="1551">
                  <c:v>102.87852006264224</c:v>
                </c:pt>
                <c:pt idx="1552">
                  <c:v>102.84161474732541</c:v>
                </c:pt>
                <c:pt idx="1553">
                  <c:v>103.18886117864487</c:v>
                </c:pt>
                <c:pt idx="1554">
                  <c:v>103.34859286294976</c:v>
                </c:pt>
                <c:pt idx="1555">
                  <c:v>103.5198090305601</c:v>
                </c:pt>
                <c:pt idx="1556">
                  <c:v>103.85017625039907</c:v>
                </c:pt>
                <c:pt idx="1557">
                  <c:v>103.73822068187387</c:v>
                </c:pt>
                <c:pt idx="1558">
                  <c:v>103.31901445230653</c:v>
                </c:pt>
                <c:pt idx="1559">
                  <c:v>103.14620456591655</c:v>
                </c:pt>
                <c:pt idx="1560">
                  <c:v>102.79721044617636</c:v>
                </c:pt>
                <c:pt idx="1561">
                  <c:v>102.89013113873175</c:v>
                </c:pt>
                <c:pt idx="1562">
                  <c:v>102.35788021989647</c:v>
                </c:pt>
                <c:pt idx="1563">
                  <c:v>102.24562660633913</c:v>
                </c:pt>
                <c:pt idx="1564">
                  <c:v>102.15825743303738</c:v>
                </c:pt>
                <c:pt idx="1565">
                  <c:v>102.21295610663738</c:v>
                </c:pt>
                <c:pt idx="1566">
                  <c:v>102.14248990823543</c:v>
                </c:pt>
                <c:pt idx="1567">
                  <c:v>102.53195828082221</c:v>
                </c:pt>
                <c:pt idx="1568">
                  <c:v>102.73085495556749</c:v>
                </c:pt>
                <c:pt idx="1569">
                  <c:v>102.53620067403538</c:v>
                </c:pt>
                <c:pt idx="1570">
                  <c:v>102.72769433517794</c:v>
                </c:pt>
                <c:pt idx="1571">
                  <c:v>102.28848741397341</c:v>
                </c:pt>
                <c:pt idx="1572">
                  <c:v>101.89497328501172</c:v>
                </c:pt>
                <c:pt idx="1573">
                  <c:v>101.86502354408974</c:v>
                </c:pt>
                <c:pt idx="1574">
                  <c:v>102.00554292677798</c:v>
                </c:pt>
                <c:pt idx="1575">
                  <c:v>102.05999614766775</c:v>
                </c:pt>
                <c:pt idx="1576">
                  <c:v>102.06457920687137</c:v>
                </c:pt>
                <c:pt idx="1577">
                  <c:v>101.66738737785984</c:v>
                </c:pt>
                <c:pt idx="1578">
                  <c:v>101.3034232969881</c:v>
                </c:pt>
                <c:pt idx="1579">
                  <c:v>101.12432328063029</c:v>
                </c:pt>
                <c:pt idx="1580">
                  <c:v>101.27495500653492</c:v>
                </c:pt>
                <c:pt idx="1581">
                  <c:v>101.55881471471518</c:v>
                </c:pt>
                <c:pt idx="1582">
                  <c:v>101.48687707762905</c:v>
                </c:pt>
                <c:pt idx="1583">
                  <c:v>101.43676199490804</c:v>
                </c:pt>
                <c:pt idx="1584">
                  <c:v>101.66461998558044</c:v>
                </c:pt>
                <c:pt idx="1585">
                  <c:v>101.84518089152617</c:v>
                </c:pt>
                <c:pt idx="1586">
                  <c:v>101.68507038618135</c:v>
                </c:pt>
                <c:pt idx="1587">
                  <c:v>101.89852844105964</c:v>
                </c:pt>
                <c:pt idx="1588">
                  <c:v>102.07299363891806</c:v>
                </c:pt>
                <c:pt idx="1589">
                  <c:v>102.02984358594846</c:v>
                </c:pt>
                <c:pt idx="1590">
                  <c:v>102.1925427563387</c:v>
                </c:pt>
                <c:pt idx="1591">
                  <c:v>102.26153631133997</c:v>
                </c:pt>
                <c:pt idx="1592">
                  <c:v>102.37953015740108</c:v>
                </c:pt>
                <c:pt idx="1593">
                  <c:v>103.0311625286481</c:v>
                </c:pt>
                <c:pt idx="1594">
                  <c:v>103.19847515896778</c:v>
                </c:pt>
                <c:pt idx="1595">
                  <c:v>103.98074270987851</c:v>
                </c:pt>
                <c:pt idx="1596">
                  <c:v>105.08921353594124</c:v>
                </c:pt>
                <c:pt idx="1597">
                  <c:v>105.11892212652688</c:v>
                </c:pt>
                <c:pt idx="1598">
                  <c:v>104.77551969872161</c:v>
                </c:pt>
                <c:pt idx="1599">
                  <c:v>104.83058015437348</c:v>
                </c:pt>
                <c:pt idx="1600">
                  <c:v>105.11872988495548</c:v>
                </c:pt>
                <c:pt idx="1601">
                  <c:v>104.98639982943449</c:v>
                </c:pt>
                <c:pt idx="1602">
                  <c:v>106.4880947000689</c:v>
                </c:pt>
                <c:pt idx="1603">
                  <c:v>106.64980689547602</c:v>
                </c:pt>
                <c:pt idx="1604">
                  <c:v>106.79202040926678</c:v>
                </c:pt>
                <c:pt idx="1605">
                  <c:v>106.78717056635693</c:v>
                </c:pt>
                <c:pt idx="1606">
                  <c:v>106.78897428172587</c:v>
                </c:pt>
                <c:pt idx="1607">
                  <c:v>106.46613949272258</c:v>
                </c:pt>
                <c:pt idx="1608">
                  <c:v>106.74650607304019</c:v>
                </c:pt>
                <c:pt idx="1609">
                  <c:v>107.19672129037126</c:v>
                </c:pt>
                <c:pt idx="1610">
                  <c:v>107.12609602301721</c:v>
                </c:pt>
                <c:pt idx="1611">
                  <c:v>107.36498139681123</c:v>
                </c:pt>
                <c:pt idx="1612">
                  <c:v>107.64913909183031</c:v>
                </c:pt>
                <c:pt idx="1613">
                  <c:v>107.73991337193314</c:v>
                </c:pt>
                <c:pt idx="1614">
                  <c:v>107.89810353175453</c:v>
                </c:pt>
                <c:pt idx="1615">
                  <c:v>108.11954751632372</c:v>
                </c:pt>
                <c:pt idx="1616">
                  <c:v>108.0028067634171</c:v>
                </c:pt>
                <c:pt idx="1617">
                  <c:v>107.8860928220664</c:v>
                </c:pt>
                <c:pt idx="1618">
                  <c:v>107.71848758938718</c:v>
                </c:pt>
                <c:pt idx="1619">
                  <c:v>107.37374342904502</c:v>
                </c:pt>
                <c:pt idx="1620">
                  <c:v>107.68100598477584</c:v>
                </c:pt>
                <c:pt idx="1621">
                  <c:v>108.34491865207853</c:v>
                </c:pt>
                <c:pt idx="1622">
                  <c:v>108.77246602704238</c:v>
                </c:pt>
                <c:pt idx="1623">
                  <c:v>109.09386214708826</c:v>
                </c:pt>
                <c:pt idx="1624">
                  <c:v>109.42119675950033</c:v>
                </c:pt>
                <c:pt idx="1625">
                  <c:v>109.53995998094724</c:v>
                </c:pt>
                <c:pt idx="1626">
                  <c:v>109.93257234297377</c:v>
                </c:pt>
                <c:pt idx="1627">
                  <c:v>110.10001298724443</c:v>
                </c:pt>
                <c:pt idx="1628">
                  <c:v>110.39307916316871</c:v>
                </c:pt>
                <c:pt idx="1629">
                  <c:v>110.58549058745085</c:v>
                </c:pt>
                <c:pt idx="1630">
                  <c:v>110.91010649733575</c:v>
                </c:pt>
                <c:pt idx="1631">
                  <c:v>111.68775315183296</c:v>
                </c:pt>
                <c:pt idx="1632">
                  <c:v>111.22216616570148</c:v>
                </c:pt>
                <c:pt idx="1633">
                  <c:v>111.52114403913019</c:v>
                </c:pt>
                <c:pt idx="1634">
                  <c:v>111.72727800337827</c:v>
                </c:pt>
                <c:pt idx="1635">
                  <c:v>112.12637066041215</c:v>
                </c:pt>
                <c:pt idx="1636">
                  <c:v>112.51203546080906</c:v>
                </c:pt>
                <c:pt idx="1637">
                  <c:v>112.53269460600482</c:v>
                </c:pt>
                <c:pt idx="1638">
                  <c:v>112.94882688769106</c:v>
                </c:pt>
                <c:pt idx="1639">
                  <c:v>113.26005127903358</c:v>
                </c:pt>
                <c:pt idx="1640">
                  <c:v>113.8044900368093</c:v>
                </c:pt>
                <c:pt idx="1641">
                  <c:v>113.86433398413833</c:v>
                </c:pt>
                <c:pt idx="1642">
                  <c:v>113.64481107549992</c:v>
                </c:pt>
                <c:pt idx="1643">
                  <c:v>114.15418659590054</c:v>
                </c:pt>
                <c:pt idx="1644">
                  <c:v>115.20772309699151</c:v>
                </c:pt>
                <c:pt idx="1645">
                  <c:v>115.44164445484843</c:v>
                </c:pt>
                <c:pt idx="1646">
                  <c:v>115.88369937490592</c:v>
                </c:pt>
                <c:pt idx="1647">
                  <c:v>116.2382135438779</c:v>
                </c:pt>
                <c:pt idx="1648">
                  <c:v>116.66274152823225</c:v>
                </c:pt>
                <c:pt idx="1649">
                  <c:v>116.85367057505002</c:v>
                </c:pt>
                <c:pt idx="1650">
                  <c:v>117.07276538356602</c:v>
                </c:pt>
                <c:pt idx="1651">
                  <c:v>118.77512393050471</c:v>
                </c:pt>
                <c:pt idx="1652">
                  <c:v>119.41461747677849</c:v>
                </c:pt>
                <c:pt idx="1653">
                  <c:v>119.92905830334644</c:v>
                </c:pt>
                <c:pt idx="1654">
                  <c:v>120.23292757249035</c:v>
                </c:pt>
                <c:pt idx="1655">
                  <c:v>120.57691825821991</c:v>
                </c:pt>
                <c:pt idx="1656">
                  <c:v>120.68620824313024</c:v>
                </c:pt>
                <c:pt idx="1657">
                  <c:v>120.91339052767636</c:v>
                </c:pt>
                <c:pt idx="1658">
                  <c:v>121.0653418350114</c:v>
                </c:pt>
                <c:pt idx="1659">
                  <c:v>121.09738272302889</c:v>
                </c:pt>
                <c:pt idx="1660">
                  <c:v>121.10564338845113</c:v>
                </c:pt>
                <c:pt idx="1661">
                  <c:v>121.14628649344787</c:v>
                </c:pt>
                <c:pt idx="1662">
                  <c:v>121.25564561241352</c:v>
                </c:pt>
                <c:pt idx="1663">
                  <c:v>121.40760039201484</c:v>
                </c:pt>
                <c:pt idx="1664">
                  <c:v>121.65353419748647</c:v>
                </c:pt>
                <c:pt idx="1665">
                  <c:v>121.81037004386022</c:v>
                </c:pt>
                <c:pt idx="1666">
                  <c:v>122.0185892371141</c:v>
                </c:pt>
                <c:pt idx="1667">
                  <c:v>121.69709243942724</c:v>
                </c:pt>
                <c:pt idx="1668">
                  <c:v>121.66140669761882</c:v>
                </c:pt>
                <c:pt idx="1669">
                  <c:v>121.67498138852604</c:v>
                </c:pt>
                <c:pt idx="1670">
                  <c:v>121.8447685777308</c:v>
                </c:pt>
                <c:pt idx="1671">
                  <c:v>121.98368456783373</c:v>
                </c:pt>
                <c:pt idx="1672">
                  <c:v>122.08455071704859</c:v>
                </c:pt>
                <c:pt idx="1673">
                  <c:v>122.06462015405054</c:v>
                </c:pt>
                <c:pt idx="1674">
                  <c:v>122.15346903681251</c:v>
                </c:pt>
                <c:pt idx="1675">
                  <c:v>121.95980885692067</c:v>
                </c:pt>
                <c:pt idx="1676">
                  <c:v>121.82881164687505</c:v>
                </c:pt>
                <c:pt idx="1677">
                  <c:v>121.66817608288063</c:v>
                </c:pt>
                <c:pt idx="1678">
                  <c:v>121.5229573290452</c:v>
                </c:pt>
                <c:pt idx="1679">
                  <c:v>121.7512464776697</c:v>
                </c:pt>
                <c:pt idx="1680">
                  <c:v>122.30163978439458</c:v>
                </c:pt>
                <c:pt idx="1681">
                  <c:v>122.48225587065895</c:v>
                </c:pt>
                <c:pt idx="1682">
                  <c:v>122.55722618751859</c:v>
                </c:pt>
                <c:pt idx="1683">
                  <c:v>122.60112173264102</c:v>
                </c:pt>
                <c:pt idx="1684">
                  <c:v>122.71565680240801</c:v>
                </c:pt>
                <c:pt idx="1685">
                  <c:v>122.77487874497869</c:v>
                </c:pt>
                <c:pt idx="1686">
                  <c:v>122.81949659984961</c:v>
                </c:pt>
                <c:pt idx="1687">
                  <c:v>122.86133768447803</c:v>
                </c:pt>
                <c:pt idx="1688">
                  <c:v>122.96018942302902</c:v>
                </c:pt>
                <c:pt idx="1689">
                  <c:v>123.09744632208933</c:v>
                </c:pt>
                <c:pt idx="1690">
                  <c:v>123.23691988461167</c:v>
                </c:pt>
                <c:pt idx="1691">
                  <c:v>123.32539673668633</c:v>
                </c:pt>
                <c:pt idx="1692">
                  <c:v>123.34878022544218</c:v>
                </c:pt>
                <c:pt idx="1693">
                  <c:v>123.43561088517706</c:v>
                </c:pt>
                <c:pt idx="1694">
                  <c:v>123.339793545373</c:v>
                </c:pt>
                <c:pt idx="1695">
                  <c:v>123.46263236425555</c:v>
                </c:pt>
                <c:pt idx="1696">
                  <c:v>123.64428669875385</c:v>
                </c:pt>
                <c:pt idx="1697">
                  <c:v>123.6315035981998</c:v>
                </c:pt>
                <c:pt idx="1698">
                  <c:v>123.58516980323967</c:v>
                </c:pt>
                <c:pt idx="1699">
                  <c:v>123.53175334564339</c:v>
                </c:pt>
                <c:pt idx="1700">
                  <c:v>123.60438445790018</c:v>
                </c:pt>
                <c:pt idx="1701">
                  <c:v>123.56298050136732</c:v>
                </c:pt>
                <c:pt idx="1702">
                  <c:v>123.4951459974309</c:v>
                </c:pt>
                <c:pt idx="1703">
                  <c:v>123.60946604422642</c:v>
                </c:pt>
                <c:pt idx="1704">
                  <c:v>123.56660723620287</c:v>
                </c:pt>
                <c:pt idx="1705">
                  <c:v>123.75288491199399</c:v>
                </c:pt>
                <c:pt idx="1706">
                  <c:v>123.7961861031084</c:v>
                </c:pt>
                <c:pt idx="1707">
                  <c:v>123.75433123787185</c:v>
                </c:pt>
                <c:pt idx="1708">
                  <c:v>123.72463130654741</c:v>
                </c:pt>
                <c:pt idx="1709">
                  <c:v>123.63255763234929</c:v>
                </c:pt>
                <c:pt idx="1710">
                  <c:v>123.64069605457431</c:v>
                </c:pt>
                <c:pt idx="1711">
                  <c:v>123.82109813432153</c:v>
                </c:pt>
                <c:pt idx="1712">
                  <c:v>123.931641638779</c:v>
                </c:pt>
                <c:pt idx="1713">
                  <c:v>123.96212756076012</c:v>
                </c:pt>
                <c:pt idx="1714">
                  <c:v>124.13930136462888</c:v>
                </c:pt>
                <c:pt idx="1715">
                  <c:v>123.99623918511345</c:v>
                </c:pt>
                <c:pt idx="1716">
                  <c:v>123.7763284180032</c:v>
                </c:pt>
                <c:pt idx="1717">
                  <c:v>123.96081937815299</c:v>
                </c:pt>
                <c:pt idx="1718">
                  <c:v>123.96902284650146</c:v>
                </c:pt>
                <c:pt idx="1719">
                  <c:v>123.80076079282698</c:v>
                </c:pt>
                <c:pt idx="1720">
                  <c:v>123.85302868148364</c:v>
                </c:pt>
                <c:pt idx="1721">
                  <c:v>123.8582237858438</c:v>
                </c:pt>
                <c:pt idx="1722">
                  <c:v>123.89704554447363</c:v>
                </c:pt>
                <c:pt idx="1723">
                  <c:v>123.83685052491627</c:v>
                </c:pt>
                <c:pt idx="1724">
                  <c:v>123.71762372324173</c:v>
                </c:pt>
                <c:pt idx="1725">
                  <c:v>123.57508547967622</c:v>
                </c:pt>
                <c:pt idx="1726">
                  <c:v>123.60387986017105</c:v>
                </c:pt>
                <c:pt idx="1727">
                  <c:v>123.98683503717533</c:v>
                </c:pt>
                <c:pt idx="1728">
                  <c:v>123.85640479347487</c:v>
                </c:pt>
                <c:pt idx="1729">
                  <c:v>123.94646738720479</c:v>
                </c:pt>
                <c:pt idx="1730">
                  <c:v>123.73217658851853</c:v>
                </c:pt>
                <c:pt idx="1731">
                  <c:v>123.74139605498566</c:v>
                </c:pt>
                <c:pt idx="1732">
                  <c:v>123.59143623882713</c:v>
                </c:pt>
                <c:pt idx="1733">
                  <c:v>123.84251570516182</c:v>
                </c:pt>
                <c:pt idx="1734">
                  <c:v>123.86876272586191</c:v>
                </c:pt>
                <c:pt idx="1735">
                  <c:v>123.75978397168177</c:v>
                </c:pt>
                <c:pt idx="1736">
                  <c:v>123.81338042883733</c:v>
                </c:pt>
                <c:pt idx="1737">
                  <c:v>123.7161951310097</c:v>
                </c:pt>
                <c:pt idx="1738">
                  <c:v>123.53333328078541</c:v>
                </c:pt>
                <c:pt idx="1739">
                  <c:v>123.61501431145167</c:v>
                </c:pt>
                <c:pt idx="1740">
                  <c:v>123.55924048940423</c:v>
                </c:pt>
                <c:pt idx="1741">
                  <c:v>123.69849455967146</c:v>
                </c:pt>
                <c:pt idx="1742">
                  <c:v>124.09803393441831</c:v>
                </c:pt>
                <c:pt idx="1743">
                  <c:v>124.49156810171733</c:v>
                </c:pt>
                <c:pt idx="1744">
                  <c:v>124.78182617088009</c:v>
                </c:pt>
                <c:pt idx="1745">
                  <c:v>124.85763002608805</c:v>
                </c:pt>
                <c:pt idx="1746">
                  <c:v>125.34737118956876</c:v>
                </c:pt>
                <c:pt idx="1747">
                  <c:v>125.62723991829132</c:v>
                </c:pt>
                <c:pt idx="1748">
                  <c:v>125.94805884789335</c:v>
                </c:pt>
                <c:pt idx="1749">
                  <c:v>126.08131072079554</c:v>
                </c:pt>
                <c:pt idx="1750">
                  <c:v>126.08138978875142</c:v>
                </c:pt>
                <c:pt idx="1751">
                  <c:v>126.13252646281911</c:v>
                </c:pt>
                <c:pt idx="1752">
                  <c:v>126.19493341225976</c:v>
                </c:pt>
                <c:pt idx="1753">
                  <c:v>126.17359133543548</c:v>
                </c:pt>
                <c:pt idx="1754">
                  <c:v>126.28965990674628</c:v>
                </c:pt>
                <c:pt idx="1755">
                  <c:v>126.37492656084869</c:v>
                </c:pt>
                <c:pt idx="1756">
                  <c:v>126.34489942964284</c:v>
                </c:pt>
                <c:pt idx="1757">
                  <c:v>126.57789801716574</c:v>
                </c:pt>
                <c:pt idx="1758">
                  <c:v>126.4619811026911</c:v>
                </c:pt>
                <c:pt idx="1759">
                  <c:v>126.39632538649046</c:v>
                </c:pt>
                <c:pt idx="1760">
                  <c:v>126.50335784008726</c:v>
                </c:pt>
                <c:pt idx="1761">
                  <c:v>126.64881576680489</c:v>
                </c:pt>
                <c:pt idx="1762">
                  <c:v>127.02296301437327</c:v>
                </c:pt>
                <c:pt idx="1763">
                  <c:v>127.00568452668507</c:v>
                </c:pt>
                <c:pt idx="1764">
                  <c:v>126.78609834628743</c:v>
                </c:pt>
                <c:pt idx="1765">
                  <c:v>126.75501520309895</c:v>
                </c:pt>
                <c:pt idx="1766">
                  <c:v>126.96238190512535</c:v>
                </c:pt>
                <c:pt idx="1767">
                  <c:v>126.99337270008652</c:v>
                </c:pt>
                <c:pt idx="1768">
                  <c:v>127.12393213684298</c:v>
                </c:pt>
                <c:pt idx="1769">
                  <c:v>127.11500119742107</c:v>
                </c:pt>
                <c:pt idx="1770">
                  <c:v>127.24346268033025</c:v>
                </c:pt>
                <c:pt idx="1771">
                  <c:v>127.0921482382156</c:v>
                </c:pt>
                <c:pt idx="1772">
                  <c:v>127.21262569666845</c:v>
                </c:pt>
                <c:pt idx="1773">
                  <c:v>127.10799283663393</c:v>
                </c:pt>
                <c:pt idx="1774">
                  <c:v>127.28747015270925</c:v>
                </c:pt>
                <c:pt idx="1775">
                  <c:v>127.49507630555166</c:v>
                </c:pt>
                <c:pt idx="1776">
                  <c:v>127.52793322578273</c:v>
                </c:pt>
                <c:pt idx="1777">
                  <c:v>127.54653283041951</c:v>
                </c:pt>
                <c:pt idx="1778">
                  <c:v>127.33096865253796</c:v>
                </c:pt>
                <c:pt idx="1779">
                  <c:v>127.64392465013805</c:v>
                </c:pt>
                <c:pt idx="1780">
                  <c:v>127.48949312968251</c:v>
                </c:pt>
                <c:pt idx="1781">
                  <c:v>127.33926327999461</c:v>
                </c:pt>
                <c:pt idx="1782">
                  <c:v>127.42040443870454</c:v>
                </c:pt>
                <c:pt idx="1783">
                  <c:v>127.40756787270881</c:v>
                </c:pt>
                <c:pt idx="1784">
                  <c:v>127.43422171203487</c:v>
                </c:pt>
                <c:pt idx="1785">
                  <c:v>127.41402081029973</c:v>
                </c:pt>
                <c:pt idx="1786">
                  <c:v>127.28259821446213</c:v>
                </c:pt>
                <c:pt idx="1787">
                  <c:v>127.28259821446213</c:v>
                </c:pt>
                <c:pt idx="1788">
                  <c:v>127.18816180093047</c:v>
                </c:pt>
                <c:pt idx="1789">
                  <c:v>127.02326293513232</c:v>
                </c:pt>
                <c:pt idx="1790">
                  <c:v>126.60487161260731</c:v>
                </c:pt>
                <c:pt idx="1791">
                  <c:v>126.61449162964891</c:v>
                </c:pt>
                <c:pt idx="1792">
                  <c:v>126.09817682645337</c:v>
                </c:pt>
                <c:pt idx="1793">
                  <c:v>126.05018945298178</c:v>
                </c:pt>
                <c:pt idx="1794">
                  <c:v>125.93926292130422</c:v>
                </c:pt>
                <c:pt idx="1795">
                  <c:v>125.9553809245926</c:v>
                </c:pt>
                <c:pt idx="1796">
                  <c:v>125.67754579111133</c:v>
                </c:pt>
                <c:pt idx="1797">
                  <c:v>125.4617862087626</c:v>
                </c:pt>
                <c:pt idx="1798">
                  <c:v>125.33456346621037</c:v>
                </c:pt>
                <c:pt idx="1799">
                  <c:v>125.35617671405797</c:v>
                </c:pt>
                <c:pt idx="1800">
                  <c:v>125.25278594184236</c:v>
                </c:pt>
                <c:pt idx="1801">
                  <c:v>125.28628037389539</c:v>
                </c:pt>
                <c:pt idx="1802">
                  <c:v>125.28761532848681</c:v>
                </c:pt>
                <c:pt idx="1803">
                  <c:v>125.68092879742055</c:v>
                </c:pt>
                <c:pt idx="1804">
                  <c:v>125.45753264083045</c:v>
                </c:pt>
                <c:pt idx="1805">
                  <c:v>125.39633600223767</c:v>
                </c:pt>
                <c:pt idx="1806">
                  <c:v>125.41507311568346</c:v>
                </c:pt>
                <c:pt idx="1807">
                  <c:v>125.2312518912221</c:v>
                </c:pt>
                <c:pt idx="1808">
                  <c:v>124.83669528187376</c:v>
                </c:pt>
                <c:pt idx="1809">
                  <c:v>124.77857422249828</c:v>
                </c:pt>
                <c:pt idx="1810">
                  <c:v>124.59157076814712</c:v>
                </c:pt>
                <c:pt idx="1811">
                  <c:v>124.178174784954</c:v>
                </c:pt>
                <c:pt idx="1812">
                  <c:v>123.32140552280764</c:v>
                </c:pt>
                <c:pt idx="1813">
                  <c:v>122.80959728777907</c:v>
                </c:pt>
                <c:pt idx="1814">
                  <c:v>122.16767570548841</c:v>
                </c:pt>
                <c:pt idx="1815">
                  <c:v>122.16538221131641</c:v>
                </c:pt>
                <c:pt idx="1816">
                  <c:v>122.05028934076755</c:v>
                </c:pt>
                <c:pt idx="1817">
                  <c:v>121.46670337357601</c:v>
                </c:pt>
                <c:pt idx="1818">
                  <c:v>121.26561816430504</c:v>
                </c:pt>
                <c:pt idx="1819">
                  <c:v>121.18025748061005</c:v>
                </c:pt>
                <c:pt idx="1820">
                  <c:v>121.19461991778</c:v>
                </c:pt>
                <c:pt idx="1821">
                  <c:v>120.22914469641429</c:v>
                </c:pt>
                <c:pt idx="1822">
                  <c:v>120.1908098950917</c:v>
                </c:pt>
                <c:pt idx="1823">
                  <c:v>119.76087089442075</c:v>
                </c:pt>
                <c:pt idx="1824">
                  <c:v>119.48613452295325</c:v>
                </c:pt>
                <c:pt idx="1825">
                  <c:v>119.06569850517104</c:v>
                </c:pt>
                <c:pt idx="1826">
                  <c:v>118.99047385184973</c:v>
                </c:pt>
                <c:pt idx="1827">
                  <c:v>118.76006439031558</c:v>
                </c:pt>
                <c:pt idx="1828">
                  <c:v>118.66386839563665</c:v>
                </c:pt>
                <c:pt idx="1829">
                  <c:v>118.71136643335529</c:v>
                </c:pt>
                <c:pt idx="1830">
                  <c:v>118.74517689651017</c:v>
                </c:pt>
                <c:pt idx="1831">
                  <c:v>118.68842508123193</c:v>
                </c:pt>
                <c:pt idx="1832">
                  <c:v>118.64827323612528</c:v>
                </c:pt>
                <c:pt idx="1833">
                  <c:v>118.55770515907953</c:v>
                </c:pt>
                <c:pt idx="1834">
                  <c:v>118.47411504025079</c:v>
                </c:pt>
                <c:pt idx="1835">
                  <c:v>118.64877446706325</c:v>
                </c:pt>
                <c:pt idx="1836">
                  <c:v>118.78968862179497</c:v>
                </c:pt>
                <c:pt idx="1837">
                  <c:v>118.91680372860864</c:v>
                </c:pt>
                <c:pt idx="1838">
                  <c:v>118.96515303505001</c:v>
                </c:pt>
                <c:pt idx="1839">
                  <c:v>118.99252768984599</c:v>
                </c:pt>
                <c:pt idx="1840">
                  <c:v>118.9428294951602</c:v>
                </c:pt>
                <c:pt idx="1841">
                  <c:v>118.97789891551594</c:v>
                </c:pt>
                <c:pt idx="1842">
                  <c:v>119.33127403614191</c:v>
                </c:pt>
                <c:pt idx="1843">
                  <c:v>119.35148794473018</c:v>
                </c:pt>
                <c:pt idx="1844">
                  <c:v>119.11885236505491</c:v>
                </c:pt>
                <c:pt idx="1845">
                  <c:v>119.02903424548194</c:v>
                </c:pt>
                <c:pt idx="1846">
                  <c:v>118.55006386080879</c:v>
                </c:pt>
                <c:pt idx="1847">
                  <c:v>118.61692369067305</c:v>
                </c:pt>
                <c:pt idx="1848">
                  <c:v>118.60437348065958</c:v>
                </c:pt>
                <c:pt idx="1849">
                  <c:v>118.58075627820222</c:v>
                </c:pt>
                <c:pt idx="1850">
                  <c:v>118.57217440307464</c:v>
                </c:pt>
                <c:pt idx="1851">
                  <c:v>118.58469091314699</c:v>
                </c:pt>
                <c:pt idx="1852">
                  <c:v>118.69543020275067</c:v>
                </c:pt>
                <c:pt idx="1853">
                  <c:v>118.87608245547433</c:v>
                </c:pt>
                <c:pt idx="1854">
                  <c:v>119.19295369596755</c:v>
                </c:pt>
                <c:pt idx="1855">
                  <c:v>119.28579717047548</c:v>
                </c:pt>
                <c:pt idx="1856">
                  <c:v>119.32068252314386</c:v>
                </c:pt>
                <c:pt idx="1857">
                  <c:v>119.36486303449094</c:v>
                </c:pt>
                <c:pt idx="1858">
                  <c:v>119.14855899085364</c:v>
                </c:pt>
                <c:pt idx="1859">
                  <c:v>118.61911396794426</c:v>
                </c:pt>
                <c:pt idx="1860">
                  <c:v>118.62228298099706</c:v>
                </c:pt>
                <c:pt idx="1861">
                  <c:v>118.6713800568893</c:v>
                </c:pt>
                <c:pt idx="1862">
                  <c:v>118.68663883012177</c:v>
                </c:pt>
                <c:pt idx="1863">
                  <c:v>118.70256475837634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848984"/>
        <c:axId val="328841536"/>
      </c:lineChart>
      <c:dateAx>
        <c:axId val="328848984"/>
        <c:scaling>
          <c:orientation val="minMax"/>
        </c:scaling>
        <c:delete val="0"/>
        <c:axPos val="b"/>
        <c:numFmt formatCode="[$-416]mmm\-yy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28841536"/>
        <c:crosses val="autoZero"/>
        <c:auto val="1"/>
        <c:lblOffset val="100"/>
        <c:baseTimeUnit val="days"/>
        <c:majorUnit val="2"/>
        <c:majorTimeUnit val="months"/>
      </c:dateAx>
      <c:valAx>
        <c:axId val="328841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Dot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3399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b="1" dirty="0">
                    <a:solidFill>
                      <a:srgbClr val="003399"/>
                    </a:solidFill>
                  </a:rPr>
                  <a:t>R</a:t>
                </a:r>
                <a:r>
                  <a:rPr lang="pt-BR" b="1" dirty="0" smtClean="0">
                    <a:solidFill>
                      <a:srgbClr val="003399"/>
                    </a:solidFill>
                  </a:rPr>
                  <a:t>$/@</a:t>
                </a:r>
                <a:endParaRPr lang="pt-BR" b="1" dirty="0">
                  <a:solidFill>
                    <a:srgbClr val="003399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rgbClr val="003399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28848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8C3109-ADF5-4463-BE72-1D4F538119F6}" type="datetimeFigureOut">
              <a:rPr lang="pt-BR" smtClean="0"/>
              <a:t>11/11/2015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597EF-8E30-4043-B0B8-F022853214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8447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8D9AE-9B57-4E6F-BC1F-A43022C66E43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8650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3FB9-A296-4D8C-B2E2-A1A7A4925250}" type="datetimeFigureOut">
              <a:rPr lang="pt-BR" smtClean="0"/>
              <a:pPr/>
              <a:t>11/11/2015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DEE69-19AE-490C-8743-3BEFA88AE1A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8879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3FB9-A296-4D8C-B2E2-A1A7A4925250}" type="datetimeFigureOut">
              <a:rPr lang="pt-BR" smtClean="0"/>
              <a:pPr/>
              <a:t>11/11/2015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DEE69-19AE-490C-8743-3BEFA88AE1A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4276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3FB9-A296-4D8C-B2E2-A1A7A4925250}" type="datetimeFigureOut">
              <a:rPr lang="pt-BR" smtClean="0"/>
              <a:pPr/>
              <a:t>11/11/2015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DEE69-19AE-490C-8743-3BEFA88AE1A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7835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3FB9-A296-4D8C-B2E2-A1A7A4925250}" type="datetimeFigureOut">
              <a:rPr lang="pt-BR" smtClean="0"/>
              <a:pPr/>
              <a:t>11/11/2015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DEE69-19AE-490C-8743-3BEFA88AE1A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467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3FB9-A296-4D8C-B2E2-A1A7A4925250}" type="datetimeFigureOut">
              <a:rPr lang="pt-BR" smtClean="0"/>
              <a:pPr/>
              <a:t>11/11/2015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DEE69-19AE-490C-8743-3BEFA88AE1A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2609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3FB9-A296-4D8C-B2E2-A1A7A4925250}" type="datetimeFigureOut">
              <a:rPr lang="pt-BR" smtClean="0"/>
              <a:pPr/>
              <a:t>11/11/2015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DEE69-19AE-490C-8743-3BEFA88AE1A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9102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3FB9-A296-4D8C-B2E2-A1A7A4925250}" type="datetimeFigureOut">
              <a:rPr lang="pt-BR" smtClean="0"/>
              <a:pPr/>
              <a:t>11/11/2015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DEE69-19AE-490C-8743-3BEFA88AE1A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0577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3FB9-A296-4D8C-B2E2-A1A7A4925250}" type="datetimeFigureOut">
              <a:rPr lang="pt-BR" smtClean="0"/>
              <a:pPr/>
              <a:t>11/11/2015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DEE69-19AE-490C-8743-3BEFA88AE1A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6025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3FB9-A296-4D8C-B2E2-A1A7A4925250}" type="datetimeFigureOut">
              <a:rPr lang="pt-BR" smtClean="0"/>
              <a:pPr/>
              <a:t>11/11/2015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DEE69-19AE-490C-8743-3BEFA88AE1A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2813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3FB9-A296-4D8C-B2E2-A1A7A4925250}" type="datetimeFigureOut">
              <a:rPr lang="pt-BR" smtClean="0"/>
              <a:pPr/>
              <a:t>11/11/2015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DEE69-19AE-490C-8743-3BEFA88AE1A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522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3FB9-A296-4D8C-B2E2-A1A7A4925250}" type="datetimeFigureOut">
              <a:rPr lang="pt-BR" smtClean="0"/>
              <a:pPr/>
              <a:t>11/11/2015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DEE69-19AE-490C-8743-3BEFA88AE1A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066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C3FB9-A296-4D8C-B2E2-A1A7A4925250}" type="datetimeFigureOut">
              <a:rPr lang="pt-BR" smtClean="0"/>
              <a:pPr/>
              <a:t>11/11/2015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DEE69-19AE-490C-8743-3BEFA88AE1A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8862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1484768" y="20608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676" y="836676"/>
            <a:ext cx="5184648" cy="518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00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Gráfico 5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8252834"/>
              </p:ext>
            </p:extLst>
          </p:nvPr>
        </p:nvGraphicFramePr>
        <p:xfrm>
          <a:off x="4508357" y="738932"/>
          <a:ext cx="5604831" cy="4861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Retângulo 15"/>
          <p:cNvSpPr/>
          <p:nvPr/>
        </p:nvSpPr>
        <p:spPr>
          <a:xfrm>
            <a:off x="2574420" y="836712"/>
            <a:ext cx="4356271" cy="4994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rgbClr val="003399"/>
                </a:solidFill>
              </a:rPr>
              <a:t>Custo Total R$/@ 2° Trimestre de 2015</a:t>
            </a:r>
            <a:endParaRPr lang="pt-BR" b="1" dirty="0">
              <a:solidFill>
                <a:srgbClr val="003399"/>
              </a:solidFill>
            </a:endParaRPr>
          </a:p>
        </p:txBody>
      </p:sp>
      <p:graphicFrame>
        <p:nvGraphicFramePr>
          <p:cNvPr id="18" name="Tabe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809900"/>
              </p:ext>
            </p:extLst>
          </p:nvPr>
        </p:nvGraphicFramePr>
        <p:xfrm>
          <a:off x="5476880" y="1359398"/>
          <a:ext cx="720080" cy="4527970"/>
        </p:xfrm>
        <a:graphic>
          <a:graphicData uri="http://schemas.openxmlformats.org/drawingml/2006/table">
            <a:tbl>
              <a:tblPr>
                <a:solidFill>
                  <a:srgbClr val="C00000"/>
                </a:solidFill>
                <a:tableStyleId>{5C22544A-7EE6-4342-B048-85BDC9FD1C3A}</a:tableStyleId>
              </a:tblPr>
              <a:tblGrid>
                <a:gridCol w="720080"/>
              </a:tblGrid>
              <a:tr h="4527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R$ 0,76</a:t>
                      </a:r>
                      <a:endParaRPr lang="pt-BR" sz="1200" b="1" i="0" u="none" strike="noStrike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527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R$ 9,03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527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R$ 3,09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527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R$ 2,23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527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R$ 75,71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527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R$ 5,81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527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R$ 13,85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527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R$ 110,50</a:t>
                      </a:r>
                      <a:endParaRPr lang="pt-BR" sz="1200" b="1" i="0" u="none" strike="noStrike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527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R$ 14,35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527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R$ 124,85</a:t>
                      </a:r>
                      <a:endParaRPr lang="pt-BR" sz="1200" b="1" i="0" u="none" strike="noStrike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Tabe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1662710"/>
              </p:ext>
            </p:extLst>
          </p:nvPr>
        </p:nvGraphicFramePr>
        <p:xfrm>
          <a:off x="6210611" y="1359398"/>
          <a:ext cx="688355" cy="4527970"/>
        </p:xfrm>
        <a:graphic>
          <a:graphicData uri="http://schemas.openxmlformats.org/drawingml/2006/table">
            <a:tbl>
              <a:tblPr>
                <a:solidFill>
                  <a:srgbClr val="C00000"/>
                </a:solidFill>
                <a:tableStyleId>{5C22544A-7EE6-4342-B048-85BDC9FD1C3A}</a:tableStyleId>
              </a:tblPr>
              <a:tblGrid>
                <a:gridCol w="688355"/>
              </a:tblGrid>
              <a:tr h="45279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5279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5279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5279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5279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5279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5279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5279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89%</a:t>
                      </a:r>
                      <a:endParaRPr lang="pt-BR" sz="1200" b="1" i="0" u="none" strike="noStrike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5279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5279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pt-BR" sz="1200" b="1" i="0" u="none" strike="noStrike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4" name="Elipse 73"/>
          <p:cNvSpPr/>
          <p:nvPr/>
        </p:nvSpPr>
        <p:spPr>
          <a:xfrm>
            <a:off x="7452320" y="5188104"/>
            <a:ext cx="66220" cy="5880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50" name="Tabela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086521"/>
              </p:ext>
            </p:extLst>
          </p:nvPr>
        </p:nvGraphicFramePr>
        <p:xfrm>
          <a:off x="2593873" y="1359402"/>
          <a:ext cx="2896657" cy="45318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96657"/>
              </a:tblGrid>
              <a:tr h="452737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1" i="0" u="none" strike="noStrike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Manejo Sanitário e Reprodutivo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5273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Suplementação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5273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Pastagem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5273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Forrageira Anual</a:t>
                      </a:r>
                      <a:r>
                        <a:rPr lang="pt-BR" sz="1600" b="1" i="0" u="none" strike="noStrike" baseline="0" dirty="0" smtClean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pt-BR" sz="1600" b="1" i="0" u="none" strike="noStrike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5273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Aquisição de Animais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5273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Mão de Obra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5273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Outros Custos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5273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COE</a:t>
                      </a:r>
                      <a:r>
                        <a:rPr lang="pt-BR" sz="1600" b="1" i="0" u="none" strike="noStrike" baseline="0" dirty="0" smtClean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 (subtotal)</a:t>
                      </a:r>
                      <a:endParaRPr lang="pt-BR" sz="1600" b="1" i="0" u="none" strike="noStrike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5273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Custos Fixos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5726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Total </a:t>
                      </a:r>
                      <a:endParaRPr lang="pt-BR" sz="1800" b="1" i="0" u="none" strike="noStrike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0" name="Elipse 69"/>
          <p:cNvSpPr/>
          <p:nvPr/>
        </p:nvSpPr>
        <p:spPr>
          <a:xfrm flipH="1">
            <a:off x="5678409" y="3527297"/>
            <a:ext cx="45719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9" name="Elipse 78"/>
          <p:cNvSpPr/>
          <p:nvPr/>
        </p:nvSpPr>
        <p:spPr>
          <a:xfrm flipH="1">
            <a:off x="6588224" y="2636912"/>
            <a:ext cx="45719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0" name="Elipse 79"/>
          <p:cNvSpPr/>
          <p:nvPr/>
        </p:nvSpPr>
        <p:spPr>
          <a:xfrm flipH="1">
            <a:off x="7164288" y="2375169"/>
            <a:ext cx="45719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1" name="Elipse 80"/>
          <p:cNvSpPr/>
          <p:nvPr/>
        </p:nvSpPr>
        <p:spPr>
          <a:xfrm flipH="1">
            <a:off x="7478609" y="2447177"/>
            <a:ext cx="45719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2" name="Elipse 81"/>
          <p:cNvSpPr/>
          <p:nvPr/>
        </p:nvSpPr>
        <p:spPr>
          <a:xfrm flipH="1">
            <a:off x="7982665" y="2599577"/>
            <a:ext cx="45719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3" name="Elipse 82"/>
          <p:cNvSpPr/>
          <p:nvPr/>
        </p:nvSpPr>
        <p:spPr>
          <a:xfrm flipH="1">
            <a:off x="8172400" y="2751977"/>
            <a:ext cx="45719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4" name="Elipse 83"/>
          <p:cNvSpPr/>
          <p:nvPr/>
        </p:nvSpPr>
        <p:spPr>
          <a:xfrm flipH="1">
            <a:off x="8774753" y="4221088"/>
            <a:ext cx="45719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5" name="Elipse 84"/>
          <p:cNvSpPr/>
          <p:nvPr/>
        </p:nvSpPr>
        <p:spPr>
          <a:xfrm flipH="1">
            <a:off x="5580112" y="3887337"/>
            <a:ext cx="45719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tângulo 28"/>
          <p:cNvSpPr/>
          <p:nvPr/>
        </p:nvSpPr>
        <p:spPr>
          <a:xfrm>
            <a:off x="10100" y="6611750"/>
            <a:ext cx="4057844" cy="27363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pt-BR" sz="1600" dirty="0"/>
          </a:p>
        </p:txBody>
      </p:sp>
      <p:sp>
        <p:nvSpPr>
          <p:cNvPr id="30" name="Título 1"/>
          <p:cNvSpPr>
            <a:spLocks noGrp="1"/>
          </p:cNvSpPr>
          <p:nvPr>
            <p:ph type="title"/>
          </p:nvPr>
        </p:nvSpPr>
        <p:spPr>
          <a:xfrm>
            <a:off x="10100" y="154848"/>
            <a:ext cx="9133900" cy="745732"/>
          </a:xfrm>
        </p:spPr>
        <p:txBody>
          <a:bodyPr>
            <a:normAutofit/>
          </a:bodyPr>
          <a:lstStyle/>
          <a:p>
            <a:r>
              <a:rPr lang="pt-BR" sz="2000" dirty="0" smtClean="0"/>
              <a:t> </a:t>
            </a:r>
            <a:r>
              <a:rPr lang="pt-BR" sz="2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 DE PRODUÇÃO </a:t>
            </a:r>
            <a:r>
              <a:rPr lang="pt-BR" sz="20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pt-BR" sz="2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ISTEMA DE RECRIA/ENGORDA</a:t>
            </a:r>
            <a:endParaRPr lang="en-US" sz="20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51520" y="573325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3399"/>
                </a:solidFill>
              </a:rPr>
              <a:t>Fonte: Imea</a:t>
            </a:r>
            <a:endParaRPr lang="pt-BR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19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3849813"/>
              </p:ext>
            </p:extLst>
          </p:nvPr>
        </p:nvGraphicFramePr>
        <p:xfrm>
          <a:off x="251520" y="971242"/>
          <a:ext cx="864000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45732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solidFill>
                  <a:srgbClr val="003399"/>
                </a:solidFill>
              </a:rPr>
              <a:t>ARROBA DO BOI E DA VACA</a:t>
            </a:r>
            <a:endParaRPr lang="en-US" sz="2800" b="1" dirty="0">
              <a:solidFill>
                <a:srgbClr val="003399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0100" y="6525344"/>
            <a:ext cx="4057844" cy="27363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600" dirty="0" smtClean="0"/>
              <a:t>Fonte: </a:t>
            </a:r>
            <a:r>
              <a:rPr lang="pt-BR" sz="1600" dirty="0" err="1" smtClean="0"/>
              <a:t>Imea</a:t>
            </a:r>
            <a:r>
              <a:rPr lang="pt-BR" sz="1600" dirty="0" smtClean="0"/>
              <a:t>.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46217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1484768" y="20608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32656"/>
            <a:ext cx="5349346" cy="5509315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851920" y="2492896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Muito</a:t>
            </a:r>
          </a:p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Obrigado!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24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1484768" y="20608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1259632" y="3501008"/>
            <a:ext cx="720079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33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LUIS OLAVO SABINO DOS SANTOS</a:t>
            </a:r>
          </a:p>
          <a:p>
            <a:pPr algn="ctr"/>
            <a:r>
              <a:rPr lang="pt-BR" sz="2000" b="1" dirty="0" smtClean="0">
                <a:solidFill>
                  <a:srgbClr val="0033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pt-BR" sz="2000" b="1" dirty="0">
              <a:solidFill>
                <a:srgbClr val="00339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2000" b="1" dirty="0" smtClean="0">
                <a:solidFill>
                  <a:srgbClr val="0033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FAZENDA SHALON E AGROPECUARIA LILIANA</a:t>
            </a:r>
          </a:p>
          <a:p>
            <a:pPr algn="ctr">
              <a:lnSpc>
                <a:spcPct val="150000"/>
              </a:lnSpc>
            </a:pPr>
            <a:r>
              <a:rPr lang="pt-BR" sz="2000" b="1" dirty="0" smtClean="0">
                <a:solidFill>
                  <a:srgbClr val="0033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ALTA FLORESTA MT  </a:t>
            </a:r>
            <a:endParaRPr lang="pt-BR" sz="20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547664" y="2070068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TEMA: MERCADO</a:t>
            </a:r>
            <a:endParaRPr lang="pt-BR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75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-248765" y="438031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  <a:p>
            <a:endParaRPr lang="pt-BR" dirty="0"/>
          </a:p>
        </p:txBody>
      </p:sp>
      <p:sp>
        <p:nvSpPr>
          <p:cNvPr id="51" name="Retângulo 50"/>
          <p:cNvSpPr/>
          <p:nvPr/>
        </p:nvSpPr>
        <p:spPr>
          <a:xfrm>
            <a:off x="4220002" y="2173806"/>
            <a:ext cx="2340000" cy="24480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Embalagens</a:t>
            </a:r>
          </a:p>
        </p:txBody>
      </p:sp>
      <p:sp>
        <p:nvSpPr>
          <p:cNvPr id="52" name="Retângulo 51"/>
          <p:cNvSpPr/>
          <p:nvPr/>
        </p:nvSpPr>
        <p:spPr>
          <a:xfrm>
            <a:off x="4237663" y="2445170"/>
            <a:ext cx="2340000" cy="24480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Energia elétrica</a:t>
            </a:r>
          </a:p>
        </p:txBody>
      </p:sp>
      <p:sp>
        <p:nvSpPr>
          <p:cNvPr id="53" name="Retângulo 52"/>
          <p:cNvSpPr/>
          <p:nvPr/>
        </p:nvSpPr>
        <p:spPr>
          <a:xfrm>
            <a:off x="4219664" y="2784035"/>
            <a:ext cx="2340000" cy="24480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Equipamentos</a:t>
            </a:r>
          </a:p>
        </p:txBody>
      </p:sp>
      <p:sp>
        <p:nvSpPr>
          <p:cNvPr id="54" name="Retângulo 53"/>
          <p:cNvSpPr/>
          <p:nvPr/>
        </p:nvSpPr>
        <p:spPr>
          <a:xfrm>
            <a:off x="4219326" y="3706378"/>
            <a:ext cx="2340000" cy="24480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Filtros de água</a:t>
            </a:r>
          </a:p>
        </p:txBody>
      </p:sp>
      <p:sp>
        <p:nvSpPr>
          <p:cNvPr id="55" name="Retângulo 54"/>
          <p:cNvSpPr/>
          <p:nvPr/>
        </p:nvSpPr>
        <p:spPr>
          <a:xfrm>
            <a:off x="6740282" y="2178580"/>
            <a:ext cx="2340000" cy="24480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Carne </a:t>
            </a:r>
            <a:r>
              <a:rPr lang="pt-BR" sz="15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natura</a:t>
            </a:r>
          </a:p>
        </p:txBody>
      </p:sp>
      <p:sp>
        <p:nvSpPr>
          <p:cNvPr id="56" name="Retângulo 55"/>
          <p:cNvSpPr/>
          <p:nvPr/>
        </p:nvSpPr>
        <p:spPr>
          <a:xfrm>
            <a:off x="6740282" y="2486601"/>
            <a:ext cx="2340000" cy="24480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Couro</a:t>
            </a:r>
          </a:p>
        </p:txBody>
      </p:sp>
      <p:sp>
        <p:nvSpPr>
          <p:cNvPr id="57" name="Retângulo 56"/>
          <p:cNvSpPr/>
          <p:nvPr/>
        </p:nvSpPr>
        <p:spPr>
          <a:xfrm>
            <a:off x="6740282" y="2783518"/>
            <a:ext cx="2340000" cy="24480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Miúdos e glândulas</a:t>
            </a:r>
          </a:p>
        </p:txBody>
      </p:sp>
      <p:sp>
        <p:nvSpPr>
          <p:cNvPr id="58" name="Retângulo 57"/>
          <p:cNvSpPr/>
          <p:nvPr/>
        </p:nvSpPr>
        <p:spPr>
          <a:xfrm>
            <a:off x="6740282" y="3092105"/>
            <a:ext cx="2340000" cy="24480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Carne industrial</a:t>
            </a:r>
          </a:p>
        </p:txBody>
      </p:sp>
      <p:sp>
        <p:nvSpPr>
          <p:cNvPr id="59" name="Retângulo 58"/>
          <p:cNvSpPr/>
          <p:nvPr/>
        </p:nvSpPr>
        <p:spPr>
          <a:xfrm>
            <a:off x="6740282" y="3389236"/>
            <a:ext cx="2340000" cy="24480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Farinhas</a:t>
            </a:r>
          </a:p>
        </p:txBody>
      </p:sp>
      <p:sp>
        <p:nvSpPr>
          <p:cNvPr id="60" name="Retângulo 59"/>
          <p:cNvSpPr/>
          <p:nvPr/>
        </p:nvSpPr>
        <p:spPr>
          <a:xfrm>
            <a:off x="6740282" y="3696863"/>
            <a:ext cx="2340000" cy="24480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Subprodutos</a:t>
            </a:r>
          </a:p>
        </p:txBody>
      </p:sp>
      <p:sp>
        <p:nvSpPr>
          <p:cNvPr id="61" name="Retângulo 60"/>
          <p:cNvSpPr/>
          <p:nvPr/>
        </p:nvSpPr>
        <p:spPr>
          <a:xfrm>
            <a:off x="120285" y="1950200"/>
            <a:ext cx="1779179" cy="372717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Genética</a:t>
            </a:r>
          </a:p>
        </p:txBody>
      </p:sp>
      <p:sp>
        <p:nvSpPr>
          <p:cNvPr id="62" name="Retângulo 61"/>
          <p:cNvSpPr/>
          <p:nvPr/>
        </p:nvSpPr>
        <p:spPr>
          <a:xfrm>
            <a:off x="109397" y="2385796"/>
            <a:ext cx="1799446" cy="372717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Suplementos</a:t>
            </a:r>
          </a:p>
        </p:txBody>
      </p:sp>
      <p:sp>
        <p:nvSpPr>
          <p:cNvPr id="63" name="Retângulo 62"/>
          <p:cNvSpPr/>
          <p:nvPr/>
        </p:nvSpPr>
        <p:spPr>
          <a:xfrm>
            <a:off x="119531" y="2825003"/>
            <a:ext cx="1789313" cy="712284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Defensivos agrícolas</a:t>
            </a:r>
          </a:p>
        </p:txBody>
      </p:sp>
      <p:sp>
        <p:nvSpPr>
          <p:cNvPr id="64" name="Retângulo 63"/>
          <p:cNvSpPr/>
          <p:nvPr/>
        </p:nvSpPr>
        <p:spPr>
          <a:xfrm>
            <a:off x="120284" y="3640061"/>
            <a:ext cx="1779179" cy="686403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Sementes forrageiras</a:t>
            </a:r>
          </a:p>
        </p:txBody>
      </p:sp>
      <p:sp>
        <p:nvSpPr>
          <p:cNvPr id="65" name="Retângulo 64"/>
          <p:cNvSpPr/>
          <p:nvPr/>
        </p:nvSpPr>
        <p:spPr>
          <a:xfrm>
            <a:off x="120283" y="4385797"/>
            <a:ext cx="1789313" cy="372715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Óleo diesel</a:t>
            </a:r>
          </a:p>
        </p:txBody>
      </p:sp>
      <p:sp>
        <p:nvSpPr>
          <p:cNvPr id="66" name="Retângulo 65"/>
          <p:cNvSpPr/>
          <p:nvPr/>
        </p:nvSpPr>
        <p:spPr>
          <a:xfrm>
            <a:off x="120283" y="4864197"/>
            <a:ext cx="1779180" cy="452753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Maquinários</a:t>
            </a:r>
          </a:p>
        </p:txBody>
      </p:sp>
      <p:sp>
        <p:nvSpPr>
          <p:cNvPr id="67" name="Retângulo 66"/>
          <p:cNvSpPr/>
          <p:nvPr/>
        </p:nvSpPr>
        <p:spPr>
          <a:xfrm>
            <a:off x="119531" y="5406584"/>
            <a:ext cx="1789313" cy="361155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Outros</a:t>
            </a:r>
          </a:p>
        </p:txBody>
      </p:sp>
      <p:pic>
        <p:nvPicPr>
          <p:cNvPr id="68" name="Picture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82474" y="436031"/>
            <a:ext cx="1703999" cy="114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0" descr="http://ponto18.com.br/admin/fotos/estabelecimentos/4100/est_4100_foto_101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599" y="438518"/>
            <a:ext cx="1636094" cy="113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4" descr="http://assets2.exame.abril.com.br/assets/images/2013/9/302702/size_810_16_9_AX243_1044_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813" y="456333"/>
            <a:ext cx="1602385" cy="110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18" descr="http://www.uipi.com.br/images/stories/Agronegcios/a_aaaaaa_gado_no_Brasi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238" y="438031"/>
            <a:ext cx="1922440" cy="126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6" descr="http://br.advfn.com/jornal/files/2015/03/Produ%C3%A7%C3%A3oIndustrial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1792077" cy="1239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Seta para a esquerda 72"/>
          <p:cNvSpPr/>
          <p:nvPr/>
        </p:nvSpPr>
        <p:spPr>
          <a:xfrm>
            <a:off x="107504" y="1443281"/>
            <a:ext cx="1802170" cy="504056"/>
          </a:xfrm>
          <a:prstGeom prst="leftArrow">
            <a:avLst/>
          </a:prstGeom>
          <a:solidFill>
            <a:schemeClr val="accent2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/>
              <a:t>Antes da fazenda</a:t>
            </a:r>
          </a:p>
        </p:txBody>
      </p:sp>
      <p:sp>
        <p:nvSpPr>
          <p:cNvPr id="74" name="Retângulo 73"/>
          <p:cNvSpPr/>
          <p:nvPr/>
        </p:nvSpPr>
        <p:spPr>
          <a:xfrm>
            <a:off x="2055238" y="1577533"/>
            <a:ext cx="1922440" cy="25761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/>
              <a:t>Na fazenda </a:t>
            </a:r>
          </a:p>
        </p:txBody>
      </p:sp>
      <p:sp>
        <p:nvSpPr>
          <p:cNvPr id="75" name="Retângulo 74"/>
          <p:cNvSpPr/>
          <p:nvPr/>
        </p:nvSpPr>
        <p:spPr>
          <a:xfrm>
            <a:off x="2057129" y="1950200"/>
            <a:ext cx="1911554" cy="288961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Animais abate</a:t>
            </a:r>
          </a:p>
        </p:txBody>
      </p:sp>
      <p:sp>
        <p:nvSpPr>
          <p:cNvPr id="76" name="Retângulo 75"/>
          <p:cNvSpPr/>
          <p:nvPr/>
        </p:nvSpPr>
        <p:spPr>
          <a:xfrm>
            <a:off x="2046242" y="2385796"/>
            <a:ext cx="1933329" cy="288961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Boi gordo</a:t>
            </a:r>
          </a:p>
        </p:txBody>
      </p:sp>
      <p:sp>
        <p:nvSpPr>
          <p:cNvPr id="77" name="Retângulo 76"/>
          <p:cNvSpPr/>
          <p:nvPr/>
        </p:nvSpPr>
        <p:spPr>
          <a:xfrm>
            <a:off x="2057128" y="2827849"/>
            <a:ext cx="1922442" cy="290464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Vaca</a:t>
            </a:r>
          </a:p>
        </p:txBody>
      </p:sp>
      <p:sp>
        <p:nvSpPr>
          <p:cNvPr id="78" name="Retângulo 77"/>
          <p:cNvSpPr/>
          <p:nvPr/>
        </p:nvSpPr>
        <p:spPr>
          <a:xfrm>
            <a:off x="2057129" y="3261329"/>
            <a:ext cx="1911554" cy="280542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Garrote</a:t>
            </a:r>
          </a:p>
        </p:txBody>
      </p:sp>
      <p:sp>
        <p:nvSpPr>
          <p:cNvPr id="79" name="Retângulo 78"/>
          <p:cNvSpPr/>
          <p:nvPr/>
        </p:nvSpPr>
        <p:spPr>
          <a:xfrm>
            <a:off x="2057128" y="3715030"/>
            <a:ext cx="1922442" cy="288959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Novilha</a:t>
            </a:r>
          </a:p>
        </p:txBody>
      </p:sp>
      <p:sp>
        <p:nvSpPr>
          <p:cNvPr id="80" name="Retângulo 79"/>
          <p:cNvSpPr/>
          <p:nvPr/>
        </p:nvSpPr>
        <p:spPr>
          <a:xfrm>
            <a:off x="2057129" y="4177147"/>
            <a:ext cx="1911555" cy="286897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Bezerros</a:t>
            </a:r>
          </a:p>
        </p:txBody>
      </p:sp>
      <p:sp>
        <p:nvSpPr>
          <p:cNvPr id="81" name="Retângulo 80"/>
          <p:cNvSpPr/>
          <p:nvPr/>
        </p:nvSpPr>
        <p:spPr>
          <a:xfrm>
            <a:off x="2057128" y="4578254"/>
            <a:ext cx="1922442" cy="625273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Animais vivos</a:t>
            </a:r>
          </a:p>
          <a:p>
            <a:pPr algn="ctr"/>
            <a:r>
              <a:rPr lang="pt-BR" sz="1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explorados</a:t>
            </a:r>
          </a:p>
        </p:txBody>
      </p:sp>
      <p:sp>
        <p:nvSpPr>
          <p:cNvPr id="82" name="Retângulo 81"/>
          <p:cNvSpPr/>
          <p:nvPr/>
        </p:nvSpPr>
        <p:spPr>
          <a:xfrm>
            <a:off x="6740282" y="1869993"/>
            <a:ext cx="2340000" cy="2448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/>
              <a:t>Industria frigorífica</a:t>
            </a:r>
          </a:p>
        </p:txBody>
      </p:sp>
      <p:sp>
        <p:nvSpPr>
          <p:cNvPr id="83" name="Retângulo 82"/>
          <p:cNvSpPr/>
          <p:nvPr/>
        </p:nvSpPr>
        <p:spPr>
          <a:xfrm>
            <a:off x="4237663" y="1874810"/>
            <a:ext cx="2340000" cy="2448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/>
              <a:t>Insumos industriais</a:t>
            </a:r>
          </a:p>
        </p:txBody>
      </p:sp>
      <p:sp>
        <p:nvSpPr>
          <p:cNvPr id="84" name="Retângulo 83"/>
          <p:cNvSpPr/>
          <p:nvPr/>
        </p:nvSpPr>
        <p:spPr>
          <a:xfrm>
            <a:off x="4237663" y="4046579"/>
            <a:ext cx="2340000" cy="2448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/>
              <a:t>Distribuição</a:t>
            </a:r>
          </a:p>
        </p:txBody>
      </p:sp>
      <p:sp>
        <p:nvSpPr>
          <p:cNvPr id="85" name="Retângulo 84"/>
          <p:cNvSpPr/>
          <p:nvPr/>
        </p:nvSpPr>
        <p:spPr>
          <a:xfrm>
            <a:off x="4219326" y="3092105"/>
            <a:ext cx="2340000" cy="24480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Combustível para caldeira</a:t>
            </a:r>
          </a:p>
        </p:txBody>
      </p:sp>
      <p:sp>
        <p:nvSpPr>
          <p:cNvPr id="86" name="Retângulo 85"/>
          <p:cNvSpPr/>
          <p:nvPr/>
        </p:nvSpPr>
        <p:spPr>
          <a:xfrm>
            <a:off x="4219326" y="3400175"/>
            <a:ext cx="2340000" cy="24480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Produtos para limpeza</a:t>
            </a:r>
          </a:p>
        </p:txBody>
      </p:sp>
      <p:sp>
        <p:nvSpPr>
          <p:cNvPr id="87" name="Retângulo 86"/>
          <p:cNvSpPr/>
          <p:nvPr/>
        </p:nvSpPr>
        <p:spPr>
          <a:xfrm>
            <a:off x="4219326" y="4679863"/>
            <a:ext cx="2340000" cy="24480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Trading</a:t>
            </a:r>
            <a:endParaRPr lang="pt-BR" sz="15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8" name="Retângulo 87"/>
          <p:cNvSpPr/>
          <p:nvPr/>
        </p:nvSpPr>
        <p:spPr>
          <a:xfrm>
            <a:off x="4219326" y="4998406"/>
            <a:ext cx="2340000" cy="24480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Distribuidor/Atacado</a:t>
            </a:r>
          </a:p>
        </p:txBody>
      </p:sp>
      <p:sp>
        <p:nvSpPr>
          <p:cNvPr id="89" name="Retângulo 88"/>
          <p:cNvSpPr/>
          <p:nvPr/>
        </p:nvSpPr>
        <p:spPr>
          <a:xfrm>
            <a:off x="4219326" y="5316949"/>
            <a:ext cx="2340000" cy="24480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Varejo</a:t>
            </a:r>
          </a:p>
        </p:txBody>
      </p:sp>
      <p:sp>
        <p:nvSpPr>
          <p:cNvPr id="90" name="Retângulo 89"/>
          <p:cNvSpPr/>
          <p:nvPr/>
        </p:nvSpPr>
        <p:spPr>
          <a:xfrm>
            <a:off x="4219326" y="5635492"/>
            <a:ext cx="2340000" cy="24480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Cosméticos</a:t>
            </a:r>
          </a:p>
        </p:txBody>
      </p:sp>
      <p:sp>
        <p:nvSpPr>
          <p:cNvPr id="91" name="Retângulo 90"/>
          <p:cNvSpPr/>
          <p:nvPr/>
        </p:nvSpPr>
        <p:spPr>
          <a:xfrm>
            <a:off x="4219326" y="5953871"/>
            <a:ext cx="2340000" cy="24480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Rações</a:t>
            </a:r>
          </a:p>
        </p:txBody>
      </p:sp>
      <p:sp>
        <p:nvSpPr>
          <p:cNvPr id="92" name="Retângulo 91"/>
          <p:cNvSpPr/>
          <p:nvPr/>
        </p:nvSpPr>
        <p:spPr>
          <a:xfrm>
            <a:off x="4219326" y="4365122"/>
            <a:ext cx="2340000" cy="24480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Farmacêutica</a:t>
            </a:r>
            <a:endParaRPr lang="pt-BR" sz="15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3" name="Elipse 92"/>
          <p:cNvSpPr/>
          <p:nvPr/>
        </p:nvSpPr>
        <p:spPr>
          <a:xfrm>
            <a:off x="6974364" y="4054546"/>
            <a:ext cx="1930654" cy="158094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/>
              <a:t>Consumidor</a:t>
            </a:r>
          </a:p>
          <a:p>
            <a:pPr algn="ctr"/>
            <a:r>
              <a:rPr lang="pt-BR" sz="1500" b="1" dirty="0"/>
              <a:t>final</a:t>
            </a:r>
          </a:p>
        </p:txBody>
      </p:sp>
      <p:sp>
        <p:nvSpPr>
          <p:cNvPr id="94" name="Seta para a direita 93"/>
          <p:cNvSpPr/>
          <p:nvPr/>
        </p:nvSpPr>
        <p:spPr>
          <a:xfrm>
            <a:off x="6620646" y="4811394"/>
            <a:ext cx="864096" cy="374025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500" b="1"/>
          </a:p>
        </p:txBody>
      </p:sp>
      <p:sp>
        <p:nvSpPr>
          <p:cNvPr id="95" name="Seta para a direita 94"/>
          <p:cNvSpPr/>
          <p:nvPr/>
        </p:nvSpPr>
        <p:spPr>
          <a:xfrm>
            <a:off x="4182474" y="1446144"/>
            <a:ext cx="4879711" cy="504056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/>
              <a:t>Depois da fazenda </a:t>
            </a:r>
          </a:p>
        </p:txBody>
      </p:sp>
      <p:sp>
        <p:nvSpPr>
          <p:cNvPr id="96" name="Título 1"/>
          <p:cNvSpPr txBox="1">
            <a:spLocks/>
          </p:cNvSpPr>
          <p:nvPr/>
        </p:nvSpPr>
        <p:spPr>
          <a:xfrm>
            <a:off x="-309359" y="-219852"/>
            <a:ext cx="8983665" cy="745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500" b="1" dirty="0" smtClean="0"/>
              <a:t> </a:t>
            </a:r>
            <a:r>
              <a:rPr lang="pt-BR" sz="1800" b="1" dirty="0" smtClean="0"/>
              <a:t>DIAGRAMA DA CADEIA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80325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8269531"/>
              </p:ext>
            </p:extLst>
          </p:nvPr>
        </p:nvGraphicFramePr>
        <p:xfrm>
          <a:off x="10100" y="1268760"/>
          <a:ext cx="4561412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0100" y="0"/>
            <a:ext cx="9133900" cy="745732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solidFill>
                  <a:srgbClr val="003399"/>
                </a:solidFill>
              </a:rPr>
              <a:t>CENÁRIO NACIONAL</a:t>
            </a:r>
            <a:endParaRPr lang="en-US" sz="2800" b="1" dirty="0">
              <a:solidFill>
                <a:srgbClr val="003399"/>
              </a:solidFill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457200" y="680830"/>
            <a:ext cx="8229600" cy="5879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 smtClean="0">
                <a:solidFill>
                  <a:srgbClr val="003399"/>
                </a:solidFill>
              </a:rPr>
              <a:t>Rebanho nacional de bovinos</a:t>
            </a:r>
            <a:endParaRPr lang="pt-BR" sz="1800" b="1" dirty="0">
              <a:solidFill>
                <a:srgbClr val="003399"/>
              </a:solidFill>
            </a:endParaRP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0825894"/>
              </p:ext>
            </p:extLst>
          </p:nvPr>
        </p:nvGraphicFramePr>
        <p:xfrm>
          <a:off x="4572488" y="1268760"/>
          <a:ext cx="4561412" cy="48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tângulo 6"/>
          <p:cNvSpPr/>
          <p:nvPr/>
        </p:nvSpPr>
        <p:spPr>
          <a:xfrm>
            <a:off x="10100" y="6525344"/>
            <a:ext cx="2549253" cy="27363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600" dirty="0" smtClean="0"/>
              <a:t>Fonte: IBGE.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65949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cdn.ruralcentro.net/noticia/2011/3/31/frigorifico-gov-m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53" y="5249875"/>
            <a:ext cx="2155646" cy="9662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Picture 2" descr="http://www.businessreviewbrasil.com.br/public/uploads/large/large_article_im204_Abate_de_Bovino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663" y="5249876"/>
            <a:ext cx="2165578" cy="9662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" name="Picture 4" descr="http://www.avarenetvirtual.com.br/agendaonline/acougues/img/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299" y="5249875"/>
            <a:ext cx="2161364" cy="9662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" name="Picture 6" descr="http://hammertime.com.br/wp-content/uploads/2013/09/Da-pra-ganhar-dinheiro-montando-um-acougu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1" y="5257188"/>
            <a:ext cx="2161364" cy="9589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2241461"/>
              </p:ext>
            </p:extLst>
          </p:nvPr>
        </p:nvGraphicFramePr>
        <p:xfrm>
          <a:off x="253605" y="875199"/>
          <a:ext cx="8494859" cy="4281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45732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rgbClr val="003399"/>
                </a:solidFill>
              </a:rPr>
              <a:t>PRODUÇÃO DE CARNE</a:t>
            </a:r>
            <a:endParaRPr lang="en-US" sz="3200" b="1" dirty="0">
              <a:solidFill>
                <a:srgbClr val="003399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0100" y="6525344"/>
            <a:ext cx="2549253" cy="27363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600" dirty="0" smtClean="0">
                <a:solidFill>
                  <a:srgbClr val="003399"/>
                </a:solidFill>
              </a:rPr>
              <a:t>Fonte: </a:t>
            </a:r>
            <a:r>
              <a:rPr lang="pt-BR" sz="1600" dirty="0" err="1" smtClean="0">
                <a:solidFill>
                  <a:srgbClr val="003399"/>
                </a:solidFill>
              </a:rPr>
              <a:t>Indea</a:t>
            </a:r>
            <a:r>
              <a:rPr lang="pt-BR" sz="1600" dirty="0" smtClean="0">
                <a:solidFill>
                  <a:srgbClr val="003399"/>
                </a:solidFill>
              </a:rPr>
              <a:t>-MT</a:t>
            </a:r>
            <a:r>
              <a:rPr lang="pt-BR" sz="1600" dirty="0" smtClean="0"/>
              <a:t>.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34195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45732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solidFill>
                  <a:srgbClr val="003399"/>
                </a:solidFill>
              </a:rPr>
              <a:t>PRODUTIVIDADE/MT</a:t>
            </a:r>
            <a:endParaRPr lang="en-US" sz="2800" b="1" dirty="0">
              <a:solidFill>
                <a:srgbClr val="003399"/>
              </a:solidFill>
            </a:endParaRPr>
          </a:p>
        </p:txBody>
      </p: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1220234"/>
              </p:ext>
            </p:extLst>
          </p:nvPr>
        </p:nvGraphicFramePr>
        <p:xfrm>
          <a:off x="253605" y="652146"/>
          <a:ext cx="8640000" cy="5225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Retângulo 12"/>
          <p:cNvSpPr/>
          <p:nvPr/>
        </p:nvSpPr>
        <p:spPr>
          <a:xfrm>
            <a:off x="10100" y="6525344"/>
            <a:ext cx="4057844" cy="27363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pt-BR" sz="16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323528" y="5733256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3399"/>
                </a:solidFill>
              </a:rPr>
              <a:t>Fonte: </a:t>
            </a:r>
            <a:r>
              <a:rPr lang="pt-BR" dirty="0" err="1">
                <a:solidFill>
                  <a:srgbClr val="003399"/>
                </a:solidFill>
              </a:rPr>
              <a:t>Indea</a:t>
            </a:r>
            <a:r>
              <a:rPr lang="pt-BR" dirty="0">
                <a:solidFill>
                  <a:srgbClr val="003399"/>
                </a:solidFill>
              </a:rPr>
              <a:t>-MT/IBGE; Elaborado pelo Imea.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0387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5651408"/>
              </p:ext>
            </p:extLst>
          </p:nvPr>
        </p:nvGraphicFramePr>
        <p:xfrm>
          <a:off x="90544" y="1268760"/>
          <a:ext cx="4561200" cy="48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10" descr="http://wallpaper.ultradownloads.com.br/269744_Papel-de-Parede-Bandeira-do-Brasil--269744_1920x10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736" y="2980648"/>
            <a:ext cx="504056" cy="35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vexilologia.com.br/mt_arquivos/Mato%20Grosso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224" y="4301502"/>
            <a:ext cx="504056" cy="37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3674313"/>
              </p:ext>
            </p:extLst>
          </p:nvPr>
        </p:nvGraphicFramePr>
        <p:xfrm>
          <a:off x="4543792" y="1268760"/>
          <a:ext cx="4561200" cy="48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0" name="Picture 10" descr="http://wallpaper.ultradownloads.com.br/269744_Papel-de-Parede-Bandeira-do-Brasil--269744_1920x10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996" y="2206345"/>
            <a:ext cx="504056" cy="35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www.vexilologia.com.br/mt_arquivos/Mato%20Grosso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996" y="4176391"/>
            <a:ext cx="504056" cy="37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10100" y="0"/>
            <a:ext cx="9133900" cy="745732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solidFill>
                  <a:srgbClr val="003399"/>
                </a:solidFill>
              </a:rPr>
              <a:t>CENÁRIO NACIONAL</a:t>
            </a:r>
            <a:endParaRPr lang="en-US" sz="2800" b="1" dirty="0">
              <a:solidFill>
                <a:srgbClr val="003399"/>
              </a:solidFill>
            </a:endParaRP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457200" y="680830"/>
            <a:ext cx="8229600" cy="5879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 smtClean="0">
                <a:solidFill>
                  <a:srgbClr val="003399"/>
                </a:solidFill>
              </a:rPr>
              <a:t>Exportações de carne bovina</a:t>
            </a:r>
            <a:endParaRPr lang="pt-BR" sz="1800" b="1" dirty="0">
              <a:solidFill>
                <a:srgbClr val="003399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10100" y="6525344"/>
            <a:ext cx="2549253" cy="27363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600" dirty="0" smtClean="0">
                <a:solidFill>
                  <a:srgbClr val="003399"/>
                </a:solidFill>
              </a:rPr>
              <a:t>Fonte: Secex.</a:t>
            </a:r>
            <a:endParaRPr lang="pt-BR" sz="160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04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/>
        </p:nvPicPr>
        <p:blipFill rotWithShape="1">
          <a:blip r:embed="rId2"/>
          <a:srcRect l="1878" t="5834" r="3366" b="3360"/>
          <a:stretch/>
        </p:blipFill>
        <p:spPr>
          <a:xfrm>
            <a:off x="-163981" y="79752"/>
            <a:ext cx="9307981" cy="6941652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395536" y="0"/>
            <a:ext cx="8229600" cy="5879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1800" b="1" dirty="0"/>
          </a:p>
        </p:txBody>
      </p:sp>
      <p:sp>
        <p:nvSpPr>
          <p:cNvPr id="2" name="CaixaDeTexto 1"/>
          <p:cNvSpPr txBox="1"/>
          <p:nvPr/>
        </p:nvSpPr>
        <p:spPr>
          <a:xfrm>
            <a:off x="1619672" y="36823"/>
            <a:ext cx="733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003399"/>
                </a:solidFill>
              </a:rPr>
              <a:t>LOCALIZAÇÃO DE FRIGORIFICOS EM MATO GROSSO</a:t>
            </a:r>
            <a:endParaRPr lang="pt-BR" b="1" dirty="0">
              <a:solidFill>
                <a:srgbClr val="003399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0" y="6669360"/>
            <a:ext cx="1979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Fonte: Imea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1160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709079"/>
              </p:ext>
            </p:extLst>
          </p:nvPr>
        </p:nvGraphicFramePr>
        <p:xfrm>
          <a:off x="143000" y="404664"/>
          <a:ext cx="900100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10100" y="6525344"/>
            <a:ext cx="4057844" cy="27363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600" dirty="0" smtClean="0"/>
              <a:t>Fonte: MAPA; Elaborado pelo </a:t>
            </a:r>
            <a:r>
              <a:rPr lang="pt-BR" sz="1600" dirty="0" err="1" smtClean="0"/>
              <a:t>Imea</a:t>
            </a:r>
            <a:r>
              <a:rPr lang="pt-BR" sz="1600" dirty="0" smtClean="0"/>
              <a:t>.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87132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2551</TotalTime>
  <Words>289</Words>
  <Application>Microsoft Office PowerPoint</Application>
  <PresentationFormat>Apresentação na tela (4:3)</PresentationFormat>
  <Paragraphs>109</Paragraphs>
  <Slides>12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5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CENÁRIO NACIONAL</vt:lpstr>
      <vt:lpstr>PRODUÇÃO DE CARNE</vt:lpstr>
      <vt:lpstr>PRODUTIVIDADE/MT</vt:lpstr>
      <vt:lpstr>CENÁRIO NACIONAL</vt:lpstr>
      <vt:lpstr>Apresentação do PowerPoint</vt:lpstr>
      <vt:lpstr>Apresentação do PowerPoint</vt:lpstr>
      <vt:lpstr> CUSTO DE PRODUÇÃO SISTEMA DE RECRIA/ENGORDA</vt:lpstr>
      <vt:lpstr>ARROBA DO BOI E DA VACA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Amado</dc:creator>
  <cp:lastModifiedBy>AMADO OLIVEIRA FILHO</cp:lastModifiedBy>
  <cp:revision>238</cp:revision>
  <dcterms:created xsi:type="dcterms:W3CDTF">2012-07-31T12:16:53Z</dcterms:created>
  <dcterms:modified xsi:type="dcterms:W3CDTF">2015-11-12T01:34:50Z</dcterms:modified>
</cp:coreProperties>
</file>