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982" r:id="rId4"/>
  </p:sldMasterIdLst>
  <p:notesMasterIdLst>
    <p:notesMasterId r:id="rId18"/>
  </p:notesMasterIdLst>
  <p:handoutMasterIdLst>
    <p:handoutMasterId r:id="rId19"/>
  </p:handoutMasterIdLst>
  <p:sldIdLst>
    <p:sldId id="256" r:id="rId5"/>
    <p:sldId id="262" r:id="rId6"/>
    <p:sldId id="294" r:id="rId7"/>
    <p:sldId id="295" r:id="rId8"/>
    <p:sldId id="297" r:id="rId9"/>
    <p:sldId id="298" r:id="rId10"/>
    <p:sldId id="272" r:id="rId11"/>
    <p:sldId id="275" r:id="rId12"/>
    <p:sldId id="274" r:id="rId13"/>
    <p:sldId id="299" r:id="rId14"/>
    <p:sldId id="271" r:id="rId15"/>
    <p:sldId id="296" r:id="rId16"/>
    <p:sldId id="263" r:id="rId17"/>
  </p:sldIdLst>
  <p:sldSz cx="12192000" cy="6858000"/>
  <p:notesSz cx="6797675" cy="987425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8F8F8"/>
    <a:srgbClr val="FCFCFC"/>
    <a:srgbClr val="F7F1E4"/>
    <a:srgbClr val="B8D3E8"/>
    <a:srgbClr val="197DCE"/>
    <a:srgbClr val="BC7FBB"/>
    <a:srgbClr val="7FC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291" autoAdjust="0"/>
  </p:normalViewPr>
  <p:slideViewPr>
    <p:cSldViewPr snapToGrid="0" showGuides="1">
      <p:cViewPr varScale="1">
        <p:scale>
          <a:sx n="92" d="100"/>
          <a:sy n="92" d="100"/>
        </p:scale>
        <p:origin x="450" y="9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46309F-EC8A-4453-959D-A067A09787DA}" type="doc">
      <dgm:prSet loTypeId="urn:microsoft.com/office/officeart/2005/8/layout/arrow6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pt-BR"/>
        </a:p>
      </dgm:t>
    </dgm:pt>
    <dgm:pt modelId="{10FD7A32-43AB-4CF2-9DF0-806B3FD68BB4}">
      <dgm:prSet phldrT="[Texto]" custT="1"/>
      <dgm:spPr/>
      <dgm:t>
        <a:bodyPr/>
        <a:lstStyle/>
        <a:p>
          <a:r>
            <a:rPr lang="en-US" sz="3200" dirty="0"/>
            <a:t>PLC 175, DE 2017</a:t>
          </a:r>
          <a:endParaRPr lang="pt-BR" sz="3200" dirty="0"/>
        </a:p>
      </dgm:t>
    </dgm:pt>
    <dgm:pt modelId="{597B08AC-8B3F-4B8E-9317-F3EABA1183CB}" type="parTrans" cxnId="{343F7F2A-F21D-4888-AB77-BC54A0D7E511}">
      <dgm:prSet/>
      <dgm:spPr/>
      <dgm:t>
        <a:bodyPr/>
        <a:lstStyle/>
        <a:p>
          <a:endParaRPr lang="pt-BR"/>
        </a:p>
      </dgm:t>
    </dgm:pt>
    <dgm:pt modelId="{2AD86061-84B1-4987-9D3C-7D0048BD270C}" type="sibTrans" cxnId="{343F7F2A-F21D-4888-AB77-BC54A0D7E511}">
      <dgm:prSet/>
      <dgm:spPr/>
      <dgm:t>
        <a:bodyPr/>
        <a:lstStyle/>
        <a:p>
          <a:endParaRPr lang="pt-BR"/>
        </a:p>
      </dgm:t>
    </dgm:pt>
    <dgm:pt modelId="{0F6FFEF1-629A-4BB1-A8BC-064E765B9D6E}">
      <dgm:prSet phldrT="[Texto]" custT="1"/>
      <dgm:spPr/>
      <dgm:t>
        <a:bodyPr/>
        <a:lstStyle/>
        <a:p>
          <a:r>
            <a:rPr lang="pt-BR" sz="2400" b="1" noProof="0" dirty="0">
              <a:latin typeface="+mj-lt"/>
            </a:rPr>
            <a:t>Regulamenta</a:t>
          </a:r>
          <a:r>
            <a:rPr lang="en-US" sz="2400" b="1" dirty="0">
              <a:latin typeface="+mj-lt"/>
            </a:rPr>
            <a:t> a </a:t>
          </a:r>
          <a:r>
            <a:rPr lang="pt-BR" sz="2400" b="1" noProof="0" dirty="0">
              <a:latin typeface="+mj-lt"/>
            </a:rPr>
            <a:t>Profissão</a:t>
          </a:r>
          <a:r>
            <a:rPr lang="en-US" sz="2400" b="1" dirty="0">
              <a:latin typeface="+mj-lt"/>
            </a:rPr>
            <a:t> de </a:t>
          </a:r>
          <a:r>
            <a:rPr lang="pt-BR" sz="2400" b="1" noProof="0" dirty="0">
              <a:latin typeface="+mj-lt"/>
            </a:rPr>
            <a:t>Leiloeiro Público Oficial</a:t>
          </a:r>
          <a:endParaRPr lang="pt-BR" sz="2400" noProof="0" dirty="0"/>
        </a:p>
      </dgm:t>
    </dgm:pt>
    <dgm:pt modelId="{666764FD-8B30-4977-9F70-9A39382A4A35}" type="parTrans" cxnId="{A17D5519-3921-4BE6-B59E-870EC65C4710}">
      <dgm:prSet/>
      <dgm:spPr/>
      <dgm:t>
        <a:bodyPr/>
        <a:lstStyle/>
        <a:p>
          <a:endParaRPr lang="pt-BR"/>
        </a:p>
      </dgm:t>
    </dgm:pt>
    <dgm:pt modelId="{1F68CBB1-69C9-4BC6-8853-A19B0E420D7B}" type="sibTrans" cxnId="{A17D5519-3921-4BE6-B59E-870EC65C4710}">
      <dgm:prSet/>
      <dgm:spPr/>
      <dgm:t>
        <a:bodyPr/>
        <a:lstStyle/>
        <a:p>
          <a:endParaRPr lang="pt-BR"/>
        </a:p>
      </dgm:t>
    </dgm:pt>
    <dgm:pt modelId="{5F28E910-8E4E-4E6B-A070-603B82529CC4}" type="pres">
      <dgm:prSet presAssocID="{7C46309F-EC8A-4453-959D-A067A09787D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328B828-3490-40B2-A0C9-B0C8EADE9A11}" type="pres">
      <dgm:prSet presAssocID="{7C46309F-EC8A-4453-959D-A067A09787DA}" presName="ribbon" presStyleLbl="node1" presStyleIdx="0" presStyleCnt="1" custScaleX="286240" custLinFactNeighborX="0" custLinFactNeighborY="728"/>
      <dgm:spPr/>
    </dgm:pt>
    <dgm:pt modelId="{BFD7ADB4-133A-448D-A640-48A47C0EB648}" type="pres">
      <dgm:prSet presAssocID="{7C46309F-EC8A-4453-959D-A067A09787DA}" presName="leftArrowText" presStyleLbl="node1" presStyleIdx="0" presStyleCnt="1" custScaleX="259388" custLinFactX="-41867" custLinFactNeighborX="-100000" custLinFactNeighborY="-97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46ED4D-7184-4E80-BF59-7D32B2F69B99}" type="pres">
      <dgm:prSet presAssocID="{7C46309F-EC8A-4453-959D-A067A09787DA}" presName="rightArrowText" presStyleLbl="node1" presStyleIdx="0" presStyleCnt="1" custScaleX="252033" custLinFactX="13344" custLinFactNeighborX="100000" custLinFactNeighborY="531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43F7F2A-F21D-4888-AB77-BC54A0D7E511}" srcId="{7C46309F-EC8A-4453-959D-A067A09787DA}" destId="{10FD7A32-43AB-4CF2-9DF0-806B3FD68BB4}" srcOrd="0" destOrd="0" parTransId="{597B08AC-8B3F-4B8E-9317-F3EABA1183CB}" sibTransId="{2AD86061-84B1-4987-9D3C-7D0048BD270C}"/>
    <dgm:cxn modelId="{4D29C0A1-089E-42B8-B416-38E68A0069C5}" type="presOf" srcId="{0F6FFEF1-629A-4BB1-A8BC-064E765B9D6E}" destId="{F846ED4D-7184-4E80-BF59-7D32B2F69B99}" srcOrd="0" destOrd="0" presId="urn:microsoft.com/office/officeart/2005/8/layout/arrow6"/>
    <dgm:cxn modelId="{1FE173F5-9BB1-419A-8627-9604EB904764}" type="presOf" srcId="{10FD7A32-43AB-4CF2-9DF0-806B3FD68BB4}" destId="{BFD7ADB4-133A-448D-A640-48A47C0EB648}" srcOrd="0" destOrd="0" presId="urn:microsoft.com/office/officeart/2005/8/layout/arrow6"/>
    <dgm:cxn modelId="{0FDA1DC2-2910-4ECE-8448-294F28A3CE29}" type="presOf" srcId="{7C46309F-EC8A-4453-959D-A067A09787DA}" destId="{5F28E910-8E4E-4E6B-A070-603B82529CC4}" srcOrd="0" destOrd="0" presId="urn:microsoft.com/office/officeart/2005/8/layout/arrow6"/>
    <dgm:cxn modelId="{A17D5519-3921-4BE6-B59E-870EC65C4710}" srcId="{7C46309F-EC8A-4453-959D-A067A09787DA}" destId="{0F6FFEF1-629A-4BB1-A8BC-064E765B9D6E}" srcOrd="1" destOrd="0" parTransId="{666764FD-8B30-4977-9F70-9A39382A4A35}" sibTransId="{1F68CBB1-69C9-4BC6-8853-A19B0E420D7B}"/>
    <dgm:cxn modelId="{5B352A7E-94DC-41E7-B9A8-34E1A535137E}" type="presParOf" srcId="{5F28E910-8E4E-4E6B-A070-603B82529CC4}" destId="{7328B828-3490-40B2-A0C9-B0C8EADE9A11}" srcOrd="0" destOrd="0" presId="urn:microsoft.com/office/officeart/2005/8/layout/arrow6"/>
    <dgm:cxn modelId="{342910D5-2D98-4273-B538-87D111051D13}" type="presParOf" srcId="{5F28E910-8E4E-4E6B-A070-603B82529CC4}" destId="{BFD7ADB4-133A-448D-A640-48A47C0EB648}" srcOrd="1" destOrd="0" presId="urn:microsoft.com/office/officeart/2005/8/layout/arrow6"/>
    <dgm:cxn modelId="{DE1A8615-F70F-4453-8EE4-97E52D6EEF6B}" type="presParOf" srcId="{5F28E910-8E4E-4E6B-A070-603B82529CC4}" destId="{F846ED4D-7184-4E80-BF59-7D32B2F69B99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46309F-EC8A-4453-959D-A067A09787DA}" type="doc">
      <dgm:prSet loTypeId="urn:microsoft.com/office/officeart/2005/8/layout/arrow6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pt-BR"/>
        </a:p>
      </dgm:t>
    </dgm:pt>
    <dgm:pt modelId="{10FD7A32-43AB-4CF2-9DF0-806B3FD68BB4}">
      <dgm:prSet phldrT="[Texto]" custT="1"/>
      <dgm:spPr/>
      <dgm:t>
        <a:bodyPr/>
        <a:lstStyle/>
        <a:p>
          <a:r>
            <a:rPr lang="en-US" sz="3200" dirty="0"/>
            <a:t>PLC 175, DE 2017</a:t>
          </a:r>
          <a:endParaRPr lang="pt-BR" sz="3200" dirty="0"/>
        </a:p>
      </dgm:t>
    </dgm:pt>
    <dgm:pt modelId="{597B08AC-8B3F-4B8E-9317-F3EABA1183CB}" type="parTrans" cxnId="{343F7F2A-F21D-4888-AB77-BC54A0D7E511}">
      <dgm:prSet/>
      <dgm:spPr/>
      <dgm:t>
        <a:bodyPr/>
        <a:lstStyle/>
        <a:p>
          <a:endParaRPr lang="pt-BR"/>
        </a:p>
      </dgm:t>
    </dgm:pt>
    <dgm:pt modelId="{2AD86061-84B1-4987-9D3C-7D0048BD270C}" type="sibTrans" cxnId="{343F7F2A-F21D-4888-AB77-BC54A0D7E511}">
      <dgm:prSet/>
      <dgm:spPr/>
      <dgm:t>
        <a:bodyPr/>
        <a:lstStyle/>
        <a:p>
          <a:endParaRPr lang="pt-BR"/>
        </a:p>
      </dgm:t>
    </dgm:pt>
    <dgm:pt modelId="{0F6FFEF1-629A-4BB1-A8BC-064E765B9D6E}">
      <dgm:prSet phldrT="[Texto]" custT="1"/>
      <dgm:spPr/>
      <dgm:t>
        <a:bodyPr/>
        <a:lstStyle/>
        <a:p>
          <a:r>
            <a:rPr lang="pt-BR" sz="2400" b="1" noProof="0" dirty="0">
              <a:latin typeface="+mj-lt"/>
            </a:rPr>
            <a:t>Regulamenta</a:t>
          </a:r>
          <a:r>
            <a:rPr lang="en-US" sz="2400" b="1" dirty="0">
              <a:latin typeface="+mj-lt"/>
            </a:rPr>
            <a:t> a </a:t>
          </a:r>
          <a:r>
            <a:rPr lang="pt-BR" sz="2400" b="1" noProof="0" dirty="0">
              <a:latin typeface="+mj-lt"/>
            </a:rPr>
            <a:t>Profissão</a:t>
          </a:r>
          <a:r>
            <a:rPr lang="en-US" sz="2400" b="1" dirty="0">
              <a:latin typeface="+mj-lt"/>
            </a:rPr>
            <a:t> de </a:t>
          </a:r>
          <a:r>
            <a:rPr lang="pt-BR" sz="2400" b="1" noProof="0" dirty="0">
              <a:latin typeface="+mj-lt"/>
            </a:rPr>
            <a:t>Leiloeiro Público Oficial</a:t>
          </a:r>
          <a:endParaRPr lang="pt-BR" sz="2400" noProof="0" dirty="0"/>
        </a:p>
      </dgm:t>
    </dgm:pt>
    <dgm:pt modelId="{666764FD-8B30-4977-9F70-9A39382A4A35}" type="parTrans" cxnId="{A17D5519-3921-4BE6-B59E-870EC65C4710}">
      <dgm:prSet/>
      <dgm:spPr/>
      <dgm:t>
        <a:bodyPr/>
        <a:lstStyle/>
        <a:p>
          <a:endParaRPr lang="pt-BR"/>
        </a:p>
      </dgm:t>
    </dgm:pt>
    <dgm:pt modelId="{1F68CBB1-69C9-4BC6-8853-A19B0E420D7B}" type="sibTrans" cxnId="{A17D5519-3921-4BE6-B59E-870EC65C4710}">
      <dgm:prSet/>
      <dgm:spPr/>
      <dgm:t>
        <a:bodyPr/>
        <a:lstStyle/>
        <a:p>
          <a:endParaRPr lang="pt-BR"/>
        </a:p>
      </dgm:t>
    </dgm:pt>
    <dgm:pt modelId="{5F28E910-8E4E-4E6B-A070-603B82529CC4}" type="pres">
      <dgm:prSet presAssocID="{7C46309F-EC8A-4453-959D-A067A09787D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328B828-3490-40B2-A0C9-B0C8EADE9A11}" type="pres">
      <dgm:prSet presAssocID="{7C46309F-EC8A-4453-959D-A067A09787DA}" presName="ribbon" presStyleLbl="node1" presStyleIdx="0" presStyleCnt="1" custScaleX="286240" custLinFactNeighborX="0" custLinFactNeighborY="728"/>
      <dgm:spPr/>
    </dgm:pt>
    <dgm:pt modelId="{BFD7ADB4-133A-448D-A640-48A47C0EB648}" type="pres">
      <dgm:prSet presAssocID="{7C46309F-EC8A-4453-959D-A067A09787DA}" presName="leftArrowText" presStyleLbl="node1" presStyleIdx="0" presStyleCnt="1" custScaleX="259388" custLinFactX="-41867" custLinFactNeighborX="-100000" custLinFactNeighborY="-97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46ED4D-7184-4E80-BF59-7D32B2F69B99}" type="pres">
      <dgm:prSet presAssocID="{7C46309F-EC8A-4453-959D-A067A09787DA}" presName="rightArrowText" presStyleLbl="node1" presStyleIdx="0" presStyleCnt="1" custScaleX="252033" custLinFactX="13344" custLinFactNeighborX="100000" custLinFactNeighborY="531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43F7F2A-F21D-4888-AB77-BC54A0D7E511}" srcId="{7C46309F-EC8A-4453-959D-A067A09787DA}" destId="{10FD7A32-43AB-4CF2-9DF0-806B3FD68BB4}" srcOrd="0" destOrd="0" parTransId="{597B08AC-8B3F-4B8E-9317-F3EABA1183CB}" sibTransId="{2AD86061-84B1-4987-9D3C-7D0048BD270C}"/>
    <dgm:cxn modelId="{2D402B40-8301-473C-B240-27A41595FC01}" type="presOf" srcId="{7C46309F-EC8A-4453-959D-A067A09787DA}" destId="{5F28E910-8E4E-4E6B-A070-603B82529CC4}" srcOrd="0" destOrd="0" presId="urn:microsoft.com/office/officeart/2005/8/layout/arrow6"/>
    <dgm:cxn modelId="{F808B8F2-2D00-490E-B3AD-829CCE94260F}" type="presOf" srcId="{0F6FFEF1-629A-4BB1-A8BC-064E765B9D6E}" destId="{F846ED4D-7184-4E80-BF59-7D32B2F69B99}" srcOrd="0" destOrd="0" presId="urn:microsoft.com/office/officeart/2005/8/layout/arrow6"/>
    <dgm:cxn modelId="{FF806E7D-B407-43C2-A33E-2DCCE4656419}" type="presOf" srcId="{10FD7A32-43AB-4CF2-9DF0-806B3FD68BB4}" destId="{BFD7ADB4-133A-448D-A640-48A47C0EB648}" srcOrd="0" destOrd="0" presId="urn:microsoft.com/office/officeart/2005/8/layout/arrow6"/>
    <dgm:cxn modelId="{A17D5519-3921-4BE6-B59E-870EC65C4710}" srcId="{7C46309F-EC8A-4453-959D-A067A09787DA}" destId="{0F6FFEF1-629A-4BB1-A8BC-064E765B9D6E}" srcOrd="1" destOrd="0" parTransId="{666764FD-8B30-4977-9F70-9A39382A4A35}" sibTransId="{1F68CBB1-69C9-4BC6-8853-A19B0E420D7B}"/>
    <dgm:cxn modelId="{7DF21709-C790-4D53-8B5D-92353AF91D89}" type="presParOf" srcId="{5F28E910-8E4E-4E6B-A070-603B82529CC4}" destId="{7328B828-3490-40B2-A0C9-B0C8EADE9A11}" srcOrd="0" destOrd="0" presId="urn:microsoft.com/office/officeart/2005/8/layout/arrow6"/>
    <dgm:cxn modelId="{988202D7-E034-4513-89D8-78FC2F2A5B97}" type="presParOf" srcId="{5F28E910-8E4E-4E6B-A070-603B82529CC4}" destId="{BFD7ADB4-133A-448D-A640-48A47C0EB648}" srcOrd="1" destOrd="0" presId="urn:microsoft.com/office/officeart/2005/8/layout/arrow6"/>
    <dgm:cxn modelId="{48C5E50D-D1B2-40D3-90FF-0F899A9F35CF}" type="presParOf" srcId="{5F28E910-8E4E-4E6B-A070-603B82529CC4}" destId="{F846ED4D-7184-4E80-BF59-7D32B2F69B99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46309F-EC8A-4453-959D-A067A09787DA}" type="doc">
      <dgm:prSet loTypeId="urn:microsoft.com/office/officeart/2005/8/layout/arrow6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pt-BR"/>
        </a:p>
      </dgm:t>
    </dgm:pt>
    <dgm:pt modelId="{10FD7A32-43AB-4CF2-9DF0-806B3FD68BB4}">
      <dgm:prSet phldrT="[Texto]" custT="1"/>
      <dgm:spPr/>
      <dgm:t>
        <a:bodyPr/>
        <a:lstStyle/>
        <a:p>
          <a:r>
            <a:rPr lang="en-US" sz="3200" dirty="0"/>
            <a:t>PLC 175, DE 2017</a:t>
          </a:r>
          <a:endParaRPr lang="pt-BR" sz="3200" dirty="0"/>
        </a:p>
      </dgm:t>
    </dgm:pt>
    <dgm:pt modelId="{597B08AC-8B3F-4B8E-9317-F3EABA1183CB}" type="parTrans" cxnId="{343F7F2A-F21D-4888-AB77-BC54A0D7E511}">
      <dgm:prSet/>
      <dgm:spPr/>
      <dgm:t>
        <a:bodyPr/>
        <a:lstStyle/>
        <a:p>
          <a:endParaRPr lang="pt-BR"/>
        </a:p>
      </dgm:t>
    </dgm:pt>
    <dgm:pt modelId="{2AD86061-84B1-4987-9D3C-7D0048BD270C}" type="sibTrans" cxnId="{343F7F2A-F21D-4888-AB77-BC54A0D7E511}">
      <dgm:prSet/>
      <dgm:spPr/>
      <dgm:t>
        <a:bodyPr/>
        <a:lstStyle/>
        <a:p>
          <a:endParaRPr lang="pt-BR"/>
        </a:p>
      </dgm:t>
    </dgm:pt>
    <dgm:pt modelId="{0F6FFEF1-629A-4BB1-A8BC-064E765B9D6E}">
      <dgm:prSet phldrT="[Texto]" custT="1"/>
      <dgm:spPr/>
      <dgm:t>
        <a:bodyPr/>
        <a:lstStyle/>
        <a:p>
          <a:r>
            <a:rPr lang="pt-BR" sz="2400" b="1" noProof="0" dirty="0">
              <a:latin typeface="+mj-lt"/>
            </a:rPr>
            <a:t>Regulamenta</a:t>
          </a:r>
          <a:r>
            <a:rPr lang="en-US" sz="2400" b="1" dirty="0">
              <a:latin typeface="+mj-lt"/>
            </a:rPr>
            <a:t> a </a:t>
          </a:r>
          <a:r>
            <a:rPr lang="pt-BR" sz="2400" b="1" noProof="0" dirty="0">
              <a:latin typeface="+mj-lt"/>
            </a:rPr>
            <a:t>Profissão</a:t>
          </a:r>
          <a:r>
            <a:rPr lang="en-US" sz="2400" b="1" dirty="0">
              <a:latin typeface="+mj-lt"/>
            </a:rPr>
            <a:t> de </a:t>
          </a:r>
          <a:r>
            <a:rPr lang="pt-BR" sz="2400" b="1" noProof="0" dirty="0">
              <a:latin typeface="+mj-lt"/>
            </a:rPr>
            <a:t>Leiloeiro Público Oficial</a:t>
          </a:r>
          <a:endParaRPr lang="pt-BR" sz="2400" noProof="0" dirty="0"/>
        </a:p>
      </dgm:t>
    </dgm:pt>
    <dgm:pt modelId="{666764FD-8B30-4977-9F70-9A39382A4A35}" type="parTrans" cxnId="{A17D5519-3921-4BE6-B59E-870EC65C4710}">
      <dgm:prSet/>
      <dgm:spPr/>
      <dgm:t>
        <a:bodyPr/>
        <a:lstStyle/>
        <a:p>
          <a:endParaRPr lang="pt-BR"/>
        </a:p>
      </dgm:t>
    </dgm:pt>
    <dgm:pt modelId="{1F68CBB1-69C9-4BC6-8853-A19B0E420D7B}" type="sibTrans" cxnId="{A17D5519-3921-4BE6-B59E-870EC65C4710}">
      <dgm:prSet/>
      <dgm:spPr/>
      <dgm:t>
        <a:bodyPr/>
        <a:lstStyle/>
        <a:p>
          <a:endParaRPr lang="pt-BR"/>
        </a:p>
      </dgm:t>
    </dgm:pt>
    <dgm:pt modelId="{5F28E910-8E4E-4E6B-A070-603B82529CC4}" type="pres">
      <dgm:prSet presAssocID="{7C46309F-EC8A-4453-959D-A067A09787D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328B828-3490-40B2-A0C9-B0C8EADE9A11}" type="pres">
      <dgm:prSet presAssocID="{7C46309F-EC8A-4453-959D-A067A09787DA}" presName="ribbon" presStyleLbl="node1" presStyleIdx="0" presStyleCnt="1" custScaleX="286240" custLinFactNeighborX="0" custLinFactNeighborY="728"/>
      <dgm:spPr/>
    </dgm:pt>
    <dgm:pt modelId="{BFD7ADB4-133A-448D-A640-48A47C0EB648}" type="pres">
      <dgm:prSet presAssocID="{7C46309F-EC8A-4453-959D-A067A09787DA}" presName="leftArrowText" presStyleLbl="node1" presStyleIdx="0" presStyleCnt="1" custScaleX="259388" custLinFactX="-41867" custLinFactNeighborX="-100000" custLinFactNeighborY="-97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46ED4D-7184-4E80-BF59-7D32B2F69B99}" type="pres">
      <dgm:prSet presAssocID="{7C46309F-EC8A-4453-959D-A067A09787DA}" presName="rightArrowText" presStyleLbl="node1" presStyleIdx="0" presStyleCnt="1" custScaleX="252033" custLinFactX="13344" custLinFactNeighborX="100000" custLinFactNeighborY="531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D052104-A885-4F45-A421-0571AB56D8E8}" type="presOf" srcId="{7C46309F-EC8A-4453-959D-A067A09787DA}" destId="{5F28E910-8E4E-4E6B-A070-603B82529CC4}" srcOrd="0" destOrd="0" presId="urn:microsoft.com/office/officeart/2005/8/layout/arrow6"/>
    <dgm:cxn modelId="{343F7F2A-F21D-4888-AB77-BC54A0D7E511}" srcId="{7C46309F-EC8A-4453-959D-A067A09787DA}" destId="{10FD7A32-43AB-4CF2-9DF0-806B3FD68BB4}" srcOrd="0" destOrd="0" parTransId="{597B08AC-8B3F-4B8E-9317-F3EABA1183CB}" sibTransId="{2AD86061-84B1-4987-9D3C-7D0048BD270C}"/>
    <dgm:cxn modelId="{733ACB15-389B-4DD9-8C2B-34A1B3130266}" type="presOf" srcId="{0F6FFEF1-629A-4BB1-A8BC-064E765B9D6E}" destId="{F846ED4D-7184-4E80-BF59-7D32B2F69B99}" srcOrd="0" destOrd="0" presId="urn:microsoft.com/office/officeart/2005/8/layout/arrow6"/>
    <dgm:cxn modelId="{229F9E63-34E9-4E92-A5D9-26C6DDF9CD4B}" type="presOf" srcId="{10FD7A32-43AB-4CF2-9DF0-806B3FD68BB4}" destId="{BFD7ADB4-133A-448D-A640-48A47C0EB648}" srcOrd="0" destOrd="0" presId="urn:microsoft.com/office/officeart/2005/8/layout/arrow6"/>
    <dgm:cxn modelId="{A17D5519-3921-4BE6-B59E-870EC65C4710}" srcId="{7C46309F-EC8A-4453-959D-A067A09787DA}" destId="{0F6FFEF1-629A-4BB1-A8BC-064E765B9D6E}" srcOrd="1" destOrd="0" parTransId="{666764FD-8B30-4977-9F70-9A39382A4A35}" sibTransId="{1F68CBB1-69C9-4BC6-8853-A19B0E420D7B}"/>
    <dgm:cxn modelId="{CFE281B2-67C9-4DD1-8EED-9C389C2225B1}" type="presParOf" srcId="{5F28E910-8E4E-4E6B-A070-603B82529CC4}" destId="{7328B828-3490-40B2-A0C9-B0C8EADE9A11}" srcOrd="0" destOrd="0" presId="urn:microsoft.com/office/officeart/2005/8/layout/arrow6"/>
    <dgm:cxn modelId="{0F8D74E0-59BC-4B0C-9DFA-839873CD8F69}" type="presParOf" srcId="{5F28E910-8E4E-4E6B-A070-603B82529CC4}" destId="{BFD7ADB4-133A-448D-A640-48A47C0EB648}" srcOrd="1" destOrd="0" presId="urn:microsoft.com/office/officeart/2005/8/layout/arrow6"/>
    <dgm:cxn modelId="{E2F4539E-1556-434A-87B4-260763B69FA8}" type="presParOf" srcId="{5F28E910-8E4E-4E6B-A070-603B82529CC4}" destId="{F846ED4D-7184-4E80-BF59-7D32B2F69B99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F7E4C2-31B2-4A02-88EE-D37E3BB510CD}" type="doc">
      <dgm:prSet loTypeId="urn:microsoft.com/office/officeart/2005/8/layout/bProcess4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pt-BR"/>
        </a:p>
      </dgm:t>
    </dgm:pt>
    <dgm:pt modelId="{35CA166F-7D88-46E9-9EFE-FF4BF78B6DF6}">
      <dgm:prSet phldrT="[Texto]" custT="1"/>
      <dgm:spPr/>
      <dgm:t>
        <a:bodyPr/>
        <a:lstStyle/>
        <a:p>
          <a:pPr>
            <a:lnSpc>
              <a:spcPct val="100000"/>
            </a:lnSpc>
          </a:pPr>
          <a:endParaRPr lang="pt-BR" sz="1600" dirty="0">
            <a:latin typeface="+mj-lt"/>
          </a:endParaRPr>
        </a:p>
        <a:p>
          <a:pPr>
            <a:lnSpc>
              <a:spcPct val="100000"/>
            </a:lnSpc>
          </a:pPr>
          <a:endParaRPr lang="pt-BR" sz="1600" b="0" dirty="0">
            <a:latin typeface="+mj-lt"/>
          </a:endParaRPr>
        </a:p>
        <a:p>
          <a:pPr>
            <a:lnSpc>
              <a:spcPct val="100000"/>
            </a:lnSpc>
          </a:pPr>
          <a:r>
            <a:rPr lang="pt-BR" sz="1600" b="0" dirty="0">
              <a:latin typeface="+mj-lt"/>
            </a:rPr>
            <a:t>Plataforma de leilões eletrônicos com tecnologia de última geração.</a:t>
          </a:r>
        </a:p>
      </dgm:t>
    </dgm:pt>
    <dgm:pt modelId="{596442C1-C2B4-4122-BD30-F3CA0EECEF8F}" type="parTrans" cxnId="{2EC27EA4-1E7B-4130-A583-5156DC8031D3}">
      <dgm:prSet/>
      <dgm:spPr/>
      <dgm:t>
        <a:bodyPr/>
        <a:lstStyle/>
        <a:p>
          <a:endParaRPr lang="pt-BR"/>
        </a:p>
      </dgm:t>
    </dgm:pt>
    <dgm:pt modelId="{3D20E6CA-0678-4918-83FF-EC7B3BB106F5}" type="sibTrans" cxnId="{2EC27EA4-1E7B-4130-A583-5156DC8031D3}">
      <dgm:prSet/>
      <dgm:spPr/>
      <dgm:t>
        <a:bodyPr/>
        <a:lstStyle/>
        <a:p>
          <a:endParaRPr lang="pt-BR"/>
        </a:p>
      </dgm:t>
    </dgm:pt>
    <dgm:pt modelId="{11EC24CD-FB23-4802-8C9B-F0F0AB5D1CD9}">
      <dgm:prSet phldrT="[Texto]" custT="1"/>
      <dgm:spPr/>
      <dgm:t>
        <a:bodyPr/>
        <a:lstStyle/>
        <a:p>
          <a:endParaRPr lang="pt-BR" sz="1600" dirty="0">
            <a:latin typeface="+mj-lt"/>
          </a:endParaRPr>
        </a:p>
        <a:p>
          <a:endParaRPr lang="pt-BR" sz="1600" dirty="0">
            <a:latin typeface="+mj-lt"/>
          </a:endParaRPr>
        </a:p>
        <a:p>
          <a:r>
            <a:rPr lang="pt-BR" sz="1600" dirty="0">
              <a:latin typeface="+mj-lt"/>
            </a:rPr>
            <a:t>Banco de Dados de compradores cadastrados com interesse em todos os tipos de ativos.</a:t>
          </a:r>
        </a:p>
      </dgm:t>
    </dgm:pt>
    <dgm:pt modelId="{64248BF1-E103-4B38-A25C-CB2A7B041F43}" type="parTrans" cxnId="{1A00C048-DF0A-48CF-899E-3D40D5718664}">
      <dgm:prSet/>
      <dgm:spPr/>
      <dgm:t>
        <a:bodyPr/>
        <a:lstStyle/>
        <a:p>
          <a:endParaRPr lang="pt-BR"/>
        </a:p>
      </dgm:t>
    </dgm:pt>
    <dgm:pt modelId="{8ECC74A7-581D-4B49-B388-87160C5FD9F7}" type="sibTrans" cxnId="{1A00C048-DF0A-48CF-899E-3D40D5718664}">
      <dgm:prSet/>
      <dgm:spPr/>
      <dgm:t>
        <a:bodyPr/>
        <a:lstStyle/>
        <a:p>
          <a:endParaRPr lang="pt-BR"/>
        </a:p>
      </dgm:t>
    </dgm:pt>
    <dgm:pt modelId="{6216C76F-EB5B-4F21-B3AC-C3A8293EAEFD}">
      <dgm:prSet phldrT="[Texto]" custT="1"/>
      <dgm:spPr/>
      <dgm:t>
        <a:bodyPr/>
        <a:lstStyle/>
        <a:p>
          <a:endParaRPr lang="pt-BR" sz="1600" dirty="0">
            <a:latin typeface="+mj-lt"/>
          </a:endParaRPr>
        </a:p>
        <a:p>
          <a:endParaRPr lang="pt-BR" sz="1600" dirty="0">
            <a:latin typeface="+mj-lt"/>
          </a:endParaRPr>
        </a:p>
        <a:p>
          <a:endParaRPr lang="pt-BR" sz="1600" dirty="0">
            <a:latin typeface="+mj-lt"/>
          </a:endParaRPr>
        </a:p>
        <a:p>
          <a:r>
            <a:rPr lang="pt-BR" sz="1600" dirty="0">
              <a:latin typeface="+mj-lt"/>
            </a:rPr>
            <a:t>Transparência, segurança e credibilidade.</a:t>
          </a:r>
        </a:p>
      </dgm:t>
    </dgm:pt>
    <dgm:pt modelId="{7E1DD0F3-F52C-4BD4-BAF1-E1B6616CCD7C}" type="parTrans" cxnId="{9BCCF31C-2097-49F6-A8E7-74662A52A139}">
      <dgm:prSet/>
      <dgm:spPr/>
      <dgm:t>
        <a:bodyPr/>
        <a:lstStyle/>
        <a:p>
          <a:endParaRPr lang="pt-BR"/>
        </a:p>
      </dgm:t>
    </dgm:pt>
    <dgm:pt modelId="{33256700-1097-4176-9E46-B8DC6A3D4FC9}" type="sibTrans" cxnId="{9BCCF31C-2097-49F6-A8E7-74662A52A139}">
      <dgm:prSet/>
      <dgm:spPr/>
      <dgm:t>
        <a:bodyPr/>
        <a:lstStyle/>
        <a:p>
          <a:endParaRPr lang="pt-BR"/>
        </a:p>
      </dgm:t>
    </dgm:pt>
    <dgm:pt modelId="{E24DCECA-9E9A-4063-8054-C7E464D9D5C7}">
      <dgm:prSet phldrT="[Texto]" custT="1"/>
      <dgm:spPr/>
      <dgm:t>
        <a:bodyPr/>
        <a:lstStyle/>
        <a:p>
          <a:endParaRPr lang="pt-BR" sz="1600" dirty="0">
            <a:latin typeface="+mj-lt"/>
          </a:endParaRPr>
        </a:p>
        <a:p>
          <a:endParaRPr lang="pt-BR" sz="1600" dirty="0">
            <a:latin typeface="+mj-lt"/>
          </a:endParaRPr>
        </a:p>
        <a:p>
          <a:endParaRPr lang="pt-BR" sz="1600" dirty="0">
            <a:latin typeface="+mj-lt"/>
          </a:endParaRPr>
        </a:p>
        <a:p>
          <a:r>
            <a:rPr lang="pt-BR" sz="1600" dirty="0">
              <a:latin typeface="+mj-lt"/>
            </a:rPr>
            <a:t>Time de marketing especializado na divulgação dos leilões.</a:t>
          </a:r>
        </a:p>
      </dgm:t>
    </dgm:pt>
    <dgm:pt modelId="{4D9029D4-4A54-405D-B701-FA8356AB37C6}" type="parTrans" cxnId="{ED90FC4B-6926-4DF0-BADF-E2ECF64E0D50}">
      <dgm:prSet/>
      <dgm:spPr/>
      <dgm:t>
        <a:bodyPr/>
        <a:lstStyle/>
        <a:p>
          <a:endParaRPr lang="pt-BR"/>
        </a:p>
      </dgm:t>
    </dgm:pt>
    <dgm:pt modelId="{3E5FA44B-A40F-472E-B016-F10CDACD1A91}" type="sibTrans" cxnId="{ED90FC4B-6926-4DF0-BADF-E2ECF64E0D50}">
      <dgm:prSet/>
      <dgm:spPr/>
      <dgm:t>
        <a:bodyPr/>
        <a:lstStyle/>
        <a:p>
          <a:endParaRPr lang="pt-BR"/>
        </a:p>
      </dgm:t>
    </dgm:pt>
    <dgm:pt modelId="{AB62DDD4-543F-4472-9568-2F29C6AA6817}">
      <dgm:prSet phldrT="[Texto]" custT="1"/>
      <dgm:spPr/>
      <dgm:t>
        <a:bodyPr/>
        <a:lstStyle/>
        <a:p>
          <a:endParaRPr lang="pt-BR" sz="1600" dirty="0">
            <a:latin typeface="+mj-lt"/>
          </a:endParaRPr>
        </a:p>
        <a:p>
          <a:endParaRPr lang="pt-BR" sz="1600" dirty="0">
            <a:latin typeface="+mj-lt"/>
          </a:endParaRPr>
        </a:p>
        <a:p>
          <a:endParaRPr lang="pt-BR" sz="1600" dirty="0">
            <a:latin typeface="+mj-lt"/>
          </a:endParaRPr>
        </a:p>
        <a:p>
          <a:r>
            <a:rPr lang="pt-BR" sz="1600" dirty="0">
              <a:latin typeface="+mj-lt"/>
            </a:rPr>
            <a:t>Possui grande audiência no mercado.</a:t>
          </a:r>
        </a:p>
      </dgm:t>
    </dgm:pt>
    <dgm:pt modelId="{8010EF2B-83E4-4711-B121-1B483DA85167}" type="parTrans" cxnId="{BDEFC885-543D-4099-806D-970815C57012}">
      <dgm:prSet/>
      <dgm:spPr/>
      <dgm:t>
        <a:bodyPr/>
        <a:lstStyle/>
        <a:p>
          <a:endParaRPr lang="pt-BR"/>
        </a:p>
      </dgm:t>
    </dgm:pt>
    <dgm:pt modelId="{C30F3808-6917-4D85-A8B0-DABDFBC0C04E}" type="sibTrans" cxnId="{BDEFC885-543D-4099-806D-970815C57012}">
      <dgm:prSet/>
      <dgm:spPr/>
      <dgm:t>
        <a:bodyPr/>
        <a:lstStyle/>
        <a:p>
          <a:endParaRPr lang="pt-BR"/>
        </a:p>
      </dgm:t>
    </dgm:pt>
    <dgm:pt modelId="{20890111-84D7-4B6B-A880-7E04C1836D4B}">
      <dgm:prSet phldrT="[Texto]" custT="1"/>
      <dgm:spPr/>
      <dgm:t>
        <a:bodyPr/>
        <a:lstStyle/>
        <a:p>
          <a:endParaRPr lang="pt-BR" sz="1600" dirty="0">
            <a:latin typeface="+mj-lt"/>
          </a:endParaRPr>
        </a:p>
        <a:p>
          <a:endParaRPr lang="pt-BR" sz="1600" dirty="0">
            <a:latin typeface="+mj-lt"/>
          </a:endParaRPr>
        </a:p>
        <a:p>
          <a:r>
            <a:rPr lang="pt-BR" sz="1600" dirty="0">
              <a:latin typeface="+mj-lt"/>
            </a:rPr>
            <a:t>Ferramenta já habilitada e bastante conhecida em vários tribunais.</a:t>
          </a:r>
        </a:p>
      </dgm:t>
    </dgm:pt>
    <dgm:pt modelId="{95B07017-D665-460D-8377-FA1BFF81DCE4}" type="parTrans" cxnId="{FA53F35E-0B47-40D0-A9C5-2D7AF3160610}">
      <dgm:prSet/>
      <dgm:spPr/>
      <dgm:t>
        <a:bodyPr/>
        <a:lstStyle/>
        <a:p>
          <a:endParaRPr lang="pt-BR"/>
        </a:p>
      </dgm:t>
    </dgm:pt>
    <dgm:pt modelId="{0269D6E9-078B-4BBE-B423-E3F6D39408A8}" type="sibTrans" cxnId="{FA53F35E-0B47-40D0-A9C5-2D7AF3160610}">
      <dgm:prSet/>
      <dgm:spPr/>
      <dgm:t>
        <a:bodyPr/>
        <a:lstStyle/>
        <a:p>
          <a:endParaRPr lang="pt-BR"/>
        </a:p>
      </dgm:t>
    </dgm:pt>
    <dgm:pt modelId="{377F37C6-C424-489D-9B6E-3997B887DB0A}" type="pres">
      <dgm:prSet presAssocID="{AFF7E4C2-31B2-4A02-88EE-D37E3BB510CD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pt-BR"/>
        </a:p>
      </dgm:t>
    </dgm:pt>
    <dgm:pt modelId="{6CFC9B1B-EF02-43DE-A87D-13B03F66C53A}" type="pres">
      <dgm:prSet presAssocID="{35CA166F-7D88-46E9-9EFE-FF4BF78B6DF6}" presName="compNode" presStyleCnt="0"/>
      <dgm:spPr/>
    </dgm:pt>
    <dgm:pt modelId="{46D6F532-4B42-440F-B672-E7B96BB4FA41}" type="pres">
      <dgm:prSet presAssocID="{35CA166F-7D88-46E9-9EFE-FF4BF78B6DF6}" presName="dummyConnPt" presStyleCnt="0"/>
      <dgm:spPr/>
    </dgm:pt>
    <dgm:pt modelId="{95270015-3F34-4287-83CF-8657071FE75A}" type="pres">
      <dgm:prSet presAssocID="{35CA166F-7D88-46E9-9EFE-FF4BF78B6DF6}" presName="node" presStyleLbl="node1" presStyleIdx="0" presStyleCnt="6" custScaleX="112253" custLinFactNeighborX="12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536D940-1974-4F2B-8A42-B3A9B7D6F8C5}" type="pres">
      <dgm:prSet presAssocID="{3D20E6CA-0678-4918-83FF-EC7B3BB106F5}" presName="sibTrans" presStyleLbl="bgSibTrans2D1" presStyleIdx="0" presStyleCnt="5"/>
      <dgm:spPr/>
      <dgm:t>
        <a:bodyPr/>
        <a:lstStyle/>
        <a:p>
          <a:endParaRPr lang="pt-BR"/>
        </a:p>
      </dgm:t>
    </dgm:pt>
    <dgm:pt modelId="{CF2562E4-F8CB-43D9-98E1-ADE1518A8D2E}" type="pres">
      <dgm:prSet presAssocID="{11EC24CD-FB23-4802-8C9B-F0F0AB5D1CD9}" presName="compNode" presStyleCnt="0"/>
      <dgm:spPr/>
    </dgm:pt>
    <dgm:pt modelId="{259FD4F6-3ECD-4376-91F0-945EC18CE291}" type="pres">
      <dgm:prSet presAssocID="{11EC24CD-FB23-4802-8C9B-F0F0AB5D1CD9}" presName="dummyConnPt" presStyleCnt="0"/>
      <dgm:spPr/>
    </dgm:pt>
    <dgm:pt modelId="{6D1B360D-D178-422C-B854-DAD41CFA654A}" type="pres">
      <dgm:prSet presAssocID="{11EC24CD-FB23-4802-8C9B-F0F0AB5D1CD9}" presName="node" presStyleLbl="node1" presStyleIdx="1" presStyleCnt="6" custScaleX="11178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C77261-7BD7-40E8-BF9A-F911B3BCA770}" type="pres">
      <dgm:prSet presAssocID="{8ECC74A7-581D-4B49-B388-87160C5FD9F7}" presName="sibTrans" presStyleLbl="bgSibTrans2D1" presStyleIdx="1" presStyleCnt="5"/>
      <dgm:spPr/>
      <dgm:t>
        <a:bodyPr/>
        <a:lstStyle/>
        <a:p>
          <a:endParaRPr lang="pt-BR"/>
        </a:p>
      </dgm:t>
    </dgm:pt>
    <dgm:pt modelId="{06E45A21-B0E9-4106-8E42-7D6BFEA7F2A8}" type="pres">
      <dgm:prSet presAssocID="{6216C76F-EB5B-4F21-B3AC-C3A8293EAEFD}" presName="compNode" presStyleCnt="0"/>
      <dgm:spPr/>
    </dgm:pt>
    <dgm:pt modelId="{D5B52ABB-6722-407F-8C56-4580B75229A9}" type="pres">
      <dgm:prSet presAssocID="{6216C76F-EB5B-4F21-B3AC-C3A8293EAEFD}" presName="dummyConnPt" presStyleCnt="0"/>
      <dgm:spPr/>
    </dgm:pt>
    <dgm:pt modelId="{E5511E7E-3E4D-4665-AE9B-05222E2B3E77}" type="pres">
      <dgm:prSet presAssocID="{6216C76F-EB5B-4F21-B3AC-C3A8293EAEFD}" presName="node" presStyleLbl="node1" presStyleIdx="2" presStyleCnt="6" custScaleX="11052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5DF273-6BA0-4DE1-B70F-00F98D6C0EC3}" type="pres">
      <dgm:prSet presAssocID="{33256700-1097-4176-9E46-B8DC6A3D4FC9}" presName="sibTrans" presStyleLbl="bgSibTrans2D1" presStyleIdx="2" presStyleCnt="5"/>
      <dgm:spPr/>
      <dgm:t>
        <a:bodyPr/>
        <a:lstStyle/>
        <a:p>
          <a:endParaRPr lang="pt-BR"/>
        </a:p>
      </dgm:t>
    </dgm:pt>
    <dgm:pt modelId="{026FA4D5-F8FA-4C90-8C62-28B14A9EBBEF}" type="pres">
      <dgm:prSet presAssocID="{E24DCECA-9E9A-4063-8054-C7E464D9D5C7}" presName="compNode" presStyleCnt="0"/>
      <dgm:spPr/>
    </dgm:pt>
    <dgm:pt modelId="{86B2C827-026B-46DD-BCC9-CC4BC7E295AD}" type="pres">
      <dgm:prSet presAssocID="{E24DCECA-9E9A-4063-8054-C7E464D9D5C7}" presName="dummyConnPt" presStyleCnt="0"/>
      <dgm:spPr/>
    </dgm:pt>
    <dgm:pt modelId="{EF79347C-6722-459F-A547-266864BBBFC7}" type="pres">
      <dgm:prSet presAssocID="{E24DCECA-9E9A-4063-8054-C7E464D9D5C7}" presName="node" presStyleLbl="node1" presStyleIdx="3" presStyleCnt="6" custScaleX="1096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7CA03A2-290D-44BD-A40B-18D9244AA491}" type="pres">
      <dgm:prSet presAssocID="{3E5FA44B-A40F-472E-B016-F10CDACD1A91}" presName="sibTrans" presStyleLbl="bgSibTrans2D1" presStyleIdx="3" presStyleCnt="5"/>
      <dgm:spPr/>
      <dgm:t>
        <a:bodyPr/>
        <a:lstStyle/>
        <a:p>
          <a:endParaRPr lang="pt-BR"/>
        </a:p>
      </dgm:t>
    </dgm:pt>
    <dgm:pt modelId="{775E02D2-8D36-4DF6-92C6-ED1373E1088F}" type="pres">
      <dgm:prSet presAssocID="{AB62DDD4-543F-4472-9568-2F29C6AA6817}" presName="compNode" presStyleCnt="0"/>
      <dgm:spPr/>
    </dgm:pt>
    <dgm:pt modelId="{8F5175C1-13E9-44D1-AEB7-B914CBC27D38}" type="pres">
      <dgm:prSet presAssocID="{AB62DDD4-543F-4472-9568-2F29C6AA6817}" presName="dummyConnPt" presStyleCnt="0"/>
      <dgm:spPr/>
    </dgm:pt>
    <dgm:pt modelId="{522E0E03-6900-4EBF-90AE-8AA75DB0B46C}" type="pres">
      <dgm:prSet presAssocID="{AB62DDD4-543F-4472-9568-2F29C6AA6817}" presName="node" presStyleLbl="node1" presStyleIdx="4" presStyleCnt="6" custScaleX="11213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D473E11-0934-4B51-BC26-B2870073D795}" type="pres">
      <dgm:prSet presAssocID="{C30F3808-6917-4D85-A8B0-DABDFBC0C04E}" presName="sibTrans" presStyleLbl="bgSibTrans2D1" presStyleIdx="4" presStyleCnt="5"/>
      <dgm:spPr/>
      <dgm:t>
        <a:bodyPr/>
        <a:lstStyle/>
        <a:p>
          <a:endParaRPr lang="pt-BR"/>
        </a:p>
      </dgm:t>
    </dgm:pt>
    <dgm:pt modelId="{52784635-4A30-41E2-B39B-E89498C9A9E0}" type="pres">
      <dgm:prSet presAssocID="{20890111-84D7-4B6B-A880-7E04C1836D4B}" presName="compNode" presStyleCnt="0"/>
      <dgm:spPr/>
    </dgm:pt>
    <dgm:pt modelId="{67A52D1E-BCF4-4DEC-B236-72EE8D820AB2}" type="pres">
      <dgm:prSet presAssocID="{20890111-84D7-4B6B-A880-7E04C1836D4B}" presName="dummyConnPt" presStyleCnt="0"/>
      <dgm:spPr/>
    </dgm:pt>
    <dgm:pt modelId="{7ADFA9B5-FE51-4355-B4C4-3FC07F02BF7F}" type="pres">
      <dgm:prSet presAssocID="{20890111-84D7-4B6B-A880-7E04C1836D4B}" presName="node" presStyleLbl="node1" presStyleIdx="5" presStyleCnt="6" custScaleX="11298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E3010A3-EAAD-4AFC-AEE6-CBB899A6ACAC}" type="presOf" srcId="{3E5FA44B-A40F-472E-B016-F10CDACD1A91}" destId="{97CA03A2-290D-44BD-A40B-18D9244AA491}" srcOrd="0" destOrd="0" presId="urn:microsoft.com/office/officeart/2005/8/layout/bProcess4"/>
    <dgm:cxn modelId="{7F43F248-1D84-483A-98D1-4B26BACB115C}" type="presOf" srcId="{35CA166F-7D88-46E9-9EFE-FF4BF78B6DF6}" destId="{95270015-3F34-4287-83CF-8657071FE75A}" srcOrd="0" destOrd="0" presId="urn:microsoft.com/office/officeart/2005/8/layout/bProcess4"/>
    <dgm:cxn modelId="{FA53F35E-0B47-40D0-A9C5-2D7AF3160610}" srcId="{AFF7E4C2-31B2-4A02-88EE-D37E3BB510CD}" destId="{20890111-84D7-4B6B-A880-7E04C1836D4B}" srcOrd="5" destOrd="0" parTransId="{95B07017-D665-460D-8377-FA1BFF81DCE4}" sibTransId="{0269D6E9-078B-4BBE-B423-E3F6D39408A8}"/>
    <dgm:cxn modelId="{D41EA0DF-3552-42B5-8E92-69803B39AEE6}" type="presOf" srcId="{11EC24CD-FB23-4802-8C9B-F0F0AB5D1CD9}" destId="{6D1B360D-D178-422C-B854-DAD41CFA654A}" srcOrd="0" destOrd="0" presId="urn:microsoft.com/office/officeart/2005/8/layout/bProcess4"/>
    <dgm:cxn modelId="{893532DE-A428-4B29-A38C-282EEAB8F3BB}" type="presOf" srcId="{E24DCECA-9E9A-4063-8054-C7E464D9D5C7}" destId="{EF79347C-6722-459F-A547-266864BBBFC7}" srcOrd="0" destOrd="0" presId="urn:microsoft.com/office/officeart/2005/8/layout/bProcess4"/>
    <dgm:cxn modelId="{ED90FC4B-6926-4DF0-BADF-E2ECF64E0D50}" srcId="{AFF7E4C2-31B2-4A02-88EE-D37E3BB510CD}" destId="{E24DCECA-9E9A-4063-8054-C7E464D9D5C7}" srcOrd="3" destOrd="0" parTransId="{4D9029D4-4A54-405D-B701-FA8356AB37C6}" sibTransId="{3E5FA44B-A40F-472E-B016-F10CDACD1A91}"/>
    <dgm:cxn modelId="{87CEDC42-0C13-4159-826D-344AF03B3BFE}" type="presOf" srcId="{3D20E6CA-0678-4918-83FF-EC7B3BB106F5}" destId="{0536D940-1974-4F2B-8A42-B3A9B7D6F8C5}" srcOrd="0" destOrd="0" presId="urn:microsoft.com/office/officeart/2005/8/layout/bProcess4"/>
    <dgm:cxn modelId="{2EC27EA4-1E7B-4130-A583-5156DC8031D3}" srcId="{AFF7E4C2-31B2-4A02-88EE-D37E3BB510CD}" destId="{35CA166F-7D88-46E9-9EFE-FF4BF78B6DF6}" srcOrd="0" destOrd="0" parTransId="{596442C1-C2B4-4122-BD30-F3CA0EECEF8F}" sibTransId="{3D20E6CA-0678-4918-83FF-EC7B3BB106F5}"/>
    <dgm:cxn modelId="{9BCCF31C-2097-49F6-A8E7-74662A52A139}" srcId="{AFF7E4C2-31B2-4A02-88EE-D37E3BB510CD}" destId="{6216C76F-EB5B-4F21-B3AC-C3A8293EAEFD}" srcOrd="2" destOrd="0" parTransId="{7E1DD0F3-F52C-4BD4-BAF1-E1B6616CCD7C}" sibTransId="{33256700-1097-4176-9E46-B8DC6A3D4FC9}"/>
    <dgm:cxn modelId="{C09C88AE-B479-4386-BB9F-568C3F9B5BC8}" type="presOf" srcId="{AFF7E4C2-31B2-4A02-88EE-D37E3BB510CD}" destId="{377F37C6-C424-489D-9B6E-3997B887DB0A}" srcOrd="0" destOrd="0" presId="urn:microsoft.com/office/officeart/2005/8/layout/bProcess4"/>
    <dgm:cxn modelId="{EA92DFD3-A797-4833-A8BC-D765909C323E}" type="presOf" srcId="{AB62DDD4-543F-4472-9568-2F29C6AA6817}" destId="{522E0E03-6900-4EBF-90AE-8AA75DB0B46C}" srcOrd="0" destOrd="0" presId="urn:microsoft.com/office/officeart/2005/8/layout/bProcess4"/>
    <dgm:cxn modelId="{6CB70276-DEC2-40DF-83DC-F29077333CD1}" type="presOf" srcId="{8ECC74A7-581D-4B49-B388-87160C5FD9F7}" destId="{5CC77261-7BD7-40E8-BF9A-F911B3BCA770}" srcOrd="0" destOrd="0" presId="urn:microsoft.com/office/officeart/2005/8/layout/bProcess4"/>
    <dgm:cxn modelId="{BCCB0528-C342-4E92-89C4-1869E9A0D942}" type="presOf" srcId="{6216C76F-EB5B-4F21-B3AC-C3A8293EAEFD}" destId="{E5511E7E-3E4D-4665-AE9B-05222E2B3E77}" srcOrd="0" destOrd="0" presId="urn:microsoft.com/office/officeart/2005/8/layout/bProcess4"/>
    <dgm:cxn modelId="{68065C27-AE22-4228-88B5-4DD8A9296561}" type="presOf" srcId="{C30F3808-6917-4D85-A8B0-DABDFBC0C04E}" destId="{CD473E11-0934-4B51-BC26-B2870073D795}" srcOrd="0" destOrd="0" presId="urn:microsoft.com/office/officeart/2005/8/layout/bProcess4"/>
    <dgm:cxn modelId="{BDEFC885-543D-4099-806D-970815C57012}" srcId="{AFF7E4C2-31B2-4A02-88EE-D37E3BB510CD}" destId="{AB62DDD4-543F-4472-9568-2F29C6AA6817}" srcOrd="4" destOrd="0" parTransId="{8010EF2B-83E4-4711-B121-1B483DA85167}" sibTransId="{C30F3808-6917-4D85-A8B0-DABDFBC0C04E}"/>
    <dgm:cxn modelId="{4D9ABB6F-5E6D-4962-A9AA-61BC67D1F512}" type="presOf" srcId="{20890111-84D7-4B6B-A880-7E04C1836D4B}" destId="{7ADFA9B5-FE51-4355-B4C4-3FC07F02BF7F}" srcOrd="0" destOrd="0" presId="urn:microsoft.com/office/officeart/2005/8/layout/bProcess4"/>
    <dgm:cxn modelId="{1A00C048-DF0A-48CF-899E-3D40D5718664}" srcId="{AFF7E4C2-31B2-4A02-88EE-D37E3BB510CD}" destId="{11EC24CD-FB23-4802-8C9B-F0F0AB5D1CD9}" srcOrd="1" destOrd="0" parTransId="{64248BF1-E103-4B38-A25C-CB2A7B041F43}" sibTransId="{8ECC74A7-581D-4B49-B388-87160C5FD9F7}"/>
    <dgm:cxn modelId="{6EC7C7DD-9BDE-4D58-BCFF-66BB05E99E96}" type="presOf" srcId="{33256700-1097-4176-9E46-B8DC6A3D4FC9}" destId="{F35DF273-6BA0-4DE1-B70F-00F98D6C0EC3}" srcOrd="0" destOrd="0" presId="urn:microsoft.com/office/officeart/2005/8/layout/bProcess4"/>
    <dgm:cxn modelId="{9E156D1B-18A1-4416-9DA2-A65CCBDA8860}" type="presParOf" srcId="{377F37C6-C424-489D-9B6E-3997B887DB0A}" destId="{6CFC9B1B-EF02-43DE-A87D-13B03F66C53A}" srcOrd="0" destOrd="0" presId="urn:microsoft.com/office/officeart/2005/8/layout/bProcess4"/>
    <dgm:cxn modelId="{FFC02C59-C981-48F9-9E33-68A1AC01132F}" type="presParOf" srcId="{6CFC9B1B-EF02-43DE-A87D-13B03F66C53A}" destId="{46D6F532-4B42-440F-B672-E7B96BB4FA41}" srcOrd="0" destOrd="0" presId="urn:microsoft.com/office/officeart/2005/8/layout/bProcess4"/>
    <dgm:cxn modelId="{F21F4B54-6A4E-4F23-AE9E-1374CC700264}" type="presParOf" srcId="{6CFC9B1B-EF02-43DE-A87D-13B03F66C53A}" destId="{95270015-3F34-4287-83CF-8657071FE75A}" srcOrd="1" destOrd="0" presId="urn:microsoft.com/office/officeart/2005/8/layout/bProcess4"/>
    <dgm:cxn modelId="{7854CEF6-C16E-4CCA-84FD-FFD73E7C92A0}" type="presParOf" srcId="{377F37C6-C424-489D-9B6E-3997B887DB0A}" destId="{0536D940-1974-4F2B-8A42-B3A9B7D6F8C5}" srcOrd="1" destOrd="0" presId="urn:microsoft.com/office/officeart/2005/8/layout/bProcess4"/>
    <dgm:cxn modelId="{043FD7C2-401F-4465-81C2-4F01C2236F22}" type="presParOf" srcId="{377F37C6-C424-489D-9B6E-3997B887DB0A}" destId="{CF2562E4-F8CB-43D9-98E1-ADE1518A8D2E}" srcOrd="2" destOrd="0" presId="urn:microsoft.com/office/officeart/2005/8/layout/bProcess4"/>
    <dgm:cxn modelId="{27950180-C9DA-43A9-B560-0DE1FD9FACD4}" type="presParOf" srcId="{CF2562E4-F8CB-43D9-98E1-ADE1518A8D2E}" destId="{259FD4F6-3ECD-4376-91F0-945EC18CE291}" srcOrd="0" destOrd="0" presId="urn:microsoft.com/office/officeart/2005/8/layout/bProcess4"/>
    <dgm:cxn modelId="{6CE31444-CECC-4196-BF8A-7E7B7AF06DA8}" type="presParOf" srcId="{CF2562E4-F8CB-43D9-98E1-ADE1518A8D2E}" destId="{6D1B360D-D178-422C-B854-DAD41CFA654A}" srcOrd="1" destOrd="0" presId="urn:microsoft.com/office/officeart/2005/8/layout/bProcess4"/>
    <dgm:cxn modelId="{2DEEF86C-A2B3-41A8-A9F3-901F4D85359B}" type="presParOf" srcId="{377F37C6-C424-489D-9B6E-3997B887DB0A}" destId="{5CC77261-7BD7-40E8-BF9A-F911B3BCA770}" srcOrd="3" destOrd="0" presId="urn:microsoft.com/office/officeart/2005/8/layout/bProcess4"/>
    <dgm:cxn modelId="{F81695B6-3CCB-4EB6-A294-F9E7C731279B}" type="presParOf" srcId="{377F37C6-C424-489D-9B6E-3997B887DB0A}" destId="{06E45A21-B0E9-4106-8E42-7D6BFEA7F2A8}" srcOrd="4" destOrd="0" presId="urn:microsoft.com/office/officeart/2005/8/layout/bProcess4"/>
    <dgm:cxn modelId="{17B2C9E0-E0DD-4DB9-A4AC-DC3EE5CA545F}" type="presParOf" srcId="{06E45A21-B0E9-4106-8E42-7D6BFEA7F2A8}" destId="{D5B52ABB-6722-407F-8C56-4580B75229A9}" srcOrd="0" destOrd="0" presId="urn:microsoft.com/office/officeart/2005/8/layout/bProcess4"/>
    <dgm:cxn modelId="{FF317ABC-5E8E-49A5-B91E-C5589F5543F8}" type="presParOf" srcId="{06E45A21-B0E9-4106-8E42-7D6BFEA7F2A8}" destId="{E5511E7E-3E4D-4665-AE9B-05222E2B3E77}" srcOrd="1" destOrd="0" presId="urn:microsoft.com/office/officeart/2005/8/layout/bProcess4"/>
    <dgm:cxn modelId="{AEA758A6-2A0A-4197-927D-A63810ECC4F5}" type="presParOf" srcId="{377F37C6-C424-489D-9B6E-3997B887DB0A}" destId="{F35DF273-6BA0-4DE1-B70F-00F98D6C0EC3}" srcOrd="5" destOrd="0" presId="urn:microsoft.com/office/officeart/2005/8/layout/bProcess4"/>
    <dgm:cxn modelId="{2A5DC7B0-325B-41B2-A2D7-178CDB2E6A95}" type="presParOf" srcId="{377F37C6-C424-489D-9B6E-3997B887DB0A}" destId="{026FA4D5-F8FA-4C90-8C62-28B14A9EBBEF}" srcOrd="6" destOrd="0" presId="urn:microsoft.com/office/officeart/2005/8/layout/bProcess4"/>
    <dgm:cxn modelId="{29DC69B6-5713-4146-B19E-3454FA8743C0}" type="presParOf" srcId="{026FA4D5-F8FA-4C90-8C62-28B14A9EBBEF}" destId="{86B2C827-026B-46DD-BCC9-CC4BC7E295AD}" srcOrd="0" destOrd="0" presId="urn:microsoft.com/office/officeart/2005/8/layout/bProcess4"/>
    <dgm:cxn modelId="{EBB7AB44-4B7E-4C7A-BD61-3D2E242CB6E0}" type="presParOf" srcId="{026FA4D5-F8FA-4C90-8C62-28B14A9EBBEF}" destId="{EF79347C-6722-459F-A547-266864BBBFC7}" srcOrd="1" destOrd="0" presId="urn:microsoft.com/office/officeart/2005/8/layout/bProcess4"/>
    <dgm:cxn modelId="{1CF97EC0-E047-460B-AF15-5A1652DDC360}" type="presParOf" srcId="{377F37C6-C424-489D-9B6E-3997B887DB0A}" destId="{97CA03A2-290D-44BD-A40B-18D9244AA491}" srcOrd="7" destOrd="0" presId="urn:microsoft.com/office/officeart/2005/8/layout/bProcess4"/>
    <dgm:cxn modelId="{30F506A9-26EF-458F-A945-D7E6AD365BDC}" type="presParOf" srcId="{377F37C6-C424-489D-9B6E-3997B887DB0A}" destId="{775E02D2-8D36-4DF6-92C6-ED1373E1088F}" srcOrd="8" destOrd="0" presId="urn:microsoft.com/office/officeart/2005/8/layout/bProcess4"/>
    <dgm:cxn modelId="{FCBB9895-E7DA-43FD-836E-6B017F154DF6}" type="presParOf" srcId="{775E02D2-8D36-4DF6-92C6-ED1373E1088F}" destId="{8F5175C1-13E9-44D1-AEB7-B914CBC27D38}" srcOrd="0" destOrd="0" presId="urn:microsoft.com/office/officeart/2005/8/layout/bProcess4"/>
    <dgm:cxn modelId="{4AAC377A-ED5C-4F20-B70C-FA38566A800E}" type="presParOf" srcId="{775E02D2-8D36-4DF6-92C6-ED1373E1088F}" destId="{522E0E03-6900-4EBF-90AE-8AA75DB0B46C}" srcOrd="1" destOrd="0" presId="urn:microsoft.com/office/officeart/2005/8/layout/bProcess4"/>
    <dgm:cxn modelId="{C757F6A1-75A8-4851-9395-D3F597D1B897}" type="presParOf" srcId="{377F37C6-C424-489D-9B6E-3997B887DB0A}" destId="{CD473E11-0934-4B51-BC26-B2870073D795}" srcOrd="9" destOrd="0" presId="urn:microsoft.com/office/officeart/2005/8/layout/bProcess4"/>
    <dgm:cxn modelId="{88394F29-C844-465C-9877-FBCC37C1316D}" type="presParOf" srcId="{377F37C6-C424-489D-9B6E-3997B887DB0A}" destId="{52784635-4A30-41E2-B39B-E89498C9A9E0}" srcOrd="10" destOrd="0" presId="urn:microsoft.com/office/officeart/2005/8/layout/bProcess4"/>
    <dgm:cxn modelId="{3777A7D0-F872-4454-B844-CF2DB2429E3B}" type="presParOf" srcId="{52784635-4A30-41E2-B39B-E89498C9A9E0}" destId="{67A52D1E-BCF4-4DEC-B236-72EE8D820AB2}" srcOrd="0" destOrd="0" presId="urn:microsoft.com/office/officeart/2005/8/layout/bProcess4"/>
    <dgm:cxn modelId="{23DE0C11-A1E3-4D3D-9A28-466071F0D882}" type="presParOf" srcId="{52784635-4A30-41E2-B39B-E89498C9A9E0}" destId="{7ADFA9B5-FE51-4355-B4C4-3FC07F02BF7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939FB0DB-6E14-4D38-930B-E188F6E13C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F6DB5971-2675-487B-9E88-02DB3F19D0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C0CA24C-14F0-41A0-8F6F-3CDD8FDF1629}" type="datetime1">
              <a:rPr lang="pt-BR" smtClean="0"/>
              <a:t>25/06/2019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D98F2125-3128-41A1-8437-EB29536F4D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4663736B-7E4B-4A53-8310-E0970E67F8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A4B18F8-B739-4178-8D2D-879F4A27DC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29070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D9F6082-5855-4AD5-92F2-BF6B1D7D9C80}" type="datetime1">
              <a:rPr lang="pt-BR" noProof="0" smtClean="0"/>
              <a:t>25/06/2019</a:t>
            </a:fld>
            <a:endParaRPr lang="pt-BR" noProof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3D78A92-0141-4330-8F3E-FAADFAC23844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60744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97650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1064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40750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4458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pt-BR" dirty="0"/>
              <a:t>O </a:t>
            </a: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25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9027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2212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276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276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8108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8866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3D78A92-0141-4330-8F3E-FAADFAC2384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5893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DD.MM.20AA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304443049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DD.MM.20AA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680203613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DD.MM.20AA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554596310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0">
            <a:extLst>
              <a:ext uri="{FF2B5EF4-FFF2-40B4-BE49-F238E27FC236}">
                <a16:creationId xmlns:a16="http://schemas.microsoft.com/office/drawing/2014/main" xmlns="" id="{5230445E-A660-448A-B4DC-782AD0E5DA6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22" name="Elemento gráfico 19">
            <a:extLst>
              <a:ext uri="{FF2B5EF4-FFF2-40B4-BE49-F238E27FC236}">
                <a16:creationId xmlns:a16="http://schemas.microsoft.com/office/drawing/2014/main" xmlns="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pt-BR" noProof="0"/>
              <a:t> </a:t>
            </a:r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xmlns="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 rtlCol="0"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APRESENTAÇÃO</a:t>
            </a:r>
            <a:br>
              <a:rPr lang="pt-BR" noProof="0"/>
            </a:br>
            <a:r>
              <a:rPr lang="pt-BR" noProof="0"/>
              <a:t>TÍTULO</a:t>
            </a:r>
          </a:p>
        </p:txBody>
      </p:sp>
      <p:sp>
        <p:nvSpPr>
          <p:cNvPr id="27" name="Espaço Reservado para Texto 14">
            <a:extLst>
              <a:ext uri="{FF2B5EF4-FFF2-40B4-BE49-F238E27FC236}">
                <a16:creationId xmlns:a16="http://schemas.microsoft.com/office/drawing/2014/main" xmlns="" id="{A4843534-A750-4D01-BC62-26CD9AEA6A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0021" y="3773554"/>
            <a:ext cx="10090287" cy="1101897"/>
          </a:xfrm>
        </p:spPr>
        <p:txBody>
          <a:bodyPr rtlCol="0">
            <a:noAutofit/>
          </a:bodyPr>
          <a:lstStyle>
            <a:lvl1pPr marL="0" indent="0" algn="l">
              <a:buNone/>
              <a:defRPr sz="3500" b="0" i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pt-BR" noProof="0"/>
              <a:t>Apresentação</a:t>
            </a:r>
            <a:br>
              <a:rPr lang="pt-BR" noProof="0"/>
            </a:br>
            <a:r>
              <a:rPr lang="pt-BR" noProof="0"/>
              <a:t>Slogan</a:t>
            </a:r>
          </a:p>
        </p:txBody>
      </p:sp>
      <p:sp>
        <p:nvSpPr>
          <p:cNvPr id="29" name="Espaço Reservado para Texto 26">
            <a:extLst>
              <a:ext uri="{FF2B5EF4-FFF2-40B4-BE49-F238E27FC236}">
                <a16:creationId xmlns:a16="http://schemas.microsoft.com/office/drawing/2014/main" xmlns="" id="{F8E7B25A-0A4A-430B-903E-76193E2954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0021" y="5451784"/>
            <a:ext cx="4367531" cy="324417"/>
          </a:xfrm>
        </p:spPr>
        <p:txBody>
          <a:bodyPr rtlCol="0">
            <a:noAutofit/>
          </a:bodyPr>
          <a:lstStyle>
            <a:lvl1pPr marL="0" indent="0" algn="l">
              <a:buNone/>
              <a:defRPr sz="2200" b="1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pt-BR" noProof="0"/>
              <a:t>20AA</a:t>
            </a:r>
          </a:p>
        </p:txBody>
      </p:sp>
      <p:sp>
        <p:nvSpPr>
          <p:cNvPr id="30" name="Espaço Reservado para Texto 26">
            <a:extLst>
              <a:ext uri="{FF2B5EF4-FFF2-40B4-BE49-F238E27FC236}">
                <a16:creationId xmlns:a16="http://schemas.microsoft.com/office/drawing/2014/main" xmlns="" id="{B88F3A2A-BD60-4F82-8064-8B157AF4DD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0021" y="5105536"/>
            <a:ext cx="4367531" cy="324417"/>
          </a:xfrm>
        </p:spPr>
        <p:txBody>
          <a:bodyPr rtlCol="0">
            <a:noAutofit/>
          </a:bodyPr>
          <a:lstStyle>
            <a:lvl1pPr marL="0" indent="0" algn="l">
              <a:buNone/>
              <a:defRPr sz="2200" b="0" i="0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1800" b="1" i="1"/>
            </a:lvl2pPr>
            <a:lvl3pPr marL="914400" indent="0">
              <a:buNone/>
              <a:defRPr sz="1800" b="1" i="1"/>
            </a:lvl3pPr>
            <a:lvl4pPr marL="1371600" indent="0">
              <a:buNone/>
              <a:defRPr sz="1800" b="1" i="1"/>
            </a:lvl4pPr>
            <a:lvl5pPr marL="1828800" indent="0">
              <a:buNone/>
              <a:defRPr sz="1800" b="1" i="1"/>
            </a:lvl5pPr>
          </a:lstStyle>
          <a:p>
            <a:pPr lvl="0" rtl="0"/>
            <a:r>
              <a:rPr lang="pt-BR" noProof="0"/>
              <a:t>Mês</a:t>
            </a:r>
          </a:p>
        </p:txBody>
      </p:sp>
    </p:spTree>
    <p:extLst>
      <p:ext uri="{BB962C8B-B14F-4D97-AF65-F5344CB8AC3E}">
        <p14:creationId xmlns:p14="http://schemas.microsoft.com/office/powerpoint/2010/main" val="444842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Elemento gráfico 1">
            <a:extLst>
              <a:ext uri="{FF2B5EF4-FFF2-40B4-BE49-F238E27FC236}">
                <a16:creationId xmlns:a16="http://schemas.microsoft.com/office/drawing/2014/main" xmlns="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xmlns="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xmlns="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</p:grp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9" name="Elemento gráfico 4">
            <a:extLst>
              <a:ext uri="{FF2B5EF4-FFF2-40B4-BE49-F238E27FC236}">
                <a16:creationId xmlns:a16="http://schemas.microsoft.com/office/drawing/2014/main" xmlns="" id="{CC6E1909-954A-41BF-9CF4-2CB53F6862EF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xmlns="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317173"/>
            <a:ext cx="2825496" cy="1524185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TABELA</a:t>
            </a:r>
            <a:br>
              <a:rPr lang="pt-BR" noProof="0"/>
            </a:br>
            <a:r>
              <a:rPr lang="pt-BR" noProof="0"/>
              <a:t>SLIDE</a:t>
            </a:r>
          </a:p>
        </p:txBody>
      </p:sp>
      <p:sp>
        <p:nvSpPr>
          <p:cNvPr id="21" name="Espaço Reservado para Texto 17">
            <a:extLst>
              <a:ext uri="{FF2B5EF4-FFF2-40B4-BE49-F238E27FC236}">
                <a16:creationId xmlns:a16="http://schemas.microsoft.com/office/drawing/2014/main" xmlns="" id="{AFF98BA6-47F6-4796-B970-98EE605E81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3198228"/>
            <a:ext cx="2825496" cy="2154741"/>
          </a:xfrm>
        </p:spPr>
        <p:txBody>
          <a:bodyPr rtlCol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22" name="Elemento gráfico 15">
            <a:extLst>
              <a:ext uri="{FF2B5EF4-FFF2-40B4-BE49-F238E27FC236}">
                <a16:creationId xmlns:a16="http://schemas.microsoft.com/office/drawing/2014/main" xmlns="" id="{C8EF6174-FF5D-41C2-BF6B-9D6ECB281A1D}"/>
              </a:ext>
            </a:extLst>
          </p:cNvPr>
          <p:cNvSpPr/>
          <p:nvPr userDrawn="1"/>
        </p:nvSpPr>
        <p:spPr>
          <a:xfrm>
            <a:off x="-11173" y="2899869"/>
            <a:ext cx="3528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18" name="Espaço Reservado para Tabela 17">
            <a:extLst>
              <a:ext uri="{FF2B5EF4-FFF2-40B4-BE49-F238E27FC236}">
                <a16:creationId xmlns:a16="http://schemas.microsoft.com/office/drawing/2014/main" xmlns="" id="{D45BCEDF-86BB-41E2-9F09-5D3014AD1C45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4715791" y="1591499"/>
            <a:ext cx="6561138" cy="3761069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no ícone para adicionar tabela</a:t>
            </a:r>
          </a:p>
        </p:txBody>
      </p:sp>
    </p:spTree>
    <p:extLst>
      <p:ext uri="{BB962C8B-B14F-4D97-AF65-F5344CB8AC3E}">
        <p14:creationId xmlns:p14="http://schemas.microsoft.com/office/powerpoint/2010/main" val="3266259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Imagem 24">
            <a:extLst>
              <a:ext uri="{FF2B5EF4-FFF2-40B4-BE49-F238E27FC236}">
                <a16:creationId xmlns:a16="http://schemas.microsoft.com/office/drawing/2014/main" xmlns="" id="{E694C388-14E9-4848-A715-72B7DC6AF5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701" y="0"/>
            <a:ext cx="12161519" cy="6858000"/>
          </a:xfrm>
          <a:custGeom>
            <a:avLst/>
            <a:gdLst>
              <a:gd name="connsiteX0" fmla="*/ 12161519 w 12161519"/>
              <a:gd name="connsiteY0" fmla="*/ 638810 h 6858000"/>
              <a:gd name="connsiteX1" fmla="*/ 12161519 w 12161519"/>
              <a:gd name="connsiteY1" fmla="*/ 1922780 h 6858000"/>
              <a:gd name="connsiteX2" fmla="*/ 9531350 w 12161519"/>
              <a:gd name="connsiteY2" fmla="*/ 6858000 h 6858000"/>
              <a:gd name="connsiteX3" fmla="*/ 8846819 w 12161519"/>
              <a:gd name="connsiteY3" fmla="*/ 6858000 h 6858000"/>
              <a:gd name="connsiteX4" fmla="*/ 10704830 w 12161519"/>
              <a:gd name="connsiteY4" fmla="*/ 0 h 6858000"/>
              <a:gd name="connsiteX5" fmla="*/ 12161519 w 12161519"/>
              <a:gd name="connsiteY5" fmla="*/ 0 h 6858000"/>
              <a:gd name="connsiteX6" fmla="*/ 12161519 w 12161519"/>
              <a:gd name="connsiteY6" fmla="*/ 234950 h 6858000"/>
              <a:gd name="connsiteX7" fmla="*/ 8632190 w 12161519"/>
              <a:gd name="connsiteY7" fmla="*/ 6858000 h 6858000"/>
              <a:gd name="connsiteX8" fmla="*/ 7049770 w 12161519"/>
              <a:gd name="connsiteY8" fmla="*/ 6858000 h 6858000"/>
              <a:gd name="connsiteX9" fmla="*/ 5320030 w 12161519"/>
              <a:gd name="connsiteY9" fmla="*/ 0 h 6858000"/>
              <a:gd name="connsiteX10" fmla="*/ 10476230 w 12161519"/>
              <a:gd name="connsiteY10" fmla="*/ 0 h 6858000"/>
              <a:gd name="connsiteX11" fmla="*/ 6822440 w 12161519"/>
              <a:gd name="connsiteY11" fmla="*/ 6858000 h 6858000"/>
              <a:gd name="connsiteX12" fmla="*/ 1664970 w 12161519"/>
              <a:gd name="connsiteY12" fmla="*/ 6858000 h 6858000"/>
              <a:gd name="connsiteX13" fmla="*/ 3529330 w 12161519"/>
              <a:gd name="connsiteY13" fmla="*/ 0 h 6858000"/>
              <a:gd name="connsiteX14" fmla="*/ 5111750 w 12161519"/>
              <a:gd name="connsiteY14" fmla="*/ 0 h 6858000"/>
              <a:gd name="connsiteX15" fmla="*/ 1456690 w 12161519"/>
              <a:gd name="connsiteY15" fmla="*/ 6858000 h 6858000"/>
              <a:gd name="connsiteX16" fmla="*/ 0 w 12161519"/>
              <a:gd name="connsiteY16" fmla="*/ 6858000 h 6858000"/>
              <a:gd name="connsiteX17" fmla="*/ 0 w 12161519"/>
              <a:gd name="connsiteY17" fmla="*/ 6623050 h 6858000"/>
              <a:gd name="connsiteX18" fmla="*/ 2630170 w 12161519"/>
              <a:gd name="connsiteY18" fmla="*/ 0 h 6858000"/>
              <a:gd name="connsiteX19" fmla="*/ 3314700 w 12161519"/>
              <a:gd name="connsiteY19" fmla="*/ 0 h 6858000"/>
              <a:gd name="connsiteX20" fmla="*/ 0 w 12161519"/>
              <a:gd name="connsiteY20" fmla="*/ 6219190 h 6858000"/>
              <a:gd name="connsiteX21" fmla="*/ 0 w 12161519"/>
              <a:gd name="connsiteY21" fmla="*/ 49352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61519" h="6858000">
                <a:moveTo>
                  <a:pt x="12161519" y="638810"/>
                </a:moveTo>
                <a:lnTo>
                  <a:pt x="12161519" y="1922780"/>
                </a:lnTo>
                <a:lnTo>
                  <a:pt x="9531350" y="6858000"/>
                </a:lnTo>
                <a:lnTo>
                  <a:pt x="8846819" y="6858000"/>
                </a:lnTo>
                <a:close/>
                <a:moveTo>
                  <a:pt x="10704830" y="0"/>
                </a:moveTo>
                <a:lnTo>
                  <a:pt x="12161519" y="0"/>
                </a:lnTo>
                <a:lnTo>
                  <a:pt x="12161519" y="234950"/>
                </a:lnTo>
                <a:lnTo>
                  <a:pt x="8632190" y="6858000"/>
                </a:lnTo>
                <a:lnTo>
                  <a:pt x="7049770" y="6858000"/>
                </a:lnTo>
                <a:close/>
                <a:moveTo>
                  <a:pt x="5320030" y="0"/>
                </a:moveTo>
                <a:lnTo>
                  <a:pt x="10476230" y="0"/>
                </a:lnTo>
                <a:lnTo>
                  <a:pt x="6822440" y="6858000"/>
                </a:lnTo>
                <a:lnTo>
                  <a:pt x="1664970" y="6858000"/>
                </a:lnTo>
                <a:close/>
                <a:moveTo>
                  <a:pt x="3529330" y="0"/>
                </a:moveTo>
                <a:lnTo>
                  <a:pt x="5111750" y="0"/>
                </a:lnTo>
                <a:lnTo>
                  <a:pt x="1456690" y="6858000"/>
                </a:lnTo>
                <a:lnTo>
                  <a:pt x="0" y="6858000"/>
                </a:lnTo>
                <a:lnTo>
                  <a:pt x="0" y="6623050"/>
                </a:lnTo>
                <a:close/>
                <a:moveTo>
                  <a:pt x="2630170" y="0"/>
                </a:moveTo>
                <a:lnTo>
                  <a:pt x="3314700" y="0"/>
                </a:lnTo>
                <a:lnTo>
                  <a:pt x="0" y="6219190"/>
                </a:lnTo>
                <a:lnTo>
                  <a:pt x="0" y="493522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xmlns="" id="{BFD7B55F-CFD3-4921-BB2A-B14EB4E36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10514998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SLIDE COM IMAGEM GRANDE</a:t>
            </a:r>
          </a:p>
        </p:txBody>
      </p:sp>
      <p:sp>
        <p:nvSpPr>
          <p:cNvPr id="21" name="Espaço Reservado para Texto 17">
            <a:extLst>
              <a:ext uri="{FF2B5EF4-FFF2-40B4-BE49-F238E27FC236}">
                <a16:creationId xmlns:a16="http://schemas.microsoft.com/office/drawing/2014/main" xmlns="" id="{932204AA-73EE-4F85-898B-E747C5ACC0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032" y="1880794"/>
            <a:ext cx="10518598" cy="782639"/>
          </a:xfrm>
        </p:spPr>
        <p:txBody>
          <a:bodyPr rtlCol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23" name="Elemento gráfico 4">
            <a:extLst>
              <a:ext uri="{FF2B5EF4-FFF2-40B4-BE49-F238E27FC236}">
                <a16:creationId xmlns:a16="http://schemas.microsoft.com/office/drawing/2014/main" xmlns="" id="{38541361-4795-490E-8165-B4A338F8231D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2" name="Caixa de texto 1">
            <a:extLst>
              <a:ext uri="{FF2B5EF4-FFF2-40B4-BE49-F238E27FC236}">
                <a16:creationId xmlns:a16="http://schemas.microsoft.com/office/drawing/2014/main" xmlns="" id="{B72E78DA-7F75-294B-AECF-F02F6C41615D}"/>
              </a:ext>
            </a:extLst>
          </p:cNvPr>
          <p:cNvSpPr txBox="1"/>
          <p:nvPr userDrawn="1"/>
        </p:nvSpPr>
        <p:spPr>
          <a:xfrm>
            <a:off x="327546" y="30025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0105090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a livre: Forma 13">
            <a:extLst>
              <a:ext uri="{FF2B5EF4-FFF2-40B4-BE49-F238E27FC236}">
                <a16:creationId xmlns:a16="http://schemas.microsoft.com/office/drawing/2014/main" xmlns="" id="{8E43AF0D-28CB-4D3A-A944-CE3DCAAC5657}"/>
              </a:ext>
            </a:extLst>
          </p:cNvPr>
          <p:cNvSpPr/>
          <p:nvPr userDrawn="1"/>
        </p:nvSpPr>
        <p:spPr>
          <a:xfrm>
            <a:off x="3033191" y="0"/>
            <a:ext cx="9155634" cy="6858000"/>
          </a:xfrm>
          <a:custGeom>
            <a:avLst/>
            <a:gdLst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2101419 w 9155634"/>
              <a:gd name="connsiteY4" fmla="*/ 3511550 h 6858000"/>
              <a:gd name="connsiteX5" fmla="*/ 3591129 w 9155634"/>
              <a:gd name="connsiteY5" fmla="*/ 3511550 h 6858000"/>
              <a:gd name="connsiteX6" fmla="*/ 2150949 w 9155634"/>
              <a:gd name="connsiteY6" fmla="*/ 6858000 h 6858000"/>
              <a:gd name="connsiteX7" fmla="*/ 661239 w 9155634"/>
              <a:gd name="connsiteY7" fmla="*/ 6858000 h 6858000"/>
              <a:gd name="connsiteX8" fmla="*/ 8147889 w 9155634"/>
              <a:gd name="connsiteY8" fmla="*/ 0 h 6858000"/>
              <a:gd name="connsiteX9" fmla="*/ 9155634 w 9155634"/>
              <a:gd name="connsiteY9" fmla="*/ 0 h 6858000"/>
              <a:gd name="connsiteX10" fmla="*/ 9155634 w 9155634"/>
              <a:gd name="connsiteY10" fmla="*/ 3346450 h 6858000"/>
              <a:gd name="connsiteX11" fmla="*/ 6707709 w 9155634"/>
              <a:gd name="connsiteY11" fmla="*/ 3346450 h 6858000"/>
              <a:gd name="connsiteX12" fmla="*/ 5350079 w 9155634"/>
              <a:gd name="connsiteY12" fmla="*/ 0 h 6858000"/>
              <a:gd name="connsiteX13" fmla="*/ 7912939 w 9155634"/>
              <a:gd name="connsiteY13" fmla="*/ 0 h 6858000"/>
              <a:gd name="connsiteX14" fmla="*/ 4961459 w 9155634"/>
              <a:gd name="connsiteY14" fmla="*/ 6858000 h 6858000"/>
              <a:gd name="connsiteX15" fmla="*/ 2399869 w 9155634"/>
              <a:gd name="connsiteY15" fmla="*/ 6858000 h 6858000"/>
              <a:gd name="connsiteX16" fmla="*/ 3612719 w 9155634"/>
              <a:gd name="connsiteY16" fmla="*/ 0 h 6858000"/>
              <a:gd name="connsiteX17" fmla="*/ 5102429 w 9155634"/>
              <a:gd name="connsiteY17" fmla="*/ 0 h 6858000"/>
              <a:gd name="connsiteX18" fmla="*/ 3662249 w 9155634"/>
              <a:gd name="connsiteY18" fmla="*/ 3346450 h 6858000"/>
              <a:gd name="connsiteX19" fmla="*/ 2172539 w 9155634"/>
              <a:gd name="connsiteY19" fmla="*/ 3346450 h 6858000"/>
              <a:gd name="connsiteX20" fmla="*/ 2947249 w 9155634"/>
              <a:gd name="connsiteY20" fmla="*/ 0 h 6858000"/>
              <a:gd name="connsiteX21" fmla="*/ 3381579 w 9155634"/>
              <a:gd name="connsiteY21" fmla="*/ 0 h 6858000"/>
              <a:gd name="connsiteX22" fmla="*/ 430099 w 9155634"/>
              <a:gd name="connsiteY22" fmla="*/ 6858000 h 6858000"/>
              <a:gd name="connsiteX23" fmla="*/ 0 w 9155634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t-BR" noProof="0"/>
          </a:p>
        </p:txBody>
      </p:sp>
      <p:sp>
        <p:nvSpPr>
          <p:cNvPr id="22" name="Elemento gráfico 19">
            <a:extLst>
              <a:ext uri="{FF2B5EF4-FFF2-40B4-BE49-F238E27FC236}">
                <a16:creationId xmlns:a16="http://schemas.microsoft.com/office/drawing/2014/main" xmlns="" id="{A6B740BD-8499-412C-AE4E-A4AD7F73100E}"/>
              </a:ext>
            </a:extLst>
          </p:cNvPr>
          <p:cNvSpPr/>
          <p:nvPr/>
        </p:nvSpPr>
        <p:spPr>
          <a:xfrm>
            <a:off x="-10852" y="3369468"/>
            <a:ext cx="37224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pt-BR" noProof="0"/>
              <a:t> </a:t>
            </a:r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xmlns="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021" y="1096344"/>
            <a:ext cx="10510754" cy="2281355"/>
          </a:xfrm>
        </p:spPr>
        <p:txBody>
          <a:bodyPr rtlCol="0">
            <a:noAutofit/>
          </a:bodyPr>
          <a:lstStyle>
            <a:lvl1pPr algn="l">
              <a:defRPr sz="7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APRESENTAÇÃO</a:t>
            </a:r>
            <a:br>
              <a:rPr lang="pt-BR" noProof="0"/>
            </a:br>
            <a:r>
              <a:rPr lang="pt-BR" noProof="0"/>
              <a:t>TÍTULO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xmlns="" id="{8046DF3F-8EBA-4583-9F19-45C979FDAB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0021" y="3773554"/>
            <a:ext cx="10090287" cy="110189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3500" b="0" i="0"/>
            </a:lvl1pPr>
          </a:lstStyle>
          <a:p>
            <a:pPr marL="228600" lvl="0" indent="-228600" rtl="0"/>
            <a:r>
              <a:rPr lang="pt-BR" noProof="0"/>
              <a:t>Clique para editar o estilo de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946741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vre: Forma 8">
            <a:extLst>
              <a:ext uri="{FF2B5EF4-FFF2-40B4-BE49-F238E27FC236}">
                <a16:creationId xmlns:a16="http://schemas.microsoft.com/office/drawing/2014/main" xmlns="" id="{982713AA-FAF7-4D64-AB9D-53ACFDBF8B5B}"/>
              </a:ext>
            </a:extLst>
          </p:cNvPr>
          <p:cNvSpPr/>
          <p:nvPr userDrawn="1"/>
        </p:nvSpPr>
        <p:spPr>
          <a:xfrm>
            <a:off x="-1" y="172278"/>
            <a:ext cx="12192000" cy="6559826"/>
          </a:xfrm>
          <a:custGeom>
            <a:avLst/>
            <a:gdLst>
              <a:gd name="connsiteX0" fmla="*/ 5864259 w 12192000"/>
              <a:gd name="connsiteY0" fmla="*/ 2854132 h 6559826"/>
              <a:gd name="connsiteX1" fmla="*/ 5864259 w 12192000"/>
              <a:gd name="connsiteY1" fmla="*/ 5342062 h 6559826"/>
              <a:gd name="connsiteX2" fmla="*/ 6907 w 12192000"/>
              <a:gd name="connsiteY2" fmla="*/ 6559826 h 6559826"/>
              <a:gd name="connsiteX3" fmla="*/ 0 w 12192000"/>
              <a:gd name="connsiteY3" fmla="*/ 6559826 h 6559826"/>
              <a:gd name="connsiteX4" fmla="*/ 0 w 12192000"/>
              <a:gd name="connsiteY4" fmla="*/ 4073332 h 6559826"/>
              <a:gd name="connsiteX5" fmla="*/ 12192000 w 12192000"/>
              <a:gd name="connsiteY5" fmla="*/ 2685378 h 6559826"/>
              <a:gd name="connsiteX6" fmla="*/ 12192000 w 12192000"/>
              <a:gd name="connsiteY6" fmla="*/ 5173308 h 6559826"/>
              <a:gd name="connsiteX7" fmla="*/ 6104805 w 12192000"/>
              <a:gd name="connsiteY7" fmla="*/ 6429182 h 6559826"/>
              <a:gd name="connsiteX8" fmla="*/ 6104805 w 12192000"/>
              <a:gd name="connsiteY8" fmla="*/ 3941252 h 6559826"/>
              <a:gd name="connsiteX9" fmla="*/ 11991762 w 12192000"/>
              <a:gd name="connsiteY9" fmla="*/ 0 h 6559826"/>
              <a:gd name="connsiteX10" fmla="*/ 12192000 w 12192000"/>
              <a:gd name="connsiteY10" fmla="*/ 0 h 6559826"/>
              <a:gd name="connsiteX11" fmla="*/ 12192000 w 12192000"/>
              <a:gd name="connsiteY11" fmla="*/ 2446611 h 6559826"/>
              <a:gd name="connsiteX12" fmla="*/ 6104805 w 12192000"/>
              <a:gd name="connsiteY12" fmla="*/ 3701222 h 6559826"/>
              <a:gd name="connsiteX13" fmla="*/ 6104805 w 12192000"/>
              <a:gd name="connsiteY13" fmla="*/ 1214562 h 655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559826">
                <a:moveTo>
                  <a:pt x="5864259" y="2854132"/>
                </a:moveTo>
                <a:lnTo>
                  <a:pt x="5864259" y="5342062"/>
                </a:lnTo>
                <a:lnTo>
                  <a:pt x="6907" y="6559826"/>
                </a:lnTo>
                <a:lnTo>
                  <a:pt x="0" y="6559826"/>
                </a:lnTo>
                <a:lnTo>
                  <a:pt x="0" y="4073332"/>
                </a:lnTo>
                <a:close/>
                <a:moveTo>
                  <a:pt x="12192000" y="2685378"/>
                </a:moveTo>
                <a:lnTo>
                  <a:pt x="12192000" y="5173308"/>
                </a:lnTo>
                <a:lnTo>
                  <a:pt x="6104805" y="6429182"/>
                </a:lnTo>
                <a:lnTo>
                  <a:pt x="6104805" y="3941252"/>
                </a:lnTo>
                <a:close/>
                <a:moveTo>
                  <a:pt x="11991762" y="0"/>
                </a:moveTo>
                <a:lnTo>
                  <a:pt x="12192000" y="0"/>
                </a:lnTo>
                <a:lnTo>
                  <a:pt x="12192000" y="2446611"/>
                </a:lnTo>
                <a:lnTo>
                  <a:pt x="6104805" y="3701222"/>
                </a:lnTo>
                <a:lnTo>
                  <a:pt x="6104805" y="1214562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t-B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SLIDE DIVISOR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5" name="Elemento gráfico 4">
            <a:extLst>
              <a:ext uri="{FF2B5EF4-FFF2-40B4-BE49-F238E27FC236}">
                <a16:creationId xmlns:a16="http://schemas.microsoft.com/office/drawing/2014/main" xmlns="" id="{2095D1D4-8CA3-4CA3-825D-088EDB51A8AE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17" name="Elemento gráfico 15">
            <a:extLst>
              <a:ext uri="{FF2B5EF4-FFF2-40B4-BE49-F238E27FC236}">
                <a16:creationId xmlns:a16="http://schemas.microsoft.com/office/drawing/2014/main" xmlns="" id="{2DB5E70B-ECC9-4800-9DC0-5897EF3F16AB}"/>
              </a:ext>
            </a:extLst>
          </p:cNvPr>
          <p:cNvSpPr/>
          <p:nvPr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A3B87DE7-6A4B-4A0E-8622-C9BA93F0B3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7240" y="2225393"/>
            <a:ext cx="5110693" cy="7826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200"/>
            </a:lvl1pPr>
          </a:lstStyle>
          <a:p>
            <a:pPr marL="228600" lvl="0" indent="-228600" rtl="0"/>
            <a:r>
              <a:rPr lang="pt-BR" noProof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723881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Elemento gráfico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</p:grp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0" name="Elemento gráfico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14" name="Elemento gráfico 15">
            <a:extLst>
              <a:ext uri="{FF2B5EF4-FFF2-40B4-BE49-F238E27FC236}">
                <a16:creationId xmlns:a16="http://schemas.microsoft.com/office/drawing/2014/main" xmlns="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046B1A-A07C-45A3-8FE5-724E348531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xmlns="" id="{83799919-7F2B-44B7-BF0B-B0CE733AC6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77755"/>
            <a:ext cx="10515600" cy="3899207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4311238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Elemento gráfico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</p:grp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0" name="Elemento gráfico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14" name="Elemento gráfico 15">
            <a:extLst>
              <a:ext uri="{FF2B5EF4-FFF2-40B4-BE49-F238E27FC236}">
                <a16:creationId xmlns:a16="http://schemas.microsoft.com/office/drawing/2014/main" xmlns="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046B1A-A07C-45A3-8FE5-724E348531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xmlns="" id="{5460D6CB-9BA0-4BA9-9CF5-9D21E9F570C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277755"/>
            <a:ext cx="5181600" cy="3899207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16" name="Espaço reservado para conteúdo 3">
            <a:extLst>
              <a:ext uri="{FF2B5EF4-FFF2-40B4-BE49-F238E27FC236}">
                <a16:creationId xmlns:a16="http://schemas.microsoft.com/office/drawing/2014/main" xmlns="" id="{EB0DDB5D-8949-4E45-A7CD-0402580BB0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277755"/>
            <a:ext cx="5181600" cy="3899208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870607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Elemento gráfico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</p:grp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0" name="Elemento gráfico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14" name="Elemento gráfico 15">
            <a:extLst>
              <a:ext uri="{FF2B5EF4-FFF2-40B4-BE49-F238E27FC236}">
                <a16:creationId xmlns:a16="http://schemas.microsoft.com/office/drawing/2014/main" xmlns="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046B1A-A07C-45A3-8FE5-724E348531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15" name="Espaço Reservado para Texto 2">
            <a:extLst>
              <a:ext uri="{FF2B5EF4-FFF2-40B4-BE49-F238E27FC236}">
                <a16:creationId xmlns:a16="http://schemas.microsoft.com/office/drawing/2014/main" xmlns="" id="{82C817C4-D92F-4269-B22D-5C2E522418D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068513"/>
            <a:ext cx="5157787" cy="436562"/>
          </a:xfrm>
        </p:spPr>
        <p:txBody>
          <a:bodyPr rtlCol="0"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sp>
        <p:nvSpPr>
          <p:cNvPr id="16" name="Espaço reservado para conteúdo 3">
            <a:extLst>
              <a:ext uri="{FF2B5EF4-FFF2-40B4-BE49-F238E27FC236}">
                <a16:creationId xmlns:a16="http://schemas.microsoft.com/office/drawing/2014/main" xmlns="" id="{C61514A7-2DEE-47E3-BCB4-FB81E9981DA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17" name="Espaço Reservado para Texto 4">
            <a:extLst>
              <a:ext uri="{FF2B5EF4-FFF2-40B4-BE49-F238E27FC236}">
                <a16:creationId xmlns:a16="http://schemas.microsoft.com/office/drawing/2014/main" xmlns="" id="{3455C9D3-0938-4236-8E64-BBF582FCD23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068511"/>
            <a:ext cx="5183188" cy="436563"/>
          </a:xfrm>
        </p:spPr>
        <p:txBody>
          <a:bodyPr rtlCol="0" anchor="b">
            <a:normAutofit/>
          </a:bodyPr>
          <a:lstStyle>
            <a:lvl1pPr marL="0" indent="0" rtl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sp>
        <p:nvSpPr>
          <p:cNvPr id="18" name="Espaço reservado para conteúdo 5">
            <a:extLst>
              <a:ext uri="{FF2B5EF4-FFF2-40B4-BE49-F238E27FC236}">
                <a16:creationId xmlns:a16="http://schemas.microsoft.com/office/drawing/2014/main" xmlns="" id="{7331E254-1410-4989-81DE-84B684ACC71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1810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DD.MM.20AA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276003172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Elemento gráfico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</p:grp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0" name="Elemento gráfico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F68ABD79-6AF5-4911-BEC2-A492F3ECD8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345096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8" name="Espaço Reservado para Texto 3">
            <a:extLst>
              <a:ext uri="{FF2B5EF4-FFF2-40B4-BE49-F238E27FC236}">
                <a16:creationId xmlns:a16="http://schemas.microsoft.com/office/drawing/2014/main" xmlns="" id="{6489A680-EBE7-45A3-B520-2C50F59C793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66148"/>
            <a:ext cx="3932237" cy="370284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xmlns="" id="{202EEB9F-D255-46E9-AFBB-FCC4D93BEFC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10" name="Elemento gráfico 15">
            <a:extLst>
              <a:ext uri="{FF2B5EF4-FFF2-40B4-BE49-F238E27FC236}">
                <a16:creationId xmlns:a16="http://schemas.microsoft.com/office/drawing/2014/main" xmlns="" id="{4F729341-632E-4151-9863-D40D91A16F84}"/>
              </a:ext>
            </a:extLst>
          </p:cNvPr>
          <p:cNvSpPr/>
          <p:nvPr userDrawn="1"/>
        </p:nvSpPr>
        <p:spPr>
          <a:xfrm>
            <a:off x="-11174" y="1947672"/>
            <a:ext cx="493776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094843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6" name="Elemento gráfico 4">
            <a:extLst>
              <a:ext uri="{FF2B5EF4-FFF2-40B4-BE49-F238E27FC236}">
                <a16:creationId xmlns:a16="http://schemas.microsoft.com/office/drawing/2014/main" xmlns="" id="{7D57D3C0-DF85-4866-AC4B-ED6A0F6963A5}"/>
              </a:ext>
            </a:extLst>
          </p:cNvPr>
          <p:cNvSpPr/>
          <p:nvPr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11" name="Elemento gráfico 15">
            <a:extLst>
              <a:ext uri="{FF2B5EF4-FFF2-40B4-BE49-F238E27FC236}">
                <a16:creationId xmlns:a16="http://schemas.microsoft.com/office/drawing/2014/main" xmlns="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44469CAF-CD13-4CCC-9569-14C8070AB3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380744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xmlns="" id="{36D4C583-322D-4347-807F-F6D6AF8852A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30500"/>
            <a:ext cx="3932237" cy="37384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xmlns="" id="{F138DBAD-2265-4E62-AB5B-F66A60D53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9738" y="0"/>
            <a:ext cx="6103620" cy="6857999"/>
          </a:xfrm>
          <a:custGeom>
            <a:avLst/>
            <a:gdLst>
              <a:gd name="connsiteX0" fmla="*/ 3914141 w 6103620"/>
              <a:gd name="connsiteY0" fmla="*/ 914400 h 6857999"/>
              <a:gd name="connsiteX1" fmla="*/ 6103620 w 6103620"/>
              <a:gd name="connsiteY1" fmla="*/ 914400 h 6857999"/>
              <a:gd name="connsiteX2" fmla="*/ 6103620 w 6103620"/>
              <a:gd name="connsiteY2" fmla="*/ 914404 h 6857999"/>
              <a:gd name="connsiteX3" fmla="*/ 4339591 w 6103620"/>
              <a:gd name="connsiteY3" fmla="*/ 6857999 h 6857999"/>
              <a:gd name="connsiteX4" fmla="*/ 2150113 w 6103620"/>
              <a:gd name="connsiteY4" fmla="*/ 6857999 h 6857999"/>
              <a:gd name="connsiteX5" fmla="*/ 1769111 w 6103620"/>
              <a:gd name="connsiteY5" fmla="*/ 0 h 6857999"/>
              <a:gd name="connsiteX6" fmla="*/ 3958591 w 6103620"/>
              <a:gd name="connsiteY6" fmla="*/ 0 h 6857999"/>
              <a:gd name="connsiteX7" fmla="*/ 2189480 w 6103620"/>
              <a:gd name="connsiteY7" fmla="*/ 5943601 h 6857999"/>
              <a:gd name="connsiteX8" fmla="*/ 0 w 6103620"/>
              <a:gd name="connsiteY8" fmla="*/ 594360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3620" h="6857999">
                <a:moveTo>
                  <a:pt x="3914141" y="914400"/>
                </a:moveTo>
                <a:lnTo>
                  <a:pt x="6103620" y="914400"/>
                </a:lnTo>
                <a:lnTo>
                  <a:pt x="6103620" y="914404"/>
                </a:lnTo>
                <a:lnTo>
                  <a:pt x="4339591" y="6857999"/>
                </a:lnTo>
                <a:lnTo>
                  <a:pt x="2150113" y="6857999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6766817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Elemento gráfico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</p:grp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0" name="Elemento gráfico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xmlns="" id="{AD7B9076-7693-4C5F-8305-D5529FF80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1033272"/>
            <a:ext cx="505608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SLIDE VAZIO</a:t>
            </a:r>
          </a:p>
        </p:txBody>
      </p:sp>
      <p:sp>
        <p:nvSpPr>
          <p:cNvPr id="14" name="Elemento gráfico 15">
            <a:extLst>
              <a:ext uri="{FF2B5EF4-FFF2-40B4-BE49-F238E27FC236}">
                <a16:creationId xmlns:a16="http://schemas.microsoft.com/office/drawing/2014/main" xmlns="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4183200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Elemento gráfico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</p:grp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20" name="Elemento gráfico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4522669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spaço Reservado para Texto 21">
            <a:extLst>
              <a:ext uri="{FF2B5EF4-FFF2-40B4-BE49-F238E27FC236}">
                <a16:creationId xmlns:a16="http://schemas.microsoft.com/office/drawing/2014/main" xmlns="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5578" y="1974209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1</a:t>
            </a:r>
          </a:p>
        </p:txBody>
      </p:sp>
      <p:sp>
        <p:nvSpPr>
          <p:cNvPr id="32" name="Espaço Reservado para Texto 24">
            <a:extLst>
              <a:ext uri="{FF2B5EF4-FFF2-40B4-BE49-F238E27FC236}">
                <a16:creationId xmlns:a16="http://schemas.microsoft.com/office/drawing/2014/main" xmlns="" id="{D5D777E5-98F6-416A-8D23-3399269D85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42535" y="1998209"/>
            <a:ext cx="3103110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33" name="Espaço Reservado para Texto 21">
            <a:extLst>
              <a:ext uri="{FF2B5EF4-FFF2-40B4-BE49-F238E27FC236}">
                <a16:creationId xmlns:a16="http://schemas.microsoft.com/office/drawing/2014/main" xmlns="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20642" y="1974209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2</a:t>
            </a:r>
          </a:p>
        </p:txBody>
      </p:sp>
      <p:sp>
        <p:nvSpPr>
          <p:cNvPr id="34" name="Espaço Reservado para Texto 24">
            <a:extLst>
              <a:ext uri="{FF2B5EF4-FFF2-40B4-BE49-F238E27FC236}">
                <a16:creationId xmlns:a16="http://schemas.microsoft.com/office/drawing/2014/main" xmlns="" id="{6706F6A2-1599-4D73-9288-3ECEACDDCAE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77939" y="1998209"/>
            <a:ext cx="2243918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35" name="Espaço Reservado para Texto 21">
            <a:extLst>
              <a:ext uri="{FF2B5EF4-FFF2-40B4-BE49-F238E27FC236}">
                <a16:creationId xmlns:a16="http://schemas.microsoft.com/office/drawing/2014/main" xmlns="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06755" y="1991988"/>
            <a:ext cx="882686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60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3</a:t>
            </a:r>
          </a:p>
        </p:txBody>
      </p:sp>
      <p:sp>
        <p:nvSpPr>
          <p:cNvPr id="36" name="Espaço Reservado para Texto 24">
            <a:extLst>
              <a:ext uri="{FF2B5EF4-FFF2-40B4-BE49-F238E27FC236}">
                <a16:creationId xmlns:a16="http://schemas.microsoft.com/office/drawing/2014/main" xmlns="" id="{3701E665-3CED-413C-BAC6-CE003B1494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64052" y="2015988"/>
            <a:ext cx="2959116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20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37" name="Espaço Reservado para Texto 24">
            <a:extLst>
              <a:ext uri="{FF2B5EF4-FFF2-40B4-BE49-F238E27FC236}">
                <a16:creationId xmlns:a16="http://schemas.microsoft.com/office/drawing/2014/main" xmlns="" id="{E01406B4-D44B-4D1E-91F3-D87541EAD4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20059" y="2927531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38" name="Espaço Reservado para Texto 24">
            <a:extLst>
              <a:ext uri="{FF2B5EF4-FFF2-40B4-BE49-F238E27FC236}">
                <a16:creationId xmlns:a16="http://schemas.microsoft.com/office/drawing/2014/main" xmlns="" id="{9AAD5CF9-9A59-4C5F-8C29-B92AD60121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18684" y="2927531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39" name="Espaço Reservado para Texto 24">
            <a:extLst>
              <a:ext uri="{FF2B5EF4-FFF2-40B4-BE49-F238E27FC236}">
                <a16:creationId xmlns:a16="http://schemas.microsoft.com/office/drawing/2014/main" xmlns="" id="{C6725172-65CC-4645-B23F-E77886468F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94793" y="2927531"/>
            <a:ext cx="2599197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40" name="Espaço Reservado para Texto 24">
            <a:extLst>
              <a:ext uri="{FF2B5EF4-FFF2-40B4-BE49-F238E27FC236}">
                <a16:creationId xmlns:a16="http://schemas.microsoft.com/office/drawing/2014/main" xmlns="" id="{0EA5E6CA-5C78-4B75-BA22-59750E7D450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76955" y="2925988"/>
            <a:ext cx="3726423" cy="800100"/>
          </a:xfrm>
        </p:spPr>
        <p:txBody>
          <a:bodyPr rtlCol="0">
            <a:normAutofit/>
          </a:bodyPr>
          <a:lstStyle>
            <a:lvl1pPr marL="0" indent="0">
              <a:buNone/>
              <a:defRPr sz="140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41" name="Espaço Reservado para Texto 24">
            <a:extLst>
              <a:ext uri="{FF2B5EF4-FFF2-40B4-BE49-F238E27FC236}">
                <a16:creationId xmlns:a16="http://schemas.microsoft.com/office/drawing/2014/main" xmlns="" id="{E1C61752-F57C-4FBF-93F3-06F43CCA43C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84133" y="5751926"/>
            <a:ext cx="9623735" cy="47047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42" name="Espaço Reservado para Texto 24">
            <a:extLst>
              <a:ext uri="{FF2B5EF4-FFF2-40B4-BE49-F238E27FC236}">
                <a16:creationId xmlns:a16="http://schemas.microsoft.com/office/drawing/2014/main" xmlns="" id="{E0232175-FB97-4039-8136-B9DD27441C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94791" y="4893792"/>
            <a:ext cx="2599199" cy="615026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43" name="Espaço Reservado para Texto 24">
            <a:extLst>
              <a:ext uri="{FF2B5EF4-FFF2-40B4-BE49-F238E27FC236}">
                <a16:creationId xmlns:a16="http://schemas.microsoft.com/office/drawing/2014/main" xmlns="" id="{6E5262C3-0603-403F-AB36-FB4EB9FC7BC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90713" y="4893792"/>
            <a:ext cx="3712665" cy="615026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44" name="Espaço Reservado para Imagem 12">
            <a:extLst>
              <a:ext uri="{FF2B5EF4-FFF2-40B4-BE49-F238E27FC236}">
                <a16:creationId xmlns:a16="http://schemas.microsoft.com/office/drawing/2014/main" xmlns="" id="{D2FBACFC-8B68-4A37-95A4-26BE5A23D759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20058" y="3800404"/>
            <a:ext cx="3273552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6" name="Espaço Reservado para Imagem 12">
            <a:extLst>
              <a:ext uri="{FF2B5EF4-FFF2-40B4-BE49-F238E27FC236}">
                <a16:creationId xmlns:a16="http://schemas.microsoft.com/office/drawing/2014/main" xmlns="" id="{5A6A36C6-8489-4333-927A-141D8F98AE5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2" y="3864572"/>
            <a:ext cx="2599199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7" name="Espaço Reservado para Imagem 9">
            <a:extLst>
              <a:ext uri="{FF2B5EF4-FFF2-40B4-BE49-F238E27FC236}">
                <a16:creationId xmlns:a16="http://schemas.microsoft.com/office/drawing/2014/main" xmlns="" id="{BB2DF986-C446-4302-9099-B1512AD5D8C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2599200" cy="8964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xmlns="" id="{BB58C539-3FDE-4755-BEB4-C953AA2926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41320"/>
            <a:ext cx="10506743" cy="782638"/>
          </a:xfrm>
        </p:spPr>
        <p:txBody>
          <a:bodyPr rtlCol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COMO USAR ESTE MODELO</a:t>
            </a:r>
          </a:p>
        </p:txBody>
      </p:sp>
      <p:sp>
        <p:nvSpPr>
          <p:cNvPr id="23" name="Elemento gráfico 15">
            <a:extLst>
              <a:ext uri="{FF2B5EF4-FFF2-40B4-BE49-F238E27FC236}">
                <a16:creationId xmlns:a16="http://schemas.microsoft.com/office/drawing/2014/main" xmlns="" id="{8EDA54DA-ED01-4416-96BF-C8968F4684B4}"/>
              </a:ext>
            </a:extLst>
          </p:cNvPr>
          <p:cNvSpPr/>
          <p:nvPr userDrawn="1"/>
        </p:nvSpPr>
        <p:spPr>
          <a:xfrm>
            <a:off x="-11173" y="1610268"/>
            <a:ext cx="9252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1138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EA7CA-AB40-4454-B8EC-48367AA1B9C6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7" name="Forma livre: Forma 8">
            <a:extLst>
              <a:ext uri="{FF2B5EF4-FFF2-40B4-BE49-F238E27FC236}">
                <a16:creationId xmlns:a16="http://schemas.microsoft.com/office/drawing/2014/main" xmlns="" id="{982713AA-FAF7-4D64-AB9D-53ACFDBF8B5B}"/>
              </a:ext>
            </a:extLst>
          </p:cNvPr>
          <p:cNvSpPr/>
          <p:nvPr userDrawn="1"/>
        </p:nvSpPr>
        <p:spPr>
          <a:xfrm>
            <a:off x="-1" y="172278"/>
            <a:ext cx="12192000" cy="6559826"/>
          </a:xfrm>
          <a:custGeom>
            <a:avLst/>
            <a:gdLst>
              <a:gd name="connsiteX0" fmla="*/ 5864259 w 12192000"/>
              <a:gd name="connsiteY0" fmla="*/ 2854132 h 6559826"/>
              <a:gd name="connsiteX1" fmla="*/ 5864259 w 12192000"/>
              <a:gd name="connsiteY1" fmla="*/ 5342062 h 6559826"/>
              <a:gd name="connsiteX2" fmla="*/ 6907 w 12192000"/>
              <a:gd name="connsiteY2" fmla="*/ 6559826 h 6559826"/>
              <a:gd name="connsiteX3" fmla="*/ 0 w 12192000"/>
              <a:gd name="connsiteY3" fmla="*/ 6559826 h 6559826"/>
              <a:gd name="connsiteX4" fmla="*/ 0 w 12192000"/>
              <a:gd name="connsiteY4" fmla="*/ 4073332 h 6559826"/>
              <a:gd name="connsiteX5" fmla="*/ 12192000 w 12192000"/>
              <a:gd name="connsiteY5" fmla="*/ 2685378 h 6559826"/>
              <a:gd name="connsiteX6" fmla="*/ 12192000 w 12192000"/>
              <a:gd name="connsiteY6" fmla="*/ 5173308 h 6559826"/>
              <a:gd name="connsiteX7" fmla="*/ 6104805 w 12192000"/>
              <a:gd name="connsiteY7" fmla="*/ 6429182 h 6559826"/>
              <a:gd name="connsiteX8" fmla="*/ 6104805 w 12192000"/>
              <a:gd name="connsiteY8" fmla="*/ 3941252 h 6559826"/>
              <a:gd name="connsiteX9" fmla="*/ 11991762 w 12192000"/>
              <a:gd name="connsiteY9" fmla="*/ 0 h 6559826"/>
              <a:gd name="connsiteX10" fmla="*/ 12192000 w 12192000"/>
              <a:gd name="connsiteY10" fmla="*/ 0 h 6559826"/>
              <a:gd name="connsiteX11" fmla="*/ 12192000 w 12192000"/>
              <a:gd name="connsiteY11" fmla="*/ 2446611 h 6559826"/>
              <a:gd name="connsiteX12" fmla="*/ 6104805 w 12192000"/>
              <a:gd name="connsiteY12" fmla="*/ 3701222 h 6559826"/>
              <a:gd name="connsiteX13" fmla="*/ 6104805 w 12192000"/>
              <a:gd name="connsiteY13" fmla="*/ 1214562 h 655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559826">
                <a:moveTo>
                  <a:pt x="5864259" y="2854132"/>
                </a:moveTo>
                <a:lnTo>
                  <a:pt x="5864259" y="5342062"/>
                </a:lnTo>
                <a:lnTo>
                  <a:pt x="6907" y="6559826"/>
                </a:lnTo>
                <a:lnTo>
                  <a:pt x="0" y="6559826"/>
                </a:lnTo>
                <a:lnTo>
                  <a:pt x="0" y="4073332"/>
                </a:lnTo>
                <a:close/>
                <a:moveTo>
                  <a:pt x="12192000" y="2685378"/>
                </a:moveTo>
                <a:lnTo>
                  <a:pt x="12192000" y="5173308"/>
                </a:lnTo>
                <a:lnTo>
                  <a:pt x="6104805" y="6429182"/>
                </a:lnTo>
                <a:lnTo>
                  <a:pt x="6104805" y="3941252"/>
                </a:lnTo>
                <a:close/>
                <a:moveTo>
                  <a:pt x="11991762" y="0"/>
                </a:moveTo>
                <a:lnTo>
                  <a:pt x="12192000" y="0"/>
                </a:lnTo>
                <a:lnTo>
                  <a:pt x="12192000" y="2446611"/>
                </a:lnTo>
                <a:lnTo>
                  <a:pt x="6104805" y="3701222"/>
                </a:lnTo>
                <a:lnTo>
                  <a:pt x="6104805" y="1214562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671985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DD.MM.20AA</a:t>
            </a:r>
            <a:endParaRPr lang="pt-BR" noProof="0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80387381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EA7CA-AB40-4454-B8EC-48367AA1B9C6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grpSp>
        <p:nvGrpSpPr>
          <p:cNvPr id="10" name="Elemento gráfico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Forma livre: Forma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  <p:sp>
          <p:nvSpPr>
            <p:cNvPr id="12" name="Forma livre: Forma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</p:grpSp>
      <p:sp>
        <p:nvSpPr>
          <p:cNvPr id="13" name="Elemento gráfico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14" name="Elemento gráfico 15">
            <a:extLst>
              <a:ext uri="{FF2B5EF4-FFF2-40B4-BE49-F238E27FC236}">
                <a16:creationId xmlns:a16="http://schemas.microsoft.com/office/drawing/2014/main" xmlns="" id="{D0734B58-9436-7F49-BF67-542C05487FFF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253332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BR" noProof="0"/>
              <a:t>DD.MM.20AA</a:t>
            </a:r>
            <a:endParaRPr lang="pt-BR" noProof="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712841124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EA7CA-AB40-4454-B8EC-48367AA1B9C6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grpSp>
        <p:nvGrpSpPr>
          <p:cNvPr id="5" name="Elemento gráfico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Forma livre: Forma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  <p:sp>
          <p:nvSpPr>
            <p:cNvPr id="7" name="Forma livre: Forma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</p:grpSp>
      <p:sp>
        <p:nvSpPr>
          <p:cNvPr id="8" name="Elemento gráfico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643620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EA7CA-AB40-4454-B8EC-48367AA1B9C6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grpSp>
        <p:nvGrpSpPr>
          <p:cNvPr id="8" name="Elemento gráfico 1">
            <a:extLst>
              <a:ext uri="{FF2B5EF4-FFF2-40B4-BE49-F238E27FC236}">
                <a16:creationId xmlns:a16="http://schemas.microsoft.com/office/drawing/2014/main" xmlns="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Forma livre: Forma 11">
              <a:extLst>
                <a:ext uri="{FF2B5EF4-FFF2-40B4-BE49-F238E27FC236}">
                  <a16:creationId xmlns:a16="http://schemas.microsoft.com/office/drawing/2014/main" xmlns="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  <p:sp>
          <p:nvSpPr>
            <p:cNvPr id="10" name="Forma livre: Forma 12">
              <a:extLst>
                <a:ext uri="{FF2B5EF4-FFF2-40B4-BE49-F238E27FC236}">
                  <a16:creationId xmlns:a16="http://schemas.microsoft.com/office/drawing/2014/main" xmlns="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noProof="0"/>
            </a:p>
          </p:txBody>
        </p:sp>
      </p:grpSp>
      <p:sp>
        <p:nvSpPr>
          <p:cNvPr id="11" name="Elemento gráfico 4">
            <a:extLst>
              <a:ext uri="{FF2B5EF4-FFF2-40B4-BE49-F238E27FC236}">
                <a16:creationId xmlns:a16="http://schemas.microsoft.com/office/drawing/2014/main" xmlns="" id="{55B3C92B-0A13-49BD-8A7D-FD6B821FE783}"/>
              </a:ext>
            </a:extLst>
          </p:cNvPr>
          <p:cNvSpPr/>
          <p:nvPr userDrawn="1"/>
        </p:nvSpPr>
        <p:spPr>
          <a:xfrm>
            <a:off x="11292630" y="6103003"/>
            <a:ext cx="9108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  <p:sp>
        <p:nvSpPr>
          <p:cNvPr id="12" name="Elemento gráfico 15">
            <a:extLst>
              <a:ext uri="{FF2B5EF4-FFF2-40B4-BE49-F238E27FC236}">
                <a16:creationId xmlns:a16="http://schemas.microsoft.com/office/drawing/2014/main" xmlns="" id="{4F729341-632E-4151-9863-D40D91A16F84}"/>
              </a:ext>
            </a:extLst>
          </p:cNvPr>
          <p:cNvSpPr/>
          <p:nvPr userDrawn="1"/>
        </p:nvSpPr>
        <p:spPr>
          <a:xfrm>
            <a:off x="-11174" y="1947672"/>
            <a:ext cx="493776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874321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EA7CA-AB40-4454-B8EC-48367AA1B9C6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8" name="Elemento gráfico 15">
            <a:extLst>
              <a:ext uri="{FF2B5EF4-FFF2-40B4-BE49-F238E27FC236}">
                <a16:creationId xmlns:a16="http://schemas.microsoft.com/office/drawing/2014/main" xmlns="" id="{FA387E18-8CE1-1648-81B1-6F1A0F183C30}"/>
              </a:ext>
            </a:extLst>
          </p:cNvPr>
          <p:cNvSpPr/>
          <p:nvPr userDrawn="1"/>
        </p:nvSpPr>
        <p:spPr>
          <a:xfrm>
            <a:off x="-11174" y="1947672"/>
            <a:ext cx="527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39473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</a:schemeClr>
            </a:gs>
            <a:gs pos="0">
              <a:srgbClr val="FFFFFF"/>
            </a:gs>
            <a:gs pos="100000">
              <a:srgbClr val="C8C8C8"/>
            </a:gs>
            <a:gs pos="92000">
              <a:schemeClr val="accent3">
                <a:lumMod val="0"/>
                <a:lumOff val="100000"/>
                <a:alpha val="22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t-BR" noProof="0"/>
              <a:t>DD.MM.20AA</a:t>
            </a:r>
            <a:endParaRPr lang="pt-BR" noProof="0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t-BR" noProof="0"/>
              <a:t>ADICIONAR UM RODAPÉ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D495E168-DA5E-4888-8D8A-92B118324C14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63206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4000" r:id="rId13"/>
    <p:sldLayoutId id="2147484001" r:id="rId14"/>
    <p:sldLayoutId id="2147483693" r:id="rId15"/>
    <p:sldLayoutId id="2147483694" r:id="rId16"/>
    <p:sldLayoutId id="2147483697" r:id="rId17"/>
    <p:sldLayoutId id="2147483698" r:id="rId18"/>
    <p:sldLayoutId id="2147483699" r:id="rId19"/>
    <p:sldLayoutId id="2147483701" r:id="rId20"/>
    <p:sldLayoutId id="2147483700" r:id="rId21"/>
    <p:sldLayoutId id="2147483687" r:id="rId22"/>
    <p:sldLayoutId id="2147483696" r:id="rId23"/>
    <p:sldLayoutId id="2147483688" r:id="rId2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1.jp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1.jp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33.png"/><Relationship Id="rId14" Type="http://schemas.openxmlformats.org/officeDocument/2006/relationships/image" Target="../media/image3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hyperlink" Target="http://www.abrages.com.br/" TargetMode="External"/><Relationship Id="rId4" Type="http://schemas.openxmlformats.org/officeDocument/2006/relationships/hyperlink" Target="mailto:contato@abrages.com.b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diagramQuickStyle" Target="../diagrams/quickStyle4.xm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5.png"/><Relationship Id="rId5" Type="http://schemas.openxmlformats.org/officeDocument/2006/relationships/diagramData" Target="../diagrams/data4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microsoft.com/office/2007/relationships/diagramDrawing" Target="../diagrams/drawing4.xml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</a:schemeClr>
            </a:gs>
            <a:gs pos="0">
              <a:srgbClr val="FFFFFF"/>
            </a:gs>
            <a:gs pos="100000">
              <a:srgbClr val="C8C8C8"/>
            </a:gs>
            <a:gs pos="92000">
              <a:schemeClr val="accent3">
                <a:lumMod val="0"/>
                <a:lumOff val="100000"/>
                <a:alpha val="22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ço Reservado para Imagem 18" descr="Paredes de vidro de um edifício e céu">
            <a:extLst>
              <a:ext uri="{FF2B5EF4-FFF2-40B4-BE49-F238E27FC236}">
                <a16:creationId xmlns:a16="http://schemas.microsoft.com/office/drawing/2014/main" xmlns="" id="{873751CF-C490-45B5-B248-BF86A59ECF2E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3"/>
          <a:srcRect l="5515" r="5515"/>
          <a:stretch/>
        </p:blipFill>
        <p:spPr>
          <a:xfrm>
            <a:off x="2899719" y="0"/>
            <a:ext cx="9289106" cy="6858000"/>
          </a:xfr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83697A7-775B-4995-AFA7-E4B1B1C1C8F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97243" y="3584437"/>
            <a:ext cx="1124682" cy="324417"/>
          </a:xfrm>
        </p:spPr>
        <p:txBody>
          <a:bodyPr rtlCol="0"/>
          <a:lstStyle/>
          <a:p>
            <a:pPr rtl="0"/>
            <a:r>
              <a:rPr lang="pt-BR" dirty="0">
                <a:solidFill>
                  <a:schemeClr val="tx1"/>
                </a:solidFill>
              </a:rPr>
              <a:t>2019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82" y="858699"/>
            <a:ext cx="3332579" cy="33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506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xmlns="" id="{8F9A1308-AD4D-492C-B931-EA94BBCF4B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D495E168-DA5E-4888-8D8A-92B118324C14}" type="slidenum">
              <a:rPr lang="pt-BR" smtClean="0"/>
              <a:pPr rtl="0"/>
              <a:t>10</a:t>
            </a:fld>
            <a:endParaRPr lang="pt-BR"/>
          </a:p>
        </p:txBody>
      </p:sp>
      <p:sp>
        <p:nvSpPr>
          <p:cNvPr id="9" name="Título 3">
            <a:extLst>
              <a:ext uri="{FF2B5EF4-FFF2-40B4-BE49-F238E27FC236}">
                <a16:creationId xmlns:a16="http://schemas.microsoft.com/office/drawing/2014/main" xmlns="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234669" y="131805"/>
            <a:ext cx="11571611" cy="1362388"/>
          </a:xfrm>
        </p:spPr>
        <p:txBody>
          <a:bodyPr rtlCol="0"/>
          <a:lstStyle/>
          <a:p>
            <a:pPr algn="ctr">
              <a:lnSpc>
                <a:spcPct val="100000"/>
              </a:lnSpc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FALÊNCIAS</a:t>
            </a:r>
            <a:br>
              <a:rPr lang="pt-BR" sz="2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t-BR" sz="2400" dirty="0">
                <a:solidFill>
                  <a:srgbClr val="C00000"/>
                </a:solidFill>
              </a:rPr>
              <a:t>O trabalho conjunto dos Leiloeiros, Gestoras, Ministério Público, Poder Judiciário, e Administrador Judicial trouxeram BENEFÍCIOS SOCIAIS, AMBIENTAIS, PROCESSUAIS.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4193"/>
            <a:ext cx="12192000" cy="536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28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Espaço Reservado para Imagem 18" descr="Paredes de vidro de um edifício e céu">
            <a:extLst>
              <a:ext uri="{FF2B5EF4-FFF2-40B4-BE49-F238E27FC236}">
                <a16:creationId xmlns:a16="http://schemas.microsoft.com/office/drawing/2014/main" xmlns="" id="{873751CF-C490-45B5-B248-BF86A59ECF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</a:blip>
          <a:srcRect l="5515" r="5515"/>
          <a:stretch/>
        </p:blipFill>
        <p:spPr>
          <a:xfrm>
            <a:off x="3036366" y="0"/>
            <a:ext cx="9155634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</p:spPr>
      </p:pic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xmlns="" id="{8F9A1308-AD4D-492C-B931-EA94BBCF4B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D495E168-DA5E-4888-8D8A-92B118324C14}" type="slidenum">
              <a:rPr lang="pt-BR" smtClean="0"/>
              <a:pPr rtl="0"/>
              <a:t>11</a:t>
            </a:fld>
            <a:endParaRPr lang="pt-BR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4986712" y="254070"/>
            <a:ext cx="2020867" cy="708531"/>
          </a:xfrm>
        </p:spPr>
        <p:txBody>
          <a:bodyPr rtlCol="0"/>
          <a:lstStyle/>
          <a:p>
            <a:pPr algn="ctr" rtl="0">
              <a:lnSpc>
                <a:spcPct val="100000"/>
              </a:lnSpc>
            </a:pPr>
            <a:r>
              <a:rPr lang="pt-BR" sz="3400" dirty="0">
                <a:solidFill>
                  <a:schemeClr val="accent6">
                    <a:lumMod val="75000"/>
                  </a:schemeClr>
                </a:solidFill>
              </a:rPr>
              <a:t>TRIBUNAIS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ADE478EB-C91D-4F65-ABE7-97357B17A1CA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White">
          <a:xfrm>
            <a:off x="675502" y="881532"/>
            <a:ext cx="10697571" cy="486995"/>
          </a:xfrm>
        </p:spPr>
        <p:txBody>
          <a:bodyPr rtlCol="0">
            <a:noAutofit/>
          </a:bodyPr>
          <a:lstStyle/>
          <a:p>
            <a:pPr marL="342900" indent="-342900" algn="ctr" rtl="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002060"/>
                </a:solidFill>
              </a:rPr>
              <a:t>Atualmente diversos tribunais já se utilizam da figura do gestor em conjunto com o leiloeiro</a:t>
            </a:r>
            <a:r>
              <a:rPr lang="pt-BR" sz="22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0741" y="5075102"/>
            <a:ext cx="2972080" cy="2972080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 flipV="1">
            <a:off x="675503" y="3566984"/>
            <a:ext cx="10898659" cy="16475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3859427" y="5053913"/>
            <a:ext cx="3867665" cy="4119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5" name="Imagem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85" y="2245760"/>
            <a:ext cx="935237" cy="470353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511" y="1914471"/>
            <a:ext cx="1262154" cy="883507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990" y="1944131"/>
            <a:ext cx="1268002" cy="991347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840" y="2324998"/>
            <a:ext cx="1622982" cy="467627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538" y="1770603"/>
            <a:ext cx="881306" cy="916824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14" y="1523999"/>
            <a:ext cx="2274539" cy="1709351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32" y="2337906"/>
            <a:ext cx="1472481" cy="489732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253" y="2020761"/>
            <a:ext cx="1306899" cy="870721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171" y="1877361"/>
            <a:ext cx="1210058" cy="862586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481" y="5311348"/>
            <a:ext cx="1581665" cy="830374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671" y="5155470"/>
            <a:ext cx="1460822" cy="1097049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072" y="3556431"/>
            <a:ext cx="1173163" cy="1163852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682" y="3822357"/>
            <a:ext cx="757880" cy="691979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082" y="3941727"/>
            <a:ext cx="1235675" cy="645823"/>
          </a:xfrm>
          <a:prstGeom prst="rect">
            <a:avLst/>
          </a:prstGeom>
        </p:spPr>
      </p:pic>
      <p:sp>
        <p:nvSpPr>
          <p:cNvPr id="37" name="Retângulo 36"/>
          <p:cNvSpPr/>
          <p:nvPr/>
        </p:nvSpPr>
        <p:spPr>
          <a:xfrm>
            <a:off x="0" y="3352799"/>
            <a:ext cx="12191999" cy="238899"/>
          </a:xfrm>
          <a:prstGeom prst="rect">
            <a:avLst/>
          </a:prstGeom>
          <a:solidFill>
            <a:srgbClr val="FAFAFA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395415" y="2990333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TJSP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1602259" y="3002692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TJMT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2739080" y="3027404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TJMS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3958280" y="3043880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TJSC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5144531" y="3027405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TJDFT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6474941" y="3031523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TJPR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7710616" y="3047999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TJERJ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11088129" y="2965620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TJPE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9201664" y="2998571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TJES</a:t>
            </a:r>
          </a:p>
        </p:txBody>
      </p:sp>
      <p:sp>
        <p:nvSpPr>
          <p:cNvPr id="51" name="CaixaDeTexto 50"/>
          <p:cNvSpPr txBox="1"/>
          <p:nvPr/>
        </p:nvSpPr>
        <p:spPr>
          <a:xfrm>
            <a:off x="3756454" y="4670854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TRT2</a:t>
            </a:r>
          </a:p>
        </p:txBody>
      </p:sp>
      <p:sp>
        <p:nvSpPr>
          <p:cNvPr id="52" name="CaixaDeTexto 51"/>
          <p:cNvSpPr txBox="1"/>
          <p:nvPr/>
        </p:nvSpPr>
        <p:spPr>
          <a:xfrm>
            <a:off x="5552303" y="4695567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TRT12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7109255" y="4687328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TRT15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4843848" y="6236042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TRF1</a:t>
            </a:r>
          </a:p>
        </p:txBody>
      </p:sp>
      <p:sp>
        <p:nvSpPr>
          <p:cNvPr id="55" name="CaixaDeTexto 54"/>
          <p:cNvSpPr txBox="1"/>
          <p:nvPr/>
        </p:nvSpPr>
        <p:spPr>
          <a:xfrm>
            <a:off x="6466702" y="6211328"/>
            <a:ext cx="79083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TRF4</a:t>
            </a:r>
          </a:p>
        </p:txBody>
      </p:sp>
      <p:sp>
        <p:nvSpPr>
          <p:cNvPr id="62" name="Retângulo 61"/>
          <p:cNvSpPr/>
          <p:nvPr/>
        </p:nvSpPr>
        <p:spPr>
          <a:xfrm>
            <a:off x="1" y="5004486"/>
            <a:ext cx="12191999" cy="238899"/>
          </a:xfrm>
          <a:prstGeom prst="rect">
            <a:avLst/>
          </a:prstGeom>
          <a:solidFill>
            <a:srgbClr val="FAFAFA"/>
          </a:solidFill>
          <a:ln>
            <a:solidFill>
              <a:srgbClr val="F8F8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187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Espaço Reservado para Imagem 18" descr="Paredes de vidro de um edifício e céu">
            <a:extLst>
              <a:ext uri="{FF2B5EF4-FFF2-40B4-BE49-F238E27FC236}">
                <a16:creationId xmlns:a16="http://schemas.microsoft.com/office/drawing/2014/main" xmlns="" id="{873751CF-C490-45B5-B248-BF86A59ECF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</a:blip>
          <a:srcRect l="5515" r="5515"/>
          <a:stretch/>
        </p:blipFill>
        <p:spPr>
          <a:xfrm>
            <a:off x="3036366" y="0"/>
            <a:ext cx="9155634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119231" y="2570205"/>
            <a:ext cx="2401547" cy="758067"/>
          </a:xfrm>
        </p:spPr>
        <p:txBody>
          <a:bodyPr rtlCol="0"/>
          <a:lstStyle/>
          <a:p>
            <a:pPr algn="just" rtl="0">
              <a:lnSpc>
                <a:spcPct val="100000"/>
              </a:lnSpc>
            </a:pPr>
            <a:r>
              <a:rPr lang="pt-BR" sz="3600" dirty="0">
                <a:solidFill>
                  <a:schemeClr val="accent6">
                    <a:lumMod val="75000"/>
                  </a:schemeClr>
                </a:solidFill>
              </a:rPr>
              <a:t>GESTORAS</a:t>
            </a:r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xmlns="" id="{8F9A1308-AD4D-492C-B931-EA94BBCF4B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D495E168-DA5E-4888-8D8A-92B118324C14}" type="slidenum">
              <a:rPr lang="pt-BR" smtClean="0"/>
              <a:pPr rtl="0"/>
              <a:t>12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503" y="5075102"/>
            <a:ext cx="2972080" cy="2972080"/>
          </a:xfrm>
          <a:prstGeom prst="rect">
            <a:avLst/>
          </a:prstGeom>
        </p:spPr>
      </p:pic>
      <p:sp>
        <p:nvSpPr>
          <p:cNvPr id="8" name="AutoShape 4" descr="Resultado de imagem para estado de sÃ£o paulo bande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135" y="2035799"/>
            <a:ext cx="2524496" cy="69605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288" y="-673444"/>
            <a:ext cx="2733735" cy="273373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994" y="4561708"/>
            <a:ext cx="2246100" cy="51339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898" y="1248310"/>
            <a:ext cx="1810513" cy="830798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829" y="2202268"/>
            <a:ext cx="2095158" cy="71141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411" y="3571191"/>
            <a:ext cx="1907059" cy="953531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473" y="2871213"/>
            <a:ext cx="1776284" cy="1776284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263" y="2592859"/>
            <a:ext cx="2510261" cy="941347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4803" y="4986867"/>
            <a:ext cx="870618" cy="861998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839" y="5505065"/>
            <a:ext cx="1033847" cy="1033847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003" y="5581162"/>
            <a:ext cx="1153299" cy="1165008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160338"/>
            <a:ext cx="2014945" cy="1350583"/>
          </a:xfrm>
          <a:prstGeom prst="rect">
            <a:avLst/>
          </a:prstGeom>
        </p:spPr>
      </p:pic>
      <p:sp>
        <p:nvSpPr>
          <p:cNvPr id="22" name="Espaço Reservado para Texto 4">
            <a:extLst>
              <a:ext uri="{FF2B5EF4-FFF2-40B4-BE49-F238E27FC236}">
                <a16:creationId xmlns:a16="http://schemas.microsoft.com/office/drawing/2014/main" xmlns="" id="{ADE478EB-C91D-4F65-ABE7-97357B17A1CA}"/>
              </a:ext>
            </a:extLst>
          </p:cNvPr>
          <p:cNvSpPr txBox="1">
            <a:spLocks/>
          </p:cNvSpPr>
          <p:nvPr/>
        </p:nvSpPr>
        <p:spPr bwMode="grayWhite">
          <a:xfrm>
            <a:off x="-26343" y="3575890"/>
            <a:ext cx="4419816" cy="600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5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002060"/>
                </a:solidFill>
              </a:rPr>
              <a:t>Mais de 10.000 empregos</a:t>
            </a:r>
          </a:p>
        </p:txBody>
      </p:sp>
    </p:spTree>
    <p:extLst>
      <p:ext uri="{BB962C8B-B14F-4D97-AF65-F5344CB8AC3E}">
        <p14:creationId xmlns:p14="http://schemas.microsoft.com/office/powerpoint/2010/main" val="362605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spaço Reservado para Imagem 15" descr="Vista de baixo para cima de um edifício branco contra o céu azul">
            <a:extLst>
              <a:ext uri="{FF2B5EF4-FFF2-40B4-BE49-F238E27FC236}">
                <a16:creationId xmlns:a16="http://schemas.microsoft.com/office/drawing/2014/main" xmlns="" id="{CEE1712F-10B7-44A0-8ED1-5933874A301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7691" b="7691"/>
          <a:stretch>
            <a:fillRect/>
          </a:stretch>
        </p:blipFill>
        <p:spPr>
          <a:xfrm>
            <a:off x="-1107346" y="0"/>
            <a:ext cx="13490862" cy="6858000"/>
          </a:xfrm>
        </p:spPr>
      </p:pic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xmlns="" id="{BF53D04A-7D1E-45D0-9B0B-7BDFC553B4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495E168-DA5E-4888-8D8A-92B118324C14}" type="slidenum">
              <a:rPr lang="pt-BR" smtClean="0"/>
              <a:pPr rtl="0"/>
              <a:t>13</a:t>
            </a:fld>
            <a:endParaRPr lang="pt-BR"/>
          </a:p>
        </p:txBody>
      </p:sp>
      <p:sp>
        <p:nvSpPr>
          <p:cNvPr id="9" name="Título 3">
            <a:extLst>
              <a:ext uri="{FF2B5EF4-FFF2-40B4-BE49-F238E27FC236}">
                <a16:creationId xmlns:a16="http://schemas.microsoft.com/office/drawing/2014/main" xmlns="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6875" y="418001"/>
            <a:ext cx="2059900" cy="1325563"/>
          </a:xfrm>
        </p:spPr>
        <p:txBody>
          <a:bodyPr rtlCol="0">
            <a:normAutofit/>
          </a:bodyPr>
          <a:lstStyle/>
          <a:p>
            <a:pPr rtl="0"/>
            <a:r>
              <a:rPr lang="pt-BR" sz="3600" dirty="0"/>
              <a:t>Contato</a:t>
            </a:r>
          </a:p>
        </p:txBody>
      </p:sp>
      <p:sp>
        <p:nvSpPr>
          <p:cNvPr id="5" name="Retângulo 4"/>
          <p:cNvSpPr/>
          <p:nvPr/>
        </p:nvSpPr>
        <p:spPr>
          <a:xfrm>
            <a:off x="2080469" y="5217951"/>
            <a:ext cx="4337109" cy="11912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114025" y="5268286"/>
            <a:ext cx="45803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+mj-lt"/>
              </a:rPr>
              <a:t>11- 2665.9200</a:t>
            </a:r>
          </a:p>
          <a:p>
            <a:r>
              <a:rPr lang="pt-BR" sz="1400" b="1" dirty="0">
                <a:latin typeface="+mj-lt"/>
                <a:hlinkClick r:id="rId4"/>
              </a:rPr>
              <a:t>contato@abrages.com.br</a:t>
            </a:r>
            <a:endParaRPr lang="pt-BR" sz="1400" b="1" dirty="0">
              <a:latin typeface="+mj-lt"/>
            </a:endParaRPr>
          </a:p>
          <a:p>
            <a:r>
              <a:rPr lang="pt-BR" sz="1400" b="1" dirty="0">
                <a:latin typeface="+mj-lt"/>
                <a:hlinkClick r:id="rId5"/>
              </a:rPr>
              <a:t>www.abrages.com.br</a:t>
            </a:r>
            <a:endParaRPr lang="pt-BR" sz="1400" b="1" dirty="0">
              <a:latin typeface="+mj-lt"/>
            </a:endParaRPr>
          </a:p>
          <a:p>
            <a:r>
              <a:rPr lang="pt-BR" sz="1200" dirty="0">
                <a:latin typeface="+mj-lt"/>
              </a:rPr>
              <a:t>Rua: Helena, 235 4º andar – CEP: 04552-050</a:t>
            </a:r>
          </a:p>
          <a:p>
            <a:r>
              <a:rPr lang="pt-BR" sz="1200" dirty="0">
                <a:latin typeface="+mj-lt"/>
              </a:rPr>
              <a:t>São Paulo. SP . Brasil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3" y="4252981"/>
            <a:ext cx="2835482" cy="297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7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ADE478EB-C91D-4F65-ABE7-97357B17A1CA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White">
          <a:xfrm>
            <a:off x="0" y="1968547"/>
            <a:ext cx="12192000" cy="4592595"/>
          </a:xfrm>
        </p:spPr>
        <p:txBody>
          <a:bodyPr rtlCol="0">
            <a:noAutofit/>
          </a:bodyPr>
          <a:lstStyle/>
          <a:p>
            <a:pPr marL="285750" indent="-285750" algn="just">
              <a:buFontTx/>
              <a:buChar char="-"/>
            </a:pPr>
            <a:r>
              <a:rPr lang="pt-BR" sz="1300" b="1" dirty="0">
                <a:latin typeface="Arial" panose="020B0604020202020204" pitchFamily="34" charset="0"/>
                <a:cs typeface="Arial" panose="020B0604020202020204" pitchFamily="34" charset="0"/>
              </a:rPr>
              <a:t>É a primeira entidade representativa das empresas gestoras de leilões judiciais e extrajudiciais. </a:t>
            </a:r>
          </a:p>
          <a:p>
            <a:pPr marL="285750" indent="-285750" algn="just">
              <a:buFontTx/>
              <a:buChar char="-"/>
            </a:pPr>
            <a:r>
              <a:rPr lang="pt-BR" sz="1300" b="1" u="sng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ABRAGES DEFENDE A PRESENÇA DO LEILOEIRO EM TODOS OS LEILÕES.</a:t>
            </a:r>
          </a:p>
          <a:p>
            <a:pPr marL="171450" indent="-171450" algn="just">
              <a:buFontTx/>
              <a:buChar char="-"/>
            </a:pPr>
            <a:r>
              <a:rPr lang="pt-BR" sz="1300" b="1" dirty="0">
                <a:latin typeface="Arial" panose="020B0604020202020204" pitchFamily="34" charset="0"/>
                <a:cs typeface="Arial" panose="020B0604020202020204" pitchFamily="34" charset="0"/>
              </a:rPr>
              <a:t>As Gestoras são entidades que surgiram no Brasil para </a:t>
            </a:r>
            <a:r>
              <a:rPr lang="pt-BR" sz="1300" b="1" u="sng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auxiliar e prestar serviço ao leiloeiro público oficial</a:t>
            </a:r>
            <a:r>
              <a:rPr lang="pt-BR" sz="1300" b="1" dirty="0">
                <a:latin typeface="Arial" panose="020B0604020202020204" pitchFamily="34" charset="0"/>
                <a:cs typeface="Arial" panose="020B0604020202020204" pitchFamily="34" charset="0"/>
              </a:rPr>
              <a:t>, disponibilizando robustas plataformas eletrônicas por meio dos quais o leiloeiro capta os lances eletrônicos em substituição ou em concomitância ao leilão presencial. Estas plataformas eletrônicas viabilizam também uma ampla divulgação em âmbito nacional e internacional do bem a ser leiloado, aumentando a disputa e a chance de venda do bem. </a:t>
            </a:r>
          </a:p>
          <a:p>
            <a:pPr marL="171450" indent="-171450" algn="just">
              <a:buFontTx/>
              <a:buChar char="-"/>
            </a:pPr>
            <a:endParaRPr lang="pt-BR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300" b="1" dirty="0">
                <a:latin typeface="Arial" panose="020B0604020202020204" pitchFamily="34" charset="0"/>
                <a:cs typeface="Arial" panose="020B0604020202020204" pitchFamily="34" charset="0"/>
              </a:rPr>
              <a:t> -  Este processo traz para o Poder Judiciário Brasileiro celeridade haja vista que a ampla visibilidade do leilão gera um índice muito alto de leilões positivos e de   acordos antes mesmo da realização do leilão, fazendo com que o processo seja encerrado por acordo ou pelo leilão positivo. </a:t>
            </a:r>
          </a:p>
          <a:p>
            <a:pPr algn="just"/>
            <a:endParaRPr lang="pt-BR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pt-BR" sz="1300" b="1" dirty="0">
                <a:latin typeface="Arial" panose="020B0604020202020204" pitchFamily="34" charset="0"/>
                <a:cs typeface="Arial" panose="020B0604020202020204" pitchFamily="34" charset="0"/>
              </a:rPr>
              <a:t>Cerca de 60% dos bens que são levados a leilão por uma plataforma tecnológica  com ampla divulgação nacional e internacional são sustados antecipadamente ao leilão em virtude do acordo feito entre as partes. Isto ocorre pelo medo da venda efetiva do bem. Com o acordo o processo se encerra e agiliza o Poder Judiciário diminuindo o CUSTO BRASIL. </a:t>
            </a:r>
          </a:p>
          <a:p>
            <a:pPr algn="just"/>
            <a:endParaRPr lang="pt-BR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pt-BR" sz="1300" b="1" dirty="0">
                <a:latin typeface="Arial" panose="020B0604020202020204" pitchFamily="34" charset="0"/>
                <a:cs typeface="Arial" panose="020B0604020202020204" pitchFamily="34" charset="0"/>
              </a:rPr>
              <a:t>As gestoras em conjunto com os leiloeiros garantem a ampla divulgação, segurança, celeridade e resultado positivo dos leilões, oferecendo ainda, outros serviços como  estrutura jurídica operacional, viabilizando o atendimento do Poder Judiciário, Ministério Público, Órgãos Públicos e empresas.</a:t>
            </a:r>
          </a:p>
          <a:p>
            <a:pPr algn="just"/>
            <a:r>
              <a:rPr lang="pt-BR" sz="1300" b="1" dirty="0">
                <a:latin typeface="Arial" panose="020B0604020202020204" pitchFamily="34" charset="0"/>
                <a:cs typeface="Arial" panose="020B0604020202020204" pitchFamily="34" charset="0"/>
              </a:rPr>
              <a:t> - A nomeação das gestoras em conjunto com os leiloeiros já é hoje uma prática muito difundida e usada pelo Judiciário brasileiro em virtude do aumento expressivo no encerramento de processos judiciais. Acabar com as Gestoras seria um verdadeiro RETROCESSO.</a:t>
            </a:r>
          </a:p>
          <a:p>
            <a:pPr algn="just"/>
            <a:endParaRPr lang="pt-B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200" b="1" dirty="0">
              <a:latin typeface="+mj-lt"/>
            </a:endParaRPr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xmlns="" id="{8F9A1308-AD4D-492C-B931-EA94BBCF4B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D495E168-DA5E-4888-8D8A-92B118324C14}" type="slidenum">
              <a:rPr lang="pt-BR" smtClean="0"/>
              <a:pPr rtl="0"/>
              <a:t>2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503" y="5075102"/>
            <a:ext cx="2972080" cy="297208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67779" y="1437729"/>
            <a:ext cx="5780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ABRAGES E AS GESTORAS</a:t>
            </a:r>
            <a:endParaRPr lang="pt-BR" sz="28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3830043462"/>
              </p:ext>
            </p:extLst>
          </p:nvPr>
        </p:nvGraphicFramePr>
        <p:xfrm>
          <a:off x="1" y="62956"/>
          <a:ext cx="12407316" cy="1584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1951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ADE478EB-C91D-4F65-ABE7-97357B17A1CA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White">
          <a:xfrm>
            <a:off x="152184" y="3228194"/>
            <a:ext cx="10853567" cy="3568022"/>
          </a:xfrm>
        </p:spPr>
        <p:txBody>
          <a:bodyPr rtlCol="0">
            <a:normAutofit/>
          </a:bodyPr>
          <a:lstStyle/>
          <a:p>
            <a:pPr algn="just"/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Hoje as gestoras da ABRAGES atuam sempre em conjunto com o Leiloeiro Oficial,  seguindo os Regulamentos dos Tribunais, a Resolução do CNJ e o Código de Processo Civil que torna obrigatório o leilão eletrônico e cria a gestora para prestar serviços para eles.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Provimento 1625/09 – TJSP.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Resolução CNJ 236/16.</a:t>
            </a:r>
            <a:endParaRPr lang="pt-BR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Código Processo Civil – Art. </a:t>
            </a:r>
            <a:r>
              <a:rPr lang="pt-BR" sz="1600">
                <a:latin typeface="Arial" panose="020B0604020202020204" pitchFamily="34" charset="0"/>
                <a:cs typeface="Arial" panose="020B0604020202020204" pitchFamily="34" charset="0"/>
              </a:rPr>
              <a:t>882</a:t>
            </a:r>
            <a:endParaRPr lang="pt-BR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xmlns="" id="{8F9A1308-AD4D-492C-B931-EA94BBCF4B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D495E168-DA5E-4888-8D8A-92B118324C14}" type="slidenum">
              <a:rPr lang="pt-BR" smtClean="0"/>
              <a:pPr rtl="0"/>
              <a:t>3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503" y="5075102"/>
            <a:ext cx="2972080" cy="297208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52184" y="1677282"/>
            <a:ext cx="4403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REGULAMENTAÇÃO</a:t>
            </a:r>
            <a:endParaRPr lang="pt-BR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3466565371"/>
              </p:ext>
            </p:extLst>
          </p:nvPr>
        </p:nvGraphicFramePr>
        <p:xfrm>
          <a:off x="167779" y="118305"/>
          <a:ext cx="12239537" cy="1651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Espaço Reservado para Texto 4">
            <a:extLst>
              <a:ext uri="{FF2B5EF4-FFF2-40B4-BE49-F238E27FC236}">
                <a16:creationId xmlns:a16="http://schemas.microsoft.com/office/drawing/2014/main" xmlns="" id="{ADE478EB-C91D-4F65-ABE7-97357B17A1CA}"/>
              </a:ext>
            </a:extLst>
          </p:cNvPr>
          <p:cNvSpPr txBox="1">
            <a:spLocks/>
          </p:cNvSpPr>
          <p:nvPr/>
        </p:nvSpPr>
        <p:spPr bwMode="grayWhite">
          <a:xfrm>
            <a:off x="96470" y="2233704"/>
            <a:ext cx="8678777" cy="6007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5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nº 21.981/32 – LEI ANTIGA SOBRE O LEILOEIRO OFICIAL 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xmlns="" id="{ADE478EB-C91D-4F65-ABE7-97357B17A1CA}"/>
              </a:ext>
            </a:extLst>
          </p:cNvPr>
          <p:cNvSpPr txBox="1">
            <a:spLocks/>
          </p:cNvSpPr>
          <p:nvPr/>
        </p:nvSpPr>
        <p:spPr bwMode="grayWhite">
          <a:xfrm>
            <a:off x="96470" y="2806450"/>
            <a:ext cx="8806464" cy="5354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5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000" b="1" dirty="0">
                <a:solidFill>
                  <a:srgbClr val="002060"/>
                </a:solidFill>
              </a:rPr>
              <a:t>LEILÃO ELETRÔNICO OBRIGATÓRIO</a:t>
            </a:r>
          </a:p>
        </p:txBody>
      </p:sp>
      <p:sp>
        <p:nvSpPr>
          <p:cNvPr id="13" name="Espaço Reservado para Texto 4">
            <a:extLst>
              <a:ext uri="{FF2B5EF4-FFF2-40B4-BE49-F238E27FC236}">
                <a16:creationId xmlns:a16="http://schemas.microsoft.com/office/drawing/2014/main" xmlns="" id="{ADE478EB-C91D-4F65-ABE7-97357B17A1CA}"/>
              </a:ext>
            </a:extLst>
          </p:cNvPr>
          <p:cNvSpPr txBox="1">
            <a:spLocks/>
          </p:cNvSpPr>
          <p:nvPr/>
        </p:nvSpPr>
        <p:spPr bwMode="grayWhite">
          <a:xfrm>
            <a:off x="246921" y="5366950"/>
            <a:ext cx="10758833" cy="772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35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 PROJETO PLC 175/17 – NÃO REFLETE A REAL NECESSIDADE DO MERCADO, DO JUDICIÁRIO E A TECNOLOGIA ATUAL. EXTINGUE COM AS GESTORAS E COM A TRANSPARÊNCIA NA DIVULGAÇÃO EM ÂMBITO NACIONAL TRAZENDO GRANDE PREJUÍZO EM ESPECIAL PARA O PODER JUDICIÁRIO DIFICULTANDO A DIVULGAÇÃO AMPLA E IRRESTRITA DO BEM QUE PRECISA SER VENDIDO – CASO BOI GORDO. </a:t>
            </a:r>
          </a:p>
        </p:txBody>
      </p:sp>
    </p:spTree>
    <p:extLst>
      <p:ext uri="{BB962C8B-B14F-4D97-AF65-F5344CB8AC3E}">
        <p14:creationId xmlns:p14="http://schemas.microsoft.com/office/powerpoint/2010/main" val="2147146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ADE478EB-C91D-4F65-ABE7-97357B17A1CA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White">
          <a:xfrm>
            <a:off x="167779" y="2314832"/>
            <a:ext cx="11079769" cy="4320747"/>
          </a:xfrm>
        </p:spPr>
        <p:txBody>
          <a:bodyPr rtlCol="0"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pt-BR" sz="18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 empresas que prestam serviços auxiliares aos leiloeiros públicos oficiais e empregam milhares de pessoas em todo o Brasil.</a:t>
            </a:r>
            <a:endParaRPr lang="pt-B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Executam atividades acessórias de apoio, segurança e incremento aos leilões.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Os serviços das Gestoras garantem transparência, rapidez e ampla divulgação dos bens em âmbito nacional e internacional.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Utilizam robustas plataformas eletrônicas  para auxiliar o leiloeiro oficial na execução dos leilões eletrônicos.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Suprem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necessidades tecnológicas e viabilizam menores investimentos e custos financeiros para os leiloeiros oficiais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(maior escala dos serviços).</a:t>
            </a:r>
            <a:endParaRPr lang="pt-B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Auxiliam na divulgação dos leilões a um maior número de interessados.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As gestoras em </a:t>
            </a:r>
            <a:r>
              <a:rPr lang="pt-BR" sz="18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nenhuma hipótese substituem o papel do leiloeiro público oficial.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Os Leiloeiros </a:t>
            </a:r>
            <a:r>
              <a:rPr lang="pt-BR" sz="18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são obrigados a contratarem os serviços das gestoras.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TODAS AS GESTORAS DA AGRAGES SEMPRE ATUARAM E ATUAM EM CONJUNTO COM DIVERSOS LEILOEIROS.</a:t>
            </a:r>
          </a:p>
          <a:p>
            <a:pPr algn="just">
              <a:lnSpc>
                <a:spcPct val="120000"/>
              </a:lnSpc>
            </a:pPr>
            <a:endParaRPr lang="pt-BR" sz="1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en-US" sz="1200" b="1" dirty="0">
              <a:latin typeface="+mj-lt"/>
            </a:endParaRPr>
          </a:p>
          <a:p>
            <a:endParaRPr lang="en-US" sz="1200" b="1" dirty="0">
              <a:latin typeface="+mj-lt"/>
            </a:endParaRPr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xmlns="" id="{8F9A1308-AD4D-492C-B931-EA94BBCF4B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D495E168-DA5E-4888-8D8A-92B118324C14}" type="slidenum">
              <a:rPr lang="pt-BR" smtClean="0"/>
              <a:pPr rtl="0"/>
              <a:t>4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503" y="5075102"/>
            <a:ext cx="2972080" cy="297208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67779" y="1769019"/>
            <a:ext cx="9841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GESTORAS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LEILÕES JUDICIAIS E EXTRAJUDICIAIS</a:t>
            </a: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132662695"/>
              </p:ext>
            </p:extLst>
          </p:nvPr>
        </p:nvGraphicFramePr>
        <p:xfrm>
          <a:off x="167779" y="118305"/>
          <a:ext cx="12239537" cy="1651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91890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3229232"/>
            <a:ext cx="3758268" cy="535460"/>
          </a:xfrm>
          <a:prstGeom prst="rect">
            <a:avLst/>
          </a:prstGeom>
          <a:solidFill>
            <a:srgbClr val="FAFAFA"/>
          </a:solidFill>
          <a:ln>
            <a:solidFill>
              <a:srgbClr val="FAFA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ADE478EB-C91D-4F65-ABE7-97357B17A1CA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White">
          <a:xfrm>
            <a:off x="128982" y="1309816"/>
            <a:ext cx="10590487" cy="5548183"/>
          </a:xfrm>
        </p:spPr>
        <p:txBody>
          <a:bodyPr rtlCol="0">
            <a:normAutofit fontScale="77500" lnSpcReduction="20000"/>
          </a:bodyPr>
          <a:lstStyle/>
          <a:p>
            <a:endParaRPr lang="pt-BR" sz="1900" b="1" dirty="0">
              <a:latin typeface="+mj-lt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900" b="1" dirty="0">
                <a:latin typeface="Arial" panose="020B0604020202020204" pitchFamily="34" charset="0"/>
                <a:cs typeface="Arial" panose="020B0604020202020204" pitchFamily="34" charset="0"/>
              </a:rPr>
              <a:t>O LEILOEIRO EXERCERÁ SUA PROFISSÃO SOMENTE NO ESTADO DA JUNTA COMERCIAL QUE O MATRICULOU;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endParaRPr lang="pt-BR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900" b="1" dirty="0">
                <a:latin typeface="Arial" panose="020B0604020202020204" pitchFamily="34" charset="0"/>
                <a:cs typeface="Arial" panose="020B0604020202020204" pitchFamily="34" charset="0"/>
              </a:rPr>
              <a:t>OS BENS SERÃO LEILOADOS POR LEILOEIRO MATRICULADO NO ESTADO ONDE SE ENCONTRAM LOCALIZADOS E ISTO REDUZ A LIBERDADE DO PODER JUDICIÁRIO;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endParaRPr lang="pt-BR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900" b="1" dirty="0">
                <a:latin typeface="Arial" panose="020B0604020202020204" pitchFamily="34" charset="0"/>
                <a:cs typeface="Arial" panose="020B0604020202020204" pitchFamily="34" charset="0"/>
              </a:rPr>
              <a:t>NÃO SERÁ PERMITIDA A MATRÍCULA EM MAIS DE UM ESTADO;</a:t>
            </a:r>
            <a:endParaRPr lang="pt-BR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endParaRPr lang="pt-BR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900" b="1" dirty="0">
                <a:latin typeface="Arial" panose="020B0604020202020204" pitchFamily="34" charset="0"/>
                <a:cs typeface="Arial" panose="020B0604020202020204" pitchFamily="34" charset="0"/>
              </a:rPr>
              <a:t>O LEILOEIRO NÃO PODERÁ NO EXERCÍCIO DO OFÍCIO UTILIZAR-SE DO NOME FANTASIA E FAZER USO DE MARCAS, LOGOTIPOS E DEMAIS SÍMBOLOS PRÓPRIOS DA ATIVIDADE EMPRESARIAL;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endParaRPr lang="pt-BR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t-BR" sz="1900" b="1" dirty="0">
                <a:latin typeface="Arial" panose="020B0604020202020204" pitchFamily="34" charset="0"/>
                <a:cs typeface="Arial" panose="020B0604020202020204" pitchFamily="34" charset="0"/>
              </a:rPr>
              <a:t>O NOME DE DOMÍNIO UTILIZADO PELO LEILOEIRO PARA O LEILÃO ELETRÔNICO NA INTERNET, SERÁ REGISTRDO SOMENTE SOB A TITULARIDADE DIRETA E DEVE CONTER A EXPRESSÃO QUE FAÇA REFERÊNCIA À SUA PESSOA;</a:t>
            </a:r>
          </a:p>
          <a:p>
            <a:pPr algn="just">
              <a:lnSpc>
                <a:spcPct val="120000"/>
              </a:lnSpc>
            </a:pPr>
            <a:r>
              <a:rPr lang="pt-BR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PROIBIÇÃO DE UTILIZAÇÃO DE LOGOMARCA DE PRESTADOR DE </a:t>
            </a:r>
            <a:r>
              <a:rPr lang="pt-BR" sz="1900" b="1" noProof="1">
                <a:latin typeface="Arial" panose="020B0604020202020204" pitchFamily="34" charset="0"/>
                <a:cs typeface="Arial" panose="020B0604020202020204" pitchFamily="34" charset="0"/>
              </a:rPr>
              <a:t>SERVIÇO/GESTORA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 DIMINUI A AMPLITUDE DE DIVULGAÇÃO E A TRANSPARÊNCIA QUE TROUXE O LEILÃO ELETRÔNICO;</a:t>
            </a:r>
          </a:p>
          <a:p>
            <a:pPr algn="just">
              <a:lnSpc>
                <a:spcPct val="120000"/>
              </a:lnSpc>
            </a:pP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+mj-lt"/>
            </a:endParaRPr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xmlns="" id="{8F9A1308-AD4D-492C-B931-EA94BBCF4B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D495E168-DA5E-4888-8D8A-92B118324C14}" type="slidenum">
              <a:rPr lang="pt-BR" smtClean="0"/>
              <a:pPr rtl="0"/>
              <a:t>5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503" y="5075102"/>
            <a:ext cx="2972080" cy="2972080"/>
          </a:xfrm>
          <a:prstGeom prst="rect">
            <a:avLst/>
          </a:prstGeom>
        </p:spPr>
      </p:pic>
      <p:sp>
        <p:nvSpPr>
          <p:cNvPr id="3" name="Seta para a direita 2"/>
          <p:cNvSpPr/>
          <p:nvPr/>
        </p:nvSpPr>
        <p:spPr>
          <a:xfrm>
            <a:off x="243960" y="77013"/>
            <a:ext cx="11453769" cy="157879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78940" y="609655"/>
            <a:ext cx="1091513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+mj-lt"/>
              </a:rPr>
              <a:t>PLC 175/17 – ITENS QUE TRAZEM RETROCESSO PARA O BRASIL</a:t>
            </a:r>
          </a:p>
        </p:txBody>
      </p:sp>
    </p:spTree>
    <p:extLst>
      <p:ext uri="{BB962C8B-B14F-4D97-AF65-F5344CB8AC3E}">
        <p14:creationId xmlns:p14="http://schemas.microsoft.com/office/powerpoint/2010/main" val="1757625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3229232"/>
            <a:ext cx="3758268" cy="535460"/>
          </a:xfrm>
          <a:prstGeom prst="rect">
            <a:avLst/>
          </a:prstGeom>
          <a:solidFill>
            <a:srgbClr val="FAFAFA"/>
          </a:solidFill>
          <a:ln>
            <a:solidFill>
              <a:srgbClr val="FAFA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ADE478EB-C91D-4F65-ABE7-97357B17A1CA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White">
          <a:xfrm>
            <a:off x="243960" y="1659493"/>
            <a:ext cx="10590487" cy="5061982"/>
          </a:xfrm>
        </p:spPr>
        <p:txBody>
          <a:bodyPr rtlCol="0"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endParaRPr lang="pt-BR" sz="2000" b="1" dirty="0">
              <a:latin typeface="+mj-lt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VIOLAÇÃO A LIVRE INICIATIVA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do artigo 27 da CF, ao inviabilizar atividades das empresas gestoras ativas;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VIOLAÇÃO AO PRINCÍPIO DA LIVRE CONCORRÊNCIA;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pt-B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AUMENTA O CUSTO BRASIL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tornando a justiça e os leilões morosos;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VERTICALIZA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a execução dos leilões criando um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CARTÓRIO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na mão do leiloeiro que terá que executar atividades como criação de tecnologia de alta performance e marketing em âmbito nacional;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HORIZONTALMETE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entre os leiloeiros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RESTRINGE O MERCADO,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pois demandará grande capital individual para adequação às exigências tecnológicas atuais;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CRIA UM CARTÓRIO E UM MONOPÓLIO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AUMENTA O DESEMPREGO E REDUZ O EMPREENDEDORISMO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pt-BR" sz="2000" dirty="0">
              <a:latin typeface="+mj-lt"/>
            </a:endParaRPr>
          </a:p>
          <a:p>
            <a:endParaRPr lang="en-US" sz="1200" b="1" dirty="0">
              <a:latin typeface="+mj-lt"/>
            </a:endParaRPr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xmlns="" id="{8F9A1308-AD4D-492C-B931-EA94BBCF4B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D495E168-DA5E-4888-8D8A-92B118324C14}" type="slidenum">
              <a:rPr lang="pt-BR" smtClean="0"/>
              <a:pPr rtl="0"/>
              <a:t>6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503" y="5075102"/>
            <a:ext cx="2972080" cy="2972080"/>
          </a:xfrm>
          <a:prstGeom prst="rect">
            <a:avLst/>
          </a:prstGeom>
        </p:spPr>
      </p:pic>
      <p:sp>
        <p:nvSpPr>
          <p:cNvPr id="3" name="Seta para a direita 2"/>
          <p:cNvSpPr/>
          <p:nvPr/>
        </p:nvSpPr>
        <p:spPr>
          <a:xfrm>
            <a:off x="243960" y="77013"/>
            <a:ext cx="11412581" cy="182651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21274" y="761736"/>
            <a:ext cx="1091513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+mj-lt"/>
              </a:rPr>
              <a:t>PRINCIPAIS IRREGULARIDADES/ INCONSTITUCIONALIDADES DO PLC 175/17</a:t>
            </a:r>
          </a:p>
        </p:txBody>
      </p:sp>
    </p:spTree>
    <p:extLst>
      <p:ext uri="{BB962C8B-B14F-4D97-AF65-F5344CB8AC3E}">
        <p14:creationId xmlns:p14="http://schemas.microsoft.com/office/powerpoint/2010/main" val="1086885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spaço Reservado para Imagem 18" descr="Paredes de vidro de um edifício e céu">
            <a:extLst>
              <a:ext uri="{FF2B5EF4-FFF2-40B4-BE49-F238E27FC236}">
                <a16:creationId xmlns:a16="http://schemas.microsoft.com/office/drawing/2014/main" xmlns="" id="{873751CF-C490-45B5-B248-BF86A59ECF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</a:blip>
          <a:srcRect l="5515" r="5515"/>
          <a:stretch/>
        </p:blipFill>
        <p:spPr>
          <a:xfrm>
            <a:off x="3036366" y="0"/>
            <a:ext cx="9155634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160421" y="1722420"/>
            <a:ext cx="2236790" cy="2281355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pt-BR" sz="3400" dirty="0">
                <a:solidFill>
                  <a:schemeClr val="accent6">
                    <a:lumMod val="75000"/>
                  </a:schemeClr>
                </a:solidFill>
              </a:rPr>
              <a:t>BENEFÍCIOS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ADE478EB-C91D-4F65-ABE7-97357B17A1CA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White">
          <a:xfrm>
            <a:off x="242800" y="3567608"/>
            <a:ext cx="2566303" cy="1101897"/>
          </a:xfrm>
        </p:spPr>
        <p:txBody>
          <a:bodyPr rtlCol="0">
            <a:normAutofit/>
          </a:bodyPr>
          <a:lstStyle/>
          <a:p>
            <a:pPr rtl="0"/>
            <a:r>
              <a:rPr lang="pt-BR" sz="2400" dirty="0">
                <a:solidFill>
                  <a:srgbClr val="002060"/>
                </a:solidFill>
              </a:rPr>
              <a:t>Ações</a:t>
            </a:r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xmlns="" id="{8F9A1308-AD4D-492C-B931-EA94BBCF4B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D495E168-DA5E-4888-8D8A-92B118324C14}" type="slidenum">
              <a:rPr lang="pt-BR" smtClean="0"/>
              <a:pPr rtl="0"/>
              <a:t>7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503" y="5075102"/>
            <a:ext cx="2972080" cy="2972080"/>
          </a:xfrm>
          <a:prstGeom prst="rect">
            <a:avLst/>
          </a:prstGeom>
        </p:spPr>
      </p:pic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520152079"/>
              </p:ext>
            </p:extLst>
          </p:nvPr>
        </p:nvGraphicFramePr>
        <p:xfrm>
          <a:off x="2634748" y="612245"/>
          <a:ext cx="9454393" cy="5566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26" name="Picture 2" descr="Resultado de imagem para icone martelo direit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830" y="635224"/>
            <a:ext cx="879996" cy="7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icone de cresciment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659" y="2693685"/>
            <a:ext cx="829389" cy="82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m relacionad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8526" y="4772794"/>
            <a:ext cx="666546" cy="666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m para icone de cadastro de pessoa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248" y="2727544"/>
            <a:ext cx="599434" cy="59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sultado de imagem para icone de seguranÃ§a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485" y="4824186"/>
            <a:ext cx="616213" cy="61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esultado de imagem para icone de computado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358" y="713908"/>
            <a:ext cx="611553" cy="61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541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xmlns="" id="{8F9A1308-AD4D-492C-B931-EA94BBCF4B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D495E168-DA5E-4888-8D8A-92B118324C14}" type="slidenum">
              <a:rPr lang="pt-BR" smtClean="0"/>
              <a:pPr rtl="0"/>
              <a:t>8</a:t>
            </a:fld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5273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751" y="418954"/>
            <a:ext cx="9274390" cy="5874754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0" y="3229232"/>
            <a:ext cx="1112108" cy="535460"/>
          </a:xfrm>
          <a:prstGeom prst="rect">
            <a:avLst/>
          </a:prstGeom>
          <a:solidFill>
            <a:srgbClr val="FAFAFA"/>
          </a:solidFill>
          <a:ln>
            <a:solidFill>
              <a:srgbClr val="FAFA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9501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Imagem 18" descr="Paredes de vidro de um edifício e céu">
            <a:extLst>
              <a:ext uri="{FF2B5EF4-FFF2-40B4-BE49-F238E27FC236}">
                <a16:creationId xmlns:a16="http://schemas.microsoft.com/office/drawing/2014/main" xmlns="" id="{873751CF-C490-45B5-B248-BF86A59ECF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</a:blip>
          <a:srcRect l="5515" r="5515"/>
          <a:stretch/>
        </p:blipFill>
        <p:spPr>
          <a:xfrm>
            <a:off x="3385778" y="23187"/>
            <a:ext cx="9155634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8D42E07B-C167-48F8-AB6F-45BD78322261}"/>
              </a:ext>
            </a:extLst>
          </p:cNvPr>
          <p:cNvSpPr>
            <a:spLocks noGrp="1"/>
          </p:cNvSpPr>
          <p:nvPr>
            <p:ph type="title"/>
          </p:nvPr>
        </p:nvSpPr>
        <p:spPr bwMode="grayWhite">
          <a:xfrm>
            <a:off x="35669" y="76433"/>
            <a:ext cx="5362832" cy="2094016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Atualmente temos </a:t>
            </a:r>
            <a:r>
              <a:rPr lang="pt-BR" sz="2800" dirty="0">
                <a:solidFill>
                  <a:srgbClr val="C00000"/>
                </a:solidFill>
              </a:rPr>
              <a:t>242 </a:t>
            </a:r>
            <a:r>
              <a:rPr lang="pt-BR" sz="2800" dirty="0">
                <a:solidFill>
                  <a:schemeClr val="accent6">
                    <a:lumMod val="75000"/>
                  </a:schemeClr>
                </a:solidFill>
              </a:rPr>
              <a:t>gestoras/ leiloeiros cadastradas só no Tribunal de Justiça do Estado de São Paulo.</a:t>
            </a:r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xmlns="" id="{8F9A1308-AD4D-492C-B931-EA94BBCF4B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D495E168-DA5E-4888-8D8A-92B118324C14}" type="slidenum">
              <a:rPr lang="pt-BR" smtClean="0"/>
              <a:pPr rtl="0"/>
              <a:t>9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503" y="5075102"/>
            <a:ext cx="2972080" cy="2972080"/>
          </a:xfrm>
          <a:prstGeom prst="rect">
            <a:avLst/>
          </a:prstGeom>
        </p:spPr>
      </p:pic>
      <p:sp>
        <p:nvSpPr>
          <p:cNvPr id="8" name="AutoShape 4" descr="Resultado de imagem para estado de sÃ£o paulo bande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656" y="23187"/>
            <a:ext cx="5075777" cy="2931266"/>
          </a:xfrm>
          <a:prstGeom prst="rect">
            <a:avLst/>
          </a:prstGeom>
        </p:spPr>
      </p:pic>
      <p:sp>
        <p:nvSpPr>
          <p:cNvPr id="11" name="Título 3">
            <a:extLst>
              <a:ext uri="{FF2B5EF4-FFF2-40B4-BE49-F238E27FC236}">
                <a16:creationId xmlns:a16="http://schemas.microsoft.com/office/drawing/2014/main" xmlns="" id="{8D42E07B-C167-48F8-AB6F-45BD78322261}"/>
              </a:ext>
            </a:extLst>
          </p:cNvPr>
          <p:cNvSpPr txBox="1">
            <a:spLocks/>
          </p:cNvSpPr>
          <p:nvPr/>
        </p:nvSpPr>
        <p:spPr bwMode="grayWhite">
          <a:xfrm>
            <a:off x="1" y="3764691"/>
            <a:ext cx="4151870" cy="23972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800" dirty="0">
                <a:solidFill>
                  <a:srgbClr val="002060"/>
                </a:solidFill>
              </a:rPr>
              <a:t>Hoje somente em 14 gestoras  em conjunto com mais de 40 leiloeiros temos mais de </a:t>
            </a:r>
            <a:r>
              <a:rPr lang="pt-BR" sz="2800" dirty="0">
                <a:solidFill>
                  <a:srgbClr val="C00000"/>
                </a:solidFill>
              </a:rPr>
              <a:t>10.000 </a:t>
            </a:r>
            <a:r>
              <a:rPr lang="pt-BR" sz="2800" dirty="0">
                <a:solidFill>
                  <a:srgbClr val="002060"/>
                </a:solidFill>
              </a:rPr>
              <a:t>empregos diretos e indiretos.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7199870" y="467953"/>
            <a:ext cx="16626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+mj-lt"/>
              </a:rPr>
              <a:t>7.200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6047855" y="863946"/>
            <a:ext cx="362464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EMPREGOS</a:t>
            </a:r>
            <a:endParaRPr lang="pt-BR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284419" y="2037562"/>
            <a:ext cx="47241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t-BR" sz="4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240 x 30 = </a:t>
            </a:r>
            <a:r>
              <a:rPr lang="pt-BR" sz="4000" dirty="0">
                <a:ln w="0"/>
                <a:solidFill>
                  <a:srgbClr val="C00000"/>
                </a:solidFill>
              </a:rPr>
              <a:t>7.200 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7963595" y="1235228"/>
            <a:ext cx="390066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+mj-lt"/>
              </a:rPr>
              <a:t>	242 </a:t>
            </a:r>
          </a:p>
          <a:p>
            <a:r>
              <a:rPr lang="pt-BR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GESTORAS/LEILOEIROS</a:t>
            </a:r>
          </a:p>
          <a:p>
            <a:endParaRPr lang="pt-BR" sz="2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494" y="3041460"/>
            <a:ext cx="4249906" cy="3687793"/>
          </a:xfrm>
          <a:prstGeom prst="rect">
            <a:avLst/>
          </a:prstGeom>
        </p:spPr>
      </p:pic>
      <p:sp>
        <p:nvSpPr>
          <p:cNvPr id="17" name="Retângulo 16"/>
          <p:cNvSpPr/>
          <p:nvPr/>
        </p:nvSpPr>
        <p:spPr>
          <a:xfrm>
            <a:off x="6244280" y="3480371"/>
            <a:ext cx="414363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+mj-lt"/>
              </a:rPr>
              <a:t>195.000 </a:t>
            </a:r>
          </a:p>
          <a:p>
            <a:pPr algn="ctr"/>
            <a:r>
              <a:rPr lang="pt-BR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EMPREGOS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8946899" y="4379648"/>
            <a:ext cx="10038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6.500</a:t>
            </a:r>
            <a:endParaRPr lang="pt-BR" sz="28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7636476" y="4791872"/>
            <a:ext cx="362464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EMPRESAS</a:t>
            </a:r>
            <a:endParaRPr lang="pt-BR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80205" y="2724234"/>
            <a:ext cx="473482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7.200 x 27= 195.000</a:t>
            </a:r>
          </a:p>
          <a:p>
            <a:pPr algn="ctr"/>
            <a:endParaRPr lang="pt-BR" sz="2000" dirty="0">
              <a:ln w="0"/>
              <a:solidFill>
                <a:srgbClr val="C00000"/>
              </a:solidFill>
            </a:endParaRPr>
          </a:p>
          <a:p>
            <a:pPr algn="ctr"/>
            <a:endParaRPr lang="pt-BR" sz="2000" dirty="0">
              <a:ln w="0"/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9862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7A0EF5-23A9-4627-BC46-745B7DD804D2}">
  <ds:schemaRefs>
    <ds:schemaRef ds:uri="fb0879af-3eba-417a-a55a-ffe6dcd6ca77"/>
    <ds:schemaRef ds:uri="6dc4bcd6-49db-4c07-9060-8acfc67cef9f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8C5154C8-4BB5-43F2-9F6C-5E79271A0D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2807890-83DC-4772-9CAD-F7CB30099A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1071</Words>
  <Application>Microsoft Office PowerPoint</Application>
  <PresentationFormat>Widescreen</PresentationFormat>
  <Paragraphs>153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BENEFÍCIOS</vt:lpstr>
      <vt:lpstr>Apresentação do PowerPoint</vt:lpstr>
      <vt:lpstr>Atualmente temos 242 gestoras/ leiloeiros cadastradas só no Tribunal de Justiça do Estado de São Paulo.</vt:lpstr>
      <vt:lpstr>FALÊNCIAS O trabalho conjunto dos Leiloeiros, Gestoras, Ministério Público, Poder Judiciário, e Administrador Judicial trouxeram BENEFÍCIOS SOCIAIS, AMBIENTAIS, PROCESSUAIS.</vt:lpstr>
      <vt:lpstr>TRIBUNAIS</vt:lpstr>
      <vt:lpstr>GESTORAS</vt:lpstr>
      <vt:lpstr>Contato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2019-06-11T12:53:19Z</dcterms:created>
  <dcterms:modified xsi:type="dcterms:W3CDTF">2019-06-25T12:48:20Z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