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8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294" r:id="rId7"/>
    <p:sldId id="295" r:id="rId8"/>
    <p:sldId id="297" r:id="rId9"/>
    <p:sldId id="298" r:id="rId10"/>
    <p:sldId id="272" r:id="rId11"/>
    <p:sldId id="275" r:id="rId12"/>
    <p:sldId id="274" r:id="rId13"/>
    <p:sldId id="299" r:id="rId14"/>
    <p:sldId id="271" r:id="rId15"/>
    <p:sldId id="296" r:id="rId16"/>
    <p:sldId id="263" r:id="rId17"/>
  </p:sldIdLst>
  <p:sldSz cx="12192000" cy="6858000"/>
  <p:notesSz cx="6797675" cy="987425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8F8F8"/>
    <a:srgbClr val="FCFCFC"/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92" d="100"/>
          <a:sy n="92" d="100"/>
        </p:scale>
        <p:origin x="450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6309F-EC8A-4453-959D-A067A09787DA}" type="doc">
      <dgm:prSet loTypeId="urn:microsoft.com/office/officeart/2005/8/layout/arrow6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10FD7A32-43AB-4CF2-9DF0-806B3FD68BB4}">
      <dgm:prSet phldrT="[Texto]" custT="1"/>
      <dgm:spPr/>
      <dgm:t>
        <a:bodyPr/>
        <a:lstStyle/>
        <a:p>
          <a:r>
            <a:rPr lang="en-US" sz="3200" dirty="0"/>
            <a:t>PLC 175, DE 2017</a:t>
          </a:r>
          <a:endParaRPr lang="pt-BR" sz="3200" dirty="0"/>
        </a:p>
      </dgm:t>
    </dgm:pt>
    <dgm:pt modelId="{597B08AC-8B3F-4B8E-9317-F3EABA1183CB}" type="parTrans" cxnId="{343F7F2A-F21D-4888-AB77-BC54A0D7E511}">
      <dgm:prSet/>
      <dgm:spPr/>
      <dgm:t>
        <a:bodyPr/>
        <a:lstStyle/>
        <a:p>
          <a:endParaRPr lang="pt-BR"/>
        </a:p>
      </dgm:t>
    </dgm:pt>
    <dgm:pt modelId="{2AD86061-84B1-4987-9D3C-7D0048BD270C}" type="sibTrans" cxnId="{343F7F2A-F21D-4888-AB77-BC54A0D7E511}">
      <dgm:prSet/>
      <dgm:spPr/>
      <dgm:t>
        <a:bodyPr/>
        <a:lstStyle/>
        <a:p>
          <a:endParaRPr lang="pt-BR"/>
        </a:p>
      </dgm:t>
    </dgm:pt>
    <dgm:pt modelId="{0F6FFEF1-629A-4BB1-A8BC-064E765B9D6E}">
      <dgm:prSet phldrT="[Texto]" custT="1"/>
      <dgm:spPr/>
      <dgm:t>
        <a:bodyPr/>
        <a:lstStyle/>
        <a:p>
          <a:r>
            <a:rPr lang="pt-BR" sz="2400" b="1" noProof="0" dirty="0">
              <a:latin typeface="+mj-lt"/>
            </a:rPr>
            <a:t>Regulamenta</a:t>
          </a:r>
          <a:r>
            <a:rPr lang="en-US" sz="2400" b="1" dirty="0">
              <a:latin typeface="+mj-lt"/>
            </a:rPr>
            <a:t> a </a:t>
          </a:r>
          <a:r>
            <a:rPr lang="pt-BR" sz="2400" b="1" noProof="0" dirty="0">
              <a:latin typeface="+mj-lt"/>
            </a:rPr>
            <a:t>Profissão</a:t>
          </a:r>
          <a:r>
            <a:rPr lang="en-US" sz="2400" b="1" dirty="0">
              <a:latin typeface="+mj-lt"/>
            </a:rPr>
            <a:t> de </a:t>
          </a:r>
          <a:r>
            <a:rPr lang="pt-BR" sz="2400" b="1" noProof="0" dirty="0">
              <a:latin typeface="+mj-lt"/>
            </a:rPr>
            <a:t>Leiloeiro Público Oficial</a:t>
          </a:r>
          <a:endParaRPr lang="pt-BR" sz="2400" noProof="0" dirty="0"/>
        </a:p>
      </dgm:t>
    </dgm:pt>
    <dgm:pt modelId="{666764FD-8B30-4977-9F70-9A39382A4A35}" type="parTrans" cxnId="{A17D5519-3921-4BE6-B59E-870EC65C4710}">
      <dgm:prSet/>
      <dgm:spPr/>
      <dgm:t>
        <a:bodyPr/>
        <a:lstStyle/>
        <a:p>
          <a:endParaRPr lang="pt-BR"/>
        </a:p>
      </dgm:t>
    </dgm:pt>
    <dgm:pt modelId="{1F68CBB1-69C9-4BC6-8853-A19B0E420D7B}" type="sibTrans" cxnId="{A17D5519-3921-4BE6-B59E-870EC65C4710}">
      <dgm:prSet/>
      <dgm:spPr/>
      <dgm:t>
        <a:bodyPr/>
        <a:lstStyle/>
        <a:p>
          <a:endParaRPr lang="pt-BR"/>
        </a:p>
      </dgm:t>
    </dgm:pt>
    <dgm:pt modelId="{5F28E910-8E4E-4E6B-A070-603B82529CC4}" type="pres">
      <dgm:prSet presAssocID="{7C46309F-EC8A-4453-959D-A067A09787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8B828-3490-40B2-A0C9-B0C8EADE9A11}" type="pres">
      <dgm:prSet presAssocID="{7C46309F-EC8A-4453-959D-A067A09787DA}" presName="ribbon" presStyleLbl="node1" presStyleIdx="0" presStyleCnt="1" custScaleX="286240" custLinFactNeighborX="0" custLinFactNeighborY="728"/>
      <dgm:spPr/>
    </dgm:pt>
    <dgm:pt modelId="{BFD7ADB4-133A-448D-A640-48A47C0EB648}" type="pres">
      <dgm:prSet presAssocID="{7C46309F-EC8A-4453-959D-A067A09787DA}" presName="leftArrowText" presStyleLbl="node1" presStyleIdx="0" presStyleCnt="1" custScaleX="259388" custLinFactX="-41867" custLinFactNeighborX="-100000" custLinFactNeighborY="-9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46ED4D-7184-4E80-BF59-7D32B2F69B99}" type="pres">
      <dgm:prSet presAssocID="{7C46309F-EC8A-4453-959D-A067A09787DA}" presName="rightArrowText" presStyleLbl="node1" presStyleIdx="0" presStyleCnt="1" custScaleX="252033" custLinFactX="13344" custLinFactNeighborX="100000" custLinFactNeighborY="531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3F7F2A-F21D-4888-AB77-BC54A0D7E511}" srcId="{7C46309F-EC8A-4453-959D-A067A09787DA}" destId="{10FD7A32-43AB-4CF2-9DF0-806B3FD68BB4}" srcOrd="0" destOrd="0" parTransId="{597B08AC-8B3F-4B8E-9317-F3EABA1183CB}" sibTransId="{2AD86061-84B1-4987-9D3C-7D0048BD270C}"/>
    <dgm:cxn modelId="{4D29C0A1-089E-42B8-B416-38E68A0069C5}" type="presOf" srcId="{0F6FFEF1-629A-4BB1-A8BC-064E765B9D6E}" destId="{F846ED4D-7184-4E80-BF59-7D32B2F69B99}" srcOrd="0" destOrd="0" presId="urn:microsoft.com/office/officeart/2005/8/layout/arrow6"/>
    <dgm:cxn modelId="{1FE173F5-9BB1-419A-8627-9604EB904764}" type="presOf" srcId="{10FD7A32-43AB-4CF2-9DF0-806B3FD68BB4}" destId="{BFD7ADB4-133A-448D-A640-48A47C0EB648}" srcOrd="0" destOrd="0" presId="urn:microsoft.com/office/officeart/2005/8/layout/arrow6"/>
    <dgm:cxn modelId="{0FDA1DC2-2910-4ECE-8448-294F28A3CE29}" type="presOf" srcId="{7C46309F-EC8A-4453-959D-A067A09787DA}" destId="{5F28E910-8E4E-4E6B-A070-603B82529CC4}" srcOrd="0" destOrd="0" presId="urn:microsoft.com/office/officeart/2005/8/layout/arrow6"/>
    <dgm:cxn modelId="{A17D5519-3921-4BE6-B59E-870EC65C4710}" srcId="{7C46309F-EC8A-4453-959D-A067A09787DA}" destId="{0F6FFEF1-629A-4BB1-A8BC-064E765B9D6E}" srcOrd="1" destOrd="0" parTransId="{666764FD-8B30-4977-9F70-9A39382A4A35}" sibTransId="{1F68CBB1-69C9-4BC6-8853-A19B0E420D7B}"/>
    <dgm:cxn modelId="{5B352A7E-94DC-41E7-B9A8-34E1A535137E}" type="presParOf" srcId="{5F28E910-8E4E-4E6B-A070-603B82529CC4}" destId="{7328B828-3490-40B2-A0C9-B0C8EADE9A11}" srcOrd="0" destOrd="0" presId="urn:microsoft.com/office/officeart/2005/8/layout/arrow6"/>
    <dgm:cxn modelId="{342910D5-2D98-4273-B538-87D111051D13}" type="presParOf" srcId="{5F28E910-8E4E-4E6B-A070-603B82529CC4}" destId="{BFD7ADB4-133A-448D-A640-48A47C0EB648}" srcOrd="1" destOrd="0" presId="urn:microsoft.com/office/officeart/2005/8/layout/arrow6"/>
    <dgm:cxn modelId="{DE1A8615-F70F-4453-8EE4-97E52D6EEF6B}" type="presParOf" srcId="{5F28E910-8E4E-4E6B-A070-603B82529CC4}" destId="{F846ED4D-7184-4E80-BF59-7D32B2F69B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6309F-EC8A-4453-959D-A067A09787DA}" type="doc">
      <dgm:prSet loTypeId="urn:microsoft.com/office/officeart/2005/8/layout/arrow6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10FD7A32-43AB-4CF2-9DF0-806B3FD68BB4}">
      <dgm:prSet phldrT="[Texto]" custT="1"/>
      <dgm:spPr/>
      <dgm:t>
        <a:bodyPr/>
        <a:lstStyle/>
        <a:p>
          <a:r>
            <a:rPr lang="en-US" sz="3200" dirty="0"/>
            <a:t>PLC 175, DE 2017</a:t>
          </a:r>
          <a:endParaRPr lang="pt-BR" sz="3200" dirty="0"/>
        </a:p>
      </dgm:t>
    </dgm:pt>
    <dgm:pt modelId="{597B08AC-8B3F-4B8E-9317-F3EABA1183CB}" type="parTrans" cxnId="{343F7F2A-F21D-4888-AB77-BC54A0D7E511}">
      <dgm:prSet/>
      <dgm:spPr/>
      <dgm:t>
        <a:bodyPr/>
        <a:lstStyle/>
        <a:p>
          <a:endParaRPr lang="pt-BR"/>
        </a:p>
      </dgm:t>
    </dgm:pt>
    <dgm:pt modelId="{2AD86061-84B1-4987-9D3C-7D0048BD270C}" type="sibTrans" cxnId="{343F7F2A-F21D-4888-AB77-BC54A0D7E511}">
      <dgm:prSet/>
      <dgm:spPr/>
      <dgm:t>
        <a:bodyPr/>
        <a:lstStyle/>
        <a:p>
          <a:endParaRPr lang="pt-BR"/>
        </a:p>
      </dgm:t>
    </dgm:pt>
    <dgm:pt modelId="{0F6FFEF1-629A-4BB1-A8BC-064E765B9D6E}">
      <dgm:prSet phldrT="[Texto]" custT="1"/>
      <dgm:spPr/>
      <dgm:t>
        <a:bodyPr/>
        <a:lstStyle/>
        <a:p>
          <a:r>
            <a:rPr lang="pt-BR" sz="2400" b="1" noProof="0" dirty="0">
              <a:latin typeface="+mj-lt"/>
            </a:rPr>
            <a:t>Regulamenta</a:t>
          </a:r>
          <a:r>
            <a:rPr lang="en-US" sz="2400" b="1" dirty="0">
              <a:latin typeface="+mj-lt"/>
            </a:rPr>
            <a:t> a </a:t>
          </a:r>
          <a:r>
            <a:rPr lang="pt-BR" sz="2400" b="1" noProof="0" dirty="0">
              <a:latin typeface="+mj-lt"/>
            </a:rPr>
            <a:t>Profissão</a:t>
          </a:r>
          <a:r>
            <a:rPr lang="en-US" sz="2400" b="1" dirty="0">
              <a:latin typeface="+mj-lt"/>
            </a:rPr>
            <a:t> de </a:t>
          </a:r>
          <a:r>
            <a:rPr lang="pt-BR" sz="2400" b="1" noProof="0" dirty="0">
              <a:latin typeface="+mj-lt"/>
            </a:rPr>
            <a:t>Leiloeiro Público Oficial</a:t>
          </a:r>
          <a:endParaRPr lang="pt-BR" sz="2400" noProof="0" dirty="0"/>
        </a:p>
      </dgm:t>
    </dgm:pt>
    <dgm:pt modelId="{666764FD-8B30-4977-9F70-9A39382A4A35}" type="parTrans" cxnId="{A17D5519-3921-4BE6-B59E-870EC65C4710}">
      <dgm:prSet/>
      <dgm:spPr/>
      <dgm:t>
        <a:bodyPr/>
        <a:lstStyle/>
        <a:p>
          <a:endParaRPr lang="pt-BR"/>
        </a:p>
      </dgm:t>
    </dgm:pt>
    <dgm:pt modelId="{1F68CBB1-69C9-4BC6-8853-A19B0E420D7B}" type="sibTrans" cxnId="{A17D5519-3921-4BE6-B59E-870EC65C4710}">
      <dgm:prSet/>
      <dgm:spPr/>
      <dgm:t>
        <a:bodyPr/>
        <a:lstStyle/>
        <a:p>
          <a:endParaRPr lang="pt-BR"/>
        </a:p>
      </dgm:t>
    </dgm:pt>
    <dgm:pt modelId="{5F28E910-8E4E-4E6B-A070-603B82529CC4}" type="pres">
      <dgm:prSet presAssocID="{7C46309F-EC8A-4453-959D-A067A09787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8B828-3490-40B2-A0C9-B0C8EADE9A11}" type="pres">
      <dgm:prSet presAssocID="{7C46309F-EC8A-4453-959D-A067A09787DA}" presName="ribbon" presStyleLbl="node1" presStyleIdx="0" presStyleCnt="1" custScaleX="286240" custLinFactNeighborX="0" custLinFactNeighborY="728"/>
      <dgm:spPr/>
    </dgm:pt>
    <dgm:pt modelId="{BFD7ADB4-133A-448D-A640-48A47C0EB648}" type="pres">
      <dgm:prSet presAssocID="{7C46309F-EC8A-4453-959D-A067A09787DA}" presName="leftArrowText" presStyleLbl="node1" presStyleIdx="0" presStyleCnt="1" custScaleX="259388" custLinFactX="-41867" custLinFactNeighborX="-100000" custLinFactNeighborY="-9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46ED4D-7184-4E80-BF59-7D32B2F69B99}" type="pres">
      <dgm:prSet presAssocID="{7C46309F-EC8A-4453-959D-A067A09787DA}" presName="rightArrowText" presStyleLbl="node1" presStyleIdx="0" presStyleCnt="1" custScaleX="252033" custLinFactX="13344" custLinFactNeighborX="100000" custLinFactNeighborY="531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43F7F2A-F21D-4888-AB77-BC54A0D7E511}" srcId="{7C46309F-EC8A-4453-959D-A067A09787DA}" destId="{10FD7A32-43AB-4CF2-9DF0-806B3FD68BB4}" srcOrd="0" destOrd="0" parTransId="{597B08AC-8B3F-4B8E-9317-F3EABA1183CB}" sibTransId="{2AD86061-84B1-4987-9D3C-7D0048BD270C}"/>
    <dgm:cxn modelId="{2D402B40-8301-473C-B240-27A41595FC01}" type="presOf" srcId="{7C46309F-EC8A-4453-959D-A067A09787DA}" destId="{5F28E910-8E4E-4E6B-A070-603B82529CC4}" srcOrd="0" destOrd="0" presId="urn:microsoft.com/office/officeart/2005/8/layout/arrow6"/>
    <dgm:cxn modelId="{F808B8F2-2D00-490E-B3AD-829CCE94260F}" type="presOf" srcId="{0F6FFEF1-629A-4BB1-A8BC-064E765B9D6E}" destId="{F846ED4D-7184-4E80-BF59-7D32B2F69B99}" srcOrd="0" destOrd="0" presId="urn:microsoft.com/office/officeart/2005/8/layout/arrow6"/>
    <dgm:cxn modelId="{FF806E7D-B407-43C2-A33E-2DCCE4656419}" type="presOf" srcId="{10FD7A32-43AB-4CF2-9DF0-806B3FD68BB4}" destId="{BFD7ADB4-133A-448D-A640-48A47C0EB648}" srcOrd="0" destOrd="0" presId="urn:microsoft.com/office/officeart/2005/8/layout/arrow6"/>
    <dgm:cxn modelId="{A17D5519-3921-4BE6-B59E-870EC65C4710}" srcId="{7C46309F-EC8A-4453-959D-A067A09787DA}" destId="{0F6FFEF1-629A-4BB1-A8BC-064E765B9D6E}" srcOrd="1" destOrd="0" parTransId="{666764FD-8B30-4977-9F70-9A39382A4A35}" sibTransId="{1F68CBB1-69C9-4BC6-8853-A19B0E420D7B}"/>
    <dgm:cxn modelId="{7DF21709-C790-4D53-8B5D-92353AF91D89}" type="presParOf" srcId="{5F28E910-8E4E-4E6B-A070-603B82529CC4}" destId="{7328B828-3490-40B2-A0C9-B0C8EADE9A11}" srcOrd="0" destOrd="0" presId="urn:microsoft.com/office/officeart/2005/8/layout/arrow6"/>
    <dgm:cxn modelId="{988202D7-E034-4513-89D8-78FC2F2A5B97}" type="presParOf" srcId="{5F28E910-8E4E-4E6B-A070-603B82529CC4}" destId="{BFD7ADB4-133A-448D-A640-48A47C0EB648}" srcOrd="1" destOrd="0" presId="urn:microsoft.com/office/officeart/2005/8/layout/arrow6"/>
    <dgm:cxn modelId="{48C5E50D-D1B2-40D3-90FF-0F899A9F35CF}" type="presParOf" srcId="{5F28E910-8E4E-4E6B-A070-603B82529CC4}" destId="{F846ED4D-7184-4E80-BF59-7D32B2F69B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6309F-EC8A-4453-959D-A067A09787DA}" type="doc">
      <dgm:prSet loTypeId="urn:microsoft.com/office/officeart/2005/8/layout/arrow6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10FD7A32-43AB-4CF2-9DF0-806B3FD68BB4}">
      <dgm:prSet phldrT="[Texto]" custT="1"/>
      <dgm:spPr/>
      <dgm:t>
        <a:bodyPr/>
        <a:lstStyle/>
        <a:p>
          <a:r>
            <a:rPr lang="en-US" sz="3200" dirty="0"/>
            <a:t>PLC 175, DE 2017</a:t>
          </a:r>
          <a:endParaRPr lang="pt-BR" sz="3200" dirty="0"/>
        </a:p>
      </dgm:t>
    </dgm:pt>
    <dgm:pt modelId="{597B08AC-8B3F-4B8E-9317-F3EABA1183CB}" type="parTrans" cxnId="{343F7F2A-F21D-4888-AB77-BC54A0D7E511}">
      <dgm:prSet/>
      <dgm:spPr/>
      <dgm:t>
        <a:bodyPr/>
        <a:lstStyle/>
        <a:p>
          <a:endParaRPr lang="pt-BR"/>
        </a:p>
      </dgm:t>
    </dgm:pt>
    <dgm:pt modelId="{2AD86061-84B1-4987-9D3C-7D0048BD270C}" type="sibTrans" cxnId="{343F7F2A-F21D-4888-AB77-BC54A0D7E511}">
      <dgm:prSet/>
      <dgm:spPr/>
      <dgm:t>
        <a:bodyPr/>
        <a:lstStyle/>
        <a:p>
          <a:endParaRPr lang="pt-BR"/>
        </a:p>
      </dgm:t>
    </dgm:pt>
    <dgm:pt modelId="{0F6FFEF1-629A-4BB1-A8BC-064E765B9D6E}">
      <dgm:prSet phldrT="[Texto]" custT="1"/>
      <dgm:spPr/>
      <dgm:t>
        <a:bodyPr/>
        <a:lstStyle/>
        <a:p>
          <a:r>
            <a:rPr lang="pt-BR" sz="2400" b="1" noProof="0" dirty="0">
              <a:latin typeface="+mj-lt"/>
            </a:rPr>
            <a:t>Regulamenta</a:t>
          </a:r>
          <a:r>
            <a:rPr lang="en-US" sz="2400" b="1" dirty="0">
              <a:latin typeface="+mj-lt"/>
            </a:rPr>
            <a:t> a </a:t>
          </a:r>
          <a:r>
            <a:rPr lang="pt-BR" sz="2400" b="1" noProof="0" dirty="0">
              <a:latin typeface="+mj-lt"/>
            </a:rPr>
            <a:t>Profissão</a:t>
          </a:r>
          <a:r>
            <a:rPr lang="en-US" sz="2400" b="1" dirty="0">
              <a:latin typeface="+mj-lt"/>
            </a:rPr>
            <a:t> de </a:t>
          </a:r>
          <a:r>
            <a:rPr lang="pt-BR" sz="2400" b="1" noProof="0" dirty="0">
              <a:latin typeface="+mj-lt"/>
            </a:rPr>
            <a:t>Leiloeiro Público Oficial</a:t>
          </a:r>
          <a:endParaRPr lang="pt-BR" sz="2400" noProof="0" dirty="0"/>
        </a:p>
      </dgm:t>
    </dgm:pt>
    <dgm:pt modelId="{666764FD-8B30-4977-9F70-9A39382A4A35}" type="parTrans" cxnId="{A17D5519-3921-4BE6-B59E-870EC65C4710}">
      <dgm:prSet/>
      <dgm:spPr/>
      <dgm:t>
        <a:bodyPr/>
        <a:lstStyle/>
        <a:p>
          <a:endParaRPr lang="pt-BR"/>
        </a:p>
      </dgm:t>
    </dgm:pt>
    <dgm:pt modelId="{1F68CBB1-69C9-4BC6-8853-A19B0E420D7B}" type="sibTrans" cxnId="{A17D5519-3921-4BE6-B59E-870EC65C4710}">
      <dgm:prSet/>
      <dgm:spPr/>
      <dgm:t>
        <a:bodyPr/>
        <a:lstStyle/>
        <a:p>
          <a:endParaRPr lang="pt-BR"/>
        </a:p>
      </dgm:t>
    </dgm:pt>
    <dgm:pt modelId="{5F28E910-8E4E-4E6B-A070-603B82529CC4}" type="pres">
      <dgm:prSet presAssocID="{7C46309F-EC8A-4453-959D-A067A09787D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8B828-3490-40B2-A0C9-B0C8EADE9A11}" type="pres">
      <dgm:prSet presAssocID="{7C46309F-EC8A-4453-959D-A067A09787DA}" presName="ribbon" presStyleLbl="node1" presStyleIdx="0" presStyleCnt="1" custScaleX="286240" custLinFactNeighborX="0" custLinFactNeighborY="728"/>
      <dgm:spPr/>
    </dgm:pt>
    <dgm:pt modelId="{BFD7ADB4-133A-448D-A640-48A47C0EB648}" type="pres">
      <dgm:prSet presAssocID="{7C46309F-EC8A-4453-959D-A067A09787DA}" presName="leftArrowText" presStyleLbl="node1" presStyleIdx="0" presStyleCnt="1" custScaleX="259388" custLinFactX="-41867" custLinFactNeighborX="-100000" custLinFactNeighborY="-9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46ED4D-7184-4E80-BF59-7D32B2F69B99}" type="pres">
      <dgm:prSet presAssocID="{7C46309F-EC8A-4453-959D-A067A09787DA}" presName="rightArrowText" presStyleLbl="node1" presStyleIdx="0" presStyleCnt="1" custScaleX="252033" custLinFactX="13344" custLinFactNeighborX="100000" custLinFactNeighborY="531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052104-A885-4F45-A421-0571AB56D8E8}" type="presOf" srcId="{7C46309F-EC8A-4453-959D-A067A09787DA}" destId="{5F28E910-8E4E-4E6B-A070-603B82529CC4}" srcOrd="0" destOrd="0" presId="urn:microsoft.com/office/officeart/2005/8/layout/arrow6"/>
    <dgm:cxn modelId="{343F7F2A-F21D-4888-AB77-BC54A0D7E511}" srcId="{7C46309F-EC8A-4453-959D-A067A09787DA}" destId="{10FD7A32-43AB-4CF2-9DF0-806B3FD68BB4}" srcOrd="0" destOrd="0" parTransId="{597B08AC-8B3F-4B8E-9317-F3EABA1183CB}" sibTransId="{2AD86061-84B1-4987-9D3C-7D0048BD270C}"/>
    <dgm:cxn modelId="{733ACB15-389B-4DD9-8C2B-34A1B3130266}" type="presOf" srcId="{0F6FFEF1-629A-4BB1-A8BC-064E765B9D6E}" destId="{F846ED4D-7184-4E80-BF59-7D32B2F69B99}" srcOrd="0" destOrd="0" presId="urn:microsoft.com/office/officeart/2005/8/layout/arrow6"/>
    <dgm:cxn modelId="{229F9E63-34E9-4E92-A5D9-26C6DDF9CD4B}" type="presOf" srcId="{10FD7A32-43AB-4CF2-9DF0-806B3FD68BB4}" destId="{BFD7ADB4-133A-448D-A640-48A47C0EB648}" srcOrd="0" destOrd="0" presId="urn:microsoft.com/office/officeart/2005/8/layout/arrow6"/>
    <dgm:cxn modelId="{A17D5519-3921-4BE6-B59E-870EC65C4710}" srcId="{7C46309F-EC8A-4453-959D-A067A09787DA}" destId="{0F6FFEF1-629A-4BB1-A8BC-064E765B9D6E}" srcOrd="1" destOrd="0" parTransId="{666764FD-8B30-4977-9F70-9A39382A4A35}" sibTransId="{1F68CBB1-69C9-4BC6-8853-A19B0E420D7B}"/>
    <dgm:cxn modelId="{CFE281B2-67C9-4DD1-8EED-9C389C2225B1}" type="presParOf" srcId="{5F28E910-8E4E-4E6B-A070-603B82529CC4}" destId="{7328B828-3490-40B2-A0C9-B0C8EADE9A11}" srcOrd="0" destOrd="0" presId="urn:microsoft.com/office/officeart/2005/8/layout/arrow6"/>
    <dgm:cxn modelId="{0F8D74E0-59BC-4B0C-9DFA-839873CD8F69}" type="presParOf" srcId="{5F28E910-8E4E-4E6B-A070-603B82529CC4}" destId="{BFD7ADB4-133A-448D-A640-48A47C0EB648}" srcOrd="1" destOrd="0" presId="urn:microsoft.com/office/officeart/2005/8/layout/arrow6"/>
    <dgm:cxn modelId="{E2F4539E-1556-434A-87B4-260763B69FA8}" type="presParOf" srcId="{5F28E910-8E4E-4E6B-A070-603B82529CC4}" destId="{F846ED4D-7184-4E80-BF59-7D32B2F69B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F7E4C2-31B2-4A02-88EE-D37E3BB510CD}" type="doc">
      <dgm:prSet loTypeId="urn:microsoft.com/office/officeart/2005/8/layout/b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35CA166F-7D88-46E9-9EFE-FF4BF78B6DF6}">
      <dgm:prSet phldrT="[Texto]" custT="1"/>
      <dgm:spPr/>
      <dgm:t>
        <a:bodyPr/>
        <a:lstStyle/>
        <a:p>
          <a:pPr>
            <a:lnSpc>
              <a:spcPct val="100000"/>
            </a:lnSpc>
          </a:pPr>
          <a:endParaRPr lang="pt-BR" sz="1600" dirty="0">
            <a:latin typeface="+mj-lt"/>
          </a:endParaRPr>
        </a:p>
        <a:p>
          <a:pPr>
            <a:lnSpc>
              <a:spcPct val="100000"/>
            </a:lnSpc>
          </a:pPr>
          <a:endParaRPr lang="pt-BR" sz="1600" b="0" dirty="0">
            <a:latin typeface="+mj-lt"/>
          </a:endParaRPr>
        </a:p>
        <a:p>
          <a:pPr>
            <a:lnSpc>
              <a:spcPct val="100000"/>
            </a:lnSpc>
          </a:pPr>
          <a:r>
            <a:rPr lang="pt-BR" sz="1600" b="0" dirty="0">
              <a:latin typeface="+mj-lt"/>
            </a:rPr>
            <a:t>Plataforma de leilões eletrônicos com tecnologia de última geração.</a:t>
          </a:r>
        </a:p>
      </dgm:t>
    </dgm:pt>
    <dgm:pt modelId="{596442C1-C2B4-4122-BD30-F3CA0EECEF8F}" type="parTrans" cxnId="{2EC27EA4-1E7B-4130-A583-5156DC8031D3}">
      <dgm:prSet/>
      <dgm:spPr/>
      <dgm:t>
        <a:bodyPr/>
        <a:lstStyle/>
        <a:p>
          <a:endParaRPr lang="pt-BR"/>
        </a:p>
      </dgm:t>
    </dgm:pt>
    <dgm:pt modelId="{3D20E6CA-0678-4918-83FF-EC7B3BB106F5}" type="sibTrans" cxnId="{2EC27EA4-1E7B-4130-A583-5156DC8031D3}">
      <dgm:prSet/>
      <dgm:spPr/>
      <dgm:t>
        <a:bodyPr/>
        <a:lstStyle/>
        <a:p>
          <a:endParaRPr lang="pt-BR"/>
        </a:p>
      </dgm:t>
    </dgm:pt>
    <dgm:pt modelId="{11EC24CD-FB23-4802-8C9B-F0F0AB5D1CD9}">
      <dgm:prSet phldrT="[Texto]" custT="1"/>
      <dgm:spPr/>
      <dgm:t>
        <a:bodyPr/>
        <a:lstStyle/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r>
            <a:rPr lang="pt-BR" sz="1600" dirty="0">
              <a:latin typeface="+mj-lt"/>
            </a:rPr>
            <a:t>Banco de Dados de compradores cadastrados com interesse em todos os tipos de ativos.</a:t>
          </a:r>
        </a:p>
      </dgm:t>
    </dgm:pt>
    <dgm:pt modelId="{64248BF1-E103-4B38-A25C-CB2A7B041F43}" type="parTrans" cxnId="{1A00C048-DF0A-48CF-899E-3D40D5718664}">
      <dgm:prSet/>
      <dgm:spPr/>
      <dgm:t>
        <a:bodyPr/>
        <a:lstStyle/>
        <a:p>
          <a:endParaRPr lang="pt-BR"/>
        </a:p>
      </dgm:t>
    </dgm:pt>
    <dgm:pt modelId="{8ECC74A7-581D-4B49-B388-87160C5FD9F7}" type="sibTrans" cxnId="{1A00C048-DF0A-48CF-899E-3D40D5718664}">
      <dgm:prSet/>
      <dgm:spPr/>
      <dgm:t>
        <a:bodyPr/>
        <a:lstStyle/>
        <a:p>
          <a:endParaRPr lang="pt-BR"/>
        </a:p>
      </dgm:t>
    </dgm:pt>
    <dgm:pt modelId="{6216C76F-EB5B-4F21-B3AC-C3A8293EAEFD}">
      <dgm:prSet phldrT="[Texto]" custT="1"/>
      <dgm:spPr/>
      <dgm:t>
        <a:bodyPr/>
        <a:lstStyle/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r>
            <a:rPr lang="pt-BR" sz="1600" dirty="0">
              <a:latin typeface="+mj-lt"/>
            </a:rPr>
            <a:t>Transparência, segurança e credibilidade.</a:t>
          </a:r>
        </a:p>
      </dgm:t>
    </dgm:pt>
    <dgm:pt modelId="{7E1DD0F3-F52C-4BD4-BAF1-E1B6616CCD7C}" type="parTrans" cxnId="{9BCCF31C-2097-49F6-A8E7-74662A52A139}">
      <dgm:prSet/>
      <dgm:spPr/>
      <dgm:t>
        <a:bodyPr/>
        <a:lstStyle/>
        <a:p>
          <a:endParaRPr lang="pt-BR"/>
        </a:p>
      </dgm:t>
    </dgm:pt>
    <dgm:pt modelId="{33256700-1097-4176-9E46-B8DC6A3D4FC9}" type="sibTrans" cxnId="{9BCCF31C-2097-49F6-A8E7-74662A52A139}">
      <dgm:prSet/>
      <dgm:spPr/>
      <dgm:t>
        <a:bodyPr/>
        <a:lstStyle/>
        <a:p>
          <a:endParaRPr lang="pt-BR"/>
        </a:p>
      </dgm:t>
    </dgm:pt>
    <dgm:pt modelId="{E24DCECA-9E9A-4063-8054-C7E464D9D5C7}">
      <dgm:prSet phldrT="[Texto]" custT="1"/>
      <dgm:spPr/>
      <dgm:t>
        <a:bodyPr/>
        <a:lstStyle/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r>
            <a:rPr lang="pt-BR" sz="1600" dirty="0">
              <a:latin typeface="+mj-lt"/>
            </a:rPr>
            <a:t>Time de marketing especializado na divulgação dos leilões.</a:t>
          </a:r>
        </a:p>
      </dgm:t>
    </dgm:pt>
    <dgm:pt modelId="{4D9029D4-4A54-405D-B701-FA8356AB37C6}" type="parTrans" cxnId="{ED90FC4B-6926-4DF0-BADF-E2ECF64E0D50}">
      <dgm:prSet/>
      <dgm:spPr/>
      <dgm:t>
        <a:bodyPr/>
        <a:lstStyle/>
        <a:p>
          <a:endParaRPr lang="pt-BR"/>
        </a:p>
      </dgm:t>
    </dgm:pt>
    <dgm:pt modelId="{3E5FA44B-A40F-472E-B016-F10CDACD1A91}" type="sibTrans" cxnId="{ED90FC4B-6926-4DF0-BADF-E2ECF64E0D50}">
      <dgm:prSet/>
      <dgm:spPr/>
      <dgm:t>
        <a:bodyPr/>
        <a:lstStyle/>
        <a:p>
          <a:endParaRPr lang="pt-BR"/>
        </a:p>
      </dgm:t>
    </dgm:pt>
    <dgm:pt modelId="{AB62DDD4-543F-4472-9568-2F29C6AA6817}">
      <dgm:prSet phldrT="[Texto]" custT="1"/>
      <dgm:spPr/>
      <dgm:t>
        <a:bodyPr/>
        <a:lstStyle/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r>
            <a:rPr lang="pt-BR" sz="1600" dirty="0">
              <a:latin typeface="+mj-lt"/>
            </a:rPr>
            <a:t>Possui grande audiência no mercado.</a:t>
          </a:r>
        </a:p>
      </dgm:t>
    </dgm:pt>
    <dgm:pt modelId="{8010EF2B-83E4-4711-B121-1B483DA85167}" type="parTrans" cxnId="{BDEFC885-543D-4099-806D-970815C57012}">
      <dgm:prSet/>
      <dgm:spPr/>
      <dgm:t>
        <a:bodyPr/>
        <a:lstStyle/>
        <a:p>
          <a:endParaRPr lang="pt-BR"/>
        </a:p>
      </dgm:t>
    </dgm:pt>
    <dgm:pt modelId="{C30F3808-6917-4D85-A8B0-DABDFBC0C04E}" type="sibTrans" cxnId="{BDEFC885-543D-4099-806D-970815C57012}">
      <dgm:prSet/>
      <dgm:spPr/>
      <dgm:t>
        <a:bodyPr/>
        <a:lstStyle/>
        <a:p>
          <a:endParaRPr lang="pt-BR"/>
        </a:p>
      </dgm:t>
    </dgm:pt>
    <dgm:pt modelId="{20890111-84D7-4B6B-A880-7E04C1836D4B}">
      <dgm:prSet phldrT="[Texto]" custT="1"/>
      <dgm:spPr/>
      <dgm:t>
        <a:bodyPr/>
        <a:lstStyle/>
        <a:p>
          <a:endParaRPr lang="pt-BR" sz="1600" dirty="0">
            <a:latin typeface="+mj-lt"/>
          </a:endParaRPr>
        </a:p>
        <a:p>
          <a:endParaRPr lang="pt-BR" sz="1600" dirty="0">
            <a:latin typeface="+mj-lt"/>
          </a:endParaRPr>
        </a:p>
        <a:p>
          <a:r>
            <a:rPr lang="pt-BR" sz="1600" dirty="0">
              <a:latin typeface="+mj-lt"/>
            </a:rPr>
            <a:t>Ferramenta já habilitada e bastante conhecida em vários tribunais.</a:t>
          </a:r>
        </a:p>
      </dgm:t>
    </dgm:pt>
    <dgm:pt modelId="{95B07017-D665-460D-8377-FA1BFF81DCE4}" type="parTrans" cxnId="{FA53F35E-0B47-40D0-A9C5-2D7AF3160610}">
      <dgm:prSet/>
      <dgm:spPr/>
      <dgm:t>
        <a:bodyPr/>
        <a:lstStyle/>
        <a:p>
          <a:endParaRPr lang="pt-BR"/>
        </a:p>
      </dgm:t>
    </dgm:pt>
    <dgm:pt modelId="{0269D6E9-078B-4BBE-B423-E3F6D39408A8}" type="sibTrans" cxnId="{FA53F35E-0B47-40D0-A9C5-2D7AF3160610}">
      <dgm:prSet/>
      <dgm:spPr/>
      <dgm:t>
        <a:bodyPr/>
        <a:lstStyle/>
        <a:p>
          <a:endParaRPr lang="pt-BR"/>
        </a:p>
      </dgm:t>
    </dgm:pt>
    <dgm:pt modelId="{377F37C6-C424-489D-9B6E-3997B887DB0A}" type="pres">
      <dgm:prSet presAssocID="{AFF7E4C2-31B2-4A02-88EE-D37E3BB510C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6CFC9B1B-EF02-43DE-A87D-13B03F66C53A}" type="pres">
      <dgm:prSet presAssocID="{35CA166F-7D88-46E9-9EFE-FF4BF78B6DF6}" presName="compNode" presStyleCnt="0"/>
      <dgm:spPr/>
    </dgm:pt>
    <dgm:pt modelId="{46D6F532-4B42-440F-B672-E7B96BB4FA41}" type="pres">
      <dgm:prSet presAssocID="{35CA166F-7D88-46E9-9EFE-FF4BF78B6DF6}" presName="dummyConnPt" presStyleCnt="0"/>
      <dgm:spPr/>
    </dgm:pt>
    <dgm:pt modelId="{95270015-3F34-4287-83CF-8657071FE75A}" type="pres">
      <dgm:prSet presAssocID="{35CA166F-7D88-46E9-9EFE-FF4BF78B6DF6}" presName="node" presStyleLbl="node1" presStyleIdx="0" presStyleCnt="6" custScaleX="112253" custLinFactNeighborX="12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36D940-1974-4F2B-8A42-B3A9B7D6F8C5}" type="pres">
      <dgm:prSet presAssocID="{3D20E6CA-0678-4918-83FF-EC7B3BB106F5}" presName="sibTrans" presStyleLbl="bgSibTrans2D1" presStyleIdx="0" presStyleCnt="5"/>
      <dgm:spPr/>
      <dgm:t>
        <a:bodyPr/>
        <a:lstStyle/>
        <a:p>
          <a:endParaRPr lang="pt-BR"/>
        </a:p>
      </dgm:t>
    </dgm:pt>
    <dgm:pt modelId="{CF2562E4-F8CB-43D9-98E1-ADE1518A8D2E}" type="pres">
      <dgm:prSet presAssocID="{11EC24CD-FB23-4802-8C9B-F0F0AB5D1CD9}" presName="compNode" presStyleCnt="0"/>
      <dgm:spPr/>
    </dgm:pt>
    <dgm:pt modelId="{259FD4F6-3ECD-4376-91F0-945EC18CE291}" type="pres">
      <dgm:prSet presAssocID="{11EC24CD-FB23-4802-8C9B-F0F0AB5D1CD9}" presName="dummyConnPt" presStyleCnt="0"/>
      <dgm:spPr/>
    </dgm:pt>
    <dgm:pt modelId="{6D1B360D-D178-422C-B854-DAD41CFA654A}" type="pres">
      <dgm:prSet presAssocID="{11EC24CD-FB23-4802-8C9B-F0F0AB5D1CD9}" presName="node" presStyleLbl="node1" presStyleIdx="1" presStyleCnt="6" custScaleX="1117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C77261-7BD7-40E8-BF9A-F911B3BCA770}" type="pres">
      <dgm:prSet presAssocID="{8ECC74A7-581D-4B49-B388-87160C5FD9F7}" presName="sibTrans" presStyleLbl="bgSibTrans2D1" presStyleIdx="1" presStyleCnt="5"/>
      <dgm:spPr/>
      <dgm:t>
        <a:bodyPr/>
        <a:lstStyle/>
        <a:p>
          <a:endParaRPr lang="pt-BR"/>
        </a:p>
      </dgm:t>
    </dgm:pt>
    <dgm:pt modelId="{06E45A21-B0E9-4106-8E42-7D6BFEA7F2A8}" type="pres">
      <dgm:prSet presAssocID="{6216C76F-EB5B-4F21-B3AC-C3A8293EAEFD}" presName="compNode" presStyleCnt="0"/>
      <dgm:spPr/>
    </dgm:pt>
    <dgm:pt modelId="{D5B52ABB-6722-407F-8C56-4580B75229A9}" type="pres">
      <dgm:prSet presAssocID="{6216C76F-EB5B-4F21-B3AC-C3A8293EAEFD}" presName="dummyConnPt" presStyleCnt="0"/>
      <dgm:spPr/>
    </dgm:pt>
    <dgm:pt modelId="{E5511E7E-3E4D-4665-AE9B-05222E2B3E77}" type="pres">
      <dgm:prSet presAssocID="{6216C76F-EB5B-4F21-B3AC-C3A8293EAEFD}" presName="node" presStyleLbl="node1" presStyleIdx="2" presStyleCnt="6" custScaleX="1105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5DF273-6BA0-4DE1-B70F-00F98D6C0EC3}" type="pres">
      <dgm:prSet presAssocID="{33256700-1097-4176-9E46-B8DC6A3D4FC9}" presName="sibTrans" presStyleLbl="bgSibTrans2D1" presStyleIdx="2" presStyleCnt="5"/>
      <dgm:spPr/>
      <dgm:t>
        <a:bodyPr/>
        <a:lstStyle/>
        <a:p>
          <a:endParaRPr lang="pt-BR"/>
        </a:p>
      </dgm:t>
    </dgm:pt>
    <dgm:pt modelId="{026FA4D5-F8FA-4C90-8C62-28B14A9EBBEF}" type="pres">
      <dgm:prSet presAssocID="{E24DCECA-9E9A-4063-8054-C7E464D9D5C7}" presName="compNode" presStyleCnt="0"/>
      <dgm:spPr/>
    </dgm:pt>
    <dgm:pt modelId="{86B2C827-026B-46DD-BCC9-CC4BC7E295AD}" type="pres">
      <dgm:prSet presAssocID="{E24DCECA-9E9A-4063-8054-C7E464D9D5C7}" presName="dummyConnPt" presStyleCnt="0"/>
      <dgm:spPr/>
    </dgm:pt>
    <dgm:pt modelId="{EF79347C-6722-459F-A547-266864BBBFC7}" type="pres">
      <dgm:prSet presAssocID="{E24DCECA-9E9A-4063-8054-C7E464D9D5C7}" presName="node" presStyleLbl="node1" presStyleIdx="3" presStyleCnt="6" custScaleX="109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A03A2-290D-44BD-A40B-18D9244AA491}" type="pres">
      <dgm:prSet presAssocID="{3E5FA44B-A40F-472E-B016-F10CDACD1A91}" presName="sibTrans" presStyleLbl="bgSibTrans2D1" presStyleIdx="3" presStyleCnt="5"/>
      <dgm:spPr/>
      <dgm:t>
        <a:bodyPr/>
        <a:lstStyle/>
        <a:p>
          <a:endParaRPr lang="pt-BR"/>
        </a:p>
      </dgm:t>
    </dgm:pt>
    <dgm:pt modelId="{775E02D2-8D36-4DF6-92C6-ED1373E1088F}" type="pres">
      <dgm:prSet presAssocID="{AB62DDD4-543F-4472-9568-2F29C6AA6817}" presName="compNode" presStyleCnt="0"/>
      <dgm:spPr/>
    </dgm:pt>
    <dgm:pt modelId="{8F5175C1-13E9-44D1-AEB7-B914CBC27D38}" type="pres">
      <dgm:prSet presAssocID="{AB62DDD4-543F-4472-9568-2F29C6AA6817}" presName="dummyConnPt" presStyleCnt="0"/>
      <dgm:spPr/>
    </dgm:pt>
    <dgm:pt modelId="{522E0E03-6900-4EBF-90AE-8AA75DB0B46C}" type="pres">
      <dgm:prSet presAssocID="{AB62DDD4-543F-4472-9568-2F29C6AA6817}" presName="node" presStyleLbl="node1" presStyleIdx="4" presStyleCnt="6" custScaleX="1121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473E11-0934-4B51-BC26-B2870073D795}" type="pres">
      <dgm:prSet presAssocID="{C30F3808-6917-4D85-A8B0-DABDFBC0C04E}" presName="sibTrans" presStyleLbl="bgSibTrans2D1" presStyleIdx="4" presStyleCnt="5"/>
      <dgm:spPr/>
      <dgm:t>
        <a:bodyPr/>
        <a:lstStyle/>
        <a:p>
          <a:endParaRPr lang="pt-BR"/>
        </a:p>
      </dgm:t>
    </dgm:pt>
    <dgm:pt modelId="{52784635-4A30-41E2-B39B-E89498C9A9E0}" type="pres">
      <dgm:prSet presAssocID="{20890111-84D7-4B6B-A880-7E04C1836D4B}" presName="compNode" presStyleCnt="0"/>
      <dgm:spPr/>
    </dgm:pt>
    <dgm:pt modelId="{67A52D1E-BCF4-4DEC-B236-72EE8D820AB2}" type="pres">
      <dgm:prSet presAssocID="{20890111-84D7-4B6B-A880-7E04C1836D4B}" presName="dummyConnPt" presStyleCnt="0"/>
      <dgm:spPr/>
    </dgm:pt>
    <dgm:pt modelId="{7ADFA9B5-FE51-4355-B4C4-3FC07F02BF7F}" type="pres">
      <dgm:prSet presAssocID="{20890111-84D7-4B6B-A880-7E04C1836D4B}" presName="node" presStyleLbl="node1" presStyleIdx="5" presStyleCnt="6" custScaleX="1129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3010A3-EAAD-4AFC-AEE6-CBB899A6ACAC}" type="presOf" srcId="{3E5FA44B-A40F-472E-B016-F10CDACD1A91}" destId="{97CA03A2-290D-44BD-A40B-18D9244AA491}" srcOrd="0" destOrd="0" presId="urn:microsoft.com/office/officeart/2005/8/layout/bProcess4"/>
    <dgm:cxn modelId="{7F43F248-1D84-483A-98D1-4B26BACB115C}" type="presOf" srcId="{35CA166F-7D88-46E9-9EFE-FF4BF78B6DF6}" destId="{95270015-3F34-4287-83CF-8657071FE75A}" srcOrd="0" destOrd="0" presId="urn:microsoft.com/office/officeart/2005/8/layout/bProcess4"/>
    <dgm:cxn modelId="{FA53F35E-0B47-40D0-A9C5-2D7AF3160610}" srcId="{AFF7E4C2-31B2-4A02-88EE-D37E3BB510CD}" destId="{20890111-84D7-4B6B-A880-7E04C1836D4B}" srcOrd="5" destOrd="0" parTransId="{95B07017-D665-460D-8377-FA1BFF81DCE4}" sibTransId="{0269D6E9-078B-4BBE-B423-E3F6D39408A8}"/>
    <dgm:cxn modelId="{D41EA0DF-3552-42B5-8E92-69803B39AEE6}" type="presOf" srcId="{11EC24CD-FB23-4802-8C9B-F0F0AB5D1CD9}" destId="{6D1B360D-D178-422C-B854-DAD41CFA654A}" srcOrd="0" destOrd="0" presId="urn:microsoft.com/office/officeart/2005/8/layout/bProcess4"/>
    <dgm:cxn modelId="{893532DE-A428-4B29-A38C-282EEAB8F3BB}" type="presOf" srcId="{E24DCECA-9E9A-4063-8054-C7E464D9D5C7}" destId="{EF79347C-6722-459F-A547-266864BBBFC7}" srcOrd="0" destOrd="0" presId="urn:microsoft.com/office/officeart/2005/8/layout/bProcess4"/>
    <dgm:cxn modelId="{ED90FC4B-6926-4DF0-BADF-E2ECF64E0D50}" srcId="{AFF7E4C2-31B2-4A02-88EE-D37E3BB510CD}" destId="{E24DCECA-9E9A-4063-8054-C7E464D9D5C7}" srcOrd="3" destOrd="0" parTransId="{4D9029D4-4A54-405D-B701-FA8356AB37C6}" sibTransId="{3E5FA44B-A40F-472E-B016-F10CDACD1A91}"/>
    <dgm:cxn modelId="{87CEDC42-0C13-4159-826D-344AF03B3BFE}" type="presOf" srcId="{3D20E6CA-0678-4918-83FF-EC7B3BB106F5}" destId="{0536D940-1974-4F2B-8A42-B3A9B7D6F8C5}" srcOrd="0" destOrd="0" presId="urn:microsoft.com/office/officeart/2005/8/layout/bProcess4"/>
    <dgm:cxn modelId="{2EC27EA4-1E7B-4130-A583-5156DC8031D3}" srcId="{AFF7E4C2-31B2-4A02-88EE-D37E3BB510CD}" destId="{35CA166F-7D88-46E9-9EFE-FF4BF78B6DF6}" srcOrd="0" destOrd="0" parTransId="{596442C1-C2B4-4122-BD30-F3CA0EECEF8F}" sibTransId="{3D20E6CA-0678-4918-83FF-EC7B3BB106F5}"/>
    <dgm:cxn modelId="{9BCCF31C-2097-49F6-A8E7-74662A52A139}" srcId="{AFF7E4C2-31B2-4A02-88EE-D37E3BB510CD}" destId="{6216C76F-EB5B-4F21-B3AC-C3A8293EAEFD}" srcOrd="2" destOrd="0" parTransId="{7E1DD0F3-F52C-4BD4-BAF1-E1B6616CCD7C}" sibTransId="{33256700-1097-4176-9E46-B8DC6A3D4FC9}"/>
    <dgm:cxn modelId="{C09C88AE-B479-4386-BB9F-568C3F9B5BC8}" type="presOf" srcId="{AFF7E4C2-31B2-4A02-88EE-D37E3BB510CD}" destId="{377F37C6-C424-489D-9B6E-3997B887DB0A}" srcOrd="0" destOrd="0" presId="urn:microsoft.com/office/officeart/2005/8/layout/bProcess4"/>
    <dgm:cxn modelId="{EA92DFD3-A797-4833-A8BC-D765909C323E}" type="presOf" srcId="{AB62DDD4-543F-4472-9568-2F29C6AA6817}" destId="{522E0E03-6900-4EBF-90AE-8AA75DB0B46C}" srcOrd="0" destOrd="0" presId="urn:microsoft.com/office/officeart/2005/8/layout/bProcess4"/>
    <dgm:cxn modelId="{6CB70276-DEC2-40DF-83DC-F29077333CD1}" type="presOf" srcId="{8ECC74A7-581D-4B49-B388-87160C5FD9F7}" destId="{5CC77261-7BD7-40E8-BF9A-F911B3BCA770}" srcOrd="0" destOrd="0" presId="urn:microsoft.com/office/officeart/2005/8/layout/bProcess4"/>
    <dgm:cxn modelId="{BCCB0528-C342-4E92-89C4-1869E9A0D942}" type="presOf" srcId="{6216C76F-EB5B-4F21-B3AC-C3A8293EAEFD}" destId="{E5511E7E-3E4D-4665-AE9B-05222E2B3E77}" srcOrd="0" destOrd="0" presId="urn:microsoft.com/office/officeart/2005/8/layout/bProcess4"/>
    <dgm:cxn modelId="{68065C27-AE22-4228-88B5-4DD8A9296561}" type="presOf" srcId="{C30F3808-6917-4D85-A8B0-DABDFBC0C04E}" destId="{CD473E11-0934-4B51-BC26-B2870073D795}" srcOrd="0" destOrd="0" presId="urn:microsoft.com/office/officeart/2005/8/layout/bProcess4"/>
    <dgm:cxn modelId="{BDEFC885-543D-4099-806D-970815C57012}" srcId="{AFF7E4C2-31B2-4A02-88EE-D37E3BB510CD}" destId="{AB62DDD4-543F-4472-9568-2F29C6AA6817}" srcOrd="4" destOrd="0" parTransId="{8010EF2B-83E4-4711-B121-1B483DA85167}" sibTransId="{C30F3808-6917-4D85-A8B0-DABDFBC0C04E}"/>
    <dgm:cxn modelId="{4D9ABB6F-5E6D-4962-A9AA-61BC67D1F512}" type="presOf" srcId="{20890111-84D7-4B6B-A880-7E04C1836D4B}" destId="{7ADFA9B5-FE51-4355-B4C4-3FC07F02BF7F}" srcOrd="0" destOrd="0" presId="urn:microsoft.com/office/officeart/2005/8/layout/bProcess4"/>
    <dgm:cxn modelId="{1A00C048-DF0A-48CF-899E-3D40D5718664}" srcId="{AFF7E4C2-31B2-4A02-88EE-D37E3BB510CD}" destId="{11EC24CD-FB23-4802-8C9B-F0F0AB5D1CD9}" srcOrd="1" destOrd="0" parTransId="{64248BF1-E103-4B38-A25C-CB2A7B041F43}" sibTransId="{8ECC74A7-581D-4B49-B388-87160C5FD9F7}"/>
    <dgm:cxn modelId="{6EC7C7DD-9BDE-4D58-BCFF-66BB05E99E96}" type="presOf" srcId="{33256700-1097-4176-9E46-B8DC6A3D4FC9}" destId="{F35DF273-6BA0-4DE1-B70F-00F98D6C0EC3}" srcOrd="0" destOrd="0" presId="urn:microsoft.com/office/officeart/2005/8/layout/bProcess4"/>
    <dgm:cxn modelId="{9E156D1B-18A1-4416-9DA2-A65CCBDA8860}" type="presParOf" srcId="{377F37C6-C424-489D-9B6E-3997B887DB0A}" destId="{6CFC9B1B-EF02-43DE-A87D-13B03F66C53A}" srcOrd="0" destOrd="0" presId="urn:microsoft.com/office/officeart/2005/8/layout/bProcess4"/>
    <dgm:cxn modelId="{FFC02C59-C981-48F9-9E33-68A1AC01132F}" type="presParOf" srcId="{6CFC9B1B-EF02-43DE-A87D-13B03F66C53A}" destId="{46D6F532-4B42-440F-B672-E7B96BB4FA41}" srcOrd="0" destOrd="0" presId="urn:microsoft.com/office/officeart/2005/8/layout/bProcess4"/>
    <dgm:cxn modelId="{F21F4B54-6A4E-4F23-AE9E-1374CC700264}" type="presParOf" srcId="{6CFC9B1B-EF02-43DE-A87D-13B03F66C53A}" destId="{95270015-3F34-4287-83CF-8657071FE75A}" srcOrd="1" destOrd="0" presId="urn:microsoft.com/office/officeart/2005/8/layout/bProcess4"/>
    <dgm:cxn modelId="{7854CEF6-C16E-4CCA-84FD-FFD73E7C92A0}" type="presParOf" srcId="{377F37C6-C424-489D-9B6E-3997B887DB0A}" destId="{0536D940-1974-4F2B-8A42-B3A9B7D6F8C5}" srcOrd="1" destOrd="0" presId="urn:microsoft.com/office/officeart/2005/8/layout/bProcess4"/>
    <dgm:cxn modelId="{043FD7C2-401F-4465-81C2-4F01C2236F22}" type="presParOf" srcId="{377F37C6-C424-489D-9B6E-3997B887DB0A}" destId="{CF2562E4-F8CB-43D9-98E1-ADE1518A8D2E}" srcOrd="2" destOrd="0" presId="urn:microsoft.com/office/officeart/2005/8/layout/bProcess4"/>
    <dgm:cxn modelId="{27950180-C9DA-43A9-B560-0DE1FD9FACD4}" type="presParOf" srcId="{CF2562E4-F8CB-43D9-98E1-ADE1518A8D2E}" destId="{259FD4F6-3ECD-4376-91F0-945EC18CE291}" srcOrd="0" destOrd="0" presId="urn:microsoft.com/office/officeart/2005/8/layout/bProcess4"/>
    <dgm:cxn modelId="{6CE31444-CECC-4196-BF8A-7E7B7AF06DA8}" type="presParOf" srcId="{CF2562E4-F8CB-43D9-98E1-ADE1518A8D2E}" destId="{6D1B360D-D178-422C-B854-DAD41CFA654A}" srcOrd="1" destOrd="0" presId="urn:microsoft.com/office/officeart/2005/8/layout/bProcess4"/>
    <dgm:cxn modelId="{2DEEF86C-A2B3-41A8-A9F3-901F4D85359B}" type="presParOf" srcId="{377F37C6-C424-489D-9B6E-3997B887DB0A}" destId="{5CC77261-7BD7-40E8-BF9A-F911B3BCA770}" srcOrd="3" destOrd="0" presId="urn:microsoft.com/office/officeart/2005/8/layout/bProcess4"/>
    <dgm:cxn modelId="{F81695B6-3CCB-4EB6-A294-F9E7C731279B}" type="presParOf" srcId="{377F37C6-C424-489D-9B6E-3997B887DB0A}" destId="{06E45A21-B0E9-4106-8E42-7D6BFEA7F2A8}" srcOrd="4" destOrd="0" presId="urn:microsoft.com/office/officeart/2005/8/layout/bProcess4"/>
    <dgm:cxn modelId="{17B2C9E0-E0DD-4DB9-A4AC-DC3EE5CA545F}" type="presParOf" srcId="{06E45A21-B0E9-4106-8E42-7D6BFEA7F2A8}" destId="{D5B52ABB-6722-407F-8C56-4580B75229A9}" srcOrd="0" destOrd="0" presId="urn:microsoft.com/office/officeart/2005/8/layout/bProcess4"/>
    <dgm:cxn modelId="{FF317ABC-5E8E-49A5-B91E-C5589F5543F8}" type="presParOf" srcId="{06E45A21-B0E9-4106-8E42-7D6BFEA7F2A8}" destId="{E5511E7E-3E4D-4665-AE9B-05222E2B3E77}" srcOrd="1" destOrd="0" presId="urn:microsoft.com/office/officeart/2005/8/layout/bProcess4"/>
    <dgm:cxn modelId="{AEA758A6-2A0A-4197-927D-A63810ECC4F5}" type="presParOf" srcId="{377F37C6-C424-489D-9B6E-3997B887DB0A}" destId="{F35DF273-6BA0-4DE1-B70F-00F98D6C0EC3}" srcOrd="5" destOrd="0" presId="urn:microsoft.com/office/officeart/2005/8/layout/bProcess4"/>
    <dgm:cxn modelId="{2A5DC7B0-325B-41B2-A2D7-178CDB2E6A95}" type="presParOf" srcId="{377F37C6-C424-489D-9B6E-3997B887DB0A}" destId="{026FA4D5-F8FA-4C90-8C62-28B14A9EBBEF}" srcOrd="6" destOrd="0" presId="urn:microsoft.com/office/officeart/2005/8/layout/bProcess4"/>
    <dgm:cxn modelId="{29DC69B6-5713-4146-B19E-3454FA8743C0}" type="presParOf" srcId="{026FA4D5-F8FA-4C90-8C62-28B14A9EBBEF}" destId="{86B2C827-026B-46DD-BCC9-CC4BC7E295AD}" srcOrd="0" destOrd="0" presId="urn:microsoft.com/office/officeart/2005/8/layout/bProcess4"/>
    <dgm:cxn modelId="{EBB7AB44-4B7E-4C7A-BD61-3D2E242CB6E0}" type="presParOf" srcId="{026FA4D5-F8FA-4C90-8C62-28B14A9EBBEF}" destId="{EF79347C-6722-459F-A547-266864BBBFC7}" srcOrd="1" destOrd="0" presId="urn:microsoft.com/office/officeart/2005/8/layout/bProcess4"/>
    <dgm:cxn modelId="{1CF97EC0-E047-460B-AF15-5A1652DDC360}" type="presParOf" srcId="{377F37C6-C424-489D-9B6E-3997B887DB0A}" destId="{97CA03A2-290D-44BD-A40B-18D9244AA491}" srcOrd="7" destOrd="0" presId="urn:microsoft.com/office/officeart/2005/8/layout/bProcess4"/>
    <dgm:cxn modelId="{30F506A9-26EF-458F-A945-D7E6AD365BDC}" type="presParOf" srcId="{377F37C6-C424-489D-9B6E-3997B887DB0A}" destId="{775E02D2-8D36-4DF6-92C6-ED1373E1088F}" srcOrd="8" destOrd="0" presId="urn:microsoft.com/office/officeart/2005/8/layout/bProcess4"/>
    <dgm:cxn modelId="{FCBB9895-E7DA-43FD-836E-6B017F154DF6}" type="presParOf" srcId="{775E02D2-8D36-4DF6-92C6-ED1373E1088F}" destId="{8F5175C1-13E9-44D1-AEB7-B914CBC27D38}" srcOrd="0" destOrd="0" presId="urn:microsoft.com/office/officeart/2005/8/layout/bProcess4"/>
    <dgm:cxn modelId="{4AAC377A-ED5C-4F20-B70C-FA38566A800E}" type="presParOf" srcId="{775E02D2-8D36-4DF6-92C6-ED1373E1088F}" destId="{522E0E03-6900-4EBF-90AE-8AA75DB0B46C}" srcOrd="1" destOrd="0" presId="urn:microsoft.com/office/officeart/2005/8/layout/bProcess4"/>
    <dgm:cxn modelId="{C757F6A1-75A8-4851-9395-D3F597D1B897}" type="presParOf" srcId="{377F37C6-C424-489D-9B6E-3997B887DB0A}" destId="{CD473E11-0934-4B51-BC26-B2870073D795}" srcOrd="9" destOrd="0" presId="urn:microsoft.com/office/officeart/2005/8/layout/bProcess4"/>
    <dgm:cxn modelId="{88394F29-C844-465C-9877-FBCC37C1316D}" type="presParOf" srcId="{377F37C6-C424-489D-9B6E-3997B887DB0A}" destId="{52784635-4A30-41E2-B39B-E89498C9A9E0}" srcOrd="10" destOrd="0" presId="urn:microsoft.com/office/officeart/2005/8/layout/bProcess4"/>
    <dgm:cxn modelId="{3777A7D0-F872-4454-B844-CF2DB2429E3B}" type="presParOf" srcId="{52784635-4A30-41E2-B39B-E89498C9A9E0}" destId="{67A52D1E-BCF4-4DEC-B236-72EE8D820AB2}" srcOrd="0" destOrd="0" presId="urn:microsoft.com/office/officeart/2005/8/layout/bProcess4"/>
    <dgm:cxn modelId="{23DE0C11-A1E3-4D3D-9A28-466071F0D882}" type="presParOf" srcId="{52784635-4A30-41E2-B39B-E89498C9A9E0}" destId="{7ADFA9B5-FE51-4355-B4C4-3FC07F02BF7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0CA24C-14F0-41A0-8F6F-3CDD8FDF1629}" type="datetime1">
              <a:rPr lang="pt-BR" smtClean="0"/>
              <a:t>25/06/2019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xmlns="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F6082-5855-4AD5-92F2-BF6B1D7D9C80}" type="datetime1">
              <a:rPr lang="pt-BR" noProof="0" smtClean="0"/>
              <a:t>25/06/2019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6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064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075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5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O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02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21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27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27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10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86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89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noProof="0"/>
              <a:t>DD.MM.20AA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0444304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noProof="0"/>
              <a:t>DD.MM.20AA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8020361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noProof="0"/>
              <a:t>DD.MM.20AA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5459631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xmlns="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2" name="Elemento gráfico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pt-BR" noProof="0"/>
              <a:t>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27" name="Espaço Reservado para Texto 14">
            <a:extLst>
              <a:ext uri="{FF2B5EF4-FFF2-40B4-BE49-F238E27FC236}">
                <a16:creationId xmlns:a16="http://schemas.microsoft.com/office/drawing/2014/main" xmlns="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Slogan</a:t>
            </a:r>
          </a:p>
        </p:txBody>
      </p:sp>
      <p:sp>
        <p:nvSpPr>
          <p:cNvPr id="29" name="Espaço Reservado para Texto 26">
            <a:extLst>
              <a:ext uri="{FF2B5EF4-FFF2-40B4-BE49-F238E27FC236}">
                <a16:creationId xmlns:a16="http://schemas.microsoft.com/office/drawing/2014/main" xmlns="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pt-BR" noProof="0"/>
              <a:t>20AA</a:t>
            </a:r>
          </a:p>
        </p:txBody>
      </p:sp>
      <p:sp>
        <p:nvSpPr>
          <p:cNvPr id="30" name="Espaço Reservado para Texto 26">
            <a:extLst>
              <a:ext uri="{FF2B5EF4-FFF2-40B4-BE49-F238E27FC236}">
                <a16:creationId xmlns:a16="http://schemas.microsoft.com/office/drawing/2014/main" xmlns="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pt-BR" noProof="0"/>
              <a:t>Mês</a:t>
            </a:r>
          </a:p>
        </p:txBody>
      </p:sp>
    </p:spTree>
    <p:extLst>
      <p:ext uri="{BB962C8B-B14F-4D97-AF65-F5344CB8AC3E}">
        <p14:creationId xmlns:p14="http://schemas.microsoft.com/office/powerpoint/2010/main" val="444842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Elemento gráfico 1">
            <a:extLst>
              <a:ext uri="{FF2B5EF4-FFF2-40B4-BE49-F238E27FC236}">
                <a16:creationId xmlns:a16="http://schemas.microsoft.com/office/drawing/2014/main" xmlns="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xmlns="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xmlns="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9" name="Elemento gráfico 4">
            <a:extLst>
              <a:ext uri="{FF2B5EF4-FFF2-40B4-BE49-F238E27FC236}">
                <a16:creationId xmlns:a16="http://schemas.microsoft.com/office/drawing/2014/main" xmlns="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TABELA</a:t>
            </a:r>
            <a:br>
              <a:rPr lang="pt-BR" noProof="0"/>
            </a:br>
            <a:r>
              <a:rPr lang="pt-BR" noProof="0"/>
              <a:t>SLIDE</a:t>
            </a:r>
          </a:p>
        </p:txBody>
      </p:sp>
      <p:sp>
        <p:nvSpPr>
          <p:cNvPr id="21" name="Espaço Reservado para Texto 17">
            <a:extLst>
              <a:ext uri="{FF2B5EF4-FFF2-40B4-BE49-F238E27FC236}">
                <a16:creationId xmlns:a16="http://schemas.microsoft.com/office/drawing/2014/main" xmlns="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2" name="Elemento gráfico 15">
            <a:extLst>
              <a:ext uri="{FF2B5EF4-FFF2-40B4-BE49-F238E27FC236}">
                <a16:creationId xmlns:a16="http://schemas.microsoft.com/office/drawing/2014/main" xmlns="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52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8" name="Espaço Reservado para Tabela 17">
            <a:extLst>
              <a:ext uri="{FF2B5EF4-FFF2-40B4-BE49-F238E27FC236}">
                <a16:creationId xmlns:a16="http://schemas.microsoft.com/office/drawing/2014/main" xmlns="" id="{D45BCEDF-86BB-41E2-9F09-5D3014AD1C4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26625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xmlns="" id="{E694C388-14E9-4848-A715-72B7DC6AF5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COM IMAGEM GRANDE</a:t>
            </a:r>
          </a:p>
        </p:txBody>
      </p:sp>
      <p:sp>
        <p:nvSpPr>
          <p:cNvPr id="21" name="Espaço Reservado para Texto 17">
            <a:extLst>
              <a:ext uri="{FF2B5EF4-FFF2-40B4-BE49-F238E27FC236}">
                <a16:creationId xmlns:a16="http://schemas.microsoft.com/office/drawing/2014/main" xmlns="" id="{932204AA-73EE-4F85-898B-E747C5ACC0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3" name="Elemento gráfico 4">
            <a:extLst>
              <a:ext uri="{FF2B5EF4-FFF2-40B4-BE49-F238E27FC236}">
                <a16:creationId xmlns:a16="http://schemas.microsoft.com/office/drawing/2014/main" xmlns="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Caixa de texto 1">
            <a:extLst>
              <a:ext uri="{FF2B5EF4-FFF2-40B4-BE49-F238E27FC236}">
                <a16:creationId xmlns:a16="http://schemas.microsoft.com/office/drawing/2014/main" xmlns="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1050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>
            <a:extLst>
              <a:ext uri="{FF2B5EF4-FFF2-40B4-BE49-F238E27FC236}">
                <a16:creationId xmlns:a16="http://schemas.microsoft.com/office/drawing/2014/main" xmlns="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t-BR" noProof="0"/>
          </a:p>
        </p:txBody>
      </p:sp>
      <p:sp>
        <p:nvSpPr>
          <p:cNvPr id="22" name="Elemento gráfico 19">
            <a:extLst>
              <a:ext uri="{FF2B5EF4-FFF2-40B4-BE49-F238E27FC236}">
                <a16:creationId xmlns:a16="http://schemas.microsoft.com/office/drawing/2014/main" xmlns="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pt-BR" noProof="0"/>
              <a:t>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xmlns="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  <a:br>
              <a:rPr lang="pt-BR" noProof="0"/>
            </a:br>
            <a:r>
              <a:rPr lang="pt-BR" noProof="0"/>
              <a:t>TÍTULO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8046DF3F-8EBA-4583-9F19-45C979FDAB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>
            <a:extLst>
              <a:ext uri="{FF2B5EF4-FFF2-40B4-BE49-F238E27FC236}">
                <a16:creationId xmlns:a16="http://schemas.microsoft.com/office/drawing/2014/main" xmlns="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DIVISOR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5" name="Elemento gráfico 4">
            <a:extLst>
              <a:ext uri="{FF2B5EF4-FFF2-40B4-BE49-F238E27FC236}">
                <a16:creationId xmlns:a16="http://schemas.microsoft.com/office/drawing/2014/main" xmlns="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7" name="Elemento gráfico 15">
            <a:extLst>
              <a:ext uri="{FF2B5EF4-FFF2-40B4-BE49-F238E27FC236}">
                <a16:creationId xmlns:a16="http://schemas.microsoft.com/office/drawing/2014/main" xmlns="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xmlns="" id="{A3B87DE7-6A4B-4A0E-8622-C9BA93F0B3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pt-BR" noProof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4" name="Elemento 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83799919-7F2B-44B7-BF0B-B0CE733AC6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4" name="Elemento 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5460D6CB-9BA0-4BA9-9CF5-9D21E9F570C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xmlns="" id="{EB0DDB5D-8949-4E45-A7CD-0402580BB0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4" name="Elemento 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46B1A-A07C-45A3-8FE5-724E34853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xmlns="" id="{82C817C4-D92F-4269-B22D-5C2E52241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estilos de texto Mestre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xmlns="" id="{C61514A7-2DEE-47E3-BCB4-FB81E9981DA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xmlns="" id="{3455C9D3-0938-4236-8E64-BBF582FCD2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 rtl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estilos de texto Mestre</a:t>
            </a:r>
          </a:p>
        </p:txBody>
      </p:sp>
      <p:sp>
        <p:nvSpPr>
          <p:cNvPr id="18" name="Espaço reservado para conteúdo 5">
            <a:extLst>
              <a:ext uri="{FF2B5EF4-FFF2-40B4-BE49-F238E27FC236}">
                <a16:creationId xmlns:a16="http://schemas.microsoft.com/office/drawing/2014/main" xmlns="" id="{7331E254-1410-4989-81DE-84B684ACC71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noProof="0"/>
              <a:t>DD.MM.20AA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7600317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F68ABD79-6AF5-4911-BEC2-A492F3ECD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xmlns="" id="{6489A680-EBE7-45A3-B520-2C50F59C79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202EEB9F-D255-46E9-AFBB-FCC4D93BEF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lemento gráfico 15">
            <a:extLst>
              <a:ext uri="{FF2B5EF4-FFF2-40B4-BE49-F238E27FC236}">
                <a16:creationId xmlns:a16="http://schemas.microsoft.com/office/drawing/2014/main" xmlns="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6" name="Elemento gráfico 4">
            <a:extLst>
              <a:ext uri="{FF2B5EF4-FFF2-40B4-BE49-F238E27FC236}">
                <a16:creationId xmlns:a16="http://schemas.microsoft.com/office/drawing/2014/main" xmlns="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1" name="Elemento gráfico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44469CAF-CD13-4CCC-9569-14C8070AB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xmlns="" id="{36D4C583-322D-4347-807F-F6D6AF8852A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xmlns="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SLIDE VAZIO</a:t>
            </a:r>
          </a:p>
        </p:txBody>
      </p:sp>
      <p:sp>
        <p:nvSpPr>
          <p:cNvPr id="14" name="Elemento 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20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ço Reservado para Texto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32" name="Espaço Reservado para Texto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3" name="Espaço Reservado para Texto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34" name="Espaço Reservado para Texto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5" name="Espaço Reservado para Texto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3</a:t>
            </a:r>
          </a:p>
        </p:txBody>
      </p:sp>
      <p:sp>
        <p:nvSpPr>
          <p:cNvPr id="36" name="Espaço Reservado para Texto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7" name="Espaço Reservado para Texto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8" name="Espaço Reservado para Texto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39" name="Espaço Reservado para Texto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0" name="Espaço Reservado para Texto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1" name="Espaço Reservado para Texto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2" name="Espaço Reservado para Texto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3" name="Espaço Reservado para Texto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4" name="Espaço Reservado para Imagem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6" name="Espaço Reservado para Imagem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7" name="Espaço Reservado para Imagem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COMO USAR ESTE MODELO</a:t>
            </a:r>
          </a:p>
        </p:txBody>
      </p:sp>
      <p:sp>
        <p:nvSpPr>
          <p:cNvPr id="23" name="Elemento gráfico 15">
            <a:extLst>
              <a:ext uri="{FF2B5EF4-FFF2-40B4-BE49-F238E27FC236}">
                <a16:creationId xmlns:a16="http://schemas.microsoft.com/office/drawing/2014/main" xmlns="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A7CA-AB40-4454-B8EC-48367AA1B9C6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Forma livre: Forma 8">
            <a:extLst>
              <a:ext uri="{FF2B5EF4-FFF2-40B4-BE49-F238E27FC236}">
                <a16:creationId xmlns:a16="http://schemas.microsoft.com/office/drawing/2014/main" xmlns="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7198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noProof="0"/>
              <a:t>DD.MM.20AA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038738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A7CA-AB40-4454-B8EC-48367AA1B9C6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10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2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3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4" name="Elemento gráfico 15">
            <a:extLst>
              <a:ext uri="{FF2B5EF4-FFF2-40B4-BE49-F238E27FC236}">
                <a16:creationId xmlns:a16="http://schemas.microsoft.com/office/drawing/2014/main" xmlns="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5333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t-BR" noProof="0"/>
              <a:t>DD.MM.20AA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1284112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A7CA-AB40-4454-B8EC-48367AA1B9C6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5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7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8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4362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A7CA-AB40-4454-B8EC-48367AA1B9C6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grpSp>
        <p:nvGrpSpPr>
          <p:cNvPr id="8" name="Elemento gráfico 1">
            <a:extLst>
              <a:ext uri="{FF2B5EF4-FFF2-40B4-BE49-F238E27FC236}">
                <a16:creationId xmlns:a16="http://schemas.microsoft.com/office/drawing/2014/main" xmlns="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orma livre: Forma 11">
              <a:extLst>
                <a:ext uri="{FF2B5EF4-FFF2-40B4-BE49-F238E27FC236}">
                  <a16:creationId xmlns:a16="http://schemas.microsoft.com/office/drawing/2014/main" xmlns="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  <p:sp>
          <p:nvSpPr>
            <p:cNvPr id="10" name="Forma livre: Forma 12">
              <a:extLst>
                <a:ext uri="{FF2B5EF4-FFF2-40B4-BE49-F238E27FC236}">
                  <a16:creationId xmlns:a16="http://schemas.microsoft.com/office/drawing/2014/main" xmlns="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noProof="0"/>
            </a:p>
          </p:txBody>
        </p:sp>
      </p:grpSp>
      <p:sp>
        <p:nvSpPr>
          <p:cNvPr id="11" name="Elemento gráfico 4">
            <a:extLst>
              <a:ext uri="{FF2B5EF4-FFF2-40B4-BE49-F238E27FC236}">
                <a16:creationId xmlns:a16="http://schemas.microsoft.com/office/drawing/2014/main" xmlns="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12" name="Elemento gráfico 15">
            <a:extLst>
              <a:ext uri="{FF2B5EF4-FFF2-40B4-BE49-F238E27FC236}">
                <a16:creationId xmlns:a16="http://schemas.microsoft.com/office/drawing/2014/main" xmlns="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432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A7CA-AB40-4454-B8EC-48367AA1B9C6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8" name="Elemento gráfico 15">
            <a:extLst>
              <a:ext uri="{FF2B5EF4-FFF2-40B4-BE49-F238E27FC236}">
                <a16:creationId xmlns:a16="http://schemas.microsoft.com/office/drawing/2014/main" xmlns="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9473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rgbClr val="FFFFFF"/>
            </a:gs>
            <a:gs pos="100000">
              <a:srgbClr val="C8C8C8"/>
            </a:gs>
            <a:gs pos="92000">
              <a:schemeClr val="accent3">
                <a:lumMod val="0"/>
                <a:lumOff val="100000"/>
                <a:alpha val="22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DD.MM.20AA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ADICIONAR UM RODAPÉ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95E168-DA5E-4888-8D8A-92B118324C1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320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4000" r:id="rId13"/>
    <p:sldLayoutId id="2147484001" r:id="rId14"/>
    <p:sldLayoutId id="2147483693" r:id="rId15"/>
    <p:sldLayoutId id="2147483694" r:id="rId16"/>
    <p:sldLayoutId id="2147483697" r:id="rId17"/>
    <p:sldLayoutId id="2147483698" r:id="rId18"/>
    <p:sldLayoutId id="2147483699" r:id="rId19"/>
    <p:sldLayoutId id="2147483701" r:id="rId20"/>
    <p:sldLayoutId id="2147483700" r:id="rId21"/>
    <p:sldLayoutId id="2147483687" r:id="rId22"/>
    <p:sldLayoutId id="2147483696" r:id="rId23"/>
    <p:sldLayoutId id="2147483688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Relationship Id="rId1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://www.abrages.com.br/" TargetMode="External"/><Relationship Id="rId4" Type="http://schemas.openxmlformats.org/officeDocument/2006/relationships/hyperlink" Target="mailto:contato@abrages.com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5.png"/><Relationship Id="rId5" Type="http://schemas.openxmlformats.org/officeDocument/2006/relationships/diagramData" Target="../diagrams/data4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4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rgbClr val="FFFFFF"/>
            </a:gs>
            <a:gs pos="100000">
              <a:srgbClr val="C8C8C8"/>
            </a:gs>
            <a:gs pos="92000">
              <a:schemeClr val="accent3">
                <a:lumMod val="0"/>
                <a:lumOff val="100000"/>
                <a:alpha val="22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 descr="Paredes de vidro de um edifício e céu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5515" r="5515"/>
          <a:stretch/>
        </p:blipFill>
        <p:spPr>
          <a:xfrm>
            <a:off x="2899719" y="0"/>
            <a:ext cx="9289106" cy="6858000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83697A7-775B-4995-AFA7-E4B1B1C1C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7243" y="3584437"/>
            <a:ext cx="1124682" cy="324417"/>
          </a:xfrm>
        </p:spPr>
        <p:txBody>
          <a:bodyPr rtlCol="0"/>
          <a:lstStyle/>
          <a:p>
            <a:pPr rtl="0"/>
            <a:r>
              <a:rPr lang="pt-BR" dirty="0">
                <a:solidFill>
                  <a:schemeClr val="tx1"/>
                </a:solidFill>
              </a:rPr>
              <a:t>2019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" y="858699"/>
            <a:ext cx="3332579" cy="33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10</a:t>
            </a:fld>
            <a:endParaRPr lang="pt-BR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34669" y="131805"/>
            <a:ext cx="11571611" cy="1362388"/>
          </a:xfrm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FALÊNCIAS</a:t>
            </a:r>
            <a:br>
              <a:rPr lang="pt-BR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400" dirty="0">
                <a:solidFill>
                  <a:srgbClr val="C00000"/>
                </a:solidFill>
              </a:rPr>
              <a:t>O trabalho conjunto dos Leiloeiros, Gestoras, Ministério Público, Poder Judiciário, e Administrador Judicial trouxeram BENEFÍCIOS SOCIAIS, AMBIENTAIS, PROCESSUAIS.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193"/>
            <a:ext cx="12192000" cy="536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Espaço Reservado para Imagem 18" descr="Paredes de vidro de um edifício e céu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5515" r="5515"/>
          <a:stretch/>
        </p:blipFill>
        <p:spPr>
          <a:xfrm>
            <a:off x="3036366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</p:spPr>
      </p:pic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11</a:t>
            </a:fld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4986712" y="254070"/>
            <a:ext cx="2020867" cy="708531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pt-BR" sz="3400" dirty="0">
                <a:solidFill>
                  <a:schemeClr val="accent6">
                    <a:lumMod val="75000"/>
                  </a:schemeClr>
                </a:solidFill>
              </a:rPr>
              <a:t>TRIBUNAIS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White">
          <a:xfrm>
            <a:off x="675502" y="881532"/>
            <a:ext cx="10697571" cy="486995"/>
          </a:xfrm>
        </p:spPr>
        <p:txBody>
          <a:bodyPr rtlCol="0">
            <a:noAutofit/>
          </a:bodyPr>
          <a:lstStyle/>
          <a:p>
            <a:pPr marL="342900" indent="-342900" algn="ctr" rtl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</a:rPr>
              <a:t>Atualmente diversos tribunais já se utilizam da figura do gestor em conjunto com o leiloeiro</a:t>
            </a:r>
            <a:r>
              <a:rPr lang="pt-BR" sz="2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41" y="5075102"/>
            <a:ext cx="2972080" cy="2972080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V="1">
            <a:off x="675503" y="3566984"/>
            <a:ext cx="10898659" cy="1647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3859427" y="5053913"/>
            <a:ext cx="3867665" cy="411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5" y="2245760"/>
            <a:ext cx="935237" cy="47035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11" y="1914471"/>
            <a:ext cx="1262154" cy="88350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0" y="1944131"/>
            <a:ext cx="1268002" cy="99134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40" y="2324998"/>
            <a:ext cx="1622982" cy="46762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38" y="1770603"/>
            <a:ext cx="881306" cy="91682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4" y="1523999"/>
            <a:ext cx="2274539" cy="170935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32" y="2337906"/>
            <a:ext cx="1472481" cy="489732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53" y="2020761"/>
            <a:ext cx="1306899" cy="87072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71" y="1877361"/>
            <a:ext cx="1210058" cy="86258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1" y="5311348"/>
            <a:ext cx="1581665" cy="83037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71" y="5155470"/>
            <a:ext cx="1460822" cy="1097049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72" y="3556431"/>
            <a:ext cx="1173163" cy="1163852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82" y="3822357"/>
            <a:ext cx="757880" cy="69197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82" y="3941727"/>
            <a:ext cx="1235675" cy="645823"/>
          </a:xfrm>
          <a:prstGeom prst="rect">
            <a:avLst/>
          </a:prstGeom>
        </p:spPr>
      </p:pic>
      <p:sp>
        <p:nvSpPr>
          <p:cNvPr id="37" name="Retângulo 36"/>
          <p:cNvSpPr/>
          <p:nvPr/>
        </p:nvSpPr>
        <p:spPr>
          <a:xfrm>
            <a:off x="0" y="3352799"/>
            <a:ext cx="12191999" cy="238899"/>
          </a:xfrm>
          <a:prstGeom prst="rect">
            <a:avLst/>
          </a:prstGeom>
          <a:solidFill>
            <a:srgbClr val="FAFAFA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395415" y="2990333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TJSP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602259" y="3002692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TJMT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2739080" y="3027404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TJMS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3958280" y="3043880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TJSC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144531" y="3027405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TJDFT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474941" y="3031523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TJPR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7710616" y="3047999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TJERJ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1088129" y="2965620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TJPE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9201664" y="2998571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TJES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3756454" y="4670854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TRT2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5552303" y="4695567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TRT12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7109255" y="4687328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TRT15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4843848" y="6236042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TRF1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6466702" y="6211328"/>
            <a:ext cx="7908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TRF4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1" y="5004486"/>
            <a:ext cx="12191999" cy="238899"/>
          </a:xfrm>
          <a:prstGeom prst="rect">
            <a:avLst/>
          </a:prstGeom>
          <a:solidFill>
            <a:srgbClr val="FAFAFA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8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ço Reservado para Imagem 18" descr="Paredes de vidro de um edifício e céu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5515" r="5515"/>
          <a:stretch/>
        </p:blipFill>
        <p:spPr>
          <a:xfrm>
            <a:off x="3036366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19231" y="2570205"/>
            <a:ext cx="2401547" cy="758067"/>
          </a:xfrm>
        </p:spPr>
        <p:txBody>
          <a:bodyPr rtlCol="0"/>
          <a:lstStyle/>
          <a:p>
            <a:pPr algn="just" rtl="0">
              <a:lnSpc>
                <a:spcPct val="100000"/>
              </a:lnSpc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GESTORAS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12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sp>
        <p:nvSpPr>
          <p:cNvPr id="8" name="AutoShape 4" descr="Resultado de imagem para estado de sÃ£o paulo band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35" y="2035799"/>
            <a:ext cx="2524496" cy="6960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88" y="-673444"/>
            <a:ext cx="2733735" cy="27337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94" y="4561708"/>
            <a:ext cx="2246100" cy="51339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98" y="1248310"/>
            <a:ext cx="1810513" cy="8307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29" y="2202268"/>
            <a:ext cx="2095158" cy="71141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11" y="3571191"/>
            <a:ext cx="1907059" cy="95353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73" y="2871213"/>
            <a:ext cx="1776284" cy="177628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63" y="2592859"/>
            <a:ext cx="2510261" cy="94134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03" y="4986867"/>
            <a:ext cx="870618" cy="86199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39" y="5505065"/>
            <a:ext cx="1033847" cy="103384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03" y="5581162"/>
            <a:ext cx="1153299" cy="116500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60338"/>
            <a:ext cx="2014945" cy="1350583"/>
          </a:xfrm>
          <a:prstGeom prst="rect">
            <a:avLst/>
          </a:prstGeom>
        </p:spPr>
      </p:pic>
      <p:sp>
        <p:nvSpPr>
          <p:cNvPr id="22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 txBox="1">
            <a:spLocks/>
          </p:cNvSpPr>
          <p:nvPr/>
        </p:nvSpPr>
        <p:spPr bwMode="grayWhite">
          <a:xfrm>
            <a:off x="-26343" y="3575890"/>
            <a:ext cx="4419816" cy="600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</a:rPr>
              <a:t>Mais de 10.000 empregos</a:t>
            </a:r>
          </a:p>
        </p:txBody>
      </p:sp>
    </p:spTree>
    <p:extLst>
      <p:ext uri="{BB962C8B-B14F-4D97-AF65-F5344CB8AC3E}">
        <p14:creationId xmlns:p14="http://schemas.microsoft.com/office/powerpoint/2010/main" val="36260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Imagem 15" descr="Vista de baixo para cima de um edifício branco contra o céu azul">
            <a:extLst>
              <a:ext uri="{FF2B5EF4-FFF2-40B4-BE49-F238E27FC236}">
                <a16:creationId xmlns:a16="http://schemas.microsoft.com/office/drawing/2014/main" xmlns="" id="{CEE1712F-10B7-44A0-8ED1-5933874A30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691" b="7691"/>
          <a:stretch>
            <a:fillRect/>
          </a:stretch>
        </p:blipFill>
        <p:spPr>
          <a:xfrm>
            <a:off x="-1107346" y="0"/>
            <a:ext cx="13490862" cy="6858000"/>
          </a:xfrm>
        </p:spPr>
      </p:pic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13</a:t>
            </a:fld>
            <a:endParaRPr lang="pt-BR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875" y="418001"/>
            <a:ext cx="2059900" cy="1325563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Contato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80469" y="5217951"/>
            <a:ext cx="4337109" cy="1191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114025" y="5268286"/>
            <a:ext cx="4580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+mj-lt"/>
              </a:rPr>
              <a:t>11- 2665.9200</a:t>
            </a:r>
          </a:p>
          <a:p>
            <a:r>
              <a:rPr lang="pt-BR" sz="1400" b="1" dirty="0">
                <a:latin typeface="+mj-lt"/>
                <a:hlinkClick r:id="rId4"/>
              </a:rPr>
              <a:t>contato@abrages.com.br</a:t>
            </a:r>
            <a:endParaRPr lang="pt-BR" sz="1400" b="1" dirty="0">
              <a:latin typeface="+mj-lt"/>
            </a:endParaRPr>
          </a:p>
          <a:p>
            <a:r>
              <a:rPr lang="pt-BR" sz="1400" b="1" dirty="0">
                <a:latin typeface="+mj-lt"/>
                <a:hlinkClick r:id="rId5"/>
              </a:rPr>
              <a:t>www.abrages.com.br</a:t>
            </a:r>
            <a:endParaRPr lang="pt-BR" sz="1400" b="1" dirty="0">
              <a:latin typeface="+mj-lt"/>
            </a:endParaRPr>
          </a:p>
          <a:p>
            <a:r>
              <a:rPr lang="pt-BR" sz="1200" dirty="0">
                <a:latin typeface="+mj-lt"/>
              </a:rPr>
              <a:t>Rua: Helena, 235 4º andar – CEP: 04552-050</a:t>
            </a:r>
          </a:p>
          <a:p>
            <a:r>
              <a:rPr lang="pt-BR" sz="1200" dirty="0">
                <a:latin typeface="+mj-lt"/>
              </a:rPr>
              <a:t>São Paulo. SP . Brasil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13" y="4252981"/>
            <a:ext cx="2835482" cy="297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White">
          <a:xfrm>
            <a:off x="0" y="1968547"/>
            <a:ext cx="12192000" cy="4592595"/>
          </a:xfrm>
        </p:spPr>
        <p:txBody>
          <a:bodyPr rtlCol="0"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É a primeira entidade representativa das empresas gestoras de leilões judiciais e extrajudiciais. </a:t>
            </a:r>
          </a:p>
          <a:p>
            <a:pPr marL="285750" indent="-285750" algn="just">
              <a:buFontTx/>
              <a:buChar char="-"/>
            </a:pPr>
            <a:r>
              <a:rPr lang="pt-BR" sz="13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ABRAGES DEFENDE A PRESENÇA DO LEILOEIRO EM TODOS OS LEILÕES.</a:t>
            </a:r>
          </a:p>
          <a:p>
            <a:pPr marL="171450" indent="-171450" algn="just">
              <a:buFontTx/>
              <a:buChar char="-"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As Gestoras são entidades que surgiram no Brasil para </a:t>
            </a:r>
            <a:r>
              <a:rPr lang="pt-BR" sz="13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 e prestar serviço ao leiloeiro público oficial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, disponibilizando robustas plataformas eletrônicas por meio dos quais o leiloeiro capta os lances eletrônicos em substituição ou em concomitância ao leilão presencial. Estas plataformas eletrônicas viabilizam também uma ampla divulgação em âmbito nacional e internacional do bem a ser leiloado, aumentando a disputa e a chance de venda do bem. </a:t>
            </a:r>
          </a:p>
          <a:p>
            <a:pPr marL="171450" indent="-171450" algn="just">
              <a:buFontTx/>
              <a:buChar char="-"/>
            </a:pPr>
            <a:endParaRPr 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 -  Este processo traz para o Poder Judiciário Brasileiro celeridade haja vista que a ampla visibilidade do leilão gera um índice muito alto de leilões positivos e de   acordos antes mesmo da realização do leilão, fazendo com que o processo seja encerrado por acordo ou pelo leilão positivo. </a:t>
            </a:r>
          </a:p>
          <a:p>
            <a:pPr algn="just"/>
            <a:endParaRPr 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Cerca de 60% dos bens que são levados a leilão por uma plataforma tecnológica  com ampla divulgação nacional e internacional são sustados antecipadamente ao leilão em virtude do acordo feito entre as partes. Isto ocorre pelo medo da venda efetiva do bem. Com o acordo o processo se encerra e agiliza o Poder Judiciário diminuindo o CUSTO BRASIL. </a:t>
            </a:r>
          </a:p>
          <a:p>
            <a:pPr algn="just"/>
            <a:endParaRPr lang="pt-B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As gestoras em conjunto com os leiloeiros garantem a ampla divulgação, segurança, celeridade e resultado positivo dos leilões, oferecendo ainda, outros serviços como  estrutura jurídica operacional, viabilizando o atendimento do Poder Judiciário, Ministério Público, Órgãos Públicos e empresas.</a:t>
            </a:r>
          </a:p>
          <a:p>
            <a:pPr algn="just"/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 - A nomeação das gestoras em conjunto com os leiloeiros já é hoje uma prática muito difundida e usada pelo Judiciário brasileiro em virtude do aumento expressivo no encerramento de processos judiciais. Acabar com as Gestoras seria um verdadeiro RETROCESSO.</a:t>
            </a:r>
          </a:p>
          <a:p>
            <a:pPr algn="just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b="1" dirty="0">
              <a:latin typeface="+mj-lt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7779" y="1437729"/>
            <a:ext cx="578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ABRAGES E AS GESTORAS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830043462"/>
              </p:ext>
            </p:extLst>
          </p:nvPr>
        </p:nvGraphicFramePr>
        <p:xfrm>
          <a:off x="1" y="62956"/>
          <a:ext cx="12407316" cy="158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White">
          <a:xfrm>
            <a:off x="152184" y="3228194"/>
            <a:ext cx="10853567" cy="3568022"/>
          </a:xfrm>
        </p:spPr>
        <p:txBody>
          <a:bodyPr rtlCol="0">
            <a:normAutofit/>
          </a:bodyPr>
          <a:lstStyle/>
          <a:p>
            <a:pPr algn="just"/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Hoje as gestoras da ABRAGES atuam sempre em conjunto com o Leiloeiro Oficial,  seguindo os Regulamentos dos Tribunais, a Resolução do CNJ e o Código de Processo Civil que torna obrigatório o leilão eletrônico e cria a gestora para prestar serviços para eles.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Provimento 1625/09 – TJSP.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Resolução CNJ 236/16.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Código Processo Civil – Art. 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882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2184" y="1677282"/>
            <a:ext cx="440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66565371"/>
              </p:ext>
            </p:extLst>
          </p:nvPr>
        </p:nvGraphicFramePr>
        <p:xfrm>
          <a:off x="167779" y="118305"/>
          <a:ext cx="12239537" cy="165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 txBox="1">
            <a:spLocks/>
          </p:cNvSpPr>
          <p:nvPr/>
        </p:nvSpPr>
        <p:spPr bwMode="grayWhite">
          <a:xfrm>
            <a:off x="96470" y="2233704"/>
            <a:ext cx="8678777" cy="600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 21.981/32 – LEI ANTIGA SOBRE O LEILOEIRO OFICIAL 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 txBox="1">
            <a:spLocks/>
          </p:cNvSpPr>
          <p:nvPr/>
        </p:nvSpPr>
        <p:spPr bwMode="grayWhite">
          <a:xfrm>
            <a:off x="96470" y="2806450"/>
            <a:ext cx="8806464" cy="535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LEILÃO ELETRÔNICO OBRIGATÓRIO</a:t>
            </a:r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 txBox="1">
            <a:spLocks/>
          </p:cNvSpPr>
          <p:nvPr/>
        </p:nvSpPr>
        <p:spPr bwMode="grayWhite">
          <a:xfrm>
            <a:off x="246921" y="5366950"/>
            <a:ext cx="10758833" cy="772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PROJETO PLC 175/17 – NÃO REFLETE A REAL NECESSIDADE DO MERCADO, DO JUDICIÁRIO E A TECNOLOGIA ATUAL. EXTINGUE COM AS GESTORAS E COM A TRANSPARÊNCIA NA DIVULGAÇÃO EM ÂMBITO NACIONAL TRAZENDO GRANDE PREJUÍZO EM ESPECIAL PARA O PODER JUDICIÁRIO DIFICULTANDO A DIVULGAÇÃO AMPLA E IRRESTRITA DO BEM QUE PRECISA SER VENDIDO – CASO BOI GORDO. </a:t>
            </a:r>
          </a:p>
        </p:txBody>
      </p:sp>
    </p:spTree>
    <p:extLst>
      <p:ext uri="{BB962C8B-B14F-4D97-AF65-F5344CB8AC3E}">
        <p14:creationId xmlns:p14="http://schemas.microsoft.com/office/powerpoint/2010/main" val="214714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White">
          <a:xfrm>
            <a:off x="167779" y="2314832"/>
            <a:ext cx="11079769" cy="4320747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pt-BR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empresas que prestam serviços auxiliares aos leiloeiros públicos oficiais e empregam milhares de pessoas em todo o Brasil.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Executam atividades acessórias de apoio, segurança e incremento aos leilões.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Os serviços das Gestoras garantem transparência, rapidez e ampla divulgação dos bens em âmbito nacional e internacional.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Utilizam robustas plataformas eletrônicas  para auxiliar o leiloeiro oficial na execução dos leilões eletrônicos.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Suprem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necessidades tecnológicas e viabilizam menores investimentos e custos financeiros para os leiloeiros oficiais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(maior escala dos serviços).</a:t>
            </a: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Auxiliam na divulgação dos leilões a um maior número de interessados.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As gestoras em </a:t>
            </a:r>
            <a:r>
              <a:rPr lang="pt-BR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nenhuma hipótese substituem o papel do leiloeiro público oficial.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Os Leiloeiros </a:t>
            </a:r>
            <a:r>
              <a:rPr lang="pt-BR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são obrigados a contratarem os serviços das gestoras.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GESTORAS DA AGRAGES SEMPRE ATUARAM E ATUAM EM CONJUNTO COM DIVERSOS LEILOEIROS.</a:t>
            </a:r>
          </a:p>
          <a:p>
            <a:pPr algn="just">
              <a:lnSpc>
                <a:spcPct val="120000"/>
              </a:lnSpc>
            </a:pPr>
            <a:endParaRPr lang="pt-BR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1200" b="1" dirty="0">
              <a:latin typeface="+mj-lt"/>
            </a:endParaRPr>
          </a:p>
          <a:p>
            <a:endParaRPr lang="en-US" sz="1200" b="1" dirty="0">
              <a:latin typeface="+mj-lt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67779" y="1769019"/>
            <a:ext cx="9841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GESTORAS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LEILÕES JUDICIAIS E EXTRAJUDICIAIS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32662695"/>
              </p:ext>
            </p:extLst>
          </p:nvPr>
        </p:nvGraphicFramePr>
        <p:xfrm>
          <a:off x="167779" y="118305"/>
          <a:ext cx="12239537" cy="165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189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3229232"/>
            <a:ext cx="3758268" cy="535460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White">
          <a:xfrm>
            <a:off x="128982" y="1309816"/>
            <a:ext cx="10590487" cy="5548183"/>
          </a:xfrm>
        </p:spPr>
        <p:txBody>
          <a:bodyPr rtlCol="0">
            <a:normAutofit fontScale="77500" lnSpcReduction="20000"/>
          </a:bodyPr>
          <a:lstStyle/>
          <a:p>
            <a:endParaRPr lang="pt-BR" sz="1900" b="1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O LEILOEIRO EXERCERÁ SUA PROFISSÃO SOMENTE NO ESTADO DA JUNTA COMERCIAL QUE O MATRICULOU;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OS BENS SERÃO LEILOADOS POR LEILOEIRO MATRICULADO NO ESTADO ONDE SE ENCONTRAM LOCALIZADOS E ISTO REDUZ A LIBERDADE DO PODER JUDICIÁRIO;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NÃO SERÁ PERMITIDA A MATRÍCULA EM MAIS DE UM ESTADO;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O LEILOEIRO NÃO PODERÁ NO EXERCÍCIO DO OFÍCIO UTILIZAR-SE DO NOME FANTASIA E FAZER USO DE MARCAS, LOGOTIPOS E DEMAIS SÍMBOLOS PRÓPRIOS DA ATIVIDADE EMPRESARIAL;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O NOME DE DOMÍNIO UTILIZADO PELO LEILOEIRO PARA O LEILÃO ELETRÔNICO NA INTERNET, SERÁ REGISTRDO SOMENTE SOB A TITULARIDADE DIRETA E DEVE CONTER A EXPRESSÃO QUE FAÇA REFERÊNCIA À SUA PESSOA;</a:t>
            </a:r>
          </a:p>
          <a:p>
            <a:pPr algn="just">
              <a:lnSpc>
                <a:spcPct val="120000"/>
              </a:lnSpc>
            </a:pP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PROIBIÇÃO DE UTILIZAÇÃO DE LOGOMARCA DE PRESTADOR DE </a:t>
            </a:r>
            <a:r>
              <a:rPr lang="pt-BR" sz="1900" b="1" noProof="1">
                <a:latin typeface="Arial" panose="020B0604020202020204" pitchFamily="34" charset="0"/>
                <a:cs typeface="Arial" panose="020B0604020202020204" pitchFamily="34" charset="0"/>
              </a:rPr>
              <a:t>SERVIÇO/GESTORA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DIMINUI A AMPLITUDE DE DIVULGAÇÃO E A TRANSPARÊNCIA QUE TROUXE O LEILÃO ELETRÔNICO;</a:t>
            </a:r>
          </a:p>
          <a:p>
            <a:pPr algn="just">
              <a:lnSpc>
                <a:spcPct val="12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+mj-lt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243960" y="77013"/>
            <a:ext cx="11453769" cy="157879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78940" y="609655"/>
            <a:ext cx="109151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PLC 175/17 – ITENS QUE TRAZEM RETROCESSO PARA O BRASIL</a:t>
            </a:r>
          </a:p>
        </p:txBody>
      </p:sp>
    </p:spTree>
    <p:extLst>
      <p:ext uri="{BB962C8B-B14F-4D97-AF65-F5344CB8AC3E}">
        <p14:creationId xmlns:p14="http://schemas.microsoft.com/office/powerpoint/2010/main" val="175762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3229232"/>
            <a:ext cx="3758268" cy="535460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White">
          <a:xfrm>
            <a:off x="243960" y="1659493"/>
            <a:ext cx="10590487" cy="5061982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pt-BR" sz="2000" b="1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VIOLAÇÃO A LIVRE INICIATIVA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 artigo 27 da CF, ao inviabilizar atividades das empresas gestoras ativas;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VIOLAÇÃO AO PRINCÍPIO DA LIVRE CONCORRÊNCIA;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AUMENTA O CUSTO BRASIL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tornando a justiça e os leilões morosos;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VERTICALIZA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a execução dos leilões criando um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CARTÓRIO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na mão do leiloeiro que terá que executar atividades como criação de tecnologia de alta performance e marketing em âmbito nacional;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HORIZONTALMETE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entre os leiloeiros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RESTRINGE O MERCADO,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pois demandará grande capital individual para adequação às exigências tecnológicas atuais;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CRIA UM CARTÓRIO E UM MONOPÓLIO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AUMENTA O DESEMPREGO E REDUZ O EMPREENDEDORISMO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000" dirty="0">
              <a:latin typeface="+mj-lt"/>
            </a:endParaRPr>
          </a:p>
          <a:p>
            <a:endParaRPr lang="en-US" sz="1200" b="1" dirty="0">
              <a:latin typeface="+mj-lt"/>
            </a:endParaRP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243960" y="77013"/>
            <a:ext cx="11412581" cy="18265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21274" y="761736"/>
            <a:ext cx="109151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</a:rPr>
              <a:t>PRINCIPAIS IRREGULARIDADES/ INCONSTITUCIONALIDADES DO PLC 175/17</a:t>
            </a:r>
          </a:p>
        </p:txBody>
      </p:sp>
    </p:spTree>
    <p:extLst>
      <p:ext uri="{BB962C8B-B14F-4D97-AF65-F5344CB8AC3E}">
        <p14:creationId xmlns:p14="http://schemas.microsoft.com/office/powerpoint/2010/main" val="108688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Imagem 18" descr="Paredes de vidro de um edifício e céu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5515" r="5515"/>
          <a:stretch/>
        </p:blipFill>
        <p:spPr>
          <a:xfrm>
            <a:off x="3036366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60421" y="1722420"/>
            <a:ext cx="2236790" cy="2281355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3400" dirty="0">
                <a:solidFill>
                  <a:schemeClr val="accent6">
                    <a:lumMod val="75000"/>
                  </a:schemeClr>
                </a:solidFill>
              </a:rPr>
              <a:t>BENEFÍCIOS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DE478EB-C91D-4F65-ABE7-97357B17A1C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White">
          <a:xfrm>
            <a:off x="242800" y="3567608"/>
            <a:ext cx="2566303" cy="1101897"/>
          </a:xfrm>
        </p:spPr>
        <p:txBody>
          <a:bodyPr rtlCol="0">
            <a:normAutofit/>
          </a:bodyPr>
          <a:lstStyle/>
          <a:p>
            <a:pPr rtl="0"/>
            <a:r>
              <a:rPr lang="pt-BR" sz="2400" dirty="0">
                <a:solidFill>
                  <a:srgbClr val="002060"/>
                </a:solidFill>
              </a:rPr>
              <a:t>Ações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20152079"/>
              </p:ext>
            </p:extLst>
          </p:nvPr>
        </p:nvGraphicFramePr>
        <p:xfrm>
          <a:off x="2634748" y="612245"/>
          <a:ext cx="9454393" cy="556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Resultado de imagem para icone martelo direi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30" y="635224"/>
            <a:ext cx="879996" cy="7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icone de crescimen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59" y="2693685"/>
            <a:ext cx="829389" cy="8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526" y="4772794"/>
            <a:ext cx="666546" cy="6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icone de cadastro de pessoa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48" y="2727544"/>
            <a:ext cx="599434" cy="5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icone de seguranÃ§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85" y="4824186"/>
            <a:ext cx="616213" cy="6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m para icone de computad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58" y="713908"/>
            <a:ext cx="611553" cy="61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4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8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273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751" y="418954"/>
            <a:ext cx="9274390" cy="587475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3229232"/>
            <a:ext cx="1112108" cy="535460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50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18" descr="Paredes de vidro de um edifício e céu">
            <a:extLst>
              <a:ext uri="{FF2B5EF4-FFF2-40B4-BE49-F238E27FC236}">
                <a16:creationId xmlns:a16="http://schemas.microsoft.com/office/drawing/2014/main" xmlns="" id="{873751CF-C490-45B5-B248-BF86A59ECF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5515" r="5515"/>
          <a:stretch/>
        </p:blipFill>
        <p:spPr>
          <a:xfrm>
            <a:off x="3385778" y="23187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35669" y="76433"/>
            <a:ext cx="5362832" cy="2094016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Atualmente temos </a:t>
            </a:r>
            <a:r>
              <a:rPr lang="pt-BR" sz="2800" dirty="0">
                <a:solidFill>
                  <a:srgbClr val="C00000"/>
                </a:solidFill>
              </a:rPr>
              <a:t>242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gestoras/ leiloeiros cadastradas só no Tribunal de Justiça do Estado de São Paulo.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xmlns="" id="{8F9A1308-AD4D-492C-B931-EA94BBCF4B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rtlCol="0"/>
          <a:lstStyle/>
          <a:p>
            <a:pPr rtl="0"/>
            <a:fld id="{D495E168-DA5E-4888-8D8A-92B118324C14}" type="slidenum">
              <a:rPr lang="pt-BR" smtClean="0"/>
              <a:pPr rtl="0"/>
              <a:t>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03" y="5075102"/>
            <a:ext cx="2972080" cy="2972080"/>
          </a:xfrm>
          <a:prstGeom prst="rect">
            <a:avLst/>
          </a:prstGeom>
        </p:spPr>
      </p:pic>
      <p:sp>
        <p:nvSpPr>
          <p:cNvPr id="8" name="AutoShape 4" descr="Resultado de imagem para estado de sÃ£o paulo band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56" y="23187"/>
            <a:ext cx="5075777" cy="2931266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8D42E07B-C167-48F8-AB6F-45BD78322261}"/>
              </a:ext>
            </a:extLst>
          </p:cNvPr>
          <p:cNvSpPr txBox="1">
            <a:spLocks/>
          </p:cNvSpPr>
          <p:nvPr/>
        </p:nvSpPr>
        <p:spPr bwMode="grayWhite">
          <a:xfrm>
            <a:off x="1" y="3764691"/>
            <a:ext cx="4151870" cy="239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002060"/>
                </a:solidFill>
              </a:rPr>
              <a:t>Hoje somente em 14 gestoras  em conjunto com mais de 40 leiloeiros temos mais de </a:t>
            </a:r>
            <a:r>
              <a:rPr lang="pt-BR" sz="2800" dirty="0">
                <a:solidFill>
                  <a:srgbClr val="C00000"/>
                </a:solidFill>
              </a:rPr>
              <a:t>10.000 </a:t>
            </a:r>
            <a:r>
              <a:rPr lang="pt-BR" sz="2800" dirty="0">
                <a:solidFill>
                  <a:srgbClr val="002060"/>
                </a:solidFill>
              </a:rPr>
              <a:t>empregos diretos e indiretos.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199870" y="467953"/>
            <a:ext cx="1662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+mj-lt"/>
              </a:rPr>
              <a:t>7.200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047855" y="863946"/>
            <a:ext cx="36246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EMPREGOS</a:t>
            </a:r>
            <a:endParaRPr lang="pt-B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4419" y="2037562"/>
            <a:ext cx="47241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240 x 30 = </a:t>
            </a:r>
            <a:r>
              <a:rPr lang="pt-BR" sz="4000" dirty="0">
                <a:ln w="0"/>
                <a:solidFill>
                  <a:srgbClr val="C00000"/>
                </a:solidFill>
              </a:rPr>
              <a:t>7.200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963595" y="1235228"/>
            <a:ext cx="39006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+mj-lt"/>
              </a:rPr>
              <a:t>	242 </a:t>
            </a:r>
          </a:p>
          <a:p>
            <a:r>
              <a:rPr lang="pt-B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GESTORAS/LEILOEIROS</a:t>
            </a:r>
          </a:p>
          <a:p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94" y="3041460"/>
            <a:ext cx="4249906" cy="3687793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6244280" y="3480371"/>
            <a:ext cx="41436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</a:rPr>
              <a:t>195.000 </a:t>
            </a:r>
          </a:p>
          <a:p>
            <a:pPr algn="ctr"/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EMPREGOS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946899" y="4379648"/>
            <a:ext cx="1003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6.500</a:t>
            </a:r>
            <a:endParaRPr lang="pt-B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636476" y="4791872"/>
            <a:ext cx="36246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EMPRESAS</a:t>
            </a:r>
            <a:endParaRPr lang="pt-BR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0205" y="2724234"/>
            <a:ext cx="4734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7.200 x 27= 195.000</a:t>
            </a:r>
          </a:p>
          <a:p>
            <a:pPr algn="ctr"/>
            <a:endParaRPr lang="pt-BR" sz="2000" dirty="0">
              <a:ln w="0"/>
              <a:solidFill>
                <a:srgbClr val="C00000"/>
              </a:solidFill>
            </a:endParaRPr>
          </a:p>
          <a:p>
            <a:pPr algn="ctr"/>
            <a:endParaRPr lang="pt-BR" sz="2000" dirty="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86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A0EF5-23A9-4627-BC46-745B7DD804D2}">
  <ds:schemaRefs>
    <ds:schemaRef ds:uri="fb0879af-3eba-417a-a55a-ffe6dcd6ca77"/>
    <ds:schemaRef ds:uri="6dc4bcd6-49db-4c07-9060-8acfc67cef9f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1071</Words>
  <Application>Microsoft Office PowerPoint</Application>
  <PresentationFormat>Widescreen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BENEFÍCIOS</vt:lpstr>
      <vt:lpstr>Apresentação do PowerPoint</vt:lpstr>
      <vt:lpstr>Atualmente temos 242 gestoras/ leiloeiros cadastradas só no Tribunal de Justiça do Estado de São Paulo.</vt:lpstr>
      <vt:lpstr>FALÊNCIAS O trabalho conjunto dos Leiloeiros, Gestoras, Ministério Público, Poder Judiciário, e Administrador Judicial trouxeram BENEFÍCIOS SOCIAIS, AMBIENTAIS, PROCESSUAIS.</vt:lpstr>
      <vt:lpstr>TRIBUNAIS</vt:lpstr>
      <vt:lpstr>GESTORAS</vt:lpstr>
      <vt:lpstr>Contato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2019-06-11T12:53:19Z</dcterms:created>
  <dcterms:modified xsi:type="dcterms:W3CDTF">2019-06-25T12:48:20Z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