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7" r:id="rId2"/>
    <p:sldId id="305" r:id="rId3"/>
    <p:sldId id="294" r:id="rId4"/>
    <p:sldId id="293" r:id="rId5"/>
    <p:sldId id="300" r:id="rId6"/>
    <p:sldId id="295" r:id="rId7"/>
    <p:sldId id="296" r:id="rId8"/>
    <p:sldId id="301" r:id="rId9"/>
    <p:sldId id="302" r:id="rId10"/>
    <p:sldId id="303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5F8"/>
    <a:srgbClr val="F60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4660"/>
  </p:normalViewPr>
  <p:slideViewPr>
    <p:cSldViewPr>
      <p:cViewPr>
        <p:scale>
          <a:sx n="150" d="100"/>
          <a:sy n="150" d="100"/>
        </p:scale>
        <p:origin x="-492" y="117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C4B41-C77F-4D5C-8431-D6AD13818266}" type="datetimeFigureOut">
              <a:rPr lang="pt-BR" smtClean="0"/>
              <a:t>29/02/2016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BD29F-FB35-4D23-B29A-71568B7350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91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BD29F-FB35-4D23-B29A-71568B7350E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88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7A35-73DD-4F01-A7A1-1D4FD5B89379}" type="datetimeFigureOut">
              <a:rPr lang="pt-BR" smtClean="0"/>
              <a:t>29/02/2016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1466-C09F-4D66-991B-45E460477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70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7A35-73DD-4F01-A7A1-1D4FD5B89379}" type="datetimeFigureOut">
              <a:rPr lang="pt-BR" smtClean="0"/>
              <a:t>29/02/2016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1466-C09F-4D66-991B-45E460477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63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7A35-73DD-4F01-A7A1-1D4FD5B89379}" type="datetimeFigureOut">
              <a:rPr lang="pt-BR" smtClean="0"/>
              <a:t>29/02/2016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1466-C09F-4D66-991B-45E460477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73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7A35-73DD-4F01-A7A1-1D4FD5B89379}" type="datetimeFigureOut">
              <a:rPr lang="pt-BR" smtClean="0"/>
              <a:t>29/02/2016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1466-C09F-4D66-991B-45E460477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49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7A35-73DD-4F01-A7A1-1D4FD5B89379}" type="datetimeFigureOut">
              <a:rPr lang="pt-BR" smtClean="0"/>
              <a:t>29/02/2016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1466-C09F-4D66-991B-45E460477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119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7A35-73DD-4F01-A7A1-1D4FD5B89379}" type="datetimeFigureOut">
              <a:rPr lang="pt-BR" smtClean="0"/>
              <a:t>29/02/2016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1466-C09F-4D66-991B-45E460477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259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7A35-73DD-4F01-A7A1-1D4FD5B89379}" type="datetimeFigureOut">
              <a:rPr lang="pt-BR" smtClean="0"/>
              <a:t>29/02/2016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1466-C09F-4D66-991B-45E460477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1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7A35-73DD-4F01-A7A1-1D4FD5B89379}" type="datetimeFigureOut">
              <a:rPr lang="pt-BR" smtClean="0"/>
              <a:t>29/02/2016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1466-C09F-4D66-991B-45E460477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50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7A35-73DD-4F01-A7A1-1D4FD5B89379}" type="datetimeFigureOut">
              <a:rPr lang="pt-BR" smtClean="0"/>
              <a:t>29/02/2016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1466-C09F-4D66-991B-45E460477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51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7A35-73DD-4F01-A7A1-1D4FD5B89379}" type="datetimeFigureOut">
              <a:rPr lang="pt-BR" smtClean="0"/>
              <a:t>29/02/2016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1466-C09F-4D66-991B-45E460477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4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7A35-73DD-4F01-A7A1-1D4FD5B89379}" type="datetimeFigureOut">
              <a:rPr lang="pt-BR" smtClean="0"/>
              <a:t>29/02/2016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1466-C09F-4D66-991B-45E460477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75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87A35-73DD-4F01-A7A1-1D4FD5B89379}" type="datetimeFigureOut">
              <a:rPr lang="pt-BR" smtClean="0"/>
              <a:t>29/02/2016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01466-C09F-4D66-991B-45E460477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85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11560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AUDIÊNCIA PÚBLICA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ROMPIMENTO DA BARRAGEM DE FUNDÃO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90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u="sng" dirty="0" smtClean="0"/>
              <a:t>Alguns textos interessantes </a:t>
            </a:r>
            <a:endParaRPr lang="pt-BR" sz="2400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2088232"/>
          </a:xfrm>
        </p:spPr>
        <p:txBody>
          <a:bodyPr>
            <a:noAutofit/>
          </a:bodyPr>
          <a:lstStyle/>
          <a:p>
            <a:pPr marL="177800" indent="-177800" algn="just">
              <a:spcBef>
                <a:spcPts val="0"/>
              </a:spcBef>
              <a:buNone/>
            </a:pPr>
            <a:r>
              <a:rPr lang="pt-BR" sz="1200" dirty="0" smtClean="0">
                <a:latin typeface="Arial" pitchFamily="34" charset="0"/>
                <a:cs typeface="Arial" pitchFamily="34" charset="0"/>
              </a:rPr>
              <a:t>Pereira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1200" dirty="0" err="1">
                <a:latin typeface="Arial" pitchFamily="34" charset="0"/>
                <a:cs typeface="Arial" pitchFamily="34" charset="0"/>
              </a:rPr>
              <a:t>Eleonardo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 Lucas.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“Estudo do potencial de liquefação de rejeitos de minério de ferro sob carregamento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estático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”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Dissertação apresentada ao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Programa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de Pós-Graduação do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Dep.de Eng.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Civil da Escola de Minas da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UFOP.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Ouro Preto, abril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de 2005.</a:t>
            </a:r>
          </a:p>
          <a:p>
            <a:pPr marL="177800" indent="-177800" algn="just">
              <a:spcBef>
                <a:spcPts val="0"/>
              </a:spcBef>
              <a:buNone/>
            </a:pPr>
            <a:endParaRPr lang="pt-BR" sz="1200" dirty="0">
              <a:latin typeface="Arial" pitchFamily="34" charset="0"/>
              <a:cs typeface="Arial" pitchFamily="34" charset="0"/>
            </a:endParaRPr>
          </a:p>
          <a:p>
            <a:pPr marL="177800" indent="-177800" algn="just">
              <a:spcBef>
                <a:spcPts val="0"/>
              </a:spcBef>
              <a:buNone/>
            </a:pPr>
            <a:r>
              <a:rPr lang="pt-BR" sz="1200" dirty="0">
                <a:latin typeface="Arial" pitchFamily="34" charset="0"/>
                <a:cs typeface="Arial" pitchFamily="34" charset="0"/>
              </a:rPr>
              <a:t>Rafael,  Herbert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Miguel Angel </a:t>
            </a:r>
            <a:r>
              <a:rPr lang="pt-BR" sz="1200" dirty="0" err="1">
                <a:latin typeface="Arial" pitchFamily="34" charset="0"/>
                <a:cs typeface="Arial" pitchFamily="34" charset="0"/>
              </a:rPr>
              <a:t>Maturano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“Análise do Potencial de Liquefação de uma Barragem de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Rejeito.”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Dissertação apresentada ao Programa de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Pós Graduação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em Engenharia Civil da PUC-Rio como requisito parcial para obtenção do título de Mestre em Engenharia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Civil.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Rio de Janeiro , 2012.</a:t>
            </a:r>
          </a:p>
          <a:p>
            <a:pPr marL="177800" indent="-177800" algn="just">
              <a:spcBef>
                <a:spcPts val="0"/>
              </a:spcBef>
              <a:buNone/>
            </a:pPr>
            <a:endParaRPr lang="pt-BR" sz="1200" dirty="0">
              <a:latin typeface="Arial" pitchFamily="34" charset="0"/>
              <a:cs typeface="Arial" pitchFamily="34" charset="0"/>
            </a:endParaRPr>
          </a:p>
          <a:p>
            <a:pPr marL="177800" indent="-177800" algn="just">
              <a:spcBef>
                <a:spcPts val="0"/>
              </a:spcBef>
              <a:buNone/>
            </a:pPr>
            <a:r>
              <a:rPr lang="pt-BR" sz="1200" dirty="0">
                <a:latin typeface="Arial" pitchFamily="34" charset="0"/>
                <a:cs typeface="Arial" pitchFamily="34" charset="0"/>
              </a:rPr>
              <a:t>Souza, Frederico Leite Theodoro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de .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“Caracterização do escoamento em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um vertedor tipo flauta (poço-galeria), via modelagem física e numérica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”.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Dissertação apresentada ao PPG SMARH / UFMG, Belo Horizonte,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2015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.     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129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dirty="0" smtClean="0"/>
              <a:t>As barragens e o rejeito:</a:t>
            </a:r>
            <a:endParaRPr lang="pt-BR" sz="4000" dirty="0" smtClean="0"/>
          </a:p>
        </p:txBody>
      </p:sp>
    </p:spTree>
    <p:extLst>
      <p:ext uri="{BB962C8B-B14F-4D97-AF65-F5344CB8AC3E}">
        <p14:creationId xmlns:p14="http://schemas.microsoft.com/office/powerpoint/2010/main" val="181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dirty="0"/>
              <a:t>M</a:t>
            </a:r>
            <a:r>
              <a:rPr lang="pt-BR" sz="2800" b="1" dirty="0" smtClean="0"/>
              <a:t>étodos </a:t>
            </a:r>
            <a:r>
              <a:rPr lang="pt-BR" sz="2800" b="1" dirty="0"/>
              <a:t>para a construção de barragens de rejeito 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262732" y="980728"/>
            <a:ext cx="8357991" cy="2304256"/>
            <a:chOff x="323528" y="1124744"/>
            <a:chExt cx="8357991" cy="230425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124744"/>
              <a:ext cx="4405454" cy="2304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4860032" y="1953706"/>
              <a:ext cx="38214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itchFamily="18" charset="0"/>
                  <a:cs typeface="+mn-cs"/>
                </a:rPr>
                <a:t>Barragem de rejeitos – alteamento para montante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204281" y="3639906"/>
            <a:ext cx="8460091" cy="1333500"/>
            <a:chOff x="292448" y="5013175"/>
            <a:chExt cx="8460091" cy="133350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48" y="5013175"/>
              <a:ext cx="5581650" cy="13335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>
              <a:off x="6319069" y="5356760"/>
              <a:ext cx="24334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itchFamily="18" charset="0"/>
                  <a:cs typeface="+mn-cs"/>
                </a:rPr>
                <a:t>Barragem de rejeitos – alteamento ao centro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07504" y="5157192"/>
            <a:ext cx="8389071" cy="1368152"/>
            <a:chOff x="292448" y="3572145"/>
            <a:chExt cx="8389071" cy="136815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3572145"/>
              <a:ext cx="5333655" cy="1368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5" name="CaixaDeTexto 14"/>
            <p:cNvSpPr txBox="1"/>
            <p:nvPr/>
          </p:nvSpPr>
          <p:spPr>
            <a:xfrm>
              <a:off x="292448" y="3933056"/>
              <a:ext cx="2880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itchFamily="18" charset="0"/>
                  <a:cs typeface="+mn-cs"/>
                </a:rPr>
                <a:t>Barragem de rejeitos – alteamento para jusante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425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5949280"/>
            <a:ext cx="8229600" cy="908720"/>
          </a:xfrm>
        </p:spPr>
        <p:txBody>
          <a:bodyPr>
            <a:normAutofit/>
          </a:bodyPr>
          <a:lstStyle/>
          <a:p>
            <a:r>
              <a:rPr lang="pt-BR" sz="1000" dirty="0" smtClean="0"/>
              <a:t>Obtido de  :  Técnicas </a:t>
            </a:r>
            <a:r>
              <a:rPr lang="pt-BR" sz="1000" dirty="0"/>
              <a:t>para a disposição de rejeitos de minério de ferro. </a:t>
            </a:r>
            <a:r>
              <a:rPr lang="pt-BR" sz="1000" dirty="0" smtClean="0"/>
              <a:t>Santos  </a:t>
            </a:r>
            <a:r>
              <a:rPr lang="pt-BR" sz="1000" b="1" i="1" dirty="0"/>
              <a:t>et al</a:t>
            </a:r>
            <a:r>
              <a:rPr lang="pt-BR" sz="1000" b="1" i="1" dirty="0" smtClean="0"/>
              <a:t>. </a:t>
            </a:r>
            <a:r>
              <a:rPr lang="pt-BR" sz="1000" dirty="0" smtClean="0"/>
              <a:t>– UFOP /MG.</a:t>
            </a:r>
            <a:endParaRPr lang="pt-BR" sz="1000" dirty="0"/>
          </a:p>
        </p:txBody>
      </p:sp>
      <p:grpSp>
        <p:nvGrpSpPr>
          <p:cNvPr id="4" name="Grupo 3"/>
          <p:cNvGrpSpPr/>
          <p:nvPr/>
        </p:nvGrpSpPr>
        <p:grpSpPr>
          <a:xfrm>
            <a:off x="1979712" y="332656"/>
            <a:ext cx="5112568" cy="5894334"/>
            <a:chOff x="1979712" y="332656"/>
            <a:chExt cx="5112568" cy="5894334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0" t="23087" r="71817" b="6829"/>
            <a:stretch/>
          </p:blipFill>
          <p:spPr bwMode="auto">
            <a:xfrm>
              <a:off x="1979712" y="332656"/>
              <a:ext cx="5112568" cy="2858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0" t="18885" r="71847" b="4755"/>
            <a:stretch/>
          </p:blipFill>
          <p:spPr bwMode="auto">
            <a:xfrm>
              <a:off x="1979712" y="3140968"/>
              <a:ext cx="5112568" cy="3086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" name="Conector reto 4"/>
          <p:cNvCxnSpPr/>
          <p:nvPr/>
        </p:nvCxnSpPr>
        <p:spPr>
          <a:xfrm>
            <a:off x="6948264" y="404664"/>
            <a:ext cx="0" cy="56166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292473" y="610366"/>
            <a:ext cx="0" cy="54109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>
            <a:off x="2292473" y="6021288"/>
            <a:ext cx="465579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H="1">
            <a:off x="3275856" y="404664"/>
            <a:ext cx="36724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3260975" y="404664"/>
            <a:ext cx="0" cy="2057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2292473" y="610366"/>
            <a:ext cx="465579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8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Tipos de rejeitos de minério de ferro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82880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Finos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ou lamas =&gt; mais de 90% de argila ou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silte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Elevada compressibilidade no processo de adensamento;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Granulares =&gt;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Tem partículas nas frações areia fina a média e, em alguns casos,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siltosas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sem características de  plasticidade. </a:t>
            </a:r>
          </a:p>
          <a:p>
            <a:pPr>
              <a:spcBef>
                <a:spcPts val="0"/>
              </a:spcBef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28998" y="3140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/>
              <a:t>Técnica de disposição 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35596" y="4221088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Aterros hidráulicos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;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17577" r="72686" b="12337"/>
          <a:stretch/>
        </p:blipFill>
        <p:spPr bwMode="auto">
          <a:xfrm>
            <a:off x="4543792" y="4283968"/>
            <a:ext cx="3384376" cy="232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7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FENOMENO DE LIQUEFAÇÃO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É </a:t>
            </a:r>
            <a:r>
              <a:rPr lang="pt-BR" dirty="0"/>
              <a:t>um fenômeno que ocorre pela diminuição da resistência efetiva e da rigidez dos solos sob ação de forças externas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77144" y="3356992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Liquefação dinâmica ou espontânea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Está relacionada a carregamentos dinâmicos, particularmente eventos sísmicos.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77144" y="4581128"/>
            <a:ext cx="6696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Liquefação estática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Elevação do nível d’água em depósitos de materiais granulares</a:t>
            </a:r>
            <a:r>
              <a:rPr lang="pt-BR" dirty="0"/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Carregamentos rápidos;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Movimentos de massa na área de influência dos depósitos de materiais granulares;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Excessos de precipitação pluviométrica.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666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692697"/>
            <a:ext cx="82296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Depósitos de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rejeitos granulares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podem ser caracterizados como estruturas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altamente susceptíveis à liquefação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 (Pereira, 2005).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2132856"/>
            <a:ext cx="79208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Variáveis que tendem a influenciar o fenômeno da liquefação, 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pPr marL="979488" indent="-285750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Distribuição granulométrica e teor de finos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979488" indent="-285750"/>
            <a:endParaRPr lang="pt-BR" dirty="0">
              <a:latin typeface="Arial" pitchFamily="34" charset="0"/>
              <a:cs typeface="Arial" pitchFamily="34" charset="0"/>
            </a:endParaRPr>
          </a:p>
          <a:p>
            <a:pPr marL="979488" indent="-285750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Compacidade e arranjo estrutural (fofa ou compacta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979488" indent="-285750"/>
            <a:endParaRPr lang="pt-BR" dirty="0">
              <a:latin typeface="Arial" pitchFamily="34" charset="0"/>
              <a:cs typeface="Arial" pitchFamily="34" charset="0"/>
            </a:endParaRPr>
          </a:p>
          <a:p>
            <a:pPr marL="979488" indent="-285750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Composição mineralógica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979488" indent="-285750"/>
            <a:endParaRPr lang="pt-BR" dirty="0">
              <a:latin typeface="Arial" pitchFamily="34" charset="0"/>
              <a:cs typeface="Arial" pitchFamily="34" charset="0"/>
            </a:endParaRPr>
          </a:p>
          <a:p>
            <a:pPr marL="979488" indent="-285750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Condutividade hidráulica (distribuição granulométrica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979488" indent="-285750"/>
            <a:endParaRPr lang="pt-BR" dirty="0">
              <a:latin typeface="Arial" pitchFamily="34" charset="0"/>
              <a:cs typeface="Arial" pitchFamily="34" charset="0"/>
            </a:endParaRPr>
          </a:p>
          <a:p>
            <a:pPr marL="979488" indent="-285750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Natureza do carregamento (cíclico ou não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979488" indent="-285750"/>
            <a:endParaRPr lang="pt-BR" dirty="0">
              <a:latin typeface="Arial" pitchFamily="34" charset="0"/>
              <a:cs typeface="Arial" pitchFamily="34" charset="0"/>
            </a:endParaRPr>
          </a:p>
          <a:p>
            <a:pPr marL="979488" indent="-285750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Velocidade de carregamento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2977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8896" y="620688"/>
            <a:ext cx="8229600" cy="1143000"/>
          </a:xfrm>
        </p:spPr>
        <p:txBody>
          <a:bodyPr/>
          <a:lstStyle/>
          <a:p>
            <a:r>
              <a:rPr lang="pt-BR" dirty="0" smtClean="0"/>
              <a:t>O POTENCIAL DE LIQUEFAÇÃO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81688" y="270892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Estudos a partir de ensaios de campo e/ou de metodologias confiáveis e representativas envolvendo experimentos de laboratório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8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5"/>
            <a:ext cx="8229600" cy="93610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Um evento catastrófico em uma barragem de rejeito depende de um conjunto de fatores, dentre eles: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449740" y="4518363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pt-BR" dirty="0"/>
              <a:t>É importante investir em monitoramento;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pt-BR" dirty="0"/>
              <a:t>É importante ter um sistema de fiscalização atuante;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pt-BR" dirty="0"/>
              <a:t>É vital ter um </a:t>
            </a:r>
            <a:r>
              <a:rPr lang="pt-BR" dirty="0" smtClean="0"/>
              <a:t>aparato </a:t>
            </a:r>
            <a:r>
              <a:rPr lang="pt-BR" dirty="0"/>
              <a:t>de ESTADO capacitado e </a:t>
            </a:r>
            <a:r>
              <a:rPr lang="pt-BR" dirty="0" smtClean="0"/>
              <a:t>motivado;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pt-BR" dirty="0" smtClean="0"/>
              <a:t>Devemos aprender com os erros corrigindo-os o mais rapidamente possível.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475656" y="2348880"/>
            <a:ext cx="5472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pt-BR" dirty="0"/>
              <a:t>Fatores relacionados ao tipo de material;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pt-BR" dirty="0"/>
              <a:t>Tipo de esquema construtivo adotado;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pt-BR" dirty="0"/>
              <a:t>Fatores relacionados ao tempo (chuvas intensas);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pt-BR" dirty="0"/>
              <a:t>Fatores relacionados ao local (terremotos);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pt-BR" dirty="0"/>
              <a:t>Ações impensadas de caráter </a:t>
            </a:r>
            <a:r>
              <a:rPr lang="pt-BR" dirty="0" smtClean="0"/>
              <a:t>antrópico.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19944" y="3933056"/>
            <a:ext cx="8229600" cy="936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pt-BR" dirty="0" smtClean="0"/>
              <a:t>Portanto: </a:t>
            </a:r>
          </a:p>
        </p:txBody>
      </p:sp>
    </p:spTree>
    <p:extLst>
      <p:ext uri="{BB962C8B-B14F-4D97-AF65-F5344CB8AC3E}">
        <p14:creationId xmlns:p14="http://schemas.microsoft.com/office/powerpoint/2010/main" val="269251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511</Words>
  <Application>Microsoft Office PowerPoint</Application>
  <PresentationFormat>Apresentação na tela (4:3)</PresentationFormat>
  <Paragraphs>60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Obtido de  :  Técnicas para a disposição de rejeitos de minério de ferro. Santos  et al. – UFOP /MG.</vt:lpstr>
      <vt:lpstr>Tipos de rejeitos de minério de ferro</vt:lpstr>
      <vt:lpstr>O FENOMENO DE LIQUEFAÇÃO</vt:lpstr>
      <vt:lpstr>Apresentação do PowerPoint</vt:lpstr>
      <vt:lpstr>O POTENCIAL DE LIQUEFAÇÃO</vt:lpstr>
      <vt:lpstr>Conclusão </vt:lpstr>
      <vt:lpstr>Alguns textos interessantes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martinez</dc:creator>
  <cp:lastModifiedBy>martinez</cp:lastModifiedBy>
  <cp:revision>77</cp:revision>
  <dcterms:created xsi:type="dcterms:W3CDTF">2013-10-09T15:12:13Z</dcterms:created>
  <dcterms:modified xsi:type="dcterms:W3CDTF">2016-02-29T19:49:11Z</dcterms:modified>
</cp:coreProperties>
</file>