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B8753D-5E3D-4C36-B32C-18435A28A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CC03CD-E609-4F3B-8F86-4F2ABC91C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6CAEFE0-4745-434E-B942-20CA5245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121DEAB-CC67-4F37-A25A-75C8D019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AD7D0A4-B05B-4043-BADF-6E594524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5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008B1C-1896-4689-8F00-DC2ACFD9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C1026E6-A09C-4381-AD05-FF454D6EF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D6B407D-9B28-481E-9F09-87430E66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CC8F013-1321-4378-B82C-F42A37CA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979CDF1-3212-470D-9791-FFC1D6CA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42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37FE88F-BFD4-4BC0-88A2-4562BF8F9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DC8E984-2F67-470B-B4EA-E7EDFEE9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B3A553D-2539-41A3-9D35-C43471C8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E72C185-DBA4-494F-BE83-1D236171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D8F55D6-3429-4243-88B0-02FAC936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70A469-1B92-473C-A2D9-44469A07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7B0168-5252-49CB-8D48-C9EDC7D0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5A33175-A0DD-493D-BE19-28DAB57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592B9EF-D871-4F15-A48C-58962B80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A13B619-209C-47AB-AD9B-93BB9D23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0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A8AE34-5923-408E-A896-F847EF51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D1A8656-FBFC-4BBB-BE14-E51139C4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7B1DFE0-4D87-4F1B-A066-3C4A332C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901492B-BF69-4A42-81DB-32C770C5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C11AEF9-A340-4271-BAB9-AF6973B3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3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EEC27A3-A11C-4130-8BAF-604D4122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D40C7B9-4EFF-407B-9914-C4254EA2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4835E58-9FF5-48DA-A78C-6E4933CE2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AD1F4A8-CE63-440B-BF6C-DB851F3C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3E13CDC-5B5C-4777-8263-EFC49251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261A406-158C-4587-BFB6-08CEDCE3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83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C2C3A4-1A1E-437D-B7F0-0283643B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E265D7C-3774-4BDE-9D7D-F64537C2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523A724-6BC9-4377-9F3B-69D81C1ED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9A00CCD-6C17-41CD-A1E7-97A25429D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C8CE2862-76C0-47CF-9C3C-F5D8558F9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AC31C73D-53AB-4379-A4A5-E57A710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495C57B6-C942-4482-8CBC-0A279613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8404E9B-CFD7-4F62-B44D-7C4A6499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0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B733C5-3002-4BCA-A62F-7A461F49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16CD282-9283-4931-954D-7062A261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A3F21606-9F8C-4E47-93E6-EC69027D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4937EE67-99E0-4C51-82DC-F50E69F1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5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9390283-3A0E-48D9-B5D1-F4775172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D516B7D4-C24A-4E8D-98F6-DCB3FC95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62BBBAF-950B-435A-8D1C-A1EC45B4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9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7C917E-0A34-4130-BAA4-2B7BE96A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904511F-9E39-42A9-9AE1-BB8A64B3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0C9E73D-07D4-4F76-B0C9-F91E4CD4C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D6ABF56-60FE-4185-92E2-82EB5227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AF9DC4-00A5-404B-9A48-790908CC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A7CA035-E317-485E-A563-71D22BAF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7979D3-CC97-4B32-ACFF-9EDC2B4D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0844D037-0F96-4AAE-A068-03182A0E7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36C3D38-9B0A-4480-B541-7974542BF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8BD34F6-4513-40C1-BA3C-82C3EA48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E595679-D796-4716-985F-293A935E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B299A58-B78E-4D08-BE08-25D8513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42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37B33DF2-5B93-4DCC-B779-0FA797DC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2D202FB-DF7C-4934-AB27-A3C893098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DF58BDD-0C20-4104-9978-205DDEB57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C61C-5472-490D-88E0-6371ABC718F8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4645F45-180B-42A5-A694-E3BB39CCE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20E3942-B966-4F35-9B7D-32087856F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735D-7643-4BAE-97B4-588BB53432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4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C2A3F4E-BEA4-463D-88AF-0DB70FB2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0" y="0"/>
            <a:ext cx="1645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2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A6033AA-D0D0-4C62-957E-91C9DC54F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5DC2D69-C13D-4458-9B10-FC80CFCD7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2A713D9-0613-4E77-904C-64C1CC2E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7C7DEAB-B7E5-43BF-A830-7A37841E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540" y="21860"/>
            <a:ext cx="17785080" cy="68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1C32270-6E7F-4727-A273-3461692B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4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45C4C06-AEE1-4B18-9790-833BCEEAF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880" y="-19145"/>
            <a:ext cx="17891760" cy="68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8C99245-C8EE-4F04-9F61-6BFFC7274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2EC1543-4B9D-4DF5-B51B-A4FBBBD5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5092FB8-AF61-40BB-8FA0-AD67B89AF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2B26B71-811F-4680-86D5-177F6A11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161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A75508F-E2FC-4DF8-98D1-7036498C6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9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7172C18-D165-4F9A-B2BA-A7F9969A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87B765C-6A04-4E8A-9D62-9D88105C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E1954BE-F53A-4E0D-B8DF-7D5791D41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D96D243-DC40-4F6C-9408-5BC25569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4AE7E74-108C-47AC-A00D-C2FAC7DA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6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D31B81B-4DD2-478E-B392-93811E94D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F53D51-A271-4D99-8886-16EBA4E0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FF7B1DE-A675-477B-84EB-52C31E32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7" y="-1"/>
            <a:ext cx="178419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BA41CBF-9463-43D8-B9FC-286F1232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2C975E7-5BCD-478D-BBE7-521579C38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5BF89E8-861A-4876-8EC3-4447C955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976" y="0"/>
            <a:ext cx="17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B789617-A7DA-46A4-8227-F24FB05F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7020" y="0"/>
            <a:ext cx="17846040" cy="6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3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Milene</dc:creator>
  <cp:lastModifiedBy>Saulo Kleber Rodrigues Ribeiro</cp:lastModifiedBy>
  <cp:revision>5</cp:revision>
  <dcterms:created xsi:type="dcterms:W3CDTF">2019-12-02T22:21:26Z</dcterms:created>
  <dcterms:modified xsi:type="dcterms:W3CDTF">2019-12-03T12:46:11Z</dcterms:modified>
</cp:coreProperties>
</file>