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22239-0541-41A1-84C0-707B27CA01A5}" type="datetimeFigureOut">
              <a:rPr lang="pt-BR" smtClean="0"/>
              <a:t>07/05/2014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35E96-A5F3-4FBB-B567-21D1824957E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CTEDUC</a:t>
            </a:r>
            <a:br>
              <a:rPr lang="pt-BR" dirty="0" smtClean="0"/>
            </a:br>
            <a:r>
              <a:rPr lang="pt-BR" dirty="0" smtClean="0"/>
              <a:t>Financiamento da Educação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Senador Cristovam Buarque</a:t>
            </a:r>
          </a:p>
          <a:p>
            <a:r>
              <a:rPr lang="pt-BR" dirty="0" smtClean="0"/>
              <a:t>07/05/2014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figura 1-07_maio_201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figura 2-07_maio_201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Apresentação na tela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CTEDUC Financiamento da Educação</vt:lpstr>
      <vt:lpstr>Slide 2</vt:lpstr>
      <vt:lpstr>Slide 3</vt:lpstr>
    </vt:vector>
  </TitlesOfParts>
  <Company>Senado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CTEDUC Financiamento da Educação</dc:title>
  <dc:creator>gbrandao</dc:creator>
  <cp:lastModifiedBy>gbrandao</cp:lastModifiedBy>
  <cp:revision>1</cp:revision>
  <dcterms:created xsi:type="dcterms:W3CDTF">2014-05-07T17:12:38Z</dcterms:created>
  <dcterms:modified xsi:type="dcterms:W3CDTF">2014-05-07T17:14:10Z</dcterms:modified>
</cp:coreProperties>
</file>