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354" r:id="rId3"/>
    <p:sldId id="355" r:id="rId4"/>
    <p:sldId id="389" r:id="rId5"/>
    <p:sldId id="390" r:id="rId6"/>
    <p:sldId id="383" r:id="rId7"/>
    <p:sldId id="363" r:id="rId8"/>
    <p:sldId id="391" r:id="rId9"/>
    <p:sldId id="380" r:id="rId10"/>
    <p:sldId id="386" r:id="rId11"/>
    <p:sldId id="387" r:id="rId12"/>
    <p:sldId id="384" r:id="rId13"/>
    <p:sldId id="388" r:id="rId14"/>
    <p:sldId id="365" r:id="rId15"/>
    <p:sldId id="385" r:id="rId16"/>
    <p:sldId id="368" r:id="rId17"/>
    <p:sldId id="346" r:id="rId18"/>
    <p:sldId id="303" r:id="rId19"/>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Estilo Médio 4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5" autoAdjust="0"/>
    <p:restoredTop sz="91512" autoAdjust="0"/>
  </p:normalViewPr>
  <p:slideViewPr>
    <p:cSldViewPr>
      <p:cViewPr varScale="1">
        <p:scale>
          <a:sx n="134" d="100"/>
          <a:sy n="134" d="100"/>
        </p:scale>
        <p:origin x="306" y="120"/>
      </p:cViewPr>
      <p:guideLst>
        <p:guide orient="horz" pos="1620"/>
        <p:guide pos="2880"/>
      </p:guideLst>
    </p:cSldViewPr>
  </p:slideViewPr>
  <p:notesTextViewPr>
    <p:cViewPr>
      <p:scale>
        <a:sx n="1" d="1"/>
        <a:sy n="1" d="1"/>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CC392-4AF8-4BAF-88D5-64E31B3E4D5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pt-BR"/>
        </a:p>
      </dgm:t>
    </dgm:pt>
    <dgm:pt modelId="{1C331DD6-EABD-4E86-8661-FF25070333AD}">
      <dgm:prSet phldrT="[Texto]" custT="1"/>
      <dgm:spPr/>
      <dgm:t>
        <a:bodyPr/>
        <a:lstStyle/>
        <a:p>
          <a:r>
            <a:rPr lang="en-US" sz="1400" b="0" i="0" dirty="0" err="1" smtClean="0"/>
            <a:t>Até</a:t>
          </a:r>
          <a:r>
            <a:rPr lang="en-US" sz="1400" b="0" i="0" dirty="0" smtClean="0"/>
            <a:t> 2040, as </a:t>
          </a:r>
          <a:r>
            <a:rPr lang="en-US" sz="1400" b="0" i="0" dirty="0" err="1" smtClean="0"/>
            <a:t>renováveis</a:t>
          </a:r>
          <a:r>
            <a:rPr lang="en-US" sz="1400" b="0" i="0" dirty="0" smtClean="0"/>
            <a:t> </a:t>
          </a:r>
          <a:r>
            <a:rPr lang="en-US" sz="1400" b="0" i="0" dirty="0" err="1" smtClean="0"/>
            <a:t>responderão</a:t>
          </a:r>
          <a:r>
            <a:rPr lang="en-US" sz="1400" b="0" i="0" dirty="0" smtClean="0"/>
            <a:t> </a:t>
          </a:r>
          <a:r>
            <a:rPr lang="en-US" sz="1400" b="0" i="0" dirty="0" err="1" smtClean="0"/>
            <a:t>por</a:t>
          </a:r>
          <a:r>
            <a:rPr lang="en-US" sz="1400" b="0" i="0" dirty="0" smtClean="0"/>
            <a:t> </a:t>
          </a:r>
          <a:r>
            <a:rPr lang="en-US" sz="1400" b="1" i="0" dirty="0" smtClean="0"/>
            <a:t>40%</a:t>
          </a:r>
          <a:r>
            <a:rPr lang="en-US" sz="1400" b="0" i="0" dirty="0" smtClean="0"/>
            <a:t> do </a:t>
          </a:r>
          <a:r>
            <a:rPr lang="en-US" sz="1400" b="0" i="0" dirty="0" err="1" smtClean="0"/>
            <a:t>crescimento</a:t>
          </a:r>
          <a:r>
            <a:rPr lang="en-US" sz="1400" b="0" i="0" dirty="0" smtClean="0"/>
            <a:t> </a:t>
          </a:r>
          <a:r>
            <a:rPr lang="en-US" sz="1400" b="0" i="0" dirty="0" err="1" smtClean="0"/>
            <a:t>na</a:t>
          </a:r>
          <a:r>
            <a:rPr lang="en-US" sz="1400" b="0" i="0" dirty="0" smtClean="0"/>
            <a:t> </a:t>
          </a:r>
          <a:r>
            <a:rPr lang="en-US" sz="1400" b="0" i="0" dirty="0" err="1" smtClean="0"/>
            <a:t>oferta</a:t>
          </a:r>
          <a:r>
            <a:rPr lang="en-US" sz="1400" b="0" i="0" dirty="0" smtClean="0"/>
            <a:t> global de </a:t>
          </a:r>
          <a:r>
            <a:rPr lang="en-US" sz="1400" b="0" i="0" dirty="0" err="1" smtClean="0"/>
            <a:t>energia</a:t>
          </a:r>
          <a:endParaRPr lang="pt-BR" sz="1400" dirty="0"/>
        </a:p>
      </dgm:t>
    </dgm:pt>
    <dgm:pt modelId="{3F8B637A-E678-430F-A579-AE5CC243F704}" type="parTrans" cxnId="{6DDCA8F9-2AE2-49DB-AE5D-8D19D91613F2}">
      <dgm:prSet/>
      <dgm:spPr/>
      <dgm:t>
        <a:bodyPr/>
        <a:lstStyle/>
        <a:p>
          <a:endParaRPr lang="pt-BR" sz="1400"/>
        </a:p>
      </dgm:t>
    </dgm:pt>
    <dgm:pt modelId="{3629C3D8-012A-4614-A4F7-FD45B22D8551}" type="sibTrans" cxnId="{6DDCA8F9-2AE2-49DB-AE5D-8D19D91613F2}">
      <dgm:prSet/>
      <dgm:spPr/>
      <dgm:t>
        <a:bodyPr/>
        <a:lstStyle/>
        <a:p>
          <a:endParaRPr lang="pt-BR" sz="1400"/>
        </a:p>
      </dgm:t>
    </dgm:pt>
    <dgm:pt modelId="{0D11B871-FD6F-40B7-8EC5-2218EFF0983B}">
      <dgm:prSet phldrT="[Texto]" custT="1"/>
      <dgm:spPr/>
      <dgm:t>
        <a:bodyPr/>
        <a:lstStyle/>
        <a:p>
          <a:r>
            <a:rPr lang="en-US" sz="1400" b="0" i="0" dirty="0" err="1" smtClean="0"/>
            <a:t>Até</a:t>
          </a:r>
          <a:r>
            <a:rPr lang="en-US" sz="1400" b="0" i="0" dirty="0" smtClean="0"/>
            <a:t> 2040, as </a:t>
          </a:r>
          <a:r>
            <a:rPr lang="en-US" sz="1400" b="0" i="0" dirty="0" err="1" smtClean="0"/>
            <a:t>renováveis</a:t>
          </a:r>
          <a:r>
            <a:rPr lang="en-US" sz="1400" b="0" i="0" dirty="0" smtClean="0"/>
            <a:t> </a:t>
          </a:r>
          <a:r>
            <a:rPr lang="en-US" sz="1400" b="0" i="0" dirty="0" err="1" smtClean="0"/>
            <a:t>capturarão</a:t>
          </a:r>
          <a:r>
            <a:rPr lang="en-US" sz="1400" b="0" i="0" dirty="0" smtClean="0"/>
            <a:t> </a:t>
          </a:r>
          <a:r>
            <a:rPr lang="en-US" sz="1400" b="1" i="0" dirty="0" smtClean="0"/>
            <a:t>2/3</a:t>
          </a:r>
          <a:r>
            <a:rPr lang="en-US" sz="1400" b="0" i="0" dirty="0" smtClean="0"/>
            <a:t> dos </a:t>
          </a:r>
          <a:r>
            <a:rPr lang="en-US" sz="1400" b="0" i="0" dirty="0" err="1" smtClean="0"/>
            <a:t>investimentos</a:t>
          </a:r>
          <a:r>
            <a:rPr lang="en-US" sz="1400" b="0" i="0" dirty="0" smtClean="0"/>
            <a:t> </a:t>
          </a:r>
          <a:r>
            <a:rPr lang="en-US" sz="1400" b="0" i="0" dirty="0" err="1" smtClean="0"/>
            <a:t>globais</a:t>
          </a:r>
          <a:r>
            <a:rPr lang="en-US" sz="1400" b="0" i="0" dirty="0" smtClean="0"/>
            <a:t> </a:t>
          </a:r>
          <a:r>
            <a:rPr lang="en-US" sz="1400" b="0" i="0" dirty="0" err="1" smtClean="0"/>
            <a:t>em</a:t>
          </a:r>
          <a:r>
            <a:rPr lang="en-US" sz="1400" b="0" i="0" dirty="0" smtClean="0"/>
            <a:t> </a:t>
          </a:r>
          <a:r>
            <a:rPr lang="en-US" sz="1400" b="0" i="0" dirty="0" err="1" smtClean="0"/>
            <a:t>geração</a:t>
          </a:r>
          <a:r>
            <a:rPr lang="en-US" sz="1400" b="0" i="0" dirty="0" smtClean="0"/>
            <a:t> de </a:t>
          </a:r>
          <a:r>
            <a:rPr lang="en-US" sz="1400" b="0" i="0" dirty="0" err="1" smtClean="0"/>
            <a:t>eletricidade</a:t>
          </a:r>
          <a:r>
            <a:rPr lang="en-US" sz="1400" b="0" i="0" dirty="0" smtClean="0"/>
            <a:t>. </a:t>
          </a:r>
          <a:r>
            <a:rPr lang="en-US" sz="1400" b="0" i="0" dirty="0" err="1" smtClean="0"/>
            <a:t>Em</a:t>
          </a:r>
          <a:r>
            <a:rPr lang="en-US" sz="1400" b="0" i="0" dirty="0" smtClean="0"/>
            <a:t> </a:t>
          </a:r>
          <a:r>
            <a:rPr lang="en-US" sz="1400" b="0" i="0" dirty="0" err="1" smtClean="0"/>
            <a:t>muitos</a:t>
          </a:r>
          <a:r>
            <a:rPr lang="en-US" sz="1400" b="0" i="0" dirty="0" smtClean="0"/>
            <a:t> </a:t>
          </a:r>
          <a:r>
            <a:rPr lang="en-US" sz="1400" b="0" i="0" dirty="0" err="1" smtClean="0"/>
            <a:t>países</a:t>
          </a:r>
          <a:r>
            <a:rPr lang="en-US" sz="1400" b="0" i="0" dirty="0" smtClean="0"/>
            <a:t>, se </a:t>
          </a:r>
          <a:r>
            <a:rPr lang="en-US" sz="1400" b="0" i="0" dirty="0" err="1" smtClean="0"/>
            <a:t>consolidarão</a:t>
          </a:r>
          <a:r>
            <a:rPr lang="en-US" sz="1400" b="0" i="0" dirty="0" smtClean="0"/>
            <a:t> </a:t>
          </a:r>
          <a:r>
            <a:rPr lang="en-US" sz="1400" b="0" i="0" dirty="0" err="1" smtClean="0"/>
            <a:t>como</a:t>
          </a:r>
          <a:r>
            <a:rPr lang="en-US" sz="1400" b="0" i="0" dirty="0" smtClean="0"/>
            <a:t> a </a:t>
          </a:r>
          <a:r>
            <a:rPr lang="en-US" sz="1400" b="0" i="0" dirty="0" err="1" smtClean="0"/>
            <a:t>alternativa</a:t>
          </a:r>
          <a:r>
            <a:rPr lang="en-US" sz="1400" b="0" i="0" dirty="0" smtClean="0"/>
            <a:t> </a:t>
          </a:r>
          <a:r>
            <a:rPr lang="en-US" sz="1400" b="0" i="0" dirty="0" err="1" smtClean="0"/>
            <a:t>mais</a:t>
          </a:r>
          <a:r>
            <a:rPr lang="en-US" sz="1400" b="0" i="0" dirty="0" smtClean="0"/>
            <a:t> </a:t>
          </a:r>
          <a:r>
            <a:rPr lang="en-US" sz="1400" b="0" i="0" dirty="0" err="1" smtClean="0"/>
            <a:t>barata</a:t>
          </a:r>
          <a:endParaRPr lang="pt-BR" sz="1400" dirty="0"/>
        </a:p>
      </dgm:t>
    </dgm:pt>
    <dgm:pt modelId="{01E9AF4F-361B-43E5-AE4F-506B080511FC}" type="parTrans" cxnId="{5FF6655B-70AA-4048-AADC-D1E8E60C7085}">
      <dgm:prSet/>
      <dgm:spPr/>
      <dgm:t>
        <a:bodyPr/>
        <a:lstStyle/>
        <a:p>
          <a:endParaRPr lang="pt-BR" sz="1400"/>
        </a:p>
      </dgm:t>
    </dgm:pt>
    <dgm:pt modelId="{C5575635-EF46-443C-9178-1DF3C3AD1D86}" type="sibTrans" cxnId="{5FF6655B-70AA-4048-AADC-D1E8E60C7085}">
      <dgm:prSet/>
      <dgm:spPr/>
      <dgm:t>
        <a:bodyPr/>
        <a:lstStyle/>
        <a:p>
          <a:endParaRPr lang="pt-BR" sz="1400"/>
        </a:p>
      </dgm:t>
    </dgm:pt>
    <dgm:pt modelId="{05752244-1306-458E-A7A2-09C976992654}">
      <dgm:prSet phldrT="[Texto]" custT="1"/>
      <dgm:spPr/>
      <dgm:t>
        <a:bodyPr/>
        <a:lstStyle/>
        <a:p>
          <a:r>
            <a:rPr lang="en-US" sz="1400" b="0" i="0" dirty="0" smtClean="0"/>
            <a:t>O </a:t>
          </a:r>
          <a:r>
            <a:rPr lang="en-US" sz="1400" b="0" i="0" dirty="0" err="1" smtClean="0"/>
            <a:t>rápido</a:t>
          </a:r>
          <a:r>
            <a:rPr lang="en-US" sz="1400" b="0" i="0" dirty="0" smtClean="0"/>
            <a:t> </a:t>
          </a:r>
          <a:r>
            <a:rPr lang="en-US" sz="1400" b="0" i="0" dirty="0" err="1" smtClean="0"/>
            <a:t>crescimento</a:t>
          </a:r>
          <a:r>
            <a:rPr lang="en-US" sz="1400" b="0" i="0" dirty="0" smtClean="0"/>
            <a:t> da </a:t>
          </a:r>
          <a:r>
            <a:rPr lang="en-US" sz="1400" b="0" i="0" dirty="0" err="1" smtClean="0"/>
            <a:t>energia</a:t>
          </a:r>
          <a:r>
            <a:rPr lang="en-US" sz="1400" b="0" i="0" dirty="0" smtClean="0"/>
            <a:t> </a:t>
          </a:r>
          <a:r>
            <a:rPr lang="en-US" sz="1400" b="1" i="0" dirty="0" smtClean="0"/>
            <a:t>solar </a:t>
          </a:r>
          <a:r>
            <a:rPr lang="en-US" sz="1400" b="1" i="0" dirty="0" err="1" smtClean="0"/>
            <a:t>fotovoltaica</a:t>
          </a:r>
          <a:r>
            <a:rPr lang="en-US" sz="1400" b="0" i="0" dirty="0" smtClean="0"/>
            <a:t>, </a:t>
          </a:r>
          <a:r>
            <a:rPr lang="en-US" sz="1400" b="0" i="0" dirty="0" err="1" smtClean="0"/>
            <a:t>liderado</a:t>
          </a:r>
          <a:r>
            <a:rPr lang="en-US" sz="1400" b="0" i="0" dirty="0" smtClean="0"/>
            <a:t> </a:t>
          </a:r>
          <a:r>
            <a:rPr lang="en-US" sz="1400" b="0" i="0" dirty="0" err="1" smtClean="0"/>
            <a:t>por</a:t>
          </a:r>
          <a:r>
            <a:rPr lang="en-US" sz="1400" b="0" i="0" dirty="0" smtClean="0"/>
            <a:t> China e India, </a:t>
          </a:r>
          <a:r>
            <a:rPr lang="en-US" sz="1400" b="0" i="0" dirty="0" err="1" smtClean="0"/>
            <a:t>consolidará</a:t>
          </a:r>
          <a:r>
            <a:rPr lang="en-US" sz="1400" b="0" i="0" dirty="0" smtClean="0"/>
            <a:t> </a:t>
          </a:r>
          <a:r>
            <a:rPr lang="en-US" sz="1400" b="0" i="0" dirty="0" err="1" smtClean="0"/>
            <a:t>essa</a:t>
          </a:r>
          <a:r>
            <a:rPr lang="en-US" sz="1400" b="0" i="0" dirty="0" smtClean="0"/>
            <a:t> </a:t>
          </a:r>
          <a:r>
            <a:rPr lang="en-US" sz="1400" b="0" i="0" dirty="0" err="1" smtClean="0"/>
            <a:t>fonte</a:t>
          </a:r>
          <a:r>
            <a:rPr lang="en-US" sz="1400" b="0" i="0" dirty="0" smtClean="0"/>
            <a:t> </a:t>
          </a:r>
          <a:r>
            <a:rPr lang="en-US" sz="1400" b="0" i="0" dirty="0" err="1" smtClean="0"/>
            <a:t>como</a:t>
          </a:r>
          <a:r>
            <a:rPr lang="en-US" sz="1400" b="0" i="0" dirty="0" smtClean="0"/>
            <a:t> a </a:t>
          </a:r>
          <a:r>
            <a:rPr lang="en-US" sz="1400" b="0" i="0" dirty="0" err="1" smtClean="0"/>
            <a:t>fonte</a:t>
          </a:r>
          <a:r>
            <a:rPr lang="en-US" sz="1400" b="0" i="0" dirty="0" smtClean="0"/>
            <a:t> de </a:t>
          </a:r>
          <a:r>
            <a:rPr lang="en-US" sz="1400" b="0" i="0" dirty="0" err="1" smtClean="0"/>
            <a:t>baixo</a:t>
          </a:r>
          <a:r>
            <a:rPr lang="en-US" sz="1400" b="0" i="0" dirty="0" smtClean="0"/>
            <a:t> </a:t>
          </a:r>
          <a:r>
            <a:rPr lang="en-US" sz="1400" b="0" i="0" dirty="0" err="1" smtClean="0"/>
            <a:t>carbono</a:t>
          </a:r>
          <a:r>
            <a:rPr lang="en-US" sz="1400" b="0" i="0" dirty="0" smtClean="0"/>
            <a:t> </a:t>
          </a:r>
          <a:r>
            <a:rPr lang="en-US" sz="1400" b="0" i="0" dirty="0" err="1" smtClean="0"/>
            <a:t>mais</a:t>
          </a:r>
          <a:r>
            <a:rPr lang="en-US" sz="1400" b="0" i="0" dirty="0" smtClean="0"/>
            <a:t> </a:t>
          </a:r>
          <a:r>
            <a:rPr lang="en-US" sz="1400" b="0" i="0" dirty="0" err="1" smtClean="0"/>
            <a:t>importante</a:t>
          </a:r>
          <a:r>
            <a:rPr lang="en-US" sz="1400" b="0" i="0" dirty="0" smtClean="0"/>
            <a:t> </a:t>
          </a:r>
          <a:r>
            <a:rPr lang="en-US" sz="1400" b="0" i="0" dirty="0" err="1" smtClean="0"/>
            <a:t>em</a:t>
          </a:r>
          <a:r>
            <a:rPr lang="en-US" sz="1400" b="0" i="0" dirty="0" smtClean="0"/>
            <a:t> 2040</a:t>
          </a:r>
          <a:endParaRPr lang="pt-BR" sz="1400" dirty="0"/>
        </a:p>
      </dgm:t>
    </dgm:pt>
    <dgm:pt modelId="{5C4F5BFE-B867-402C-B81F-86F971FDEB4A}" type="parTrans" cxnId="{273D442D-D1C8-43EE-8C0C-0739E8E12386}">
      <dgm:prSet/>
      <dgm:spPr/>
      <dgm:t>
        <a:bodyPr/>
        <a:lstStyle/>
        <a:p>
          <a:endParaRPr lang="pt-BR" sz="1400"/>
        </a:p>
      </dgm:t>
    </dgm:pt>
    <dgm:pt modelId="{5E411108-DB18-4099-8E03-A6882FB3406D}" type="sibTrans" cxnId="{273D442D-D1C8-43EE-8C0C-0739E8E12386}">
      <dgm:prSet/>
      <dgm:spPr/>
      <dgm:t>
        <a:bodyPr/>
        <a:lstStyle/>
        <a:p>
          <a:endParaRPr lang="pt-BR" sz="1400"/>
        </a:p>
      </dgm:t>
    </dgm:pt>
    <dgm:pt modelId="{16C50BD9-3686-4825-9753-AE72CF32E166}">
      <dgm:prSet phldrT="[Texto]" custT="1"/>
      <dgm:spPr/>
      <dgm:t>
        <a:bodyPr/>
        <a:lstStyle/>
        <a:p>
          <a:r>
            <a:rPr lang="en-US" sz="1400" b="0" i="0" dirty="0" smtClean="0"/>
            <a:t>Na Europa, as </a:t>
          </a:r>
          <a:r>
            <a:rPr lang="en-US" sz="1400" b="0" i="0" dirty="0" err="1" smtClean="0"/>
            <a:t>renováveis</a:t>
          </a:r>
          <a:r>
            <a:rPr lang="en-US" sz="1400" b="0" i="0" dirty="0" smtClean="0"/>
            <a:t> </a:t>
          </a:r>
          <a:r>
            <a:rPr lang="en-US" sz="1400" b="0" i="0" dirty="0" err="1" smtClean="0"/>
            <a:t>responderão</a:t>
          </a:r>
          <a:r>
            <a:rPr lang="en-US" sz="1400" b="0" i="0" dirty="0" smtClean="0"/>
            <a:t> </a:t>
          </a:r>
          <a:r>
            <a:rPr lang="en-US" sz="1400" b="0" i="0" dirty="0" err="1" smtClean="0"/>
            <a:t>por</a:t>
          </a:r>
          <a:r>
            <a:rPr lang="en-US" sz="1400" b="0" i="0" dirty="0" smtClean="0"/>
            <a:t> 80% das </a:t>
          </a:r>
          <a:r>
            <a:rPr lang="en-US" sz="1400" b="0" i="0" dirty="0" err="1" smtClean="0"/>
            <a:t>adições</a:t>
          </a:r>
          <a:r>
            <a:rPr lang="en-US" sz="1400" b="1" i="0" dirty="0" smtClean="0"/>
            <a:t>. </a:t>
          </a:r>
          <a:r>
            <a:rPr lang="en-US" sz="1400" b="1" i="0" dirty="0" err="1" smtClean="0"/>
            <a:t>Energia</a:t>
          </a:r>
          <a:r>
            <a:rPr lang="en-US" sz="1400" b="1" i="0" dirty="0" smtClean="0"/>
            <a:t> </a:t>
          </a:r>
          <a:r>
            <a:rPr lang="en-US" sz="1400" b="1" i="0" dirty="0" err="1" smtClean="0"/>
            <a:t>eólica</a:t>
          </a:r>
          <a:r>
            <a:rPr lang="en-US" sz="1400" b="0" i="0" dirty="0" smtClean="0"/>
            <a:t> </a:t>
          </a:r>
          <a:r>
            <a:rPr lang="en-US" sz="1400" b="0" i="0" dirty="0" err="1" smtClean="0"/>
            <a:t>será</a:t>
          </a:r>
          <a:r>
            <a:rPr lang="en-US" sz="1400" b="0" i="0" dirty="0" smtClean="0"/>
            <a:t> a principal </a:t>
          </a:r>
          <a:r>
            <a:rPr lang="en-US" sz="1400" b="0" i="0" dirty="0" err="1" smtClean="0"/>
            <a:t>fonte</a:t>
          </a:r>
          <a:r>
            <a:rPr lang="en-US" sz="1400" b="0" i="0" dirty="0" smtClean="0"/>
            <a:t> </a:t>
          </a:r>
          <a:r>
            <a:rPr lang="en-US" sz="1400" b="0" i="0" dirty="0" err="1" smtClean="0"/>
            <a:t>já</a:t>
          </a:r>
          <a:r>
            <a:rPr lang="en-US" sz="1400" b="0" i="0" dirty="0" smtClean="0"/>
            <a:t> </a:t>
          </a:r>
          <a:r>
            <a:rPr lang="en-US" sz="1400" b="0" i="0" dirty="0" err="1" smtClean="0"/>
            <a:t>em</a:t>
          </a:r>
          <a:r>
            <a:rPr lang="en-US" sz="1400" b="0" i="0" dirty="0" smtClean="0"/>
            <a:t> 2030</a:t>
          </a:r>
          <a:endParaRPr lang="pt-BR" sz="1400" dirty="0"/>
        </a:p>
      </dgm:t>
    </dgm:pt>
    <dgm:pt modelId="{3F7A3A74-D58A-4C0C-A257-FBE05FDB1CC2}" type="parTrans" cxnId="{786A3861-F0B3-4449-BBC8-F70625EFCD07}">
      <dgm:prSet/>
      <dgm:spPr/>
      <dgm:t>
        <a:bodyPr/>
        <a:lstStyle/>
        <a:p>
          <a:endParaRPr lang="pt-BR"/>
        </a:p>
      </dgm:t>
    </dgm:pt>
    <dgm:pt modelId="{58503C9B-BB7B-496A-BEC0-7E9306420C78}" type="sibTrans" cxnId="{786A3861-F0B3-4449-BBC8-F70625EFCD07}">
      <dgm:prSet/>
      <dgm:spPr/>
      <dgm:t>
        <a:bodyPr/>
        <a:lstStyle/>
        <a:p>
          <a:endParaRPr lang="pt-BR"/>
        </a:p>
      </dgm:t>
    </dgm:pt>
    <dgm:pt modelId="{D11B5AC5-BF41-49AF-835B-8D0B3C9951B8}" type="pres">
      <dgm:prSet presAssocID="{79DCC392-4AF8-4BAF-88D5-64E31B3E4D56}" presName="linear" presStyleCnt="0">
        <dgm:presLayoutVars>
          <dgm:dir/>
          <dgm:animLvl val="lvl"/>
          <dgm:resizeHandles val="exact"/>
        </dgm:presLayoutVars>
      </dgm:prSet>
      <dgm:spPr/>
      <dgm:t>
        <a:bodyPr/>
        <a:lstStyle/>
        <a:p>
          <a:endParaRPr lang="pt-BR"/>
        </a:p>
      </dgm:t>
    </dgm:pt>
    <dgm:pt modelId="{B8129C57-E0D9-4535-B4A8-C7C64A4E9C8C}" type="pres">
      <dgm:prSet presAssocID="{1C331DD6-EABD-4E86-8661-FF25070333AD}" presName="parentLin" presStyleCnt="0"/>
      <dgm:spPr/>
    </dgm:pt>
    <dgm:pt modelId="{83FF063C-D6BC-4B0A-943F-5568FE0E1CDD}" type="pres">
      <dgm:prSet presAssocID="{1C331DD6-EABD-4E86-8661-FF25070333AD}" presName="parentLeftMargin" presStyleLbl="node1" presStyleIdx="0" presStyleCnt="4"/>
      <dgm:spPr/>
      <dgm:t>
        <a:bodyPr/>
        <a:lstStyle/>
        <a:p>
          <a:endParaRPr lang="pt-BR"/>
        </a:p>
      </dgm:t>
    </dgm:pt>
    <dgm:pt modelId="{4A4B67F3-ADCD-4008-BCC5-DD4BCE43A8AC}" type="pres">
      <dgm:prSet presAssocID="{1C331DD6-EABD-4E86-8661-FF25070333AD}" presName="parentText" presStyleLbl="node1" presStyleIdx="0" presStyleCnt="4">
        <dgm:presLayoutVars>
          <dgm:chMax val="0"/>
          <dgm:bulletEnabled val="1"/>
        </dgm:presLayoutVars>
      </dgm:prSet>
      <dgm:spPr/>
      <dgm:t>
        <a:bodyPr/>
        <a:lstStyle/>
        <a:p>
          <a:endParaRPr lang="pt-BR"/>
        </a:p>
      </dgm:t>
    </dgm:pt>
    <dgm:pt modelId="{6203786B-39B5-4632-97AD-74353BE1DC50}" type="pres">
      <dgm:prSet presAssocID="{1C331DD6-EABD-4E86-8661-FF25070333AD}" presName="negativeSpace" presStyleCnt="0"/>
      <dgm:spPr/>
    </dgm:pt>
    <dgm:pt modelId="{610B4AEA-8A4A-4950-B9B4-1F471D904364}" type="pres">
      <dgm:prSet presAssocID="{1C331DD6-EABD-4E86-8661-FF25070333AD}" presName="childText" presStyleLbl="conFgAcc1" presStyleIdx="0" presStyleCnt="4">
        <dgm:presLayoutVars>
          <dgm:bulletEnabled val="1"/>
        </dgm:presLayoutVars>
      </dgm:prSet>
      <dgm:spPr/>
    </dgm:pt>
    <dgm:pt modelId="{DFAA1742-4D48-4FB6-B3B1-7910F70F8022}" type="pres">
      <dgm:prSet presAssocID="{3629C3D8-012A-4614-A4F7-FD45B22D8551}" presName="spaceBetweenRectangles" presStyleCnt="0"/>
      <dgm:spPr/>
    </dgm:pt>
    <dgm:pt modelId="{8115E37E-06B5-4B83-90BC-35D89CE4EF4A}" type="pres">
      <dgm:prSet presAssocID="{16C50BD9-3686-4825-9753-AE72CF32E166}" presName="parentLin" presStyleCnt="0"/>
      <dgm:spPr/>
    </dgm:pt>
    <dgm:pt modelId="{38F0DDB9-328B-4D07-98E1-6FC94D2A6D3A}" type="pres">
      <dgm:prSet presAssocID="{16C50BD9-3686-4825-9753-AE72CF32E166}" presName="parentLeftMargin" presStyleLbl="node1" presStyleIdx="0" presStyleCnt="4"/>
      <dgm:spPr/>
      <dgm:t>
        <a:bodyPr/>
        <a:lstStyle/>
        <a:p>
          <a:endParaRPr lang="pt-BR"/>
        </a:p>
      </dgm:t>
    </dgm:pt>
    <dgm:pt modelId="{76646286-C6D4-4BEC-A2CD-619664E6246F}" type="pres">
      <dgm:prSet presAssocID="{16C50BD9-3686-4825-9753-AE72CF32E166}" presName="parentText" presStyleLbl="node1" presStyleIdx="1" presStyleCnt="4">
        <dgm:presLayoutVars>
          <dgm:chMax val="0"/>
          <dgm:bulletEnabled val="1"/>
        </dgm:presLayoutVars>
      </dgm:prSet>
      <dgm:spPr/>
      <dgm:t>
        <a:bodyPr/>
        <a:lstStyle/>
        <a:p>
          <a:endParaRPr lang="pt-BR"/>
        </a:p>
      </dgm:t>
    </dgm:pt>
    <dgm:pt modelId="{3573825D-8E4B-4772-9FB3-7C70435F4EAE}" type="pres">
      <dgm:prSet presAssocID="{16C50BD9-3686-4825-9753-AE72CF32E166}" presName="negativeSpace" presStyleCnt="0"/>
      <dgm:spPr/>
    </dgm:pt>
    <dgm:pt modelId="{0AB37ADF-C082-4436-A03A-669C424BB408}" type="pres">
      <dgm:prSet presAssocID="{16C50BD9-3686-4825-9753-AE72CF32E166}" presName="childText" presStyleLbl="conFgAcc1" presStyleIdx="1" presStyleCnt="4">
        <dgm:presLayoutVars>
          <dgm:bulletEnabled val="1"/>
        </dgm:presLayoutVars>
      </dgm:prSet>
      <dgm:spPr/>
    </dgm:pt>
    <dgm:pt modelId="{FCA70F1F-F954-42DE-A75B-D6B7120BDDBD}" type="pres">
      <dgm:prSet presAssocID="{58503C9B-BB7B-496A-BEC0-7E9306420C78}" presName="spaceBetweenRectangles" presStyleCnt="0"/>
      <dgm:spPr/>
    </dgm:pt>
    <dgm:pt modelId="{C18DE841-2552-4B4D-8EA3-F493EA9C06F5}" type="pres">
      <dgm:prSet presAssocID="{0D11B871-FD6F-40B7-8EC5-2218EFF0983B}" presName="parentLin" presStyleCnt="0"/>
      <dgm:spPr/>
    </dgm:pt>
    <dgm:pt modelId="{95E39C21-49CF-4B7F-A066-3DEC7959C482}" type="pres">
      <dgm:prSet presAssocID="{0D11B871-FD6F-40B7-8EC5-2218EFF0983B}" presName="parentLeftMargin" presStyleLbl="node1" presStyleIdx="1" presStyleCnt="4"/>
      <dgm:spPr/>
      <dgm:t>
        <a:bodyPr/>
        <a:lstStyle/>
        <a:p>
          <a:endParaRPr lang="pt-BR"/>
        </a:p>
      </dgm:t>
    </dgm:pt>
    <dgm:pt modelId="{BA9A3081-830B-428E-BAA0-A45ED11E07DE}" type="pres">
      <dgm:prSet presAssocID="{0D11B871-FD6F-40B7-8EC5-2218EFF0983B}" presName="parentText" presStyleLbl="node1" presStyleIdx="2" presStyleCnt="4">
        <dgm:presLayoutVars>
          <dgm:chMax val="0"/>
          <dgm:bulletEnabled val="1"/>
        </dgm:presLayoutVars>
      </dgm:prSet>
      <dgm:spPr/>
      <dgm:t>
        <a:bodyPr/>
        <a:lstStyle/>
        <a:p>
          <a:endParaRPr lang="pt-BR"/>
        </a:p>
      </dgm:t>
    </dgm:pt>
    <dgm:pt modelId="{24819D19-52B7-47E3-95CC-4971D19811C0}" type="pres">
      <dgm:prSet presAssocID="{0D11B871-FD6F-40B7-8EC5-2218EFF0983B}" presName="negativeSpace" presStyleCnt="0"/>
      <dgm:spPr/>
    </dgm:pt>
    <dgm:pt modelId="{A331AB83-D0D9-4352-97E1-B473571ABA02}" type="pres">
      <dgm:prSet presAssocID="{0D11B871-FD6F-40B7-8EC5-2218EFF0983B}" presName="childText" presStyleLbl="conFgAcc1" presStyleIdx="2" presStyleCnt="4">
        <dgm:presLayoutVars>
          <dgm:bulletEnabled val="1"/>
        </dgm:presLayoutVars>
      </dgm:prSet>
      <dgm:spPr/>
    </dgm:pt>
    <dgm:pt modelId="{98FC49F9-C80F-4BEE-AD9A-E9AE1D10E41B}" type="pres">
      <dgm:prSet presAssocID="{C5575635-EF46-443C-9178-1DF3C3AD1D86}" presName="spaceBetweenRectangles" presStyleCnt="0"/>
      <dgm:spPr/>
    </dgm:pt>
    <dgm:pt modelId="{F8ED1960-3B1B-467D-B3F2-83D0F2EFDC82}" type="pres">
      <dgm:prSet presAssocID="{05752244-1306-458E-A7A2-09C976992654}" presName="parentLin" presStyleCnt="0"/>
      <dgm:spPr/>
    </dgm:pt>
    <dgm:pt modelId="{AE46B1F6-AE1A-42B9-9827-3D354D245FE2}" type="pres">
      <dgm:prSet presAssocID="{05752244-1306-458E-A7A2-09C976992654}" presName="parentLeftMargin" presStyleLbl="node1" presStyleIdx="2" presStyleCnt="4"/>
      <dgm:spPr/>
      <dgm:t>
        <a:bodyPr/>
        <a:lstStyle/>
        <a:p>
          <a:endParaRPr lang="pt-BR"/>
        </a:p>
      </dgm:t>
    </dgm:pt>
    <dgm:pt modelId="{99B7B232-F1F6-47FB-92FB-5A367654DC2D}" type="pres">
      <dgm:prSet presAssocID="{05752244-1306-458E-A7A2-09C976992654}" presName="parentText" presStyleLbl="node1" presStyleIdx="3" presStyleCnt="4">
        <dgm:presLayoutVars>
          <dgm:chMax val="0"/>
          <dgm:bulletEnabled val="1"/>
        </dgm:presLayoutVars>
      </dgm:prSet>
      <dgm:spPr/>
      <dgm:t>
        <a:bodyPr/>
        <a:lstStyle/>
        <a:p>
          <a:endParaRPr lang="pt-BR"/>
        </a:p>
      </dgm:t>
    </dgm:pt>
    <dgm:pt modelId="{BF681309-2BEA-4D5B-8787-E1531EB61F99}" type="pres">
      <dgm:prSet presAssocID="{05752244-1306-458E-A7A2-09C976992654}" presName="negativeSpace" presStyleCnt="0"/>
      <dgm:spPr/>
    </dgm:pt>
    <dgm:pt modelId="{5937BA1D-EC03-4920-8EA1-5E0451C0D30F}" type="pres">
      <dgm:prSet presAssocID="{05752244-1306-458E-A7A2-09C976992654}" presName="childText" presStyleLbl="conFgAcc1" presStyleIdx="3" presStyleCnt="4">
        <dgm:presLayoutVars>
          <dgm:bulletEnabled val="1"/>
        </dgm:presLayoutVars>
      </dgm:prSet>
      <dgm:spPr/>
    </dgm:pt>
  </dgm:ptLst>
  <dgm:cxnLst>
    <dgm:cxn modelId="{6DDCA8F9-2AE2-49DB-AE5D-8D19D91613F2}" srcId="{79DCC392-4AF8-4BAF-88D5-64E31B3E4D56}" destId="{1C331DD6-EABD-4E86-8661-FF25070333AD}" srcOrd="0" destOrd="0" parTransId="{3F8B637A-E678-430F-A579-AE5CC243F704}" sibTransId="{3629C3D8-012A-4614-A4F7-FD45B22D8551}"/>
    <dgm:cxn modelId="{786A3861-F0B3-4449-BBC8-F70625EFCD07}" srcId="{79DCC392-4AF8-4BAF-88D5-64E31B3E4D56}" destId="{16C50BD9-3686-4825-9753-AE72CF32E166}" srcOrd="1" destOrd="0" parTransId="{3F7A3A74-D58A-4C0C-A257-FBE05FDB1CC2}" sibTransId="{58503C9B-BB7B-496A-BEC0-7E9306420C78}"/>
    <dgm:cxn modelId="{72CDFEB3-87DE-46E2-9CDE-4A0B87275CFA}" type="presOf" srcId="{1C331DD6-EABD-4E86-8661-FF25070333AD}" destId="{4A4B67F3-ADCD-4008-BCC5-DD4BCE43A8AC}" srcOrd="1" destOrd="0" presId="urn:microsoft.com/office/officeart/2005/8/layout/list1"/>
    <dgm:cxn modelId="{AAFB8F5E-96FA-461F-B366-C39B9CB9A2A0}" type="presOf" srcId="{0D11B871-FD6F-40B7-8EC5-2218EFF0983B}" destId="{BA9A3081-830B-428E-BAA0-A45ED11E07DE}" srcOrd="1" destOrd="0" presId="urn:microsoft.com/office/officeart/2005/8/layout/list1"/>
    <dgm:cxn modelId="{99AF0141-AA12-45AE-84EB-42382DD59747}" type="presOf" srcId="{05752244-1306-458E-A7A2-09C976992654}" destId="{AE46B1F6-AE1A-42B9-9827-3D354D245FE2}" srcOrd="0" destOrd="0" presId="urn:microsoft.com/office/officeart/2005/8/layout/list1"/>
    <dgm:cxn modelId="{273D442D-D1C8-43EE-8C0C-0739E8E12386}" srcId="{79DCC392-4AF8-4BAF-88D5-64E31B3E4D56}" destId="{05752244-1306-458E-A7A2-09C976992654}" srcOrd="3" destOrd="0" parTransId="{5C4F5BFE-B867-402C-B81F-86F971FDEB4A}" sibTransId="{5E411108-DB18-4099-8E03-A6882FB3406D}"/>
    <dgm:cxn modelId="{A83F6465-61D3-4ADA-BFDF-5E8B3B0744B2}" type="presOf" srcId="{05752244-1306-458E-A7A2-09C976992654}" destId="{99B7B232-F1F6-47FB-92FB-5A367654DC2D}" srcOrd="1" destOrd="0" presId="urn:microsoft.com/office/officeart/2005/8/layout/list1"/>
    <dgm:cxn modelId="{68B80854-539B-43AF-B26E-CC16F1F50991}" type="presOf" srcId="{16C50BD9-3686-4825-9753-AE72CF32E166}" destId="{38F0DDB9-328B-4D07-98E1-6FC94D2A6D3A}" srcOrd="0" destOrd="0" presId="urn:microsoft.com/office/officeart/2005/8/layout/list1"/>
    <dgm:cxn modelId="{D8788AD0-9BBE-4EB9-B613-7688CBA282BF}" type="presOf" srcId="{0D11B871-FD6F-40B7-8EC5-2218EFF0983B}" destId="{95E39C21-49CF-4B7F-A066-3DEC7959C482}" srcOrd="0" destOrd="0" presId="urn:microsoft.com/office/officeart/2005/8/layout/list1"/>
    <dgm:cxn modelId="{468D711F-B838-457F-913B-3AAB90BC06D0}" type="presOf" srcId="{16C50BD9-3686-4825-9753-AE72CF32E166}" destId="{76646286-C6D4-4BEC-A2CD-619664E6246F}" srcOrd="1" destOrd="0" presId="urn:microsoft.com/office/officeart/2005/8/layout/list1"/>
    <dgm:cxn modelId="{5FF6655B-70AA-4048-AADC-D1E8E60C7085}" srcId="{79DCC392-4AF8-4BAF-88D5-64E31B3E4D56}" destId="{0D11B871-FD6F-40B7-8EC5-2218EFF0983B}" srcOrd="2" destOrd="0" parTransId="{01E9AF4F-361B-43E5-AE4F-506B080511FC}" sibTransId="{C5575635-EF46-443C-9178-1DF3C3AD1D86}"/>
    <dgm:cxn modelId="{8DE63021-2014-41CE-866F-479287005338}" type="presOf" srcId="{79DCC392-4AF8-4BAF-88D5-64E31B3E4D56}" destId="{D11B5AC5-BF41-49AF-835B-8D0B3C9951B8}" srcOrd="0" destOrd="0" presId="urn:microsoft.com/office/officeart/2005/8/layout/list1"/>
    <dgm:cxn modelId="{714B65EE-324E-4E0F-9F08-66569CB83CDC}" type="presOf" srcId="{1C331DD6-EABD-4E86-8661-FF25070333AD}" destId="{83FF063C-D6BC-4B0A-943F-5568FE0E1CDD}" srcOrd="0" destOrd="0" presId="urn:microsoft.com/office/officeart/2005/8/layout/list1"/>
    <dgm:cxn modelId="{9385E4E2-C1D6-464F-B585-42CA0E1E8445}" type="presParOf" srcId="{D11B5AC5-BF41-49AF-835B-8D0B3C9951B8}" destId="{B8129C57-E0D9-4535-B4A8-C7C64A4E9C8C}" srcOrd="0" destOrd="0" presId="urn:microsoft.com/office/officeart/2005/8/layout/list1"/>
    <dgm:cxn modelId="{957B804C-8242-467A-B8E2-7B5C636E735D}" type="presParOf" srcId="{B8129C57-E0D9-4535-B4A8-C7C64A4E9C8C}" destId="{83FF063C-D6BC-4B0A-943F-5568FE0E1CDD}" srcOrd="0" destOrd="0" presId="urn:microsoft.com/office/officeart/2005/8/layout/list1"/>
    <dgm:cxn modelId="{E316FFB6-64DC-4186-8359-E74278AFB7A3}" type="presParOf" srcId="{B8129C57-E0D9-4535-B4A8-C7C64A4E9C8C}" destId="{4A4B67F3-ADCD-4008-BCC5-DD4BCE43A8AC}" srcOrd="1" destOrd="0" presId="urn:microsoft.com/office/officeart/2005/8/layout/list1"/>
    <dgm:cxn modelId="{D27C4C03-4AC4-48BF-84E3-D09A1D73C09B}" type="presParOf" srcId="{D11B5AC5-BF41-49AF-835B-8D0B3C9951B8}" destId="{6203786B-39B5-4632-97AD-74353BE1DC50}" srcOrd="1" destOrd="0" presId="urn:microsoft.com/office/officeart/2005/8/layout/list1"/>
    <dgm:cxn modelId="{C9A7B925-BD5E-4ED0-8412-BF3FE6E22802}" type="presParOf" srcId="{D11B5AC5-BF41-49AF-835B-8D0B3C9951B8}" destId="{610B4AEA-8A4A-4950-B9B4-1F471D904364}" srcOrd="2" destOrd="0" presId="urn:microsoft.com/office/officeart/2005/8/layout/list1"/>
    <dgm:cxn modelId="{4643EFF2-EAFF-4D2D-B12E-968DD74B4B97}" type="presParOf" srcId="{D11B5AC5-BF41-49AF-835B-8D0B3C9951B8}" destId="{DFAA1742-4D48-4FB6-B3B1-7910F70F8022}" srcOrd="3" destOrd="0" presId="urn:microsoft.com/office/officeart/2005/8/layout/list1"/>
    <dgm:cxn modelId="{B71C3D23-CE65-4379-A8B4-2517D3D1AE8D}" type="presParOf" srcId="{D11B5AC5-BF41-49AF-835B-8D0B3C9951B8}" destId="{8115E37E-06B5-4B83-90BC-35D89CE4EF4A}" srcOrd="4" destOrd="0" presId="urn:microsoft.com/office/officeart/2005/8/layout/list1"/>
    <dgm:cxn modelId="{B1E9E7B5-5DF1-4C66-95BB-49929571228D}" type="presParOf" srcId="{8115E37E-06B5-4B83-90BC-35D89CE4EF4A}" destId="{38F0DDB9-328B-4D07-98E1-6FC94D2A6D3A}" srcOrd="0" destOrd="0" presId="urn:microsoft.com/office/officeart/2005/8/layout/list1"/>
    <dgm:cxn modelId="{A786913E-C32F-4FB8-8F1A-1F4BFFFCE559}" type="presParOf" srcId="{8115E37E-06B5-4B83-90BC-35D89CE4EF4A}" destId="{76646286-C6D4-4BEC-A2CD-619664E6246F}" srcOrd="1" destOrd="0" presId="urn:microsoft.com/office/officeart/2005/8/layout/list1"/>
    <dgm:cxn modelId="{AF2AA4C5-D47A-4A52-AC03-504110F6474E}" type="presParOf" srcId="{D11B5AC5-BF41-49AF-835B-8D0B3C9951B8}" destId="{3573825D-8E4B-4772-9FB3-7C70435F4EAE}" srcOrd="5" destOrd="0" presId="urn:microsoft.com/office/officeart/2005/8/layout/list1"/>
    <dgm:cxn modelId="{37DD9CD4-C0FE-4AD3-BCF2-25CDE537DFF0}" type="presParOf" srcId="{D11B5AC5-BF41-49AF-835B-8D0B3C9951B8}" destId="{0AB37ADF-C082-4436-A03A-669C424BB408}" srcOrd="6" destOrd="0" presId="urn:microsoft.com/office/officeart/2005/8/layout/list1"/>
    <dgm:cxn modelId="{CB773CCB-0003-4DBF-AF24-E99AAEF0DC7D}" type="presParOf" srcId="{D11B5AC5-BF41-49AF-835B-8D0B3C9951B8}" destId="{FCA70F1F-F954-42DE-A75B-D6B7120BDDBD}" srcOrd="7" destOrd="0" presId="urn:microsoft.com/office/officeart/2005/8/layout/list1"/>
    <dgm:cxn modelId="{9502E9F5-7C24-4F60-9D60-AE4F42221017}" type="presParOf" srcId="{D11B5AC5-BF41-49AF-835B-8D0B3C9951B8}" destId="{C18DE841-2552-4B4D-8EA3-F493EA9C06F5}" srcOrd="8" destOrd="0" presId="urn:microsoft.com/office/officeart/2005/8/layout/list1"/>
    <dgm:cxn modelId="{F1D5201B-4A00-4D33-8DFF-7EE53D9BF3BF}" type="presParOf" srcId="{C18DE841-2552-4B4D-8EA3-F493EA9C06F5}" destId="{95E39C21-49CF-4B7F-A066-3DEC7959C482}" srcOrd="0" destOrd="0" presId="urn:microsoft.com/office/officeart/2005/8/layout/list1"/>
    <dgm:cxn modelId="{83C5428C-537D-4C54-9C57-9A7926427597}" type="presParOf" srcId="{C18DE841-2552-4B4D-8EA3-F493EA9C06F5}" destId="{BA9A3081-830B-428E-BAA0-A45ED11E07DE}" srcOrd="1" destOrd="0" presId="urn:microsoft.com/office/officeart/2005/8/layout/list1"/>
    <dgm:cxn modelId="{EB070254-AF36-465F-9BB7-D092A46390F2}" type="presParOf" srcId="{D11B5AC5-BF41-49AF-835B-8D0B3C9951B8}" destId="{24819D19-52B7-47E3-95CC-4971D19811C0}" srcOrd="9" destOrd="0" presId="urn:microsoft.com/office/officeart/2005/8/layout/list1"/>
    <dgm:cxn modelId="{5EA78B77-1F7A-4237-A31A-750AB90EAE9B}" type="presParOf" srcId="{D11B5AC5-BF41-49AF-835B-8D0B3C9951B8}" destId="{A331AB83-D0D9-4352-97E1-B473571ABA02}" srcOrd="10" destOrd="0" presId="urn:microsoft.com/office/officeart/2005/8/layout/list1"/>
    <dgm:cxn modelId="{C80DE678-9272-42EF-A1CD-CC4C4F132894}" type="presParOf" srcId="{D11B5AC5-BF41-49AF-835B-8D0B3C9951B8}" destId="{98FC49F9-C80F-4BEE-AD9A-E9AE1D10E41B}" srcOrd="11" destOrd="0" presId="urn:microsoft.com/office/officeart/2005/8/layout/list1"/>
    <dgm:cxn modelId="{53AC174E-6A07-4E47-9EC2-367E334BAB75}" type="presParOf" srcId="{D11B5AC5-BF41-49AF-835B-8D0B3C9951B8}" destId="{F8ED1960-3B1B-467D-B3F2-83D0F2EFDC82}" srcOrd="12" destOrd="0" presId="urn:microsoft.com/office/officeart/2005/8/layout/list1"/>
    <dgm:cxn modelId="{68F856C4-0013-4F1C-B25C-65718A1316D8}" type="presParOf" srcId="{F8ED1960-3B1B-467D-B3F2-83D0F2EFDC82}" destId="{AE46B1F6-AE1A-42B9-9827-3D354D245FE2}" srcOrd="0" destOrd="0" presId="urn:microsoft.com/office/officeart/2005/8/layout/list1"/>
    <dgm:cxn modelId="{C8A86959-24E0-487C-823A-BA59F5F0F32B}" type="presParOf" srcId="{F8ED1960-3B1B-467D-B3F2-83D0F2EFDC82}" destId="{99B7B232-F1F6-47FB-92FB-5A367654DC2D}" srcOrd="1" destOrd="0" presId="urn:microsoft.com/office/officeart/2005/8/layout/list1"/>
    <dgm:cxn modelId="{A4815567-88A5-43B2-AF9A-97766A370570}" type="presParOf" srcId="{D11B5AC5-BF41-49AF-835B-8D0B3C9951B8}" destId="{BF681309-2BEA-4D5B-8787-E1531EB61F99}" srcOrd="13" destOrd="0" presId="urn:microsoft.com/office/officeart/2005/8/layout/list1"/>
    <dgm:cxn modelId="{C01B3DB8-0591-449C-A41D-47C424745B17}" type="presParOf" srcId="{D11B5AC5-BF41-49AF-835B-8D0B3C9951B8}" destId="{5937BA1D-EC03-4920-8EA1-5E0451C0D30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6A35C1-263A-457E-A1F3-ECD22D533CD3}"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t-BR"/>
        </a:p>
      </dgm:t>
    </dgm:pt>
    <dgm:pt modelId="{CC2375DA-A8CF-41F6-BE0F-CF1389B6F70B}">
      <dgm:prSet phldrT="[Texto]"/>
      <dgm:spPr/>
      <dgm:t>
        <a:bodyPr/>
        <a:lstStyle/>
        <a:p>
          <a:r>
            <a:rPr lang="pt-BR" dirty="0" smtClean="0"/>
            <a:t>2018: 85% da população brasileira vive em cidades (IBGE)</a:t>
          </a:r>
          <a:endParaRPr lang="pt-BR" dirty="0"/>
        </a:p>
      </dgm:t>
    </dgm:pt>
    <dgm:pt modelId="{B541DA2A-079E-4824-BCE7-0095C11115D5}" type="sibTrans" cxnId="{EF82CD70-CD1D-4EA8-8822-0BB20C021B93}">
      <dgm:prSet/>
      <dgm:spPr/>
      <dgm:t>
        <a:bodyPr/>
        <a:lstStyle/>
        <a:p>
          <a:endParaRPr lang="pt-BR"/>
        </a:p>
      </dgm:t>
    </dgm:pt>
    <dgm:pt modelId="{4B8D588C-E679-45A3-88A2-11D9B4CDD1E9}" type="parTrans" cxnId="{EF82CD70-CD1D-4EA8-8822-0BB20C021B93}">
      <dgm:prSet/>
      <dgm:spPr/>
      <dgm:t>
        <a:bodyPr/>
        <a:lstStyle/>
        <a:p>
          <a:endParaRPr lang="pt-BR"/>
        </a:p>
      </dgm:t>
    </dgm:pt>
    <dgm:pt modelId="{D05F2A53-D768-4D29-8F11-E21516D37685}">
      <dgm:prSet phldrT="[Texto]"/>
      <dgm:spPr/>
      <dgm:t>
        <a:bodyPr/>
        <a:lstStyle/>
        <a:p>
          <a:r>
            <a:rPr lang="pt-BR" dirty="0" smtClean="0"/>
            <a:t>2030: 90%+ </a:t>
          </a:r>
          <a:r>
            <a:rPr lang="pt-BR" smtClean="0"/>
            <a:t>população brasileira viverá </a:t>
          </a:r>
          <a:r>
            <a:rPr lang="pt-BR" dirty="0" smtClean="0"/>
            <a:t>em cidades (IBGE)</a:t>
          </a:r>
          <a:endParaRPr lang="pt-BR" dirty="0"/>
        </a:p>
      </dgm:t>
    </dgm:pt>
    <dgm:pt modelId="{FD47752F-E1C1-4A24-A627-1413739A2A1B}" type="parTrans" cxnId="{6776E872-7398-41BB-B3FB-A50F9C701166}">
      <dgm:prSet/>
      <dgm:spPr/>
      <dgm:t>
        <a:bodyPr/>
        <a:lstStyle/>
        <a:p>
          <a:endParaRPr lang="pt-BR"/>
        </a:p>
      </dgm:t>
    </dgm:pt>
    <dgm:pt modelId="{50C18D5E-E9AE-48BC-ADB3-C4DA35C6B3B5}" type="sibTrans" cxnId="{6776E872-7398-41BB-B3FB-A50F9C701166}">
      <dgm:prSet/>
      <dgm:spPr/>
      <dgm:t>
        <a:bodyPr/>
        <a:lstStyle/>
        <a:p>
          <a:endParaRPr lang="pt-BR"/>
        </a:p>
      </dgm:t>
    </dgm:pt>
    <dgm:pt modelId="{580EB1EE-869B-4C7D-8BEA-96BEA9FBE33B}" type="pres">
      <dgm:prSet presAssocID="{176A35C1-263A-457E-A1F3-ECD22D533CD3}" presName="Name0" presStyleCnt="0">
        <dgm:presLayoutVars>
          <dgm:dir/>
          <dgm:resizeHandles val="exact"/>
        </dgm:presLayoutVars>
      </dgm:prSet>
      <dgm:spPr/>
      <dgm:t>
        <a:bodyPr/>
        <a:lstStyle/>
        <a:p>
          <a:endParaRPr lang="pt-BR"/>
        </a:p>
      </dgm:t>
    </dgm:pt>
    <dgm:pt modelId="{3B20E867-8994-4E19-9052-AC97651B79F0}" type="pres">
      <dgm:prSet presAssocID="{CC2375DA-A8CF-41F6-BE0F-CF1389B6F70B}" presName="composite" presStyleCnt="0"/>
      <dgm:spPr/>
    </dgm:pt>
    <dgm:pt modelId="{12D407EA-30C4-4811-8D09-8837DDC68177}" type="pres">
      <dgm:prSet presAssocID="{CC2375DA-A8CF-41F6-BE0F-CF1389B6F70B}" presName="rect1" presStyleLbl="trAlignAcc1" presStyleIdx="0" presStyleCnt="2">
        <dgm:presLayoutVars>
          <dgm:bulletEnabled val="1"/>
        </dgm:presLayoutVars>
      </dgm:prSet>
      <dgm:spPr/>
      <dgm:t>
        <a:bodyPr/>
        <a:lstStyle/>
        <a:p>
          <a:endParaRPr lang="pt-BR"/>
        </a:p>
      </dgm:t>
    </dgm:pt>
    <dgm:pt modelId="{E3EB3985-645C-4200-8765-B7C4AFFD071D}" type="pres">
      <dgm:prSet presAssocID="{CC2375DA-A8CF-41F6-BE0F-CF1389B6F70B}" presName="rect2" presStyleLbl="fgImgPlace1" presStyleIdx="0" presStyleCnt="2"/>
      <dgm:spPr/>
    </dgm:pt>
    <dgm:pt modelId="{4E3EF855-B755-4578-B35B-E391BE82A5B5}" type="pres">
      <dgm:prSet presAssocID="{B541DA2A-079E-4824-BCE7-0095C11115D5}" presName="sibTrans" presStyleCnt="0"/>
      <dgm:spPr/>
    </dgm:pt>
    <dgm:pt modelId="{B9951598-4519-4831-B501-842B896FDD0F}" type="pres">
      <dgm:prSet presAssocID="{D05F2A53-D768-4D29-8F11-E21516D37685}" presName="composite" presStyleCnt="0"/>
      <dgm:spPr/>
    </dgm:pt>
    <dgm:pt modelId="{6C9EBB44-89F5-4F4E-ABE1-A4F21029CE0F}" type="pres">
      <dgm:prSet presAssocID="{D05F2A53-D768-4D29-8F11-E21516D37685}" presName="rect1" presStyleLbl="trAlignAcc1" presStyleIdx="1" presStyleCnt="2">
        <dgm:presLayoutVars>
          <dgm:bulletEnabled val="1"/>
        </dgm:presLayoutVars>
      </dgm:prSet>
      <dgm:spPr/>
      <dgm:t>
        <a:bodyPr/>
        <a:lstStyle/>
        <a:p>
          <a:endParaRPr lang="pt-BR"/>
        </a:p>
      </dgm:t>
    </dgm:pt>
    <dgm:pt modelId="{87279A9A-7C2E-4124-B1D4-0971B9658AD3}" type="pres">
      <dgm:prSet presAssocID="{D05F2A53-D768-4D29-8F11-E21516D37685}" presName="rect2" presStyleLbl="fgImgPlace1" presStyleIdx="1" presStyleCnt="2"/>
      <dgm:spPr/>
    </dgm:pt>
  </dgm:ptLst>
  <dgm:cxnLst>
    <dgm:cxn modelId="{A874E242-A7EB-4574-822F-E134930D8EB7}" type="presOf" srcId="{176A35C1-263A-457E-A1F3-ECD22D533CD3}" destId="{580EB1EE-869B-4C7D-8BEA-96BEA9FBE33B}" srcOrd="0" destOrd="0" presId="urn:microsoft.com/office/officeart/2008/layout/PictureStrips"/>
    <dgm:cxn modelId="{9E8C7B34-4D15-4CD7-ACD2-F87937ACD27E}" type="presOf" srcId="{D05F2A53-D768-4D29-8F11-E21516D37685}" destId="{6C9EBB44-89F5-4F4E-ABE1-A4F21029CE0F}" srcOrd="0" destOrd="0" presId="urn:microsoft.com/office/officeart/2008/layout/PictureStrips"/>
    <dgm:cxn modelId="{EF82CD70-CD1D-4EA8-8822-0BB20C021B93}" srcId="{176A35C1-263A-457E-A1F3-ECD22D533CD3}" destId="{CC2375DA-A8CF-41F6-BE0F-CF1389B6F70B}" srcOrd="0" destOrd="0" parTransId="{4B8D588C-E679-45A3-88A2-11D9B4CDD1E9}" sibTransId="{B541DA2A-079E-4824-BCE7-0095C11115D5}"/>
    <dgm:cxn modelId="{23D15D40-31B1-4D84-B6EE-E6AD1F682F1B}" type="presOf" srcId="{CC2375DA-A8CF-41F6-BE0F-CF1389B6F70B}" destId="{12D407EA-30C4-4811-8D09-8837DDC68177}" srcOrd="0" destOrd="0" presId="urn:microsoft.com/office/officeart/2008/layout/PictureStrips"/>
    <dgm:cxn modelId="{6776E872-7398-41BB-B3FB-A50F9C701166}" srcId="{176A35C1-263A-457E-A1F3-ECD22D533CD3}" destId="{D05F2A53-D768-4D29-8F11-E21516D37685}" srcOrd="1" destOrd="0" parTransId="{FD47752F-E1C1-4A24-A627-1413739A2A1B}" sibTransId="{50C18D5E-E9AE-48BC-ADB3-C4DA35C6B3B5}"/>
    <dgm:cxn modelId="{2CF86AD6-EF98-4DEB-9A73-840272B92A5A}" type="presParOf" srcId="{580EB1EE-869B-4C7D-8BEA-96BEA9FBE33B}" destId="{3B20E867-8994-4E19-9052-AC97651B79F0}" srcOrd="0" destOrd="0" presId="urn:microsoft.com/office/officeart/2008/layout/PictureStrips"/>
    <dgm:cxn modelId="{8E855A5D-E13E-4252-8577-0BDA4F290BD7}" type="presParOf" srcId="{3B20E867-8994-4E19-9052-AC97651B79F0}" destId="{12D407EA-30C4-4811-8D09-8837DDC68177}" srcOrd="0" destOrd="0" presId="urn:microsoft.com/office/officeart/2008/layout/PictureStrips"/>
    <dgm:cxn modelId="{5DCA887F-CC6A-468D-9450-15A89B771F61}" type="presParOf" srcId="{3B20E867-8994-4E19-9052-AC97651B79F0}" destId="{E3EB3985-645C-4200-8765-B7C4AFFD071D}" srcOrd="1" destOrd="0" presId="urn:microsoft.com/office/officeart/2008/layout/PictureStrips"/>
    <dgm:cxn modelId="{DEE2279D-03A4-4FEE-A088-6E740F767617}" type="presParOf" srcId="{580EB1EE-869B-4C7D-8BEA-96BEA9FBE33B}" destId="{4E3EF855-B755-4578-B35B-E391BE82A5B5}" srcOrd="1" destOrd="0" presId="urn:microsoft.com/office/officeart/2008/layout/PictureStrips"/>
    <dgm:cxn modelId="{AEAF52C3-91F9-4031-B789-8F60B2181E0C}" type="presParOf" srcId="{580EB1EE-869B-4C7D-8BEA-96BEA9FBE33B}" destId="{B9951598-4519-4831-B501-842B896FDD0F}" srcOrd="2" destOrd="0" presId="urn:microsoft.com/office/officeart/2008/layout/PictureStrips"/>
    <dgm:cxn modelId="{980F111D-2AB6-419C-AA2C-087D4C8077EF}" type="presParOf" srcId="{B9951598-4519-4831-B501-842B896FDD0F}" destId="{6C9EBB44-89F5-4F4E-ABE1-A4F21029CE0F}" srcOrd="0" destOrd="0" presId="urn:microsoft.com/office/officeart/2008/layout/PictureStrips"/>
    <dgm:cxn modelId="{5925F38A-B19F-4BBB-9F5C-934AF720E94D}" type="presParOf" srcId="{B9951598-4519-4831-B501-842B896FDD0F}" destId="{87279A9A-7C2E-4124-B1D4-0971B9658AD3}"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401AA3-B5AC-4DA0-9EDF-7287216F611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pt-BR"/>
        </a:p>
      </dgm:t>
    </dgm:pt>
    <dgm:pt modelId="{D343F893-48C3-4EB2-9BBC-731645BD8E3F}">
      <dgm:prSet phldrT="[Texto]" custT="1"/>
      <dgm:spPr/>
      <dgm:t>
        <a:bodyPr/>
        <a:lstStyle/>
        <a:p>
          <a:r>
            <a:rPr lang="pt-BR" sz="1100" b="0" i="0" dirty="0" smtClean="0"/>
            <a:t>Art. 2</a:t>
          </a:r>
          <a:r>
            <a:rPr lang="pt-BR" sz="1100" b="0" i="0" u="sng" baseline="30000" dirty="0" smtClean="0"/>
            <a:t>o</a:t>
          </a:r>
          <a:r>
            <a:rPr lang="pt-BR" sz="1100" b="0" i="0" dirty="0" smtClean="0"/>
            <a:t> A política urbana tem por objetivo ordenar o pleno desenvolvimento das funções sociais da cidade e da propriedade urbana, mediante as seguintes diretrizes gerais:</a:t>
          </a:r>
          <a:endParaRPr lang="pt-BR" sz="1100" b="0" dirty="0"/>
        </a:p>
      </dgm:t>
    </dgm:pt>
    <dgm:pt modelId="{FF46A558-357B-477D-B484-79607B0EB50A}" type="parTrans" cxnId="{6E1FABC3-348F-45AA-9C5F-CB11A1E2EFCB}">
      <dgm:prSet/>
      <dgm:spPr/>
      <dgm:t>
        <a:bodyPr/>
        <a:lstStyle/>
        <a:p>
          <a:endParaRPr lang="pt-BR" sz="1800"/>
        </a:p>
      </dgm:t>
    </dgm:pt>
    <dgm:pt modelId="{CABA7B74-0BE4-45A8-9E97-24EDA5C10F32}" type="sibTrans" cxnId="{6E1FABC3-348F-45AA-9C5F-CB11A1E2EFCB}">
      <dgm:prSet/>
      <dgm:spPr/>
      <dgm:t>
        <a:bodyPr/>
        <a:lstStyle/>
        <a:p>
          <a:endParaRPr lang="pt-BR" sz="1800"/>
        </a:p>
      </dgm:t>
    </dgm:pt>
    <dgm:pt modelId="{03251333-0FFD-43F9-B111-E8B6CC258F5B}">
      <dgm:prSet phldrT="[Texto]" custT="1"/>
      <dgm:spPr/>
      <dgm:t>
        <a:bodyPr/>
        <a:lstStyle/>
        <a:p>
          <a:r>
            <a:rPr lang="pt-BR" sz="1100" b="0" i="1" dirty="0" smtClean="0"/>
            <a:t>I – garantia do direito a </a:t>
          </a:r>
          <a:r>
            <a:rPr lang="pt-BR" sz="1100" b="1" i="1" dirty="0" smtClean="0"/>
            <a:t>cidades sustentáveis</a:t>
          </a:r>
          <a:r>
            <a:rPr lang="pt-BR" sz="1100" b="0" i="1" dirty="0" smtClean="0"/>
            <a:t>, entendido como o direito à terra urbana, à moradia, ao saneamento ambiental, à </a:t>
          </a:r>
          <a:r>
            <a:rPr lang="pt-BR" sz="1100" b="0" i="1" dirty="0" err="1" smtClean="0"/>
            <a:t>infra-estrutura</a:t>
          </a:r>
          <a:r>
            <a:rPr lang="pt-BR" sz="1100" b="0" i="1" dirty="0" smtClean="0"/>
            <a:t> urbana, ao transporte e aos serviços públicos, ao trabalho e ao lazer, para as presentes e futuras gerações;</a:t>
          </a:r>
          <a:endParaRPr lang="pt-BR" sz="1100" b="0" i="1" dirty="0"/>
        </a:p>
      </dgm:t>
    </dgm:pt>
    <dgm:pt modelId="{805197C8-FB32-46C3-A76C-66159DD6F31A}" type="parTrans" cxnId="{B3198093-70A9-4030-A916-1FA467D0384A}">
      <dgm:prSet/>
      <dgm:spPr/>
      <dgm:t>
        <a:bodyPr/>
        <a:lstStyle/>
        <a:p>
          <a:endParaRPr lang="pt-BR"/>
        </a:p>
      </dgm:t>
    </dgm:pt>
    <dgm:pt modelId="{E7FB88E4-3FAD-48AF-A96A-253360083E9C}" type="sibTrans" cxnId="{B3198093-70A9-4030-A916-1FA467D0384A}">
      <dgm:prSet/>
      <dgm:spPr/>
      <dgm:t>
        <a:bodyPr/>
        <a:lstStyle/>
        <a:p>
          <a:endParaRPr lang="pt-BR"/>
        </a:p>
      </dgm:t>
    </dgm:pt>
    <dgm:pt modelId="{3CB01969-D673-4D1D-AC04-4AD4B6F972FF}">
      <dgm:prSet phldrT="[Texto]" custT="1"/>
      <dgm:spPr/>
      <dgm:t>
        <a:bodyPr/>
        <a:lstStyle/>
        <a:p>
          <a:r>
            <a:rPr lang="pt-BR" sz="1100" b="0" i="0" dirty="0" smtClean="0"/>
            <a:t>Art. 3</a:t>
          </a:r>
          <a:r>
            <a:rPr lang="pt-BR" sz="1100" b="0" i="0" u="sng" baseline="30000" dirty="0" smtClean="0"/>
            <a:t>o</a:t>
          </a:r>
          <a:r>
            <a:rPr lang="pt-BR" sz="1100" b="0" i="0" dirty="0" smtClean="0"/>
            <a:t> Compete à </a:t>
          </a:r>
          <a:r>
            <a:rPr lang="pt-BR" sz="1100" b="1" i="0" u="sng" dirty="0" smtClean="0"/>
            <a:t>União</a:t>
          </a:r>
          <a:r>
            <a:rPr lang="pt-BR" sz="1100" b="0" i="0" dirty="0" smtClean="0"/>
            <a:t>, entre outras atribuições de interesse da política urbana:</a:t>
          </a:r>
          <a:endParaRPr lang="pt-BR" sz="1100" b="0" i="0" dirty="0"/>
        </a:p>
      </dgm:t>
    </dgm:pt>
    <dgm:pt modelId="{3E59E543-80CC-4D7A-B70C-F18B366B0E83}" type="parTrans" cxnId="{EACABF95-E9F9-438F-8BBB-6142341FACE8}">
      <dgm:prSet/>
      <dgm:spPr/>
      <dgm:t>
        <a:bodyPr/>
        <a:lstStyle/>
        <a:p>
          <a:endParaRPr lang="pt-BR"/>
        </a:p>
      </dgm:t>
    </dgm:pt>
    <dgm:pt modelId="{D0E02821-2B13-4263-BE46-559386F766CF}" type="sibTrans" cxnId="{EACABF95-E9F9-438F-8BBB-6142341FACE8}">
      <dgm:prSet/>
      <dgm:spPr/>
      <dgm:t>
        <a:bodyPr/>
        <a:lstStyle/>
        <a:p>
          <a:endParaRPr lang="pt-BR"/>
        </a:p>
      </dgm:t>
    </dgm:pt>
    <dgm:pt modelId="{C297A391-A099-4867-AE00-8E46CBB9BE80}">
      <dgm:prSet custT="1"/>
      <dgm:spPr/>
      <dgm:t>
        <a:bodyPr/>
        <a:lstStyle/>
        <a:p>
          <a:r>
            <a:rPr lang="pt-BR" sz="1100" b="0" i="1" dirty="0" smtClean="0"/>
            <a:t>I – legislar sobre normas gerais de </a:t>
          </a:r>
          <a:r>
            <a:rPr lang="pt-BR" sz="1100" b="1" i="1" dirty="0" smtClean="0"/>
            <a:t>direito urbanístico</a:t>
          </a:r>
          <a:r>
            <a:rPr lang="pt-BR" sz="1100" b="0" i="1" dirty="0" smtClean="0"/>
            <a:t>;</a:t>
          </a:r>
          <a:endParaRPr lang="pt-BR" sz="1100" b="0" i="1" dirty="0"/>
        </a:p>
      </dgm:t>
    </dgm:pt>
    <dgm:pt modelId="{7CD3FA1C-C8C4-4632-8A77-C2AE553E3813}" type="parTrans" cxnId="{41D3FCAC-E8E4-46DF-BC17-B22B24560FDF}">
      <dgm:prSet/>
      <dgm:spPr/>
      <dgm:t>
        <a:bodyPr/>
        <a:lstStyle/>
        <a:p>
          <a:endParaRPr lang="pt-BR"/>
        </a:p>
      </dgm:t>
    </dgm:pt>
    <dgm:pt modelId="{32FEA77E-1722-4D13-B19F-822D12A1A155}" type="sibTrans" cxnId="{41D3FCAC-E8E4-46DF-BC17-B22B24560FDF}">
      <dgm:prSet/>
      <dgm:spPr/>
      <dgm:t>
        <a:bodyPr/>
        <a:lstStyle/>
        <a:p>
          <a:endParaRPr lang="pt-BR"/>
        </a:p>
      </dgm:t>
    </dgm:pt>
    <dgm:pt modelId="{9521AE59-D585-4D9C-ACE4-4416175F5FE5}">
      <dgm:prSet custT="1"/>
      <dgm:spPr/>
      <dgm:t>
        <a:bodyPr/>
        <a:lstStyle/>
        <a:p>
          <a:r>
            <a:rPr lang="pt-BR" sz="1100" b="0" i="0" dirty="0" smtClean="0"/>
            <a:t>Art. 37.</a:t>
          </a:r>
          <a:r>
            <a:rPr lang="pt-BR" sz="1100" b="1" i="0" dirty="0" smtClean="0"/>
            <a:t> </a:t>
          </a:r>
          <a:r>
            <a:rPr lang="pt-BR" sz="1100" b="0" i="0" dirty="0" smtClean="0"/>
            <a:t>O </a:t>
          </a:r>
          <a:r>
            <a:rPr lang="pt-BR" sz="1100" b="1" i="0" u="sng" dirty="0" smtClean="0"/>
            <a:t>Estudo de Impacto de Vizinhança</a:t>
          </a:r>
          <a:r>
            <a:rPr lang="pt-BR" sz="1100" b="0" i="0" u="sng" dirty="0" smtClean="0"/>
            <a:t> </a:t>
          </a:r>
          <a:r>
            <a:rPr lang="pt-BR" sz="1100" b="0" i="0" dirty="0" smtClean="0"/>
            <a:t>(EIV) será executado de forma a contemplar os efeitos positivos e negativos do empreendimento ou atividade quanto à qualidade de vida da população residente na área e suas proximidades, incluindo a análise, no mínimo, das seguintes questões:</a:t>
          </a:r>
          <a:endParaRPr lang="pt-BR" sz="1100" b="0" i="0" dirty="0"/>
        </a:p>
      </dgm:t>
    </dgm:pt>
    <dgm:pt modelId="{216CF8E3-CED3-4980-96A3-5FFE59AEC14B}" type="parTrans" cxnId="{FE39359C-ED3C-4ACA-8061-D906B926DCB3}">
      <dgm:prSet/>
      <dgm:spPr/>
      <dgm:t>
        <a:bodyPr/>
        <a:lstStyle/>
        <a:p>
          <a:endParaRPr lang="pt-BR"/>
        </a:p>
      </dgm:t>
    </dgm:pt>
    <dgm:pt modelId="{AE1C98E7-D13F-4FDF-A342-0A9415B19CEA}" type="sibTrans" cxnId="{FE39359C-ED3C-4ACA-8061-D906B926DCB3}">
      <dgm:prSet/>
      <dgm:spPr/>
      <dgm:t>
        <a:bodyPr/>
        <a:lstStyle/>
        <a:p>
          <a:endParaRPr lang="pt-BR"/>
        </a:p>
      </dgm:t>
    </dgm:pt>
    <dgm:pt modelId="{2922263B-033D-4F90-9745-79D0041D11E6}">
      <dgm:prSet custT="1"/>
      <dgm:spPr/>
      <dgm:t>
        <a:bodyPr/>
        <a:lstStyle/>
        <a:p>
          <a:r>
            <a:rPr lang="pt-BR" sz="1100" b="0" i="1" dirty="0" smtClean="0"/>
            <a:t>V – elaborar e executar planos nacionais e regionais de ordenação do território e de </a:t>
          </a:r>
          <a:r>
            <a:rPr lang="pt-BR" sz="1100" b="1" i="1" dirty="0" smtClean="0"/>
            <a:t>desenvolvimento econômico</a:t>
          </a:r>
          <a:r>
            <a:rPr lang="pt-BR" sz="1100" b="0" i="1" dirty="0" smtClean="0"/>
            <a:t> e social.</a:t>
          </a:r>
          <a:endParaRPr lang="pt-BR" sz="1100" b="0" i="1" dirty="0"/>
        </a:p>
      </dgm:t>
    </dgm:pt>
    <dgm:pt modelId="{70F2EE1A-639B-45FF-B975-9DC596276041}" type="parTrans" cxnId="{66E786FC-111C-44AC-9EED-B48237C5B513}">
      <dgm:prSet/>
      <dgm:spPr/>
      <dgm:t>
        <a:bodyPr/>
        <a:lstStyle/>
        <a:p>
          <a:endParaRPr lang="pt-BR"/>
        </a:p>
      </dgm:t>
    </dgm:pt>
    <dgm:pt modelId="{1A5D410B-612C-4B25-936D-45F2DE494ABF}" type="sibTrans" cxnId="{66E786FC-111C-44AC-9EED-B48237C5B513}">
      <dgm:prSet/>
      <dgm:spPr/>
      <dgm:t>
        <a:bodyPr/>
        <a:lstStyle/>
        <a:p>
          <a:endParaRPr lang="pt-BR"/>
        </a:p>
      </dgm:t>
    </dgm:pt>
    <dgm:pt modelId="{6A998C5D-59DC-4AC3-8A18-67C31A17FE30}">
      <dgm:prSet custT="1"/>
      <dgm:spPr/>
      <dgm:t>
        <a:bodyPr/>
        <a:lstStyle/>
        <a:p>
          <a:r>
            <a:rPr lang="pt-BR" sz="1100" b="0" i="1" dirty="0" smtClean="0"/>
            <a:t>I – adensamento populacional;</a:t>
          </a:r>
          <a:endParaRPr lang="pt-BR" sz="1100" b="0" i="1" dirty="0"/>
        </a:p>
      </dgm:t>
    </dgm:pt>
    <dgm:pt modelId="{65E7D70C-5481-4A9A-A77C-CA1D8E0BEAF5}" type="parTrans" cxnId="{F7BD63E7-1037-4690-90A5-D7AA4F5E967C}">
      <dgm:prSet/>
      <dgm:spPr/>
      <dgm:t>
        <a:bodyPr/>
        <a:lstStyle/>
        <a:p>
          <a:endParaRPr lang="pt-BR"/>
        </a:p>
      </dgm:t>
    </dgm:pt>
    <dgm:pt modelId="{FB4E0FA9-C2F0-4271-B35A-9274640B49C4}" type="sibTrans" cxnId="{F7BD63E7-1037-4690-90A5-D7AA4F5E967C}">
      <dgm:prSet/>
      <dgm:spPr/>
      <dgm:t>
        <a:bodyPr/>
        <a:lstStyle/>
        <a:p>
          <a:endParaRPr lang="pt-BR"/>
        </a:p>
      </dgm:t>
    </dgm:pt>
    <dgm:pt modelId="{0ABD5C8F-5C05-4B81-BD62-C035506C2877}">
      <dgm:prSet custT="1"/>
      <dgm:spPr/>
      <dgm:t>
        <a:bodyPr/>
        <a:lstStyle/>
        <a:p>
          <a:r>
            <a:rPr lang="pt-BR" sz="1100" b="0" i="1" dirty="0" smtClean="0"/>
            <a:t>II – equipamentos urbanos e comunitários;</a:t>
          </a:r>
          <a:endParaRPr lang="pt-BR" sz="1100" b="0" i="1" dirty="0"/>
        </a:p>
      </dgm:t>
    </dgm:pt>
    <dgm:pt modelId="{7FA43204-BC3B-490F-B59E-A520F3CE70C8}" type="parTrans" cxnId="{94F082BB-0B64-41D6-AAF5-9185266A6B16}">
      <dgm:prSet/>
      <dgm:spPr/>
      <dgm:t>
        <a:bodyPr/>
        <a:lstStyle/>
        <a:p>
          <a:endParaRPr lang="pt-BR"/>
        </a:p>
      </dgm:t>
    </dgm:pt>
    <dgm:pt modelId="{2E477A28-3A69-477A-A869-F87A6DA64EF0}" type="sibTrans" cxnId="{94F082BB-0B64-41D6-AAF5-9185266A6B16}">
      <dgm:prSet/>
      <dgm:spPr/>
      <dgm:t>
        <a:bodyPr/>
        <a:lstStyle/>
        <a:p>
          <a:endParaRPr lang="pt-BR"/>
        </a:p>
      </dgm:t>
    </dgm:pt>
    <dgm:pt modelId="{DCD0AC20-186A-414F-903A-188A2B7FF607}">
      <dgm:prSet custT="1"/>
      <dgm:spPr/>
      <dgm:t>
        <a:bodyPr/>
        <a:lstStyle/>
        <a:p>
          <a:r>
            <a:rPr lang="pt-BR" sz="1100" b="0" i="1" dirty="0" smtClean="0"/>
            <a:t>III – uso e ocupação do solo;</a:t>
          </a:r>
          <a:endParaRPr lang="pt-BR" sz="1100" b="0" i="1" dirty="0"/>
        </a:p>
      </dgm:t>
    </dgm:pt>
    <dgm:pt modelId="{02D2B134-47E8-49CD-BA11-291B51FA3B7D}" type="parTrans" cxnId="{BA9EE9F3-D909-4F3B-B98E-A8E2B3CEE03D}">
      <dgm:prSet/>
      <dgm:spPr/>
      <dgm:t>
        <a:bodyPr/>
        <a:lstStyle/>
        <a:p>
          <a:endParaRPr lang="pt-BR"/>
        </a:p>
      </dgm:t>
    </dgm:pt>
    <dgm:pt modelId="{CCE51925-0BE2-491E-8764-AF5740577653}" type="sibTrans" cxnId="{BA9EE9F3-D909-4F3B-B98E-A8E2B3CEE03D}">
      <dgm:prSet/>
      <dgm:spPr/>
      <dgm:t>
        <a:bodyPr/>
        <a:lstStyle/>
        <a:p>
          <a:endParaRPr lang="pt-BR"/>
        </a:p>
      </dgm:t>
    </dgm:pt>
    <dgm:pt modelId="{28E5E917-0A20-4A38-97DD-065A30735088}">
      <dgm:prSet custT="1"/>
      <dgm:spPr/>
      <dgm:t>
        <a:bodyPr/>
        <a:lstStyle/>
        <a:p>
          <a:r>
            <a:rPr lang="pt-BR" sz="1100" b="0" i="1" dirty="0" smtClean="0"/>
            <a:t>IV – valorização imobiliária;</a:t>
          </a:r>
          <a:endParaRPr lang="pt-BR" sz="1100" b="0" i="1" dirty="0"/>
        </a:p>
      </dgm:t>
    </dgm:pt>
    <dgm:pt modelId="{04AFF8CC-8671-49BB-8C33-B227699F36D6}" type="parTrans" cxnId="{5BBD20C3-B3C9-4CD5-836F-6C1248947455}">
      <dgm:prSet/>
      <dgm:spPr/>
      <dgm:t>
        <a:bodyPr/>
        <a:lstStyle/>
        <a:p>
          <a:endParaRPr lang="pt-BR"/>
        </a:p>
      </dgm:t>
    </dgm:pt>
    <dgm:pt modelId="{557DB401-CD85-421D-ABA7-8221D5138EBA}" type="sibTrans" cxnId="{5BBD20C3-B3C9-4CD5-836F-6C1248947455}">
      <dgm:prSet/>
      <dgm:spPr/>
      <dgm:t>
        <a:bodyPr/>
        <a:lstStyle/>
        <a:p>
          <a:endParaRPr lang="pt-BR"/>
        </a:p>
      </dgm:t>
    </dgm:pt>
    <dgm:pt modelId="{5C3AA1EE-EB07-4CF9-A567-94803086E84F}">
      <dgm:prSet custT="1"/>
      <dgm:spPr/>
      <dgm:t>
        <a:bodyPr/>
        <a:lstStyle/>
        <a:p>
          <a:r>
            <a:rPr lang="pt-BR" sz="1100" b="0" i="1" dirty="0" smtClean="0"/>
            <a:t>V – geração de tráfego e demanda por transporte público;</a:t>
          </a:r>
          <a:endParaRPr lang="pt-BR" sz="1100" b="0" i="1" dirty="0"/>
        </a:p>
      </dgm:t>
    </dgm:pt>
    <dgm:pt modelId="{591A1ED3-C57E-4D29-9968-49488EBB563A}" type="parTrans" cxnId="{71F50D1C-214E-464F-BD7E-82E4B03C049D}">
      <dgm:prSet/>
      <dgm:spPr/>
      <dgm:t>
        <a:bodyPr/>
        <a:lstStyle/>
        <a:p>
          <a:endParaRPr lang="pt-BR"/>
        </a:p>
      </dgm:t>
    </dgm:pt>
    <dgm:pt modelId="{247D9FF2-C3FB-40E9-B68F-1807B273BEA7}" type="sibTrans" cxnId="{71F50D1C-214E-464F-BD7E-82E4B03C049D}">
      <dgm:prSet/>
      <dgm:spPr/>
      <dgm:t>
        <a:bodyPr/>
        <a:lstStyle/>
        <a:p>
          <a:endParaRPr lang="pt-BR"/>
        </a:p>
      </dgm:t>
    </dgm:pt>
    <dgm:pt modelId="{EA494CFC-97D8-4F69-BAB1-038FD0456A9A}">
      <dgm:prSet custT="1"/>
      <dgm:spPr/>
      <dgm:t>
        <a:bodyPr/>
        <a:lstStyle/>
        <a:p>
          <a:r>
            <a:rPr lang="pt-BR" sz="1100" b="0" i="1" smtClean="0"/>
            <a:t>VI – ventilação e iluminação;</a:t>
          </a:r>
          <a:endParaRPr lang="pt-BR" sz="1100" b="0" i="1"/>
        </a:p>
      </dgm:t>
    </dgm:pt>
    <dgm:pt modelId="{820777E4-DADA-4014-ADA1-5D98E1C6DF40}" type="parTrans" cxnId="{9F9584AC-07CB-4B98-A610-6F06598F27E9}">
      <dgm:prSet/>
      <dgm:spPr/>
      <dgm:t>
        <a:bodyPr/>
        <a:lstStyle/>
        <a:p>
          <a:endParaRPr lang="pt-BR"/>
        </a:p>
      </dgm:t>
    </dgm:pt>
    <dgm:pt modelId="{ED970D02-6951-407E-B9BD-508B769A0C49}" type="sibTrans" cxnId="{9F9584AC-07CB-4B98-A610-6F06598F27E9}">
      <dgm:prSet/>
      <dgm:spPr/>
      <dgm:t>
        <a:bodyPr/>
        <a:lstStyle/>
        <a:p>
          <a:endParaRPr lang="pt-BR"/>
        </a:p>
      </dgm:t>
    </dgm:pt>
    <dgm:pt modelId="{C0C1C906-98BE-47C9-BFD2-93088E977700}">
      <dgm:prSet custT="1"/>
      <dgm:spPr/>
      <dgm:t>
        <a:bodyPr/>
        <a:lstStyle/>
        <a:p>
          <a:r>
            <a:rPr lang="pt-BR" sz="1100" b="0" i="1" dirty="0" smtClean="0"/>
            <a:t>VII – paisagem urbana e patrimônio natural e cultural.</a:t>
          </a:r>
          <a:endParaRPr lang="pt-BR" sz="1100" b="0" i="1" dirty="0"/>
        </a:p>
      </dgm:t>
    </dgm:pt>
    <dgm:pt modelId="{F1627133-C1D9-4918-AAAA-BB7D59B5BE14}" type="parTrans" cxnId="{60078DF4-60E4-4AEE-951C-42940A178385}">
      <dgm:prSet/>
      <dgm:spPr/>
      <dgm:t>
        <a:bodyPr/>
        <a:lstStyle/>
        <a:p>
          <a:endParaRPr lang="pt-BR"/>
        </a:p>
      </dgm:t>
    </dgm:pt>
    <dgm:pt modelId="{2C543EEB-B730-4816-A602-FC74EF55AF0B}" type="sibTrans" cxnId="{60078DF4-60E4-4AEE-951C-42940A178385}">
      <dgm:prSet/>
      <dgm:spPr/>
      <dgm:t>
        <a:bodyPr/>
        <a:lstStyle/>
        <a:p>
          <a:endParaRPr lang="pt-BR"/>
        </a:p>
      </dgm:t>
    </dgm:pt>
    <dgm:pt modelId="{0E60AA99-40E8-44E2-ACE9-1DD48A1F0F9B}">
      <dgm:prSet custT="1"/>
      <dgm:spPr/>
      <dgm:t>
        <a:bodyPr/>
        <a:lstStyle/>
        <a:p>
          <a:r>
            <a:rPr lang="pt-BR" sz="1100" b="0" i="0" dirty="0" smtClean="0"/>
            <a:t>Art. 40.</a:t>
          </a:r>
          <a:r>
            <a:rPr lang="pt-BR" sz="1100" b="1" i="0" dirty="0" smtClean="0"/>
            <a:t> </a:t>
          </a:r>
          <a:r>
            <a:rPr lang="pt-BR" sz="1100" b="0" i="0" dirty="0" smtClean="0"/>
            <a:t>O </a:t>
          </a:r>
          <a:r>
            <a:rPr lang="pt-BR" sz="1100" b="1" i="0" u="sng" dirty="0" smtClean="0"/>
            <a:t>plano diretor</a:t>
          </a:r>
          <a:r>
            <a:rPr lang="pt-BR" sz="1100" b="0" i="0" dirty="0" smtClean="0"/>
            <a:t>, aprovado por lei municipal, é o instrumento básico da política de desenvolvimento e expansão urbana.</a:t>
          </a:r>
          <a:endParaRPr lang="pt-BR" sz="1100" b="0" i="1" dirty="0"/>
        </a:p>
      </dgm:t>
    </dgm:pt>
    <dgm:pt modelId="{4FF8D7F2-F350-48FF-B86E-770CA0B4218E}" type="parTrans" cxnId="{6F823CD9-8206-453A-A711-E0D4A18DAF5B}">
      <dgm:prSet/>
      <dgm:spPr/>
    </dgm:pt>
    <dgm:pt modelId="{5B5E632F-9A34-479E-B14A-14D8F01C1F4E}" type="sibTrans" cxnId="{6F823CD9-8206-453A-A711-E0D4A18DAF5B}">
      <dgm:prSet/>
      <dgm:spPr/>
    </dgm:pt>
    <dgm:pt modelId="{4A1D8721-92E7-4139-973F-775277A6CBB8}" type="pres">
      <dgm:prSet presAssocID="{F7401AA3-B5AC-4DA0-9EDF-7287216F6114}" presName="linear" presStyleCnt="0">
        <dgm:presLayoutVars>
          <dgm:animLvl val="lvl"/>
          <dgm:resizeHandles val="exact"/>
        </dgm:presLayoutVars>
      </dgm:prSet>
      <dgm:spPr/>
      <dgm:t>
        <a:bodyPr/>
        <a:lstStyle/>
        <a:p>
          <a:endParaRPr lang="pt-BR"/>
        </a:p>
      </dgm:t>
    </dgm:pt>
    <dgm:pt modelId="{7C178814-BD48-4867-A993-14773A4781A1}" type="pres">
      <dgm:prSet presAssocID="{D343F893-48C3-4EB2-9BBC-731645BD8E3F}" presName="parentText" presStyleLbl="node1" presStyleIdx="0" presStyleCnt="4">
        <dgm:presLayoutVars>
          <dgm:chMax val="0"/>
          <dgm:bulletEnabled val="1"/>
        </dgm:presLayoutVars>
      </dgm:prSet>
      <dgm:spPr/>
      <dgm:t>
        <a:bodyPr/>
        <a:lstStyle/>
        <a:p>
          <a:endParaRPr lang="pt-BR"/>
        </a:p>
      </dgm:t>
    </dgm:pt>
    <dgm:pt modelId="{AAB8B9B5-D981-4B00-B461-80627CA16459}" type="pres">
      <dgm:prSet presAssocID="{D343F893-48C3-4EB2-9BBC-731645BD8E3F}" presName="childText" presStyleLbl="revTx" presStyleIdx="0" presStyleCnt="3">
        <dgm:presLayoutVars>
          <dgm:bulletEnabled val="1"/>
        </dgm:presLayoutVars>
      </dgm:prSet>
      <dgm:spPr/>
      <dgm:t>
        <a:bodyPr/>
        <a:lstStyle/>
        <a:p>
          <a:endParaRPr lang="pt-BR"/>
        </a:p>
      </dgm:t>
    </dgm:pt>
    <dgm:pt modelId="{9FB62727-A600-473D-9ED3-AAA313671E1A}" type="pres">
      <dgm:prSet presAssocID="{3CB01969-D673-4D1D-AC04-4AD4B6F972FF}" presName="parentText" presStyleLbl="node1" presStyleIdx="1" presStyleCnt="4">
        <dgm:presLayoutVars>
          <dgm:chMax val="0"/>
          <dgm:bulletEnabled val="1"/>
        </dgm:presLayoutVars>
      </dgm:prSet>
      <dgm:spPr/>
      <dgm:t>
        <a:bodyPr/>
        <a:lstStyle/>
        <a:p>
          <a:endParaRPr lang="pt-BR"/>
        </a:p>
      </dgm:t>
    </dgm:pt>
    <dgm:pt modelId="{F9BF312D-0CE7-4905-A04B-5DCE32B14863}" type="pres">
      <dgm:prSet presAssocID="{3CB01969-D673-4D1D-AC04-4AD4B6F972FF}" presName="childText" presStyleLbl="revTx" presStyleIdx="1" presStyleCnt="3">
        <dgm:presLayoutVars>
          <dgm:bulletEnabled val="1"/>
        </dgm:presLayoutVars>
      </dgm:prSet>
      <dgm:spPr/>
      <dgm:t>
        <a:bodyPr/>
        <a:lstStyle/>
        <a:p>
          <a:endParaRPr lang="pt-BR"/>
        </a:p>
      </dgm:t>
    </dgm:pt>
    <dgm:pt modelId="{6A830FB7-2B7D-4728-A09E-2F17083BDF7D}" type="pres">
      <dgm:prSet presAssocID="{9521AE59-D585-4D9C-ACE4-4416175F5FE5}" presName="parentText" presStyleLbl="node1" presStyleIdx="2" presStyleCnt="4">
        <dgm:presLayoutVars>
          <dgm:chMax val="0"/>
          <dgm:bulletEnabled val="1"/>
        </dgm:presLayoutVars>
      </dgm:prSet>
      <dgm:spPr/>
      <dgm:t>
        <a:bodyPr/>
        <a:lstStyle/>
        <a:p>
          <a:endParaRPr lang="pt-BR"/>
        </a:p>
      </dgm:t>
    </dgm:pt>
    <dgm:pt modelId="{075627D1-391F-4383-AC8A-5C377EA78F98}" type="pres">
      <dgm:prSet presAssocID="{9521AE59-D585-4D9C-ACE4-4416175F5FE5}" presName="childText" presStyleLbl="revTx" presStyleIdx="2" presStyleCnt="3">
        <dgm:presLayoutVars>
          <dgm:bulletEnabled val="1"/>
        </dgm:presLayoutVars>
      </dgm:prSet>
      <dgm:spPr/>
      <dgm:t>
        <a:bodyPr/>
        <a:lstStyle/>
        <a:p>
          <a:endParaRPr lang="pt-BR"/>
        </a:p>
      </dgm:t>
    </dgm:pt>
    <dgm:pt modelId="{9F2B5A00-F732-4AFE-AC06-EE3A33462111}" type="pres">
      <dgm:prSet presAssocID="{0E60AA99-40E8-44E2-ACE9-1DD48A1F0F9B}" presName="parentText" presStyleLbl="node1" presStyleIdx="3" presStyleCnt="4">
        <dgm:presLayoutVars>
          <dgm:chMax val="0"/>
          <dgm:bulletEnabled val="1"/>
        </dgm:presLayoutVars>
      </dgm:prSet>
      <dgm:spPr/>
      <dgm:t>
        <a:bodyPr/>
        <a:lstStyle/>
        <a:p>
          <a:endParaRPr lang="pt-BR"/>
        </a:p>
      </dgm:t>
    </dgm:pt>
  </dgm:ptLst>
  <dgm:cxnLst>
    <dgm:cxn modelId="{6E1FABC3-348F-45AA-9C5F-CB11A1E2EFCB}" srcId="{F7401AA3-B5AC-4DA0-9EDF-7287216F6114}" destId="{D343F893-48C3-4EB2-9BBC-731645BD8E3F}" srcOrd="0" destOrd="0" parTransId="{FF46A558-357B-477D-B484-79607B0EB50A}" sibTransId="{CABA7B74-0BE4-45A8-9E97-24EDA5C10F32}"/>
    <dgm:cxn modelId="{9D8B10DA-1A76-49C0-82A1-BCDA1A2ACEF7}" type="presOf" srcId="{D343F893-48C3-4EB2-9BBC-731645BD8E3F}" destId="{7C178814-BD48-4867-A993-14773A4781A1}" srcOrd="0" destOrd="0" presId="urn:microsoft.com/office/officeart/2005/8/layout/vList2"/>
    <dgm:cxn modelId="{ADA4B089-FE49-4321-A66F-2CC42E1EAC98}" type="presOf" srcId="{28E5E917-0A20-4A38-97DD-065A30735088}" destId="{075627D1-391F-4383-AC8A-5C377EA78F98}" srcOrd="0" destOrd="3" presId="urn:microsoft.com/office/officeart/2005/8/layout/vList2"/>
    <dgm:cxn modelId="{94F082BB-0B64-41D6-AAF5-9185266A6B16}" srcId="{9521AE59-D585-4D9C-ACE4-4416175F5FE5}" destId="{0ABD5C8F-5C05-4B81-BD62-C035506C2877}" srcOrd="1" destOrd="0" parTransId="{7FA43204-BC3B-490F-B59E-A520F3CE70C8}" sibTransId="{2E477A28-3A69-477A-A869-F87A6DA64EF0}"/>
    <dgm:cxn modelId="{74C69ABE-CC4A-4469-BADB-AC418932D7DD}" type="presOf" srcId="{C297A391-A099-4867-AE00-8E46CBB9BE80}" destId="{F9BF312D-0CE7-4905-A04B-5DCE32B14863}" srcOrd="0" destOrd="0" presId="urn:microsoft.com/office/officeart/2005/8/layout/vList2"/>
    <dgm:cxn modelId="{66E786FC-111C-44AC-9EED-B48237C5B513}" srcId="{3CB01969-D673-4D1D-AC04-4AD4B6F972FF}" destId="{2922263B-033D-4F90-9745-79D0041D11E6}" srcOrd="1" destOrd="0" parTransId="{70F2EE1A-639B-45FF-B975-9DC596276041}" sibTransId="{1A5D410B-612C-4B25-936D-45F2DE494ABF}"/>
    <dgm:cxn modelId="{9F9584AC-07CB-4B98-A610-6F06598F27E9}" srcId="{9521AE59-D585-4D9C-ACE4-4416175F5FE5}" destId="{EA494CFC-97D8-4F69-BAB1-038FD0456A9A}" srcOrd="5" destOrd="0" parTransId="{820777E4-DADA-4014-ADA1-5D98E1C6DF40}" sibTransId="{ED970D02-6951-407E-B9BD-508B769A0C49}"/>
    <dgm:cxn modelId="{D539556A-AA0E-4E41-913B-9512EBA648CE}" type="presOf" srcId="{DCD0AC20-186A-414F-903A-188A2B7FF607}" destId="{075627D1-391F-4383-AC8A-5C377EA78F98}" srcOrd="0" destOrd="2" presId="urn:microsoft.com/office/officeart/2005/8/layout/vList2"/>
    <dgm:cxn modelId="{5C04888C-B1A0-427E-BD12-4E8370463DA6}" type="presOf" srcId="{2922263B-033D-4F90-9745-79D0041D11E6}" destId="{F9BF312D-0CE7-4905-A04B-5DCE32B14863}" srcOrd="0" destOrd="1" presId="urn:microsoft.com/office/officeart/2005/8/layout/vList2"/>
    <dgm:cxn modelId="{ACD5A7DE-4C60-4760-9E08-87F962CF3384}" type="presOf" srcId="{9521AE59-D585-4D9C-ACE4-4416175F5FE5}" destId="{6A830FB7-2B7D-4728-A09E-2F17083BDF7D}" srcOrd="0" destOrd="0" presId="urn:microsoft.com/office/officeart/2005/8/layout/vList2"/>
    <dgm:cxn modelId="{FE39359C-ED3C-4ACA-8061-D906B926DCB3}" srcId="{F7401AA3-B5AC-4DA0-9EDF-7287216F6114}" destId="{9521AE59-D585-4D9C-ACE4-4416175F5FE5}" srcOrd="2" destOrd="0" parTransId="{216CF8E3-CED3-4980-96A3-5FFE59AEC14B}" sibTransId="{AE1C98E7-D13F-4FDF-A342-0A9415B19CEA}"/>
    <dgm:cxn modelId="{3DF1DC96-9F3D-4A05-A6C3-290BFCA5D102}" type="presOf" srcId="{EA494CFC-97D8-4F69-BAB1-038FD0456A9A}" destId="{075627D1-391F-4383-AC8A-5C377EA78F98}" srcOrd="0" destOrd="5" presId="urn:microsoft.com/office/officeart/2005/8/layout/vList2"/>
    <dgm:cxn modelId="{F7BD63E7-1037-4690-90A5-D7AA4F5E967C}" srcId="{9521AE59-D585-4D9C-ACE4-4416175F5FE5}" destId="{6A998C5D-59DC-4AC3-8A18-67C31A17FE30}" srcOrd="0" destOrd="0" parTransId="{65E7D70C-5481-4A9A-A77C-CA1D8E0BEAF5}" sibTransId="{FB4E0FA9-C2F0-4271-B35A-9274640B49C4}"/>
    <dgm:cxn modelId="{DB21BCD0-CF19-43CF-BFB6-772AA64651FD}" type="presOf" srcId="{5C3AA1EE-EB07-4CF9-A567-94803086E84F}" destId="{075627D1-391F-4383-AC8A-5C377EA78F98}" srcOrd="0" destOrd="4" presId="urn:microsoft.com/office/officeart/2005/8/layout/vList2"/>
    <dgm:cxn modelId="{6D787F94-71DE-4E7B-917C-C4ADFBB11B08}" type="presOf" srcId="{C0C1C906-98BE-47C9-BFD2-93088E977700}" destId="{075627D1-391F-4383-AC8A-5C377EA78F98}" srcOrd="0" destOrd="6" presId="urn:microsoft.com/office/officeart/2005/8/layout/vList2"/>
    <dgm:cxn modelId="{B3198093-70A9-4030-A916-1FA467D0384A}" srcId="{D343F893-48C3-4EB2-9BBC-731645BD8E3F}" destId="{03251333-0FFD-43F9-B111-E8B6CC258F5B}" srcOrd="0" destOrd="0" parTransId="{805197C8-FB32-46C3-A76C-66159DD6F31A}" sibTransId="{E7FB88E4-3FAD-48AF-A96A-253360083E9C}"/>
    <dgm:cxn modelId="{26720C17-0903-43FF-9563-07139A6FAE81}" type="presOf" srcId="{03251333-0FFD-43F9-B111-E8B6CC258F5B}" destId="{AAB8B9B5-D981-4B00-B461-80627CA16459}" srcOrd="0" destOrd="0" presId="urn:microsoft.com/office/officeart/2005/8/layout/vList2"/>
    <dgm:cxn modelId="{4F66F281-7A9A-453E-9264-CEC0EB23A7B5}" type="presOf" srcId="{6A998C5D-59DC-4AC3-8A18-67C31A17FE30}" destId="{075627D1-391F-4383-AC8A-5C377EA78F98}" srcOrd="0" destOrd="0" presId="urn:microsoft.com/office/officeart/2005/8/layout/vList2"/>
    <dgm:cxn modelId="{AC13F6E0-6AD4-4399-876A-E40DF4A5CC12}" type="presOf" srcId="{0ABD5C8F-5C05-4B81-BD62-C035506C2877}" destId="{075627D1-391F-4383-AC8A-5C377EA78F98}" srcOrd="0" destOrd="1" presId="urn:microsoft.com/office/officeart/2005/8/layout/vList2"/>
    <dgm:cxn modelId="{EB4094E2-7262-46A1-8348-D69F1A9F9F18}" type="presOf" srcId="{F7401AA3-B5AC-4DA0-9EDF-7287216F6114}" destId="{4A1D8721-92E7-4139-973F-775277A6CBB8}" srcOrd="0" destOrd="0" presId="urn:microsoft.com/office/officeart/2005/8/layout/vList2"/>
    <dgm:cxn modelId="{BB4A40EF-D7B7-4F4D-A12D-5F635E577779}" type="presOf" srcId="{3CB01969-D673-4D1D-AC04-4AD4B6F972FF}" destId="{9FB62727-A600-473D-9ED3-AAA313671E1A}" srcOrd="0" destOrd="0" presId="urn:microsoft.com/office/officeart/2005/8/layout/vList2"/>
    <dgm:cxn modelId="{6F823CD9-8206-453A-A711-E0D4A18DAF5B}" srcId="{F7401AA3-B5AC-4DA0-9EDF-7287216F6114}" destId="{0E60AA99-40E8-44E2-ACE9-1DD48A1F0F9B}" srcOrd="3" destOrd="0" parTransId="{4FF8D7F2-F350-48FF-B86E-770CA0B4218E}" sibTransId="{5B5E632F-9A34-479E-B14A-14D8F01C1F4E}"/>
    <dgm:cxn modelId="{5BBD20C3-B3C9-4CD5-836F-6C1248947455}" srcId="{9521AE59-D585-4D9C-ACE4-4416175F5FE5}" destId="{28E5E917-0A20-4A38-97DD-065A30735088}" srcOrd="3" destOrd="0" parTransId="{04AFF8CC-8671-49BB-8C33-B227699F36D6}" sibTransId="{557DB401-CD85-421D-ABA7-8221D5138EBA}"/>
    <dgm:cxn modelId="{41D3FCAC-E8E4-46DF-BC17-B22B24560FDF}" srcId="{3CB01969-D673-4D1D-AC04-4AD4B6F972FF}" destId="{C297A391-A099-4867-AE00-8E46CBB9BE80}" srcOrd="0" destOrd="0" parTransId="{7CD3FA1C-C8C4-4632-8A77-C2AE553E3813}" sibTransId="{32FEA77E-1722-4D13-B19F-822D12A1A155}"/>
    <dgm:cxn modelId="{71F50D1C-214E-464F-BD7E-82E4B03C049D}" srcId="{9521AE59-D585-4D9C-ACE4-4416175F5FE5}" destId="{5C3AA1EE-EB07-4CF9-A567-94803086E84F}" srcOrd="4" destOrd="0" parTransId="{591A1ED3-C57E-4D29-9968-49488EBB563A}" sibTransId="{247D9FF2-C3FB-40E9-B68F-1807B273BEA7}"/>
    <dgm:cxn modelId="{EACABF95-E9F9-438F-8BBB-6142341FACE8}" srcId="{F7401AA3-B5AC-4DA0-9EDF-7287216F6114}" destId="{3CB01969-D673-4D1D-AC04-4AD4B6F972FF}" srcOrd="1" destOrd="0" parTransId="{3E59E543-80CC-4D7A-B70C-F18B366B0E83}" sibTransId="{D0E02821-2B13-4263-BE46-559386F766CF}"/>
    <dgm:cxn modelId="{0940FB0A-7425-46ED-950B-6A1514B48E9E}" type="presOf" srcId="{0E60AA99-40E8-44E2-ACE9-1DD48A1F0F9B}" destId="{9F2B5A00-F732-4AFE-AC06-EE3A33462111}" srcOrd="0" destOrd="0" presId="urn:microsoft.com/office/officeart/2005/8/layout/vList2"/>
    <dgm:cxn modelId="{60078DF4-60E4-4AEE-951C-42940A178385}" srcId="{9521AE59-D585-4D9C-ACE4-4416175F5FE5}" destId="{C0C1C906-98BE-47C9-BFD2-93088E977700}" srcOrd="6" destOrd="0" parTransId="{F1627133-C1D9-4918-AAAA-BB7D59B5BE14}" sibTransId="{2C543EEB-B730-4816-A602-FC74EF55AF0B}"/>
    <dgm:cxn modelId="{BA9EE9F3-D909-4F3B-B98E-A8E2B3CEE03D}" srcId="{9521AE59-D585-4D9C-ACE4-4416175F5FE5}" destId="{DCD0AC20-186A-414F-903A-188A2B7FF607}" srcOrd="2" destOrd="0" parTransId="{02D2B134-47E8-49CD-BA11-291B51FA3B7D}" sibTransId="{CCE51925-0BE2-491E-8764-AF5740577653}"/>
    <dgm:cxn modelId="{D8BCBA85-658F-4856-AE89-AEC02E9FB6CC}" type="presParOf" srcId="{4A1D8721-92E7-4139-973F-775277A6CBB8}" destId="{7C178814-BD48-4867-A993-14773A4781A1}" srcOrd="0" destOrd="0" presId="urn:microsoft.com/office/officeart/2005/8/layout/vList2"/>
    <dgm:cxn modelId="{B5CECE1B-4DDD-47D0-9CBF-7744B0CC5AB0}" type="presParOf" srcId="{4A1D8721-92E7-4139-973F-775277A6CBB8}" destId="{AAB8B9B5-D981-4B00-B461-80627CA16459}" srcOrd="1" destOrd="0" presId="urn:microsoft.com/office/officeart/2005/8/layout/vList2"/>
    <dgm:cxn modelId="{326B429F-D612-43F6-9A67-051E08D1E988}" type="presParOf" srcId="{4A1D8721-92E7-4139-973F-775277A6CBB8}" destId="{9FB62727-A600-473D-9ED3-AAA313671E1A}" srcOrd="2" destOrd="0" presId="urn:microsoft.com/office/officeart/2005/8/layout/vList2"/>
    <dgm:cxn modelId="{366230B1-E04D-4CC8-AB5F-5D3C90EEB852}" type="presParOf" srcId="{4A1D8721-92E7-4139-973F-775277A6CBB8}" destId="{F9BF312D-0CE7-4905-A04B-5DCE32B14863}" srcOrd="3" destOrd="0" presId="urn:microsoft.com/office/officeart/2005/8/layout/vList2"/>
    <dgm:cxn modelId="{1E09D63A-8E05-4583-9752-3FA9DDBD8A97}" type="presParOf" srcId="{4A1D8721-92E7-4139-973F-775277A6CBB8}" destId="{6A830FB7-2B7D-4728-A09E-2F17083BDF7D}" srcOrd="4" destOrd="0" presId="urn:microsoft.com/office/officeart/2005/8/layout/vList2"/>
    <dgm:cxn modelId="{BCA58A3C-903A-4783-856F-AF2DE43D4CC6}" type="presParOf" srcId="{4A1D8721-92E7-4139-973F-775277A6CBB8}" destId="{075627D1-391F-4383-AC8A-5C377EA78F98}" srcOrd="5" destOrd="0" presId="urn:microsoft.com/office/officeart/2005/8/layout/vList2"/>
    <dgm:cxn modelId="{25046709-E982-46CB-A37B-85A006CCADED}" type="presParOf" srcId="{4A1D8721-92E7-4139-973F-775277A6CBB8}" destId="{9F2B5A00-F732-4AFE-AC06-EE3A3346211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401AA3-B5AC-4DA0-9EDF-7287216F611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pt-BR"/>
        </a:p>
      </dgm:t>
    </dgm:pt>
    <dgm:pt modelId="{A302D7AC-85A4-4D88-9897-8DF6563152FB}">
      <dgm:prSet phldrT="[Texto]" custT="1"/>
      <dgm:spPr/>
      <dgm:t>
        <a:bodyPr/>
        <a:lstStyle/>
        <a:p>
          <a:r>
            <a:rPr lang="pt-BR" sz="1400" b="1" dirty="0" smtClean="0"/>
            <a:t>Energia urbana</a:t>
          </a:r>
          <a:endParaRPr lang="pt-BR" sz="1400" b="1" dirty="0"/>
        </a:p>
      </dgm:t>
    </dgm:pt>
    <dgm:pt modelId="{B5ED987F-704C-42B3-9657-03962FE57AA5}" type="parTrans" cxnId="{51E05862-6225-4595-B22A-29659CAA6D4C}">
      <dgm:prSet/>
      <dgm:spPr/>
      <dgm:t>
        <a:bodyPr/>
        <a:lstStyle/>
        <a:p>
          <a:endParaRPr lang="pt-BR" sz="1800"/>
        </a:p>
      </dgm:t>
    </dgm:pt>
    <dgm:pt modelId="{8DA23583-8678-4DED-A2EF-DD36B533B95A}" type="sibTrans" cxnId="{51E05862-6225-4595-B22A-29659CAA6D4C}">
      <dgm:prSet/>
      <dgm:spPr/>
      <dgm:t>
        <a:bodyPr/>
        <a:lstStyle/>
        <a:p>
          <a:endParaRPr lang="pt-BR" sz="1800"/>
        </a:p>
      </dgm:t>
    </dgm:pt>
    <dgm:pt modelId="{209B6FFF-4511-49D7-A794-102F8B954F6C}">
      <dgm:prSet phldrT="[Texto]" custT="1"/>
      <dgm:spPr/>
      <dgm:t>
        <a:bodyPr/>
        <a:lstStyle/>
        <a:p>
          <a:r>
            <a:rPr lang="pt-BR" sz="1300" dirty="0" smtClean="0"/>
            <a:t>RSU – reciclagem, recuperação energética, biogás</a:t>
          </a:r>
          <a:endParaRPr lang="pt-BR" sz="1300" dirty="0"/>
        </a:p>
      </dgm:t>
    </dgm:pt>
    <dgm:pt modelId="{BB02F3B3-0FA2-40F2-A4AC-16D5BD1BD6E9}" type="parTrans" cxnId="{F33D9AAB-1536-4AED-9184-6E4F15A7E5B2}">
      <dgm:prSet/>
      <dgm:spPr/>
      <dgm:t>
        <a:bodyPr/>
        <a:lstStyle/>
        <a:p>
          <a:endParaRPr lang="pt-BR" sz="1800"/>
        </a:p>
      </dgm:t>
    </dgm:pt>
    <dgm:pt modelId="{49AB5BAC-AE34-488B-8CCB-262F4713ECEB}" type="sibTrans" cxnId="{F33D9AAB-1536-4AED-9184-6E4F15A7E5B2}">
      <dgm:prSet/>
      <dgm:spPr/>
      <dgm:t>
        <a:bodyPr/>
        <a:lstStyle/>
        <a:p>
          <a:endParaRPr lang="pt-BR" sz="1800"/>
        </a:p>
      </dgm:t>
    </dgm:pt>
    <dgm:pt modelId="{7CEB8EDB-CBEB-4962-A7F9-1CFA4330D789}">
      <dgm:prSet phldrT="[Texto]" custT="1"/>
      <dgm:spPr/>
      <dgm:t>
        <a:bodyPr/>
        <a:lstStyle/>
        <a:p>
          <a:r>
            <a:rPr lang="pt-BR" sz="1300" dirty="0" smtClean="0"/>
            <a:t>GD – solar PV</a:t>
          </a:r>
          <a:endParaRPr lang="pt-BR" sz="1300" dirty="0"/>
        </a:p>
      </dgm:t>
    </dgm:pt>
    <dgm:pt modelId="{58E4F85D-7D0F-4BAB-9A34-75923FAF4E00}" type="parTrans" cxnId="{70D8594E-1A61-46AA-8836-8DED9023A10C}">
      <dgm:prSet/>
      <dgm:spPr/>
      <dgm:t>
        <a:bodyPr/>
        <a:lstStyle/>
        <a:p>
          <a:endParaRPr lang="pt-BR" sz="1800"/>
        </a:p>
      </dgm:t>
    </dgm:pt>
    <dgm:pt modelId="{3F277403-20FE-4E99-B4EA-0B43B6792E98}" type="sibTrans" cxnId="{70D8594E-1A61-46AA-8836-8DED9023A10C}">
      <dgm:prSet/>
      <dgm:spPr/>
      <dgm:t>
        <a:bodyPr/>
        <a:lstStyle/>
        <a:p>
          <a:endParaRPr lang="pt-BR" sz="1800"/>
        </a:p>
      </dgm:t>
    </dgm:pt>
    <dgm:pt modelId="{2966A439-2887-450B-90FD-65D1B8BBC5DF}">
      <dgm:prSet phldrT="[Texto]" custT="1"/>
      <dgm:spPr/>
      <dgm:t>
        <a:bodyPr/>
        <a:lstStyle/>
        <a:p>
          <a:r>
            <a:rPr lang="pt-BR" sz="1400" b="1" dirty="0" smtClean="0"/>
            <a:t>Carros Elétricos</a:t>
          </a:r>
          <a:endParaRPr lang="pt-BR" sz="1400" b="1" dirty="0"/>
        </a:p>
      </dgm:t>
    </dgm:pt>
    <dgm:pt modelId="{F4865F95-C284-42FE-B21C-3EB5C2878BCF}" type="parTrans" cxnId="{643E116E-1EA1-4955-9BF0-73630A5B40DD}">
      <dgm:prSet/>
      <dgm:spPr/>
      <dgm:t>
        <a:bodyPr/>
        <a:lstStyle/>
        <a:p>
          <a:endParaRPr lang="pt-BR" sz="1800"/>
        </a:p>
      </dgm:t>
    </dgm:pt>
    <dgm:pt modelId="{8E0F193E-D551-40D1-87EE-F919C199B561}" type="sibTrans" cxnId="{643E116E-1EA1-4955-9BF0-73630A5B40DD}">
      <dgm:prSet/>
      <dgm:spPr/>
      <dgm:t>
        <a:bodyPr/>
        <a:lstStyle/>
        <a:p>
          <a:endParaRPr lang="pt-BR" sz="1800"/>
        </a:p>
      </dgm:t>
    </dgm:pt>
    <dgm:pt modelId="{2856A448-1EFE-4EEE-A92E-D05E0EE7F397}">
      <dgm:prSet phldrT="[Texto]" custT="1"/>
      <dgm:spPr/>
      <dgm:t>
        <a:bodyPr/>
        <a:lstStyle/>
        <a:p>
          <a:r>
            <a:rPr lang="pt-BR" sz="1400" b="1" dirty="0" smtClean="0"/>
            <a:t>Tecnologia</a:t>
          </a:r>
          <a:endParaRPr lang="pt-BR" sz="1400" b="1" dirty="0"/>
        </a:p>
      </dgm:t>
    </dgm:pt>
    <dgm:pt modelId="{D5918751-F141-412B-9581-ADA9A8E688F6}" type="parTrans" cxnId="{8DC98A7D-B4F2-4125-9925-9A5B48EA121B}">
      <dgm:prSet/>
      <dgm:spPr/>
      <dgm:t>
        <a:bodyPr/>
        <a:lstStyle/>
        <a:p>
          <a:endParaRPr lang="pt-BR" sz="1800"/>
        </a:p>
      </dgm:t>
    </dgm:pt>
    <dgm:pt modelId="{E6A4B29B-9C76-482D-8ACD-78C3A68659C9}" type="sibTrans" cxnId="{8DC98A7D-B4F2-4125-9925-9A5B48EA121B}">
      <dgm:prSet/>
      <dgm:spPr/>
      <dgm:t>
        <a:bodyPr/>
        <a:lstStyle/>
        <a:p>
          <a:endParaRPr lang="pt-BR" sz="1800"/>
        </a:p>
      </dgm:t>
    </dgm:pt>
    <dgm:pt modelId="{1F174E70-B11B-48FC-82A9-AAC9D943B91F}">
      <dgm:prSet phldrT="[Texto]" custT="1"/>
      <dgm:spPr/>
      <dgm:t>
        <a:bodyPr/>
        <a:lstStyle/>
        <a:p>
          <a:r>
            <a:rPr lang="pt-BR" sz="1300" dirty="0" smtClean="0"/>
            <a:t>Internet das Coisas – </a:t>
          </a:r>
          <a:r>
            <a:rPr lang="pt-BR" sz="1300" dirty="0" err="1" smtClean="0"/>
            <a:t>IoT</a:t>
          </a:r>
          <a:endParaRPr lang="pt-BR" sz="1300" dirty="0"/>
        </a:p>
      </dgm:t>
    </dgm:pt>
    <dgm:pt modelId="{D71726A6-BF96-44FB-A4D7-589AD0E74D22}" type="parTrans" cxnId="{CE9D314F-CF34-4460-9BEC-45340BE7D8F5}">
      <dgm:prSet/>
      <dgm:spPr/>
      <dgm:t>
        <a:bodyPr/>
        <a:lstStyle/>
        <a:p>
          <a:endParaRPr lang="pt-BR" sz="1400"/>
        </a:p>
      </dgm:t>
    </dgm:pt>
    <dgm:pt modelId="{D61CAF6D-C4CF-4CD8-B5C9-9594A2C89E88}" type="sibTrans" cxnId="{CE9D314F-CF34-4460-9BEC-45340BE7D8F5}">
      <dgm:prSet/>
      <dgm:spPr/>
      <dgm:t>
        <a:bodyPr/>
        <a:lstStyle/>
        <a:p>
          <a:endParaRPr lang="pt-BR" sz="1400"/>
        </a:p>
      </dgm:t>
    </dgm:pt>
    <dgm:pt modelId="{4A8AA5DC-4479-4611-9825-84760A4D7F40}">
      <dgm:prSet phldrT="[Texto]" custT="1"/>
      <dgm:spPr/>
      <dgm:t>
        <a:bodyPr/>
        <a:lstStyle/>
        <a:p>
          <a:r>
            <a:rPr lang="pt-BR" sz="1300" dirty="0" smtClean="0"/>
            <a:t>Edificações sustentáveis – normas técnicas: conceitos de projeto, técnicas construtivas</a:t>
          </a:r>
          <a:endParaRPr lang="pt-BR" sz="1300" dirty="0"/>
        </a:p>
      </dgm:t>
    </dgm:pt>
    <dgm:pt modelId="{647DE4FD-C087-4693-BEE0-C9EA081CDDD9}" type="parTrans" cxnId="{DD031BC0-9371-45AB-AC57-E088C45ADBFB}">
      <dgm:prSet/>
      <dgm:spPr/>
      <dgm:t>
        <a:bodyPr/>
        <a:lstStyle/>
        <a:p>
          <a:endParaRPr lang="pt-BR"/>
        </a:p>
      </dgm:t>
    </dgm:pt>
    <dgm:pt modelId="{EA7F449C-B84D-4B47-9E72-67EEAC20D32B}" type="sibTrans" cxnId="{DD031BC0-9371-45AB-AC57-E088C45ADBFB}">
      <dgm:prSet/>
      <dgm:spPr/>
      <dgm:t>
        <a:bodyPr/>
        <a:lstStyle/>
        <a:p>
          <a:endParaRPr lang="pt-BR"/>
        </a:p>
      </dgm:t>
    </dgm:pt>
    <dgm:pt modelId="{E8ECCE42-D55D-4F7C-B882-1331448952F5}">
      <dgm:prSet phldrT="[Texto]" custT="1"/>
      <dgm:spPr/>
      <dgm:t>
        <a:bodyPr/>
        <a:lstStyle/>
        <a:p>
          <a:r>
            <a:rPr lang="pt-BR" sz="1300" dirty="0" smtClean="0"/>
            <a:t>Distritos – “regiões energéticas” com base nos fluxos energéticos</a:t>
          </a:r>
          <a:endParaRPr lang="pt-BR" sz="1300" dirty="0"/>
        </a:p>
      </dgm:t>
    </dgm:pt>
    <dgm:pt modelId="{DF3526F7-388E-4E09-9A05-3845CEBDD7D2}" type="parTrans" cxnId="{ACF7837D-AC95-4308-88DC-9AC25B8B5FF0}">
      <dgm:prSet/>
      <dgm:spPr/>
      <dgm:t>
        <a:bodyPr/>
        <a:lstStyle/>
        <a:p>
          <a:endParaRPr lang="pt-BR"/>
        </a:p>
      </dgm:t>
    </dgm:pt>
    <dgm:pt modelId="{CB71A8F1-F4C9-4ABF-AC32-4525549973DA}" type="sibTrans" cxnId="{ACF7837D-AC95-4308-88DC-9AC25B8B5FF0}">
      <dgm:prSet/>
      <dgm:spPr/>
      <dgm:t>
        <a:bodyPr/>
        <a:lstStyle/>
        <a:p>
          <a:endParaRPr lang="pt-BR"/>
        </a:p>
      </dgm:t>
    </dgm:pt>
    <dgm:pt modelId="{E7A73F07-8D19-4215-B359-545A02EB410F}">
      <dgm:prSet phldrT="[Texto]" custT="1"/>
      <dgm:spPr/>
      <dgm:t>
        <a:bodyPr/>
        <a:lstStyle/>
        <a:p>
          <a:r>
            <a:rPr lang="pt-BR" sz="1300" b="0" i="0" dirty="0" smtClean="0"/>
            <a:t>2040: haverá o dobro de carros - 2 bilhões (</a:t>
          </a:r>
          <a:r>
            <a:rPr lang="pt-BR" sz="1300" dirty="0" smtClean="0"/>
            <a:t>IEA World Energy Outlook 2017)</a:t>
          </a:r>
        </a:p>
      </dgm:t>
    </dgm:pt>
    <dgm:pt modelId="{34937EAC-185C-49DF-8859-8F32108F2AFC}" type="parTrans" cxnId="{3B5A34D6-6FAC-4254-83F6-79E6A54345DA}">
      <dgm:prSet/>
      <dgm:spPr/>
      <dgm:t>
        <a:bodyPr/>
        <a:lstStyle/>
        <a:p>
          <a:endParaRPr lang="pt-BR"/>
        </a:p>
      </dgm:t>
    </dgm:pt>
    <dgm:pt modelId="{84ED9A01-427B-41E9-9317-A887D3B2847F}" type="sibTrans" cxnId="{3B5A34D6-6FAC-4254-83F6-79E6A54345DA}">
      <dgm:prSet/>
      <dgm:spPr/>
      <dgm:t>
        <a:bodyPr/>
        <a:lstStyle/>
        <a:p>
          <a:endParaRPr lang="pt-BR"/>
        </a:p>
      </dgm:t>
    </dgm:pt>
    <dgm:pt modelId="{FCCC8D1F-5B44-4061-9FB9-303DC5916017}">
      <dgm:prSet phldrT="[Texto]" custT="1"/>
      <dgm:spPr/>
      <dgm:t>
        <a:bodyPr/>
        <a:lstStyle/>
        <a:p>
          <a:r>
            <a:rPr lang="pt-BR" sz="1300" dirty="0" smtClean="0"/>
            <a:t>Potencial solar: efeito de sombreamento na GD solar, geração de renda, mapas solares municipais</a:t>
          </a:r>
          <a:endParaRPr lang="pt-BR" sz="1300" dirty="0"/>
        </a:p>
      </dgm:t>
    </dgm:pt>
    <dgm:pt modelId="{DAB68E7A-E9B7-4DB4-86BC-3109A90A3F73}" type="parTrans" cxnId="{690BF639-7B0A-47E8-BAC8-95125F8054F8}">
      <dgm:prSet/>
      <dgm:spPr/>
      <dgm:t>
        <a:bodyPr/>
        <a:lstStyle/>
        <a:p>
          <a:endParaRPr lang="pt-BR"/>
        </a:p>
      </dgm:t>
    </dgm:pt>
    <dgm:pt modelId="{06B6C97B-97FD-40D0-832E-185D92692D3F}" type="sibTrans" cxnId="{690BF639-7B0A-47E8-BAC8-95125F8054F8}">
      <dgm:prSet/>
      <dgm:spPr/>
      <dgm:t>
        <a:bodyPr/>
        <a:lstStyle/>
        <a:p>
          <a:endParaRPr lang="pt-BR"/>
        </a:p>
      </dgm:t>
    </dgm:pt>
    <dgm:pt modelId="{0EEC073E-006F-4B77-B187-5DF45A8D7389}">
      <dgm:prSet phldrT="[Texto]" custT="1"/>
      <dgm:spPr/>
      <dgm:t>
        <a:bodyPr/>
        <a:lstStyle/>
        <a:p>
          <a:r>
            <a:rPr lang="pt-BR" sz="1300" dirty="0" smtClean="0"/>
            <a:t>Eficiência Energética</a:t>
          </a:r>
          <a:endParaRPr lang="pt-BR" sz="1300" dirty="0"/>
        </a:p>
      </dgm:t>
    </dgm:pt>
    <dgm:pt modelId="{1ADE3069-8549-41A2-802A-A50B1B785473}" type="parTrans" cxnId="{60DA16C2-93E1-4F87-A3D5-1209D3CDBB23}">
      <dgm:prSet/>
      <dgm:spPr/>
      <dgm:t>
        <a:bodyPr/>
        <a:lstStyle/>
        <a:p>
          <a:endParaRPr lang="pt-BR"/>
        </a:p>
      </dgm:t>
    </dgm:pt>
    <dgm:pt modelId="{15A1B3AF-9B55-4277-9FF6-D7CB89CA380D}" type="sibTrans" cxnId="{60DA16C2-93E1-4F87-A3D5-1209D3CDBB23}">
      <dgm:prSet/>
      <dgm:spPr/>
      <dgm:t>
        <a:bodyPr/>
        <a:lstStyle/>
        <a:p>
          <a:endParaRPr lang="pt-BR"/>
        </a:p>
      </dgm:t>
    </dgm:pt>
    <dgm:pt modelId="{CF97E21A-E5E3-4691-ACE9-5EACD8DE1BA4}">
      <dgm:prSet phldrT="[Texto]" custT="1"/>
      <dgm:spPr/>
      <dgm:t>
        <a:bodyPr/>
        <a:lstStyle/>
        <a:p>
          <a:r>
            <a:rPr lang="pt-BR" sz="1300" b="1" dirty="0" smtClean="0"/>
            <a:t>Cidades autossustentáveis</a:t>
          </a:r>
          <a:endParaRPr lang="pt-BR" sz="1300" b="1" dirty="0"/>
        </a:p>
      </dgm:t>
    </dgm:pt>
    <dgm:pt modelId="{C3EA6B65-D98B-4BFC-A402-72A91279B435}" type="parTrans" cxnId="{3607A895-B422-4229-8A1C-E198336A88EE}">
      <dgm:prSet/>
      <dgm:spPr/>
      <dgm:t>
        <a:bodyPr/>
        <a:lstStyle/>
        <a:p>
          <a:endParaRPr lang="pt-BR"/>
        </a:p>
      </dgm:t>
    </dgm:pt>
    <dgm:pt modelId="{4CD30F63-1D73-403A-8759-2787DDE2831C}" type="sibTrans" cxnId="{3607A895-B422-4229-8A1C-E198336A88EE}">
      <dgm:prSet/>
      <dgm:spPr/>
      <dgm:t>
        <a:bodyPr/>
        <a:lstStyle/>
        <a:p>
          <a:endParaRPr lang="pt-BR"/>
        </a:p>
      </dgm:t>
    </dgm:pt>
    <dgm:pt modelId="{D71E96C5-3E1B-4B66-A722-0A2521DEAFEE}">
      <dgm:prSet phldrT="[Texto]" custT="1"/>
      <dgm:spPr/>
      <dgm:t>
        <a:bodyPr/>
        <a:lstStyle/>
        <a:p>
          <a:r>
            <a:rPr lang="pt-BR" sz="1400" b="1" dirty="0" smtClean="0"/>
            <a:t>Urbanismo</a:t>
          </a:r>
          <a:endParaRPr lang="pt-BR" sz="1400" b="1" dirty="0"/>
        </a:p>
      </dgm:t>
    </dgm:pt>
    <dgm:pt modelId="{C2B64850-BE36-42E2-8D6C-9F5018181D3A}" type="sibTrans" cxnId="{92228148-CF6D-493C-9A9D-D59CCC3E73AF}">
      <dgm:prSet/>
      <dgm:spPr/>
      <dgm:t>
        <a:bodyPr/>
        <a:lstStyle/>
        <a:p>
          <a:endParaRPr lang="pt-BR"/>
        </a:p>
      </dgm:t>
    </dgm:pt>
    <dgm:pt modelId="{7AD229CF-7F3C-4279-ACE1-87AD54D75F75}" type="parTrans" cxnId="{92228148-CF6D-493C-9A9D-D59CCC3E73AF}">
      <dgm:prSet/>
      <dgm:spPr/>
      <dgm:t>
        <a:bodyPr/>
        <a:lstStyle/>
        <a:p>
          <a:endParaRPr lang="pt-BR"/>
        </a:p>
      </dgm:t>
    </dgm:pt>
    <dgm:pt modelId="{8141C140-0687-42E2-A82B-B28279C16565}">
      <dgm:prSet phldrT="[Texto]" custT="1"/>
      <dgm:spPr/>
      <dgm:t>
        <a:bodyPr/>
        <a:lstStyle/>
        <a:p>
          <a:r>
            <a:rPr lang="pt-BR" sz="1300" dirty="0" smtClean="0"/>
            <a:t>Exemplo: aplicativos de mobilidade (</a:t>
          </a:r>
          <a:r>
            <a:rPr lang="pt-BR" sz="1300" i="1" dirty="0" smtClean="0"/>
            <a:t>tecnologia</a:t>
          </a:r>
          <a:r>
            <a:rPr lang="pt-BR" sz="1300" dirty="0" smtClean="0"/>
            <a:t>) x taxi (</a:t>
          </a:r>
          <a:r>
            <a:rPr lang="pt-BR" sz="1300" i="1" dirty="0" smtClean="0"/>
            <a:t>tradicional</a:t>
          </a:r>
          <a:r>
            <a:rPr lang="pt-BR" sz="1300" dirty="0" smtClean="0"/>
            <a:t>)</a:t>
          </a:r>
          <a:endParaRPr lang="pt-BR" sz="1300" dirty="0"/>
        </a:p>
      </dgm:t>
    </dgm:pt>
    <dgm:pt modelId="{B3D1500C-0304-4986-9AC9-E7F0605876DB}" type="parTrans" cxnId="{9D1EB55D-639F-4F1C-8FF2-C461E197149B}">
      <dgm:prSet/>
      <dgm:spPr/>
      <dgm:t>
        <a:bodyPr/>
        <a:lstStyle/>
        <a:p>
          <a:endParaRPr lang="pt-BR"/>
        </a:p>
      </dgm:t>
    </dgm:pt>
    <dgm:pt modelId="{12CDC75E-044C-4179-9AA1-BBEFD710CB72}" type="sibTrans" cxnId="{9D1EB55D-639F-4F1C-8FF2-C461E197149B}">
      <dgm:prSet/>
      <dgm:spPr/>
      <dgm:t>
        <a:bodyPr/>
        <a:lstStyle/>
        <a:p>
          <a:endParaRPr lang="pt-BR"/>
        </a:p>
      </dgm:t>
    </dgm:pt>
    <dgm:pt modelId="{FF1EB162-0E87-47AB-8B77-362DF9E0BB7D}">
      <dgm:prSet phldrT="[Texto]" custT="1"/>
      <dgm:spPr/>
      <dgm:t>
        <a:bodyPr/>
        <a:lstStyle/>
        <a:p>
          <a:r>
            <a:rPr lang="pt-BR" sz="1300" dirty="0" smtClean="0"/>
            <a:t>2030: carros elétricos representarão 10% da frota mundial (FGV Energia/Accenture) </a:t>
          </a:r>
        </a:p>
        <a:p>
          <a:r>
            <a:rPr lang="pt-BR" sz="1300" dirty="0" smtClean="0"/>
            <a:t>passará de 1,26 mi para 140 mi</a:t>
          </a:r>
        </a:p>
      </dgm:t>
    </dgm:pt>
    <dgm:pt modelId="{A6B342FE-2F38-40D3-A71D-3C273F5C7F50}" type="parTrans" cxnId="{0B99D85F-9879-4947-A0DC-259B621F3B4D}">
      <dgm:prSet/>
      <dgm:spPr/>
      <dgm:t>
        <a:bodyPr/>
        <a:lstStyle/>
        <a:p>
          <a:endParaRPr lang="pt-BR"/>
        </a:p>
      </dgm:t>
    </dgm:pt>
    <dgm:pt modelId="{729E2225-679B-42E3-B59E-6BF72F135328}" type="sibTrans" cxnId="{0B99D85F-9879-4947-A0DC-259B621F3B4D}">
      <dgm:prSet/>
      <dgm:spPr/>
      <dgm:t>
        <a:bodyPr/>
        <a:lstStyle/>
        <a:p>
          <a:endParaRPr lang="pt-BR"/>
        </a:p>
      </dgm:t>
    </dgm:pt>
    <dgm:pt modelId="{60BA9055-F48A-4EA6-8A8A-EFB6C64DA1D6}">
      <dgm:prSet phldrT="[Texto]" custT="1"/>
      <dgm:spPr/>
      <dgm:t>
        <a:bodyPr/>
        <a:lstStyle/>
        <a:p>
          <a:r>
            <a:rPr lang="pt-BR" sz="1300" dirty="0" smtClean="0"/>
            <a:t>O uso de qualquer tecnologia demanda ENERGIA</a:t>
          </a:r>
          <a:endParaRPr lang="pt-BR" sz="1300" dirty="0"/>
        </a:p>
      </dgm:t>
    </dgm:pt>
    <dgm:pt modelId="{7DD37BE9-CD52-4574-BF95-A1357D32E39D}" type="parTrans" cxnId="{781A9BAE-00A5-4C63-993D-45AF56A67B82}">
      <dgm:prSet/>
      <dgm:spPr/>
      <dgm:t>
        <a:bodyPr/>
        <a:lstStyle/>
        <a:p>
          <a:endParaRPr lang="pt-BR"/>
        </a:p>
      </dgm:t>
    </dgm:pt>
    <dgm:pt modelId="{44E4FD1E-8A45-45E0-8731-F2EEB960919F}" type="sibTrans" cxnId="{781A9BAE-00A5-4C63-993D-45AF56A67B82}">
      <dgm:prSet/>
      <dgm:spPr/>
      <dgm:t>
        <a:bodyPr/>
        <a:lstStyle/>
        <a:p>
          <a:endParaRPr lang="pt-BR"/>
        </a:p>
      </dgm:t>
    </dgm:pt>
    <dgm:pt modelId="{E934C831-D659-486D-999E-856C966B5AED}" type="pres">
      <dgm:prSet presAssocID="{F7401AA3-B5AC-4DA0-9EDF-7287216F6114}" presName="vert0" presStyleCnt="0">
        <dgm:presLayoutVars>
          <dgm:dir/>
          <dgm:animOne val="branch"/>
          <dgm:animLvl val="lvl"/>
        </dgm:presLayoutVars>
      </dgm:prSet>
      <dgm:spPr/>
      <dgm:t>
        <a:bodyPr/>
        <a:lstStyle/>
        <a:p>
          <a:endParaRPr lang="pt-BR"/>
        </a:p>
      </dgm:t>
    </dgm:pt>
    <dgm:pt modelId="{1EF18018-7DCD-4CC0-9B46-3699C6025CA6}" type="pres">
      <dgm:prSet presAssocID="{D71E96C5-3E1B-4B66-A722-0A2521DEAFEE}" presName="thickLine" presStyleLbl="alignNode1" presStyleIdx="0" presStyleCnt="4"/>
      <dgm:spPr/>
      <dgm:t>
        <a:bodyPr/>
        <a:lstStyle/>
        <a:p>
          <a:endParaRPr lang="pt-BR"/>
        </a:p>
      </dgm:t>
    </dgm:pt>
    <dgm:pt modelId="{81A12E53-8D71-4594-8517-7A1F04FE48F9}" type="pres">
      <dgm:prSet presAssocID="{D71E96C5-3E1B-4B66-A722-0A2521DEAFEE}" presName="horz1" presStyleCnt="0"/>
      <dgm:spPr/>
      <dgm:t>
        <a:bodyPr/>
        <a:lstStyle/>
        <a:p>
          <a:endParaRPr lang="pt-BR"/>
        </a:p>
      </dgm:t>
    </dgm:pt>
    <dgm:pt modelId="{D591EBCE-1137-4FD8-AED1-70036D3C5DB3}" type="pres">
      <dgm:prSet presAssocID="{D71E96C5-3E1B-4B66-A722-0A2521DEAFEE}" presName="tx1" presStyleLbl="revTx" presStyleIdx="0" presStyleCnt="16"/>
      <dgm:spPr/>
      <dgm:t>
        <a:bodyPr/>
        <a:lstStyle/>
        <a:p>
          <a:endParaRPr lang="pt-BR"/>
        </a:p>
      </dgm:t>
    </dgm:pt>
    <dgm:pt modelId="{AAF1B98B-C3C9-455E-AB9A-63EC893DCF93}" type="pres">
      <dgm:prSet presAssocID="{D71E96C5-3E1B-4B66-A722-0A2521DEAFEE}" presName="vert1" presStyleCnt="0"/>
      <dgm:spPr/>
      <dgm:t>
        <a:bodyPr/>
        <a:lstStyle/>
        <a:p>
          <a:endParaRPr lang="pt-BR"/>
        </a:p>
      </dgm:t>
    </dgm:pt>
    <dgm:pt modelId="{D7BB0327-0B4A-45A6-8D02-96C9C7B6E508}" type="pres">
      <dgm:prSet presAssocID="{4A8AA5DC-4479-4611-9825-84760A4D7F40}" presName="vertSpace2a" presStyleCnt="0"/>
      <dgm:spPr/>
      <dgm:t>
        <a:bodyPr/>
        <a:lstStyle/>
        <a:p>
          <a:endParaRPr lang="pt-BR"/>
        </a:p>
      </dgm:t>
    </dgm:pt>
    <dgm:pt modelId="{92B76C8B-AD3E-4EE4-BA54-79666262E962}" type="pres">
      <dgm:prSet presAssocID="{4A8AA5DC-4479-4611-9825-84760A4D7F40}" presName="horz2" presStyleCnt="0"/>
      <dgm:spPr/>
      <dgm:t>
        <a:bodyPr/>
        <a:lstStyle/>
        <a:p>
          <a:endParaRPr lang="pt-BR"/>
        </a:p>
      </dgm:t>
    </dgm:pt>
    <dgm:pt modelId="{631E41F2-7C33-4291-A0BC-A682DB11374D}" type="pres">
      <dgm:prSet presAssocID="{4A8AA5DC-4479-4611-9825-84760A4D7F40}" presName="horzSpace2" presStyleCnt="0"/>
      <dgm:spPr/>
      <dgm:t>
        <a:bodyPr/>
        <a:lstStyle/>
        <a:p>
          <a:endParaRPr lang="pt-BR"/>
        </a:p>
      </dgm:t>
    </dgm:pt>
    <dgm:pt modelId="{D6744799-F1CE-4B3C-914D-980FA531A41C}" type="pres">
      <dgm:prSet presAssocID="{4A8AA5DC-4479-4611-9825-84760A4D7F40}" presName="tx2" presStyleLbl="revTx" presStyleIdx="1" presStyleCnt="16"/>
      <dgm:spPr/>
      <dgm:t>
        <a:bodyPr/>
        <a:lstStyle/>
        <a:p>
          <a:endParaRPr lang="pt-BR"/>
        </a:p>
      </dgm:t>
    </dgm:pt>
    <dgm:pt modelId="{BEA0425B-991C-453E-9F7F-08DB66AF0953}" type="pres">
      <dgm:prSet presAssocID="{4A8AA5DC-4479-4611-9825-84760A4D7F40}" presName="vert2" presStyleCnt="0"/>
      <dgm:spPr/>
      <dgm:t>
        <a:bodyPr/>
        <a:lstStyle/>
        <a:p>
          <a:endParaRPr lang="pt-BR"/>
        </a:p>
      </dgm:t>
    </dgm:pt>
    <dgm:pt modelId="{FE90B262-7239-4E75-A594-A469E7C214F8}" type="pres">
      <dgm:prSet presAssocID="{4A8AA5DC-4479-4611-9825-84760A4D7F40}" presName="thinLine2b" presStyleLbl="callout" presStyleIdx="0" presStyleCnt="12"/>
      <dgm:spPr/>
      <dgm:t>
        <a:bodyPr/>
        <a:lstStyle/>
        <a:p>
          <a:endParaRPr lang="pt-BR"/>
        </a:p>
      </dgm:t>
    </dgm:pt>
    <dgm:pt modelId="{0E7DA561-7B63-4FCB-AE2B-FB8CDC3AEE36}" type="pres">
      <dgm:prSet presAssocID="{4A8AA5DC-4479-4611-9825-84760A4D7F40}" presName="vertSpace2b" presStyleCnt="0"/>
      <dgm:spPr/>
      <dgm:t>
        <a:bodyPr/>
        <a:lstStyle/>
        <a:p>
          <a:endParaRPr lang="pt-BR"/>
        </a:p>
      </dgm:t>
    </dgm:pt>
    <dgm:pt modelId="{A6BF7C91-58D7-43C8-9F2D-5916FCAD1819}" type="pres">
      <dgm:prSet presAssocID="{FCCC8D1F-5B44-4061-9FB9-303DC5916017}" presName="horz2" presStyleCnt="0"/>
      <dgm:spPr/>
      <dgm:t>
        <a:bodyPr/>
        <a:lstStyle/>
        <a:p>
          <a:endParaRPr lang="pt-BR"/>
        </a:p>
      </dgm:t>
    </dgm:pt>
    <dgm:pt modelId="{DED36914-7BFB-494D-B7F9-1FF7717872C5}" type="pres">
      <dgm:prSet presAssocID="{FCCC8D1F-5B44-4061-9FB9-303DC5916017}" presName="horzSpace2" presStyleCnt="0"/>
      <dgm:spPr/>
      <dgm:t>
        <a:bodyPr/>
        <a:lstStyle/>
        <a:p>
          <a:endParaRPr lang="pt-BR"/>
        </a:p>
      </dgm:t>
    </dgm:pt>
    <dgm:pt modelId="{AB0422AD-B2E2-4B78-BB2C-B07B8EFD41B8}" type="pres">
      <dgm:prSet presAssocID="{FCCC8D1F-5B44-4061-9FB9-303DC5916017}" presName="tx2" presStyleLbl="revTx" presStyleIdx="2" presStyleCnt="16"/>
      <dgm:spPr/>
      <dgm:t>
        <a:bodyPr/>
        <a:lstStyle/>
        <a:p>
          <a:endParaRPr lang="pt-BR"/>
        </a:p>
      </dgm:t>
    </dgm:pt>
    <dgm:pt modelId="{1FC72A2A-5900-42F4-967D-648585068B92}" type="pres">
      <dgm:prSet presAssocID="{FCCC8D1F-5B44-4061-9FB9-303DC5916017}" presName="vert2" presStyleCnt="0"/>
      <dgm:spPr/>
      <dgm:t>
        <a:bodyPr/>
        <a:lstStyle/>
        <a:p>
          <a:endParaRPr lang="pt-BR"/>
        </a:p>
      </dgm:t>
    </dgm:pt>
    <dgm:pt modelId="{FF3F4502-29B9-4418-A334-35D360D876FB}" type="pres">
      <dgm:prSet presAssocID="{FCCC8D1F-5B44-4061-9FB9-303DC5916017}" presName="thinLine2b" presStyleLbl="callout" presStyleIdx="1" presStyleCnt="12"/>
      <dgm:spPr/>
      <dgm:t>
        <a:bodyPr/>
        <a:lstStyle/>
        <a:p>
          <a:endParaRPr lang="pt-BR"/>
        </a:p>
      </dgm:t>
    </dgm:pt>
    <dgm:pt modelId="{33FD07A8-1F7F-4167-851E-CA8D5AF59FA8}" type="pres">
      <dgm:prSet presAssocID="{FCCC8D1F-5B44-4061-9FB9-303DC5916017}" presName="vertSpace2b" presStyleCnt="0"/>
      <dgm:spPr/>
      <dgm:t>
        <a:bodyPr/>
        <a:lstStyle/>
        <a:p>
          <a:endParaRPr lang="pt-BR"/>
        </a:p>
      </dgm:t>
    </dgm:pt>
    <dgm:pt modelId="{441A1BDA-A601-46DF-8EAE-28FEA22E723A}" type="pres">
      <dgm:prSet presAssocID="{E8ECCE42-D55D-4F7C-B882-1331448952F5}" presName="horz2" presStyleCnt="0"/>
      <dgm:spPr/>
      <dgm:t>
        <a:bodyPr/>
        <a:lstStyle/>
        <a:p>
          <a:endParaRPr lang="pt-BR"/>
        </a:p>
      </dgm:t>
    </dgm:pt>
    <dgm:pt modelId="{1A6637E5-633E-4C08-8777-61455DB8561B}" type="pres">
      <dgm:prSet presAssocID="{E8ECCE42-D55D-4F7C-B882-1331448952F5}" presName="horzSpace2" presStyleCnt="0"/>
      <dgm:spPr/>
      <dgm:t>
        <a:bodyPr/>
        <a:lstStyle/>
        <a:p>
          <a:endParaRPr lang="pt-BR"/>
        </a:p>
      </dgm:t>
    </dgm:pt>
    <dgm:pt modelId="{0EEEE700-945E-4CB6-8DF7-A94299F99997}" type="pres">
      <dgm:prSet presAssocID="{E8ECCE42-D55D-4F7C-B882-1331448952F5}" presName="tx2" presStyleLbl="revTx" presStyleIdx="3" presStyleCnt="16"/>
      <dgm:spPr/>
      <dgm:t>
        <a:bodyPr/>
        <a:lstStyle/>
        <a:p>
          <a:endParaRPr lang="pt-BR"/>
        </a:p>
      </dgm:t>
    </dgm:pt>
    <dgm:pt modelId="{2C1E7B84-EE15-4E1C-99C5-2D50C36DBC62}" type="pres">
      <dgm:prSet presAssocID="{E8ECCE42-D55D-4F7C-B882-1331448952F5}" presName="vert2" presStyleCnt="0"/>
      <dgm:spPr/>
      <dgm:t>
        <a:bodyPr/>
        <a:lstStyle/>
        <a:p>
          <a:endParaRPr lang="pt-BR"/>
        </a:p>
      </dgm:t>
    </dgm:pt>
    <dgm:pt modelId="{940E19BC-72AE-4534-B55A-FB0019AE26BE}" type="pres">
      <dgm:prSet presAssocID="{E8ECCE42-D55D-4F7C-B882-1331448952F5}" presName="thinLine2b" presStyleLbl="callout" presStyleIdx="2" presStyleCnt="12"/>
      <dgm:spPr/>
      <dgm:t>
        <a:bodyPr/>
        <a:lstStyle/>
        <a:p>
          <a:endParaRPr lang="pt-BR"/>
        </a:p>
      </dgm:t>
    </dgm:pt>
    <dgm:pt modelId="{BB1B7CBF-8C24-4486-B4EB-5B19C8FC7402}" type="pres">
      <dgm:prSet presAssocID="{E8ECCE42-D55D-4F7C-B882-1331448952F5}" presName="vertSpace2b" presStyleCnt="0"/>
      <dgm:spPr/>
      <dgm:t>
        <a:bodyPr/>
        <a:lstStyle/>
        <a:p>
          <a:endParaRPr lang="pt-BR"/>
        </a:p>
      </dgm:t>
    </dgm:pt>
    <dgm:pt modelId="{B80264C3-BE8C-49C0-BC61-1DCD141A18D2}" type="pres">
      <dgm:prSet presAssocID="{A302D7AC-85A4-4D88-9897-8DF6563152FB}" presName="thickLine" presStyleLbl="alignNode1" presStyleIdx="1" presStyleCnt="4"/>
      <dgm:spPr/>
      <dgm:t>
        <a:bodyPr/>
        <a:lstStyle/>
        <a:p>
          <a:endParaRPr lang="pt-BR"/>
        </a:p>
      </dgm:t>
    </dgm:pt>
    <dgm:pt modelId="{94D94759-D334-4A5D-B02C-245ED795B365}" type="pres">
      <dgm:prSet presAssocID="{A302D7AC-85A4-4D88-9897-8DF6563152FB}" presName="horz1" presStyleCnt="0"/>
      <dgm:spPr/>
      <dgm:t>
        <a:bodyPr/>
        <a:lstStyle/>
        <a:p>
          <a:endParaRPr lang="pt-BR"/>
        </a:p>
      </dgm:t>
    </dgm:pt>
    <dgm:pt modelId="{BE134651-A7C1-49A3-B100-61550C765CAD}" type="pres">
      <dgm:prSet presAssocID="{A302D7AC-85A4-4D88-9897-8DF6563152FB}" presName="tx1" presStyleLbl="revTx" presStyleIdx="4" presStyleCnt="16"/>
      <dgm:spPr/>
      <dgm:t>
        <a:bodyPr/>
        <a:lstStyle/>
        <a:p>
          <a:endParaRPr lang="pt-BR"/>
        </a:p>
      </dgm:t>
    </dgm:pt>
    <dgm:pt modelId="{5A5FAF50-BF49-4D4E-953D-9EA6A268EBB5}" type="pres">
      <dgm:prSet presAssocID="{A302D7AC-85A4-4D88-9897-8DF6563152FB}" presName="vert1" presStyleCnt="0"/>
      <dgm:spPr/>
      <dgm:t>
        <a:bodyPr/>
        <a:lstStyle/>
        <a:p>
          <a:endParaRPr lang="pt-BR"/>
        </a:p>
      </dgm:t>
    </dgm:pt>
    <dgm:pt modelId="{B409FEB3-0481-43C6-89DF-1519DB624C6E}" type="pres">
      <dgm:prSet presAssocID="{209B6FFF-4511-49D7-A794-102F8B954F6C}" presName="vertSpace2a" presStyleCnt="0"/>
      <dgm:spPr/>
      <dgm:t>
        <a:bodyPr/>
        <a:lstStyle/>
        <a:p>
          <a:endParaRPr lang="pt-BR"/>
        </a:p>
      </dgm:t>
    </dgm:pt>
    <dgm:pt modelId="{52897A39-5770-44C6-A7FF-A302BFE33EAD}" type="pres">
      <dgm:prSet presAssocID="{209B6FFF-4511-49D7-A794-102F8B954F6C}" presName="horz2" presStyleCnt="0"/>
      <dgm:spPr/>
      <dgm:t>
        <a:bodyPr/>
        <a:lstStyle/>
        <a:p>
          <a:endParaRPr lang="pt-BR"/>
        </a:p>
      </dgm:t>
    </dgm:pt>
    <dgm:pt modelId="{68FB3C62-0945-4955-A765-7C7BA27C4122}" type="pres">
      <dgm:prSet presAssocID="{209B6FFF-4511-49D7-A794-102F8B954F6C}" presName="horzSpace2" presStyleCnt="0"/>
      <dgm:spPr/>
      <dgm:t>
        <a:bodyPr/>
        <a:lstStyle/>
        <a:p>
          <a:endParaRPr lang="pt-BR"/>
        </a:p>
      </dgm:t>
    </dgm:pt>
    <dgm:pt modelId="{4116BFB1-3414-4315-B9D4-4BF9C4D36159}" type="pres">
      <dgm:prSet presAssocID="{209B6FFF-4511-49D7-A794-102F8B954F6C}" presName="tx2" presStyleLbl="revTx" presStyleIdx="5" presStyleCnt="16"/>
      <dgm:spPr/>
      <dgm:t>
        <a:bodyPr/>
        <a:lstStyle/>
        <a:p>
          <a:endParaRPr lang="pt-BR"/>
        </a:p>
      </dgm:t>
    </dgm:pt>
    <dgm:pt modelId="{64767150-5EA3-46C8-B9D2-418F236AA441}" type="pres">
      <dgm:prSet presAssocID="{209B6FFF-4511-49D7-A794-102F8B954F6C}" presName="vert2" presStyleCnt="0"/>
      <dgm:spPr/>
      <dgm:t>
        <a:bodyPr/>
        <a:lstStyle/>
        <a:p>
          <a:endParaRPr lang="pt-BR"/>
        </a:p>
      </dgm:t>
    </dgm:pt>
    <dgm:pt modelId="{921E2018-3982-43BF-B61D-C0B040C055A3}" type="pres">
      <dgm:prSet presAssocID="{209B6FFF-4511-49D7-A794-102F8B954F6C}" presName="thinLine2b" presStyleLbl="callout" presStyleIdx="3" presStyleCnt="12"/>
      <dgm:spPr/>
      <dgm:t>
        <a:bodyPr/>
        <a:lstStyle/>
        <a:p>
          <a:endParaRPr lang="pt-BR"/>
        </a:p>
      </dgm:t>
    </dgm:pt>
    <dgm:pt modelId="{76929B2D-F04E-4436-8D0B-7B7F9A0D4105}" type="pres">
      <dgm:prSet presAssocID="{209B6FFF-4511-49D7-A794-102F8B954F6C}" presName="vertSpace2b" presStyleCnt="0"/>
      <dgm:spPr/>
      <dgm:t>
        <a:bodyPr/>
        <a:lstStyle/>
        <a:p>
          <a:endParaRPr lang="pt-BR"/>
        </a:p>
      </dgm:t>
    </dgm:pt>
    <dgm:pt modelId="{92F4E62F-4A4F-40A0-ACC7-5EB9A4E376FB}" type="pres">
      <dgm:prSet presAssocID="{7CEB8EDB-CBEB-4962-A7F9-1CFA4330D789}" presName="horz2" presStyleCnt="0"/>
      <dgm:spPr/>
      <dgm:t>
        <a:bodyPr/>
        <a:lstStyle/>
        <a:p>
          <a:endParaRPr lang="pt-BR"/>
        </a:p>
      </dgm:t>
    </dgm:pt>
    <dgm:pt modelId="{F14BE881-C3FE-4B3D-8CBA-14CD83C97B17}" type="pres">
      <dgm:prSet presAssocID="{7CEB8EDB-CBEB-4962-A7F9-1CFA4330D789}" presName="horzSpace2" presStyleCnt="0"/>
      <dgm:spPr/>
      <dgm:t>
        <a:bodyPr/>
        <a:lstStyle/>
        <a:p>
          <a:endParaRPr lang="pt-BR"/>
        </a:p>
      </dgm:t>
    </dgm:pt>
    <dgm:pt modelId="{218B44DA-C4E1-4F84-A730-C3BAA946F5B8}" type="pres">
      <dgm:prSet presAssocID="{7CEB8EDB-CBEB-4962-A7F9-1CFA4330D789}" presName="tx2" presStyleLbl="revTx" presStyleIdx="6" presStyleCnt="16"/>
      <dgm:spPr/>
      <dgm:t>
        <a:bodyPr/>
        <a:lstStyle/>
        <a:p>
          <a:endParaRPr lang="pt-BR"/>
        </a:p>
      </dgm:t>
    </dgm:pt>
    <dgm:pt modelId="{2E016047-6266-40DB-A180-93BFDB611F68}" type="pres">
      <dgm:prSet presAssocID="{7CEB8EDB-CBEB-4962-A7F9-1CFA4330D789}" presName="vert2" presStyleCnt="0"/>
      <dgm:spPr/>
      <dgm:t>
        <a:bodyPr/>
        <a:lstStyle/>
        <a:p>
          <a:endParaRPr lang="pt-BR"/>
        </a:p>
      </dgm:t>
    </dgm:pt>
    <dgm:pt modelId="{04AAB460-4231-4914-A6C5-1416CB30C450}" type="pres">
      <dgm:prSet presAssocID="{7CEB8EDB-CBEB-4962-A7F9-1CFA4330D789}" presName="thinLine2b" presStyleLbl="callout" presStyleIdx="4" presStyleCnt="12"/>
      <dgm:spPr/>
      <dgm:t>
        <a:bodyPr/>
        <a:lstStyle/>
        <a:p>
          <a:endParaRPr lang="pt-BR"/>
        </a:p>
      </dgm:t>
    </dgm:pt>
    <dgm:pt modelId="{D2200DCB-1FD2-4D5C-A451-EE387FDFA0E3}" type="pres">
      <dgm:prSet presAssocID="{7CEB8EDB-CBEB-4962-A7F9-1CFA4330D789}" presName="vertSpace2b" presStyleCnt="0"/>
      <dgm:spPr/>
      <dgm:t>
        <a:bodyPr/>
        <a:lstStyle/>
        <a:p>
          <a:endParaRPr lang="pt-BR"/>
        </a:p>
      </dgm:t>
    </dgm:pt>
    <dgm:pt modelId="{82DB79A0-879F-49BF-900C-1FDB7006CCC4}" type="pres">
      <dgm:prSet presAssocID="{0EEC073E-006F-4B77-B187-5DF45A8D7389}" presName="horz2" presStyleCnt="0"/>
      <dgm:spPr/>
      <dgm:t>
        <a:bodyPr/>
        <a:lstStyle/>
        <a:p>
          <a:endParaRPr lang="pt-BR"/>
        </a:p>
      </dgm:t>
    </dgm:pt>
    <dgm:pt modelId="{ED12A115-5FF3-487A-887A-90AD1F9A8F97}" type="pres">
      <dgm:prSet presAssocID="{0EEC073E-006F-4B77-B187-5DF45A8D7389}" presName="horzSpace2" presStyleCnt="0"/>
      <dgm:spPr/>
      <dgm:t>
        <a:bodyPr/>
        <a:lstStyle/>
        <a:p>
          <a:endParaRPr lang="pt-BR"/>
        </a:p>
      </dgm:t>
    </dgm:pt>
    <dgm:pt modelId="{91C19892-5724-4B21-A539-4EA6EA37FF3F}" type="pres">
      <dgm:prSet presAssocID="{0EEC073E-006F-4B77-B187-5DF45A8D7389}" presName="tx2" presStyleLbl="revTx" presStyleIdx="7" presStyleCnt="16"/>
      <dgm:spPr/>
      <dgm:t>
        <a:bodyPr/>
        <a:lstStyle/>
        <a:p>
          <a:endParaRPr lang="pt-BR"/>
        </a:p>
      </dgm:t>
    </dgm:pt>
    <dgm:pt modelId="{D054FFB6-18B7-4FE1-BD74-BD69DF0D3EFC}" type="pres">
      <dgm:prSet presAssocID="{0EEC073E-006F-4B77-B187-5DF45A8D7389}" presName="vert2" presStyleCnt="0"/>
      <dgm:spPr/>
      <dgm:t>
        <a:bodyPr/>
        <a:lstStyle/>
        <a:p>
          <a:endParaRPr lang="pt-BR"/>
        </a:p>
      </dgm:t>
    </dgm:pt>
    <dgm:pt modelId="{699DBE2A-34C7-431D-B173-6C47C19C837E}" type="pres">
      <dgm:prSet presAssocID="{0EEC073E-006F-4B77-B187-5DF45A8D7389}" presName="thinLine2b" presStyleLbl="callout" presStyleIdx="5" presStyleCnt="12"/>
      <dgm:spPr/>
      <dgm:t>
        <a:bodyPr/>
        <a:lstStyle/>
        <a:p>
          <a:endParaRPr lang="pt-BR"/>
        </a:p>
      </dgm:t>
    </dgm:pt>
    <dgm:pt modelId="{528CBC40-B9FD-4DDE-B2EE-B4551D2FC9CA}" type="pres">
      <dgm:prSet presAssocID="{0EEC073E-006F-4B77-B187-5DF45A8D7389}" presName="vertSpace2b" presStyleCnt="0"/>
      <dgm:spPr/>
      <dgm:t>
        <a:bodyPr/>
        <a:lstStyle/>
        <a:p>
          <a:endParaRPr lang="pt-BR"/>
        </a:p>
      </dgm:t>
    </dgm:pt>
    <dgm:pt modelId="{5B4A8C3E-B82D-4030-82C0-424CAB2F4B4A}" type="pres">
      <dgm:prSet presAssocID="{CF97E21A-E5E3-4691-ACE9-5EACD8DE1BA4}" presName="horz2" presStyleCnt="0"/>
      <dgm:spPr/>
      <dgm:t>
        <a:bodyPr/>
        <a:lstStyle/>
        <a:p>
          <a:endParaRPr lang="pt-BR"/>
        </a:p>
      </dgm:t>
    </dgm:pt>
    <dgm:pt modelId="{B8A1D8E9-CAF0-41F3-AA4E-951B78722323}" type="pres">
      <dgm:prSet presAssocID="{CF97E21A-E5E3-4691-ACE9-5EACD8DE1BA4}" presName="horzSpace2" presStyleCnt="0"/>
      <dgm:spPr/>
      <dgm:t>
        <a:bodyPr/>
        <a:lstStyle/>
        <a:p>
          <a:endParaRPr lang="pt-BR"/>
        </a:p>
      </dgm:t>
    </dgm:pt>
    <dgm:pt modelId="{CD8B1454-E163-4D1A-91CF-E5286195CB57}" type="pres">
      <dgm:prSet presAssocID="{CF97E21A-E5E3-4691-ACE9-5EACD8DE1BA4}" presName="tx2" presStyleLbl="revTx" presStyleIdx="8" presStyleCnt="16"/>
      <dgm:spPr/>
      <dgm:t>
        <a:bodyPr/>
        <a:lstStyle/>
        <a:p>
          <a:endParaRPr lang="pt-BR"/>
        </a:p>
      </dgm:t>
    </dgm:pt>
    <dgm:pt modelId="{60AA77F1-3478-458A-BC3B-0E38C4EC446A}" type="pres">
      <dgm:prSet presAssocID="{CF97E21A-E5E3-4691-ACE9-5EACD8DE1BA4}" presName="vert2" presStyleCnt="0"/>
      <dgm:spPr/>
      <dgm:t>
        <a:bodyPr/>
        <a:lstStyle/>
        <a:p>
          <a:endParaRPr lang="pt-BR"/>
        </a:p>
      </dgm:t>
    </dgm:pt>
    <dgm:pt modelId="{DB7AD196-AF79-40E9-A186-4DC288DF6E0D}" type="pres">
      <dgm:prSet presAssocID="{CF97E21A-E5E3-4691-ACE9-5EACD8DE1BA4}" presName="thinLine2b" presStyleLbl="callout" presStyleIdx="6" presStyleCnt="12"/>
      <dgm:spPr/>
      <dgm:t>
        <a:bodyPr/>
        <a:lstStyle/>
        <a:p>
          <a:endParaRPr lang="pt-BR"/>
        </a:p>
      </dgm:t>
    </dgm:pt>
    <dgm:pt modelId="{A683CFDD-B0EF-4C3E-BE33-E242C135C33E}" type="pres">
      <dgm:prSet presAssocID="{CF97E21A-E5E3-4691-ACE9-5EACD8DE1BA4}" presName="vertSpace2b" presStyleCnt="0"/>
      <dgm:spPr/>
      <dgm:t>
        <a:bodyPr/>
        <a:lstStyle/>
        <a:p>
          <a:endParaRPr lang="pt-BR"/>
        </a:p>
      </dgm:t>
    </dgm:pt>
    <dgm:pt modelId="{460FDDEB-BC8B-46E8-A39A-4985F0B47BA6}" type="pres">
      <dgm:prSet presAssocID="{2966A439-2887-450B-90FD-65D1B8BBC5DF}" presName="thickLine" presStyleLbl="alignNode1" presStyleIdx="2" presStyleCnt="4"/>
      <dgm:spPr/>
      <dgm:t>
        <a:bodyPr/>
        <a:lstStyle/>
        <a:p>
          <a:endParaRPr lang="pt-BR"/>
        </a:p>
      </dgm:t>
    </dgm:pt>
    <dgm:pt modelId="{2FC0C517-E0A1-48E4-A743-46D4072F98DB}" type="pres">
      <dgm:prSet presAssocID="{2966A439-2887-450B-90FD-65D1B8BBC5DF}" presName="horz1" presStyleCnt="0"/>
      <dgm:spPr/>
      <dgm:t>
        <a:bodyPr/>
        <a:lstStyle/>
        <a:p>
          <a:endParaRPr lang="pt-BR"/>
        </a:p>
      </dgm:t>
    </dgm:pt>
    <dgm:pt modelId="{8E2EAA18-48FF-4D99-8342-CA111797F119}" type="pres">
      <dgm:prSet presAssocID="{2966A439-2887-450B-90FD-65D1B8BBC5DF}" presName="tx1" presStyleLbl="revTx" presStyleIdx="9" presStyleCnt="16"/>
      <dgm:spPr/>
      <dgm:t>
        <a:bodyPr/>
        <a:lstStyle/>
        <a:p>
          <a:endParaRPr lang="pt-BR"/>
        </a:p>
      </dgm:t>
    </dgm:pt>
    <dgm:pt modelId="{01747690-BBD9-4F46-93D5-23BDB1F74257}" type="pres">
      <dgm:prSet presAssocID="{2966A439-2887-450B-90FD-65D1B8BBC5DF}" presName="vert1" presStyleCnt="0"/>
      <dgm:spPr/>
      <dgm:t>
        <a:bodyPr/>
        <a:lstStyle/>
        <a:p>
          <a:endParaRPr lang="pt-BR"/>
        </a:p>
      </dgm:t>
    </dgm:pt>
    <dgm:pt modelId="{C505D66A-D2BF-4F3E-8455-AE435D368A7E}" type="pres">
      <dgm:prSet presAssocID="{E7A73F07-8D19-4215-B359-545A02EB410F}" presName="vertSpace2a" presStyleCnt="0"/>
      <dgm:spPr/>
      <dgm:t>
        <a:bodyPr/>
        <a:lstStyle/>
        <a:p>
          <a:endParaRPr lang="pt-BR"/>
        </a:p>
      </dgm:t>
    </dgm:pt>
    <dgm:pt modelId="{85184454-3135-4686-8E9A-2BF5397D88BA}" type="pres">
      <dgm:prSet presAssocID="{E7A73F07-8D19-4215-B359-545A02EB410F}" presName="horz2" presStyleCnt="0"/>
      <dgm:spPr/>
      <dgm:t>
        <a:bodyPr/>
        <a:lstStyle/>
        <a:p>
          <a:endParaRPr lang="pt-BR"/>
        </a:p>
      </dgm:t>
    </dgm:pt>
    <dgm:pt modelId="{368CC6AB-96FB-4A96-8D72-E5C33EB41B7B}" type="pres">
      <dgm:prSet presAssocID="{E7A73F07-8D19-4215-B359-545A02EB410F}" presName="horzSpace2" presStyleCnt="0"/>
      <dgm:spPr/>
      <dgm:t>
        <a:bodyPr/>
        <a:lstStyle/>
        <a:p>
          <a:endParaRPr lang="pt-BR"/>
        </a:p>
      </dgm:t>
    </dgm:pt>
    <dgm:pt modelId="{792AB1CC-7ADE-4F44-863D-BDCDA4619894}" type="pres">
      <dgm:prSet presAssocID="{E7A73F07-8D19-4215-B359-545A02EB410F}" presName="tx2" presStyleLbl="revTx" presStyleIdx="10" presStyleCnt="16"/>
      <dgm:spPr/>
      <dgm:t>
        <a:bodyPr/>
        <a:lstStyle/>
        <a:p>
          <a:endParaRPr lang="pt-BR"/>
        </a:p>
      </dgm:t>
    </dgm:pt>
    <dgm:pt modelId="{D443BFE5-8CFA-4CD7-B3F3-8526CCD8805B}" type="pres">
      <dgm:prSet presAssocID="{E7A73F07-8D19-4215-B359-545A02EB410F}" presName="vert2" presStyleCnt="0"/>
      <dgm:spPr/>
      <dgm:t>
        <a:bodyPr/>
        <a:lstStyle/>
        <a:p>
          <a:endParaRPr lang="pt-BR"/>
        </a:p>
      </dgm:t>
    </dgm:pt>
    <dgm:pt modelId="{3DA901CE-C868-4C79-9392-E61301AE5745}" type="pres">
      <dgm:prSet presAssocID="{E7A73F07-8D19-4215-B359-545A02EB410F}" presName="thinLine2b" presStyleLbl="callout" presStyleIdx="7" presStyleCnt="12"/>
      <dgm:spPr/>
      <dgm:t>
        <a:bodyPr/>
        <a:lstStyle/>
        <a:p>
          <a:endParaRPr lang="pt-BR"/>
        </a:p>
      </dgm:t>
    </dgm:pt>
    <dgm:pt modelId="{D382036D-9461-4A61-A993-EC916EA1FB19}" type="pres">
      <dgm:prSet presAssocID="{E7A73F07-8D19-4215-B359-545A02EB410F}" presName="vertSpace2b" presStyleCnt="0"/>
      <dgm:spPr/>
      <dgm:t>
        <a:bodyPr/>
        <a:lstStyle/>
        <a:p>
          <a:endParaRPr lang="pt-BR"/>
        </a:p>
      </dgm:t>
    </dgm:pt>
    <dgm:pt modelId="{139C9AEC-8179-40A7-BD81-9850BB88C754}" type="pres">
      <dgm:prSet presAssocID="{FF1EB162-0E87-47AB-8B77-362DF9E0BB7D}" presName="horz2" presStyleCnt="0"/>
      <dgm:spPr/>
    </dgm:pt>
    <dgm:pt modelId="{93CC1282-A8F3-4911-AE46-D1CF4301FED1}" type="pres">
      <dgm:prSet presAssocID="{FF1EB162-0E87-47AB-8B77-362DF9E0BB7D}" presName="horzSpace2" presStyleCnt="0"/>
      <dgm:spPr/>
    </dgm:pt>
    <dgm:pt modelId="{C7399213-7D8F-4050-BA88-88D62ADFA1FB}" type="pres">
      <dgm:prSet presAssocID="{FF1EB162-0E87-47AB-8B77-362DF9E0BB7D}" presName="tx2" presStyleLbl="revTx" presStyleIdx="11" presStyleCnt="16"/>
      <dgm:spPr/>
      <dgm:t>
        <a:bodyPr/>
        <a:lstStyle/>
        <a:p>
          <a:endParaRPr lang="pt-BR"/>
        </a:p>
      </dgm:t>
    </dgm:pt>
    <dgm:pt modelId="{6F39A93C-ACCB-45DC-9893-3D1116655FA7}" type="pres">
      <dgm:prSet presAssocID="{FF1EB162-0E87-47AB-8B77-362DF9E0BB7D}" presName="vert2" presStyleCnt="0"/>
      <dgm:spPr/>
    </dgm:pt>
    <dgm:pt modelId="{A1FE3416-A541-453A-8C8B-FB5ED441C27D}" type="pres">
      <dgm:prSet presAssocID="{FF1EB162-0E87-47AB-8B77-362DF9E0BB7D}" presName="thinLine2b" presStyleLbl="callout" presStyleIdx="8" presStyleCnt="12"/>
      <dgm:spPr/>
    </dgm:pt>
    <dgm:pt modelId="{F9A4C0E5-A966-49C6-B0BC-6D9697DF76F9}" type="pres">
      <dgm:prSet presAssocID="{FF1EB162-0E87-47AB-8B77-362DF9E0BB7D}" presName="vertSpace2b" presStyleCnt="0"/>
      <dgm:spPr/>
    </dgm:pt>
    <dgm:pt modelId="{96273FF6-01B0-4D58-ABE4-4B1D700E577A}" type="pres">
      <dgm:prSet presAssocID="{2856A448-1EFE-4EEE-A92E-D05E0EE7F397}" presName="thickLine" presStyleLbl="alignNode1" presStyleIdx="3" presStyleCnt="4"/>
      <dgm:spPr/>
      <dgm:t>
        <a:bodyPr/>
        <a:lstStyle/>
        <a:p>
          <a:endParaRPr lang="pt-BR"/>
        </a:p>
      </dgm:t>
    </dgm:pt>
    <dgm:pt modelId="{FAA2BD0F-F1BD-4348-9BFB-B0A4FD81468C}" type="pres">
      <dgm:prSet presAssocID="{2856A448-1EFE-4EEE-A92E-D05E0EE7F397}" presName="horz1" presStyleCnt="0"/>
      <dgm:spPr/>
      <dgm:t>
        <a:bodyPr/>
        <a:lstStyle/>
        <a:p>
          <a:endParaRPr lang="pt-BR"/>
        </a:p>
      </dgm:t>
    </dgm:pt>
    <dgm:pt modelId="{3A11F520-376B-413C-B1D8-99083FCC9ED2}" type="pres">
      <dgm:prSet presAssocID="{2856A448-1EFE-4EEE-A92E-D05E0EE7F397}" presName="tx1" presStyleLbl="revTx" presStyleIdx="12" presStyleCnt="16"/>
      <dgm:spPr/>
      <dgm:t>
        <a:bodyPr/>
        <a:lstStyle/>
        <a:p>
          <a:endParaRPr lang="pt-BR"/>
        </a:p>
      </dgm:t>
    </dgm:pt>
    <dgm:pt modelId="{B00222CD-55B1-484F-A92B-478D6474F17B}" type="pres">
      <dgm:prSet presAssocID="{2856A448-1EFE-4EEE-A92E-D05E0EE7F397}" presName="vert1" presStyleCnt="0"/>
      <dgm:spPr/>
      <dgm:t>
        <a:bodyPr/>
        <a:lstStyle/>
        <a:p>
          <a:endParaRPr lang="pt-BR"/>
        </a:p>
      </dgm:t>
    </dgm:pt>
    <dgm:pt modelId="{90ACE8A5-A801-423A-89B9-49D465EB8B5F}" type="pres">
      <dgm:prSet presAssocID="{1F174E70-B11B-48FC-82A9-AAC9D943B91F}" presName="vertSpace2a" presStyleCnt="0"/>
      <dgm:spPr/>
      <dgm:t>
        <a:bodyPr/>
        <a:lstStyle/>
        <a:p>
          <a:endParaRPr lang="pt-BR"/>
        </a:p>
      </dgm:t>
    </dgm:pt>
    <dgm:pt modelId="{FFE2C00C-2174-419F-AA2E-C59223484482}" type="pres">
      <dgm:prSet presAssocID="{1F174E70-B11B-48FC-82A9-AAC9D943B91F}" presName="horz2" presStyleCnt="0"/>
      <dgm:spPr/>
      <dgm:t>
        <a:bodyPr/>
        <a:lstStyle/>
        <a:p>
          <a:endParaRPr lang="pt-BR"/>
        </a:p>
      </dgm:t>
    </dgm:pt>
    <dgm:pt modelId="{11FDB36C-0145-459E-8D90-69749EAEB380}" type="pres">
      <dgm:prSet presAssocID="{1F174E70-B11B-48FC-82A9-AAC9D943B91F}" presName="horzSpace2" presStyleCnt="0"/>
      <dgm:spPr/>
      <dgm:t>
        <a:bodyPr/>
        <a:lstStyle/>
        <a:p>
          <a:endParaRPr lang="pt-BR"/>
        </a:p>
      </dgm:t>
    </dgm:pt>
    <dgm:pt modelId="{7C93ABD2-4A8C-4CDA-A8B9-46AA5B2A6389}" type="pres">
      <dgm:prSet presAssocID="{1F174E70-B11B-48FC-82A9-AAC9D943B91F}" presName="tx2" presStyleLbl="revTx" presStyleIdx="13" presStyleCnt="16"/>
      <dgm:spPr/>
      <dgm:t>
        <a:bodyPr/>
        <a:lstStyle/>
        <a:p>
          <a:endParaRPr lang="pt-BR"/>
        </a:p>
      </dgm:t>
    </dgm:pt>
    <dgm:pt modelId="{AC4D9B8E-4F71-4096-A18C-BDC761DD4DF7}" type="pres">
      <dgm:prSet presAssocID="{1F174E70-B11B-48FC-82A9-AAC9D943B91F}" presName="vert2" presStyleCnt="0"/>
      <dgm:spPr/>
      <dgm:t>
        <a:bodyPr/>
        <a:lstStyle/>
        <a:p>
          <a:endParaRPr lang="pt-BR"/>
        </a:p>
      </dgm:t>
    </dgm:pt>
    <dgm:pt modelId="{CF1758F3-0DF9-44E2-A4E2-12A2FB08222B}" type="pres">
      <dgm:prSet presAssocID="{1F174E70-B11B-48FC-82A9-AAC9D943B91F}" presName="thinLine2b" presStyleLbl="callout" presStyleIdx="9" presStyleCnt="12"/>
      <dgm:spPr/>
      <dgm:t>
        <a:bodyPr/>
        <a:lstStyle/>
        <a:p>
          <a:endParaRPr lang="pt-BR"/>
        </a:p>
      </dgm:t>
    </dgm:pt>
    <dgm:pt modelId="{1593DD4D-A3DD-4568-8C3C-03E371D248E6}" type="pres">
      <dgm:prSet presAssocID="{1F174E70-B11B-48FC-82A9-AAC9D943B91F}" presName="vertSpace2b" presStyleCnt="0"/>
      <dgm:spPr/>
      <dgm:t>
        <a:bodyPr/>
        <a:lstStyle/>
        <a:p>
          <a:endParaRPr lang="pt-BR"/>
        </a:p>
      </dgm:t>
    </dgm:pt>
    <dgm:pt modelId="{2A44F554-C961-4DEE-A797-7813AACB95F7}" type="pres">
      <dgm:prSet presAssocID="{8141C140-0687-42E2-A82B-B28279C16565}" presName="horz2" presStyleCnt="0"/>
      <dgm:spPr/>
    </dgm:pt>
    <dgm:pt modelId="{D7D1F50F-1C7C-4165-A512-C563A94A18AF}" type="pres">
      <dgm:prSet presAssocID="{8141C140-0687-42E2-A82B-B28279C16565}" presName="horzSpace2" presStyleCnt="0"/>
      <dgm:spPr/>
    </dgm:pt>
    <dgm:pt modelId="{A8E91789-F291-4C85-95BA-6B4AFB65BC55}" type="pres">
      <dgm:prSet presAssocID="{8141C140-0687-42E2-A82B-B28279C16565}" presName="tx2" presStyleLbl="revTx" presStyleIdx="14" presStyleCnt="16"/>
      <dgm:spPr/>
      <dgm:t>
        <a:bodyPr/>
        <a:lstStyle/>
        <a:p>
          <a:endParaRPr lang="pt-BR"/>
        </a:p>
      </dgm:t>
    </dgm:pt>
    <dgm:pt modelId="{25200765-F6C5-4E04-8064-D10BE733EE67}" type="pres">
      <dgm:prSet presAssocID="{8141C140-0687-42E2-A82B-B28279C16565}" presName="vert2" presStyleCnt="0"/>
      <dgm:spPr/>
    </dgm:pt>
    <dgm:pt modelId="{6BD99669-6AE7-49BA-AA80-BB42055B1166}" type="pres">
      <dgm:prSet presAssocID="{8141C140-0687-42E2-A82B-B28279C16565}" presName="thinLine2b" presStyleLbl="callout" presStyleIdx="10" presStyleCnt="12"/>
      <dgm:spPr/>
    </dgm:pt>
    <dgm:pt modelId="{1A9838E6-9C5A-4429-853C-C9C57BB118D7}" type="pres">
      <dgm:prSet presAssocID="{8141C140-0687-42E2-A82B-B28279C16565}" presName="vertSpace2b" presStyleCnt="0"/>
      <dgm:spPr/>
    </dgm:pt>
    <dgm:pt modelId="{D3C8D2C3-9EC3-46A9-91E6-AEAAF20DEC47}" type="pres">
      <dgm:prSet presAssocID="{60BA9055-F48A-4EA6-8A8A-EFB6C64DA1D6}" presName="horz2" presStyleCnt="0"/>
      <dgm:spPr/>
    </dgm:pt>
    <dgm:pt modelId="{AAEC8CB0-9F3D-4E36-8939-CB09863C1C39}" type="pres">
      <dgm:prSet presAssocID="{60BA9055-F48A-4EA6-8A8A-EFB6C64DA1D6}" presName="horzSpace2" presStyleCnt="0"/>
      <dgm:spPr/>
    </dgm:pt>
    <dgm:pt modelId="{30BCFC10-C800-4D52-BE83-970B1F5AAA0C}" type="pres">
      <dgm:prSet presAssocID="{60BA9055-F48A-4EA6-8A8A-EFB6C64DA1D6}" presName="tx2" presStyleLbl="revTx" presStyleIdx="15" presStyleCnt="16"/>
      <dgm:spPr/>
      <dgm:t>
        <a:bodyPr/>
        <a:lstStyle/>
        <a:p>
          <a:endParaRPr lang="pt-BR"/>
        </a:p>
      </dgm:t>
    </dgm:pt>
    <dgm:pt modelId="{89FB85FA-8E05-465B-952E-91A1EAFAA13C}" type="pres">
      <dgm:prSet presAssocID="{60BA9055-F48A-4EA6-8A8A-EFB6C64DA1D6}" presName="vert2" presStyleCnt="0"/>
      <dgm:spPr/>
    </dgm:pt>
    <dgm:pt modelId="{80943C4F-E824-47F1-B57F-0148D1B7AAC1}" type="pres">
      <dgm:prSet presAssocID="{60BA9055-F48A-4EA6-8A8A-EFB6C64DA1D6}" presName="thinLine2b" presStyleLbl="callout" presStyleIdx="11" presStyleCnt="12"/>
      <dgm:spPr/>
    </dgm:pt>
    <dgm:pt modelId="{B0F3F858-9A77-4EF7-9CF0-C7F7D57946D9}" type="pres">
      <dgm:prSet presAssocID="{60BA9055-F48A-4EA6-8A8A-EFB6C64DA1D6}" presName="vertSpace2b" presStyleCnt="0"/>
      <dgm:spPr/>
    </dgm:pt>
  </dgm:ptLst>
  <dgm:cxnLst>
    <dgm:cxn modelId="{ACF7837D-AC95-4308-88DC-9AC25B8B5FF0}" srcId="{D71E96C5-3E1B-4B66-A722-0A2521DEAFEE}" destId="{E8ECCE42-D55D-4F7C-B882-1331448952F5}" srcOrd="2" destOrd="0" parTransId="{DF3526F7-388E-4E09-9A05-3845CEBDD7D2}" sibTransId="{CB71A8F1-F4C9-4ABF-AC32-4525549973DA}"/>
    <dgm:cxn modelId="{C5319F32-4541-4ED1-87FD-ED588B533E6A}" type="presOf" srcId="{60BA9055-F48A-4EA6-8A8A-EFB6C64DA1D6}" destId="{30BCFC10-C800-4D52-BE83-970B1F5AAA0C}" srcOrd="0" destOrd="0" presId="urn:microsoft.com/office/officeart/2008/layout/LinedList"/>
    <dgm:cxn modelId="{C089BBF9-AE22-4B5D-B99E-47FF13A8A092}" type="presOf" srcId="{A302D7AC-85A4-4D88-9897-8DF6563152FB}" destId="{BE134651-A7C1-49A3-B100-61550C765CAD}" srcOrd="0" destOrd="0" presId="urn:microsoft.com/office/officeart/2008/layout/LinedList"/>
    <dgm:cxn modelId="{55B62F16-D030-41F5-B7C0-B8494B61DC33}" type="presOf" srcId="{CF97E21A-E5E3-4691-ACE9-5EACD8DE1BA4}" destId="{CD8B1454-E163-4D1A-91CF-E5286195CB57}" srcOrd="0" destOrd="0" presId="urn:microsoft.com/office/officeart/2008/layout/LinedList"/>
    <dgm:cxn modelId="{F33D9AAB-1536-4AED-9184-6E4F15A7E5B2}" srcId="{A302D7AC-85A4-4D88-9897-8DF6563152FB}" destId="{209B6FFF-4511-49D7-A794-102F8B954F6C}" srcOrd="0" destOrd="0" parTransId="{BB02F3B3-0FA2-40F2-A4AC-16D5BD1BD6E9}" sibTransId="{49AB5BAC-AE34-488B-8CCB-262F4713ECEB}"/>
    <dgm:cxn modelId="{3B5A34D6-6FAC-4254-83F6-79E6A54345DA}" srcId="{2966A439-2887-450B-90FD-65D1B8BBC5DF}" destId="{E7A73F07-8D19-4215-B359-545A02EB410F}" srcOrd="0" destOrd="0" parTransId="{34937EAC-185C-49DF-8859-8F32108F2AFC}" sibTransId="{84ED9A01-427B-41E9-9317-A887D3B2847F}"/>
    <dgm:cxn modelId="{92228148-CF6D-493C-9A9D-D59CCC3E73AF}" srcId="{F7401AA3-B5AC-4DA0-9EDF-7287216F6114}" destId="{D71E96C5-3E1B-4B66-A722-0A2521DEAFEE}" srcOrd="0" destOrd="0" parTransId="{7AD229CF-7F3C-4279-ACE1-87AD54D75F75}" sibTransId="{C2B64850-BE36-42E2-8D6C-9F5018181D3A}"/>
    <dgm:cxn modelId="{AE7E8FBE-C5B6-437D-864D-8A84C1BD2CA7}" type="presOf" srcId="{E8ECCE42-D55D-4F7C-B882-1331448952F5}" destId="{0EEEE700-945E-4CB6-8DF7-A94299F99997}" srcOrd="0" destOrd="0" presId="urn:microsoft.com/office/officeart/2008/layout/LinedList"/>
    <dgm:cxn modelId="{D8B2EE1D-2466-47B1-B6E1-8580467406FF}" type="presOf" srcId="{2966A439-2887-450B-90FD-65D1B8BBC5DF}" destId="{8E2EAA18-48FF-4D99-8342-CA111797F119}" srcOrd="0" destOrd="0" presId="urn:microsoft.com/office/officeart/2008/layout/LinedList"/>
    <dgm:cxn modelId="{3607A895-B422-4229-8A1C-E198336A88EE}" srcId="{A302D7AC-85A4-4D88-9897-8DF6563152FB}" destId="{CF97E21A-E5E3-4691-ACE9-5EACD8DE1BA4}" srcOrd="3" destOrd="0" parTransId="{C3EA6B65-D98B-4BFC-A402-72A91279B435}" sibTransId="{4CD30F63-1D73-403A-8759-2787DDE2831C}"/>
    <dgm:cxn modelId="{6D19E3DD-0F82-4991-8C84-89F2821F13E2}" type="presOf" srcId="{E7A73F07-8D19-4215-B359-545A02EB410F}" destId="{792AB1CC-7ADE-4F44-863D-BDCDA4619894}" srcOrd="0" destOrd="0" presId="urn:microsoft.com/office/officeart/2008/layout/LinedList"/>
    <dgm:cxn modelId="{8DC98A7D-B4F2-4125-9925-9A5B48EA121B}" srcId="{F7401AA3-B5AC-4DA0-9EDF-7287216F6114}" destId="{2856A448-1EFE-4EEE-A92E-D05E0EE7F397}" srcOrd="3" destOrd="0" parTransId="{D5918751-F141-412B-9581-ADA9A8E688F6}" sibTransId="{E6A4B29B-9C76-482D-8ACD-78C3A68659C9}"/>
    <dgm:cxn modelId="{6B65B682-12DA-435F-934B-D4911D8820C5}" type="presOf" srcId="{2856A448-1EFE-4EEE-A92E-D05E0EE7F397}" destId="{3A11F520-376B-413C-B1D8-99083FCC9ED2}" srcOrd="0" destOrd="0" presId="urn:microsoft.com/office/officeart/2008/layout/LinedList"/>
    <dgm:cxn modelId="{7AEE4F69-9802-4417-824F-5454A88D0D82}" type="presOf" srcId="{1F174E70-B11B-48FC-82A9-AAC9D943B91F}" destId="{7C93ABD2-4A8C-4CDA-A8B9-46AA5B2A6389}" srcOrd="0" destOrd="0" presId="urn:microsoft.com/office/officeart/2008/layout/LinedList"/>
    <dgm:cxn modelId="{CE9D314F-CF34-4460-9BEC-45340BE7D8F5}" srcId="{2856A448-1EFE-4EEE-A92E-D05E0EE7F397}" destId="{1F174E70-B11B-48FC-82A9-AAC9D943B91F}" srcOrd="0" destOrd="0" parTransId="{D71726A6-BF96-44FB-A4D7-589AD0E74D22}" sibTransId="{D61CAF6D-C4CF-4CD8-B5C9-9594A2C89E88}"/>
    <dgm:cxn modelId="{9D1EB55D-639F-4F1C-8FF2-C461E197149B}" srcId="{2856A448-1EFE-4EEE-A92E-D05E0EE7F397}" destId="{8141C140-0687-42E2-A82B-B28279C16565}" srcOrd="1" destOrd="0" parTransId="{B3D1500C-0304-4986-9AC9-E7F0605876DB}" sibTransId="{12CDC75E-044C-4179-9AA1-BBEFD710CB72}"/>
    <dgm:cxn modelId="{2F959C19-DE8B-407F-B43B-72ACBF71F760}" type="presOf" srcId="{209B6FFF-4511-49D7-A794-102F8B954F6C}" destId="{4116BFB1-3414-4315-B9D4-4BF9C4D36159}" srcOrd="0" destOrd="0" presId="urn:microsoft.com/office/officeart/2008/layout/LinedList"/>
    <dgm:cxn modelId="{690BF639-7B0A-47E8-BAC8-95125F8054F8}" srcId="{D71E96C5-3E1B-4B66-A722-0A2521DEAFEE}" destId="{FCCC8D1F-5B44-4061-9FB9-303DC5916017}" srcOrd="1" destOrd="0" parTransId="{DAB68E7A-E9B7-4DB4-86BC-3109A90A3F73}" sibTransId="{06B6C97B-97FD-40D0-832E-185D92692D3F}"/>
    <dgm:cxn modelId="{E21992C9-9BEF-4CE5-9B2F-2B0481652435}" type="presOf" srcId="{4A8AA5DC-4479-4611-9825-84760A4D7F40}" destId="{D6744799-F1CE-4B3C-914D-980FA531A41C}" srcOrd="0" destOrd="0" presId="urn:microsoft.com/office/officeart/2008/layout/LinedList"/>
    <dgm:cxn modelId="{70D8594E-1A61-46AA-8836-8DED9023A10C}" srcId="{A302D7AC-85A4-4D88-9897-8DF6563152FB}" destId="{7CEB8EDB-CBEB-4962-A7F9-1CFA4330D789}" srcOrd="1" destOrd="0" parTransId="{58E4F85D-7D0F-4BAB-9A34-75923FAF4E00}" sibTransId="{3F277403-20FE-4E99-B4EA-0B43B6792E98}"/>
    <dgm:cxn modelId="{30386A7E-5DFE-4806-8C7F-BA2A5394DF07}" type="presOf" srcId="{0EEC073E-006F-4B77-B187-5DF45A8D7389}" destId="{91C19892-5724-4B21-A539-4EA6EA37FF3F}" srcOrd="0" destOrd="0" presId="urn:microsoft.com/office/officeart/2008/layout/LinedList"/>
    <dgm:cxn modelId="{B749733A-C165-49B4-8C6E-46B134FEA463}" type="presOf" srcId="{7CEB8EDB-CBEB-4962-A7F9-1CFA4330D789}" destId="{218B44DA-C4E1-4F84-A730-C3BAA946F5B8}" srcOrd="0" destOrd="0" presId="urn:microsoft.com/office/officeart/2008/layout/LinedList"/>
    <dgm:cxn modelId="{DA5D7357-B43C-4CF9-9D75-78C6C39A059F}" type="presOf" srcId="{8141C140-0687-42E2-A82B-B28279C16565}" destId="{A8E91789-F291-4C85-95BA-6B4AFB65BC55}" srcOrd="0" destOrd="0" presId="urn:microsoft.com/office/officeart/2008/layout/LinedList"/>
    <dgm:cxn modelId="{DD031BC0-9371-45AB-AC57-E088C45ADBFB}" srcId="{D71E96C5-3E1B-4B66-A722-0A2521DEAFEE}" destId="{4A8AA5DC-4479-4611-9825-84760A4D7F40}" srcOrd="0" destOrd="0" parTransId="{647DE4FD-C087-4693-BEE0-C9EA081CDDD9}" sibTransId="{EA7F449C-B84D-4B47-9E72-67EEAC20D32B}"/>
    <dgm:cxn modelId="{51E05862-6225-4595-B22A-29659CAA6D4C}" srcId="{F7401AA3-B5AC-4DA0-9EDF-7287216F6114}" destId="{A302D7AC-85A4-4D88-9897-8DF6563152FB}" srcOrd="1" destOrd="0" parTransId="{B5ED987F-704C-42B3-9657-03962FE57AA5}" sibTransId="{8DA23583-8678-4DED-A2EF-DD36B533B95A}"/>
    <dgm:cxn modelId="{B572C7F2-83A7-4937-9100-229C2CBB707C}" type="presOf" srcId="{D71E96C5-3E1B-4B66-A722-0A2521DEAFEE}" destId="{D591EBCE-1137-4FD8-AED1-70036D3C5DB3}" srcOrd="0" destOrd="0" presId="urn:microsoft.com/office/officeart/2008/layout/LinedList"/>
    <dgm:cxn modelId="{643E116E-1EA1-4955-9BF0-73630A5B40DD}" srcId="{F7401AA3-B5AC-4DA0-9EDF-7287216F6114}" destId="{2966A439-2887-450B-90FD-65D1B8BBC5DF}" srcOrd="2" destOrd="0" parTransId="{F4865F95-C284-42FE-B21C-3EB5C2878BCF}" sibTransId="{8E0F193E-D551-40D1-87EE-F919C199B561}"/>
    <dgm:cxn modelId="{781A9BAE-00A5-4C63-993D-45AF56A67B82}" srcId="{2856A448-1EFE-4EEE-A92E-D05E0EE7F397}" destId="{60BA9055-F48A-4EA6-8A8A-EFB6C64DA1D6}" srcOrd="2" destOrd="0" parTransId="{7DD37BE9-CD52-4574-BF95-A1357D32E39D}" sibTransId="{44E4FD1E-8A45-45E0-8731-F2EEB960919F}"/>
    <dgm:cxn modelId="{CF9AFCF7-2EC8-4072-8227-1E4FC451DC3D}" type="presOf" srcId="{F7401AA3-B5AC-4DA0-9EDF-7287216F6114}" destId="{E934C831-D659-486D-999E-856C966B5AED}" srcOrd="0" destOrd="0" presId="urn:microsoft.com/office/officeart/2008/layout/LinedList"/>
    <dgm:cxn modelId="{60DA16C2-93E1-4F87-A3D5-1209D3CDBB23}" srcId="{A302D7AC-85A4-4D88-9897-8DF6563152FB}" destId="{0EEC073E-006F-4B77-B187-5DF45A8D7389}" srcOrd="2" destOrd="0" parTransId="{1ADE3069-8549-41A2-802A-A50B1B785473}" sibTransId="{15A1B3AF-9B55-4277-9FF6-D7CB89CA380D}"/>
    <dgm:cxn modelId="{0B99D85F-9879-4947-A0DC-259B621F3B4D}" srcId="{2966A439-2887-450B-90FD-65D1B8BBC5DF}" destId="{FF1EB162-0E87-47AB-8B77-362DF9E0BB7D}" srcOrd="1" destOrd="0" parTransId="{A6B342FE-2F38-40D3-A71D-3C273F5C7F50}" sibTransId="{729E2225-679B-42E3-B59E-6BF72F135328}"/>
    <dgm:cxn modelId="{E11CD972-6208-46F1-8FD6-257472E99A3D}" type="presOf" srcId="{FCCC8D1F-5B44-4061-9FB9-303DC5916017}" destId="{AB0422AD-B2E2-4B78-BB2C-B07B8EFD41B8}" srcOrd="0" destOrd="0" presId="urn:microsoft.com/office/officeart/2008/layout/LinedList"/>
    <dgm:cxn modelId="{29CA528D-A6F0-4FD6-BBD4-478A2E4E42D9}" type="presOf" srcId="{FF1EB162-0E87-47AB-8B77-362DF9E0BB7D}" destId="{C7399213-7D8F-4050-BA88-88D62ADFA1FB}" srcOrd="0" destOrd="0" presId="urn:microsoft.com/office/officeart/2008/layout/LinedList"/>
    <dgm:cxn modelId="{A889B61A-BA4D-4C7D-94BE-8B86F7B2E740}" type="presParOf" srcId="{E934C831-D659-486D-999E-856C966B5AED}" destId="{1EF18018-7DCD-4CC0-9B46-3699C6025CA6}" srcOrd="0" destOrd="0" presId="urn:microsoft.com/office/officeart/2008/layout/LinedList"/>
    <dgm:cxn modelId="{90FD7B6D-4501-48DE-AD5C-93E4D110D7A4}" type="presParOf" srcId="{E934C831-D659-486D-999E-856C966B5AED}" destId="{81A12E53-8D71-4594-8517-7A1F04FE48F9}" srcOrd="1" destOrd="0" presId="urn:microsoft.com/office/officeart/2008/layout/LinedList"/>
    <dgm:cxn modelId="{D774FFDF-7850-41B2-8507-8C525936B4DE}" type="presParOf" srcId="{81A12E53-8D71-4594-8517-7A1F04FE48F9}" destId="{D591EBCE-1137-4FD8-AED1-70036D3C5DB3}" srcOrd="0" destOrd="0" presId="urn:microsoft.com/office/officeart/2008/layout/LinedList"/>
    <dgm:cxn modelId="{6A3CD23F-0932-43E4-8947-C31A992F9758}" type="presParOf" srcId="{81A12E53-8D71-4594-8517-7A1F04FE48F9}" destId="{AAF1B98B-C3C9-455E-AB9A-63EC893DCF93}" srcOrd="1" destOrd="0" presId="urn:microsoft.com/office/officeart/2008/layout/LinedList"/>
    <dgm:cxn modelId="{5377AE6B-2A77-4088-ACA2-868557447AED}" type="presParOf" srcId="{AAF1B98B-C3C9-455E-AB9A-63EC893DCF93}" destId="{D7BB0327-0B4A-45A6-8D02-96C9C7B6E508}" srcOrd="0" destOrd="0" presId="urn:microsoft.com/office/officeart/2008/layout/LinedList"/>
    <dgm:cxn modelId="{88F05598-12B4-4BF1-9358-84A2EADE3720}" type="presParOf" srcId="{AAF1B98B-C3C9-455E-AB9A-63EC893DCF93}" destId="{92B76C8B-AD3E-4EE4-BA54-79666262E962}" srcOrd="1" destOrd="0" presId="urn:microsoft.com/office/officeart/2008/layout/LinedList"/>
    <dgm:cxn modelId="{7995285A-2BEB-42B2-80FC-B7837FC3C1D2}" type="presParOf" srcId="{92B76C8B-AD3E-4EE4-BA54-79666262E962}" destId="{631E41F2-7C33-4291-A0BC-A682DB11374D}" srcOrd="0" destOrd="0" presId="urn:microsoft.com/office/officeart/2008/layout/LinedList"/>
    <dgm:cxn modelId="{3AFF9206-713E-4069-A1D6-3438CE006DE8}" type="presParOf" srcId="{92B76C8B-AD3E-4EE4-BA54-79666262E962}" destId="{D6744799-F1CE-4B3C-914D-980FA531A41C}" srcOrd="1" destOrd="0" presId="urn:microsoft.com/office/officeart/2008/layout/LinedList"/>
    <dgm:cxn modelId="{87DD7EA9-BCD6-4D8C-979D-D5A405DACB51}" type="presParOf" srcId="{92B76C8B-AD3E-4EE4-BA54-79666262E962}" destId="{BEA0425B-991C-453E-9F7F-08DB66AF0953}" srcOrd="2" destOrd="0" presId="urn:microsoft.com/office/officeart/2008/layout/LinedList"/>
    <dgm:cxn modelId="{D1F582AD-C0AF-4C51-80EE-64A6A4B3E58A}" type="presParOf" srcId="{AAF1B98B-C3C9-455E-AB9A-63EC893DCF93}" destId="{FE90B262-7239-4E75-A594-A469E7C214F8}" srcOrd="2" destOrd="0" presId="urn:microsoft.com/office/officeart/2008/layout/LinedList"/>
    <dgm:cxn modelId="{C60CF0AE-F31A-43FA-99AC-2693E042F95F}" type="presParOf" srcId="{AAF1B98B-C3C9-455E-AB9A-63EC893DCF93}" destId="{0E7DA561-7B63-4FCB-AE2B-FB8CDC3AEE36}" srcOrd="3" destOrd="0" presId="urn:microsoft.com/office/officeart/2008/layout/LinedList"/>
    <dgm:cxn modelId="{63BD2D6A-7BE4-43C7-8C44-BE8AB591C393}" type="presParOf" srcId="{AAF1B98B-C3C9-455E-AB9A-63EC893DCF93}" destId="{A6BF7C91-58D7-43C8-9F2D-5916FCAD1819}" srcOrd="4" destOrd="0" presId="urn:microsoft.com/office/officeart/2008/layout/LinedList"/>
    <dgm:cxn modelId="{E9347A4F-DBE6-467B-B29A-586EEBDC830D}" type="presParOf" srcId="{A6BF7C91-58D7-43C8-9F2D-5916FCAD1819}" destId="{DED36914-7BFB-494D-B7F9-1FF7717872C5}" srcOrd="0" destOrd="0" presId="urn:microsoft.com/office/officeart/2008/layout/LinedList"/>
    <dgm:cxn modelId="{0B81A179-B696-40F1-BD35-FE7BC5B6FA8C}" type="presParOf" srcId="{A6BF7C91-58D7-43C8-9F2D-5916FCAD1819}" destId="{AB0422AD-B2E2-4B78-BB2C-B07B8EFD41B8}" srcOrd="1" destOrd="0" presId="urn:microsoft.com/office/officeart/2008/layout/LinedList"/>
    <dgm:cxn modelId="{0EDA7F7D-2530-4BF1-9C69-3BF940F2D600}" type="presParOf" srcId="{A6BF7C91-58D7-43C8-9F2D-5916FCAD1819}" destId="{1FC72A2A-5900-42F4-967D-648585068B92}" srcOrd="2" destOrd="0" presId="urn:microsoft.com/office/officeart/2008/layout/LinedList"/>
    <dgm:cxn modelId="{6EFAFB59-2510-4B44-9304-BAE2C8374971}" type="presParOf" srcId="{AAF1B98B-C3C9-455E-AB9A-63EC893DCF93}" destId="{FF3F4502-29B9-4418-A334-35D360D876FB}" srcOrd="5" destOrd="0" presId="urn:microsoft.com/office/officeart/2008/layout/LinedList"/>
    <dgm:cxn modelId="{15EC7D9D-EC25-4FE5-91A2-FEC7885613C6}" type="presParOf" srcId="{AAF1B98B-C3C9-455E-AB9A-63EC893DCF93}" destId="{33FD07A8-1F7F-4167-851E-CA8D5AF59FA8}" srcOrd="6" destOrd="0" presId="urn:microsoft.com/office/officeart/2008/layout/LinedList"/>
    <dgm:cxn modelId="{05677271-A22A-44B7-BD01-F555EE0B34DB}" type="presParOf" srcId="{AAF1B98B-C3C9-455E-AB9A-63EC893DCF93}" destId="{441A1BDA-A601-46DF-8EAE-28FEA22E723A}" srcOrd="7" destOrd="0" presId="urn:microsoft.com/office/officeart/2008/layout/LinedList"/>
    <dgm:cxn modelId="{24C8E577-D4A2-4BFB-8D32-A83CD976D375}" type="presParOf" srcId="{441A1BDA-A601-46DF-8EAE-28FEA22E723A}" destId="{1A6637E5-633E-4C08-8777-61455DB8561B}" srcOrd="0" destOrd="0" presId="urn:microsoft.com/office/officeart/2008/layout/LinedList"/>
    <dgm:cxn modelId="{014FC03B-0E38-4CCD-86B7-962674C5F5AC}" type="presParOf" srcId="{441A1BDA-A601-46DF-8EAE-28FEA22E723A}" destId="{0EEEE700-945E-4CB6-8DF7-A94299F99997}" srcOrd="1" destOrd="0" presId="urn:microsoft.com/office/officeart/2008/layout/LinedList"/>
    <dgm:cxn modelId="{CB5ADB43-B725-4D49-B2C0-62660A9B340D}" type="presParOf" srcId="{441A1BDA-A601-46DF-8EAE-28FEA22E723A}" destId="{2C1E7B84-EE15-4E1C-99C5-2D50C36DBC62}" srcOrd="2" destOrd="0" presId="urn:microsoft.com/office/officeart/2008/layout/LinedList"/>
    <dgm:cxn modelId="{D995C58B-83F0-4B9E-B828-235D24D4D2BD}" type="presParOf" srcId="{AAF1B98B-C3C9-455E-AB9A-63EC893DCF93}" destId="{940E19BC-72AE-4534-B55A-FB0019AE26BE}" srcOrd="8" destOrd="0" presId="urn:microsoft.com/office/officeart/2008/layout/LinedList"/>
    <dgm:cxn modelId="{CF64B1FA-1E34-415A-AD4F-0925399BAFB4}" type="presParOf" srcId="{AAF1B98B-C3C9-455E-AB9A-63EC893DCF93}" destId="{BB1B7CBF-8C24-4486-B4EB-5B19C8FC7402}" srcOrd="9" destOrd="0" presId="urn:microsoft.com/office/officeart/2008/layout/LinedList"/>
    <dgm:cxn modelId="{9B04215E-19E6-4417-BFA9-12596CEA957C}" type="presParOf" srcId="{E934C831-D659-486D-999E-856C966B5AED}" destId="{B80264C3-BE8C-49C0-BC61-1DCD141A18D2}" srcOrd="2" destOrd="0" presId="urn:microsoft.com/office/officeart/2008/layout/LinedList"/>
    <dgm:cxn modelId="{E3CCDB00-1BD6-4B4F-8F34-2469D63079D7}" type="presParOf" srcId="{E934C831-D659-486D-999E-856C966B5AED}" destId="{94D94759-D334-4A5D-B02C-245ED795B365}" srcOrd="3" destOrd="0" presId="urn:microsoft.com/office/officeart/2008/layout/LinedList"/>
    <dgm:cxn modelId="{DDDF49B5-CC7F-475C-80DF-FDDF2915C13E}" type="presParOf" srcId="{94D94759-D334-4A5D-B02C-245ED795B365}" destId="{BE134651-A7C1-49A3-B100-61550C765CAD}" srcOrd="0" destOrd="0" presId="urn:microsoft.com/office/officeart/2008/layout/LinedList"/>
    <dgm:cxn modelId="{8F7CC8A9-D474-4CA8-A8CB-915E7773E6B5}" type="presParOf" srcId="{94D94759-D334-4A5D-B02C-245ED795B365}" destId="{5A5FAF50-BF49-4D4E-953D-9EA6A268EBB5}" srcOrd="1" destOrd="0" presId="urn:microsoft.com/office/officeart/2008/layout/LinedList"/>
    <dgm:cxn modelId="{1CB21E32-A2B6-41EA-8945-489855809C1F}" type="presParOf" srcId="{5A5FAF50-BF49-4D4E-953D-9EA6A268EBB5}" destId="{B409FEB3-0481-43C6-89DF-1519DB624C6E}" srcOrd="0" destOrd="0" presId="urn:microsoft.com/office/officeart/2008/layout/LinedList"/>
    <dgm:cxn modelId="{5C512C51-2A9E-4665-9630-01C6D91297F2}" type="presParOf" srcId="{5A5FAF50-BF49-4D4E-953D-9EA6A268EBB5}" destId="{52897A39-5770-44C6-A7FF-A302BFE33EAD}" srcOrd="1" destOrd="0" presId="urn:microsoft.com/office/officeart/2008/layout/LinedList"/>
    <dgm:cxn modelId="{677C93D2-1839-4B41-9B58-953E696378C8}" type="presParOf" srcId="{52897A39-5770-44C6-A7FF-A302BFE33EAD}" destId="{68FB3C62-0945-4955-A765-7C7BA27C4122}" srcOrd="0" destOrd="0" presId="urn:microsoft.com/office/officeart/2008/layout/LinedList"/>
    <dgm:cxn modelId="{E6364A8A-7864-46EE-B191-3CA7478D0F97}" type="presParOf" srcId="{52897A39-5770-44C6-A7FF-A302BFE33EAD}" destId="{4116BFB1-3414-4315-B9D4-4BF9C4D36159}" srcOrd="1" destOrd="0" presId="urn:microsoft.com/office/officeart/2008/layout/LinedList"/>
    <dgm:cxn modelId="{2BE5A59C-037D-4CAF-9816-822BDD9EF58B}" type="presParOf" srcId="{52897A39-5770-44C6-A7FF-A302BFE33EAD}" destId="{64767150-5EA3-46C8-B9D2-418F236AA441}" srcOrd="2" destOrd="0" presId="urn:microsoft.com/office/officeart/2008/layout/LinedList"/>
    <dgm:cxn modelId="{4B23DA42-A814-4F56-8AB8-DA4FBA62D5B0}" type="presParOf" srcId="{5A5FAF50-BF49-4D4E-953D-9EA6A268EBB5}" destId="{921E2018-3982-43BF-B61D-C0B040C055A3}" srcOrd="2" destOrd="0" presId="urn:microsoft.com/office/officeart/2008/layout/LinedList"/>
    <dgm:cxn modelId="{6457B27E-284B-4ECA-98B7-96E62F0D44F3}" type="presParOf" srcId="{5A5FAF50-BF49-4D4E-953D-9EA6A268EBB5}" destId="{76929B2D-F04E-4436-8D0B-7B7F9A0D4105}" srcOrd="3" destOrd="0" presId="urn:microsoft.com/office/officeart/2008/layout/LinedList"/>
    <dgm:cxn modelId="{4770928D-4ECC-4497-8A92-208BCD124808}" type="presParOf" srcId="{5A5FAF50-BF49-4D4E-953D-9EA6A268EBB5}" destId="{92F4E62F-4A4F-40A0-ACC7-5EB9A4E376FB}" srcOrd="4" destOrd="0" presId="urn:microsoft.com/office/officeart/2008/layout/LinedList"/>
    <dgm:cxn modelId="{5574F7A5-543F-4517-A70F-698BB5C51256}" type="presParOf" srcId="{92F4E62F-4A4F-40A0-ACC7-5EB9A4E376FB}" destId="{F14BE881-C3FE-4B3D-8CBA-14CD83C97B17}" srcOrd="0" destOrd="0" presId="urn:microsoft.com/office/officeart/2008/layout/LinedList"/>
    <dgm:cxn modelId="{9B19DD07-3C24-43AA-8208-C0258E9434B0}" type="presParOf" srcId="{92F4E62F-4A4F-40A0-ACC7-5EB9A4E376FB}" destId="{218B44DA-C4E1-4F84-A730-C3BAA946F5B8}" srcOrd="1" destOrd="0" presId="urn:microsoft.com/office/officeart/2008/layout/LinedList"/>
    <dgm:cxn modelId="{B82B0306-7700-4981-A2EA-1CD90627D714}" type="presParOf" srcId="{92F4E62F-4A4F-40A0-ACC7-5EB9A4E376FB}" destId="{2E016047-6266-40DB-A180-93BFDB611F68}" srcOrd="2" destOrd="0" presId="urn:microsoft.com/office/officeart/2008/layout/LinedList"/>
    <dgm:cxn modelId="{0C734D1A-CB5E-4A23-BA26-6512330F9CA0}" type="presParOf" srcId="{5A5FAF50-BF49-4D4E-953D-9EA6A268EBB5}" destId="{04AAB460-4231-4914-A6C5-1416CB30C450}" srcOrd="5" destOrd="0" presId="urn:microsoft.com/office/officeart/2008/layout/LinedList"/>
    <dgm:cxn modelId="{6A76E799-5DDA-416D-8615-B37A850F7F29}" type="presParOf" srcId="{5A5FAF50-BF49-4D4E-953D-9EA6A268EBB5}" destId="{D2200DCB-1FD2-4D5C-A451-EE387FDFA0E3}" srcOrd="6" destOrd="0" presId="urn:microsoft.com/office/officeart/2008/layout/LinedList"/>
    <dgm:cxn modelId="{9DE26F9D-A2A8-4A6B-82BC-BD2A8ECCBADB}" type="presParOf" srcId="{5A5FAF50-BF49-4D4E-953D-9EA6A268EBB5}" destId="{82DB79A0-879F-49BF-900C-1FDB7006CCC4}" srcOrd="7" destOrd="0" presId="urn:microsoft.com/office/officeart/2008/layout/LinedList"/>
    <dgm:cxn modelId="{2736E76E-97AC-4AC4-B5C0-0ED1F4D0799D}" type="presParOf" srcId="{82DB79A0-879F-49BF-900C-1FDB7006CCC4}" destId="{ED12A115-5FF3-487A-887A-90AD1F9A8F97}" srcOrd="0" destOrd="0" presId="urn:microsoft.com/office/officeart/2008/layout/LinedList"/>
    <dgm:cxn modelId="{D121FA28-CC7D-4B69-A2B5-6D1CFFE7D083}" type="presParOf" srcId="{82DB79A0-879F-49BF-900C-1FDB7006CCC4}" destId="{91C19892-5724-4B21-A539-4EA6EA37FF3F}" srcOrd="1" destOrd="0" presId="urn:microsoft.com/office/officeart/2008/layout/LinedList"/>
    <dgm:cxn modelId="{A8E7512C-0650-428D-BD11-5D6B88ABC3C3}" type="presParOf" srcId="{82DB79A0-879F-49BF-900C-1FDB7006CCC4}" destId="{D054FFB6-18B7-4FE1-BD74-BD69DF0D3EFC}" srcOrd="2" destOrd="0" presId="urn:microsoft.com/office/officeart/2008/layout/LinedList"/>
    <dgm:cxn modelId="{6FBAC700-1638-4329-BCFD-7386DD8965E9}" type="presParOf" srcId="{5A5FAF50-BF49-4D4E-953D-9EA6A268EBB5}" destId="{699DBE2A-34C7-431D-B173-6C47C19C837E}" srcOrd="8" destOrd="0" presId="urn:microsoft.com/office/officeart/2008/layout/LinedList"/>
    <dgm:cxn modelId="{AD322673-3157-4FD9-BBA5-83743C70C362}" type="presParOf" srcId="{5A5FAF50-BF49-4D4E-953D-9EA6A268EBB5}" destId="{528CBC40-B9FD-4DDE-B2EE-B4551D2FC9CA}" srcOrd="9" destOrd="0" presId="urn:microsoft.com/office/officeart/2008/layout/LinedList"/>
    <dgm:cxn modelId="{F6E2A564-4387-473B-9428-0C83FEB0BE61}" type="presParOf" srcId="{5A5FAF50-BF49-4D4E-953D-9EA6A268EBB5}" destId="{5B4A8C3E-B82D-4030-82C0-424CAB2F4B4A}" srcOrd="10" destOrd="0" presId="urn:microsoft.com/office/officeart/2008/layout/LinedList"/>
    <dgm:cxn modelId="{C190C987-35BF-47F7-82EA-CF98236E900C}" type="presParOf" srcId="{5B4A8C3E-B82D-4030-82C0-424CAB2F4B4A}" destId="{B8A1D8E9-CAF0-41F3-AA4E-951B78722323}" srcOrd="0" destOrd="0" presId="urn:microsoft.com/office/officeart/2008/layout/LinedList"/>
    <dgm:cxn modelId="{B599616E-1F8B-43AC-9221-48E6C95BFD3F}" type="presParOf" srcId="{5B4A8C3E-B82D-4030-82C0-424CAB2F4B4A}" destId="{CD8B1454-E163-4D1A-91CF-E5286195CB57}" srcOrd="1" destOrd="0" presId="urn:microsoft.com/office/officeart/2008/layout/LinedList"/>
    <dgm:cxn modelId="{132894E7-4209-4882-8312-C24319BED9FC}" type="presParOf" srcId="{5B4A8C3E-B82D-4030-82C0-424CAB2F4B4A}" destId="{60AA77F1-3478-458A-BC3B-0E38C4EC446A}" srcOrd="2" destOrd="0" presId="urn:microsoft.com/office/officeart/2008/layout/LinedList"/>
    <dgm:cxn modelId="{F84D0E06-573E-41D7-B873-C336AC9950E8}" type="presParOf" srcId="{5A5FAF50-BF49-4D4E-953D-9EA6A268EBB5}" destId="{DB7AD196-AF79-40E9-A186-4DC288DF6E0D}" srcOrd="11" destOrd="0" presId="urn:microsoft.com/office/officeart/2008/layout/LinedList"/>
    <dgm:cxn modelId="{97F564F4-6F1D-4638-AD7A-80D4652A25AA}" type="presParOf" srcId="{5A5FAF50-BF49-4D4E-953D-9EA6A268EBB5}" destId="{A683CFDD-B0EF-4C3E-BE33-E242C135C33E}" srcOrd="12" destOrd="0" presId="urn:microsoft.com/office/officeart/2008/layout/LinedList"/>
    <dgm:cxn modelId="{A422C5BE-991E-4873-AD50-913895798788}" type="presParOf" srcId="{E934C831-D659-486D-999E-856C966B5AED}" destId="{460FDDEB-BC8B-46E8-A39A-4985F0B47BA6}" srcOrd="4" destOrd="0" presId="urn:microsoft.com/office/officeart/2008/layout/LinedList"/>
    <dgm:cxn modelId="{1EF693C6-E454-42C7-AD92-25D0563D97E2}" type="presParOf" srcId="{E934C831-D659-486D-999E-856C966B5AED}" destId="{2FC0C517-E0A1-48E4-A743-46D4072F98DB}" srcOrd="5" destOrd="0" presId="urn:microsoft.com/office/officeart/2008/layout/LinedList"/>
    <dgm:cxn modelId="{15B75BD4-2E63-48A2-BA3E-6E14C8A156C2}" type="presParOf" srcId="{2FC0C517-E0A1-48E4-A743-46D4072F98DB}" destId="{8E2EAA18-48FF-4D99-8342-CA111797F119}" srcOrd="0" destOrd="0" presId="urn:microsoft.com/office/officeart/2008/layout/LinedList"/>
    <dgm:cxn modelId="{99C24C0B-0B6F-4440-B15D-8E8275827DC1}" type="presParOf" srcId="{2FC0C517-E0A1-48E4-A743-46D4072F98DB}" destId="{01747690-BBD9-4F46-93D5-23BDB1F74257}" srcOrd="1" destOrd="0" presId="urn:microsoft.com/office/officeart/2008/layout/LinedList"/>
    <dgm:cxn modelId="{356CE1A7-78D2-4810-8EC9-EA542C20A8B9}" type="presParOf" srcId="{01747690-BBD9-4F46-93D5-23BDB1F74257}" destId="{C505D66A-D2BF-4F3E-8455-AE435D368A7E}" srcOrd="0" destOrd="0" presId="urn:microsoft.com/office/officeart/2008/layout/LinedList"/>
    <dgm:cxn modelId="{72F3486F-25AF-4656-B546-4C95AF6169EC}" type="presParOf" srcId="{01747690-BBD9-4F46-93D5-23BDB1F74257}" destId="{85184454-3135-4686-8E9A-2BF5397D88BA}" srcOrd="1" destOrd="0" presId="urn:microsoft.com/office/officeart/2008/layout/LinedList"/>
    <dgm:cxn modelId="{F9BDDAB6-9378-4F71-9142-70194D5629F9}" type="presParOf" srcId="{85184454-3135-4686-8E9A-2BF5397D88BA}" destId="{368CC6AB-96FB-4A96-8D72-E5C33EB41B7B}" srcOrd="0" destOrd="0" presId="urn:microsoft.com/office/officeart/2008/layout/LinedList"/>
    <dgm:cxn modelId="{5E35191E-3E62-4243-891C-2CFF9FBE2706}" type="presParOf" srcId="{85184454-3135-4686-8E9A-2BF5397D88BA}" destId="{792AB1CC-7ADE-4F44-863D-BDCDA4619894}" srcOrd="1" destOrd="0" presId="urn:microsoft.com/office/officeart/2008/layout/LinedList"/>
    <dgm:cxn modelId="{D36B5EEC-97F7-4665-99E0-743D2F2E5CC4}" type="presParOf" srcId="{85184454-3135-4686-8E9A-2BF5397D88BA}" destId="{D443BFE5-8CFA-4CD7-B3F3-8526CCD8805B}" srcOrd="2" destOrd="0" presId="urn:microsoft.com/office/officeart/2008/layout/LinedList"/>
    <dgm:cxn modelId="{0552C235-8253-4B0C-85B1-80E5A0B7C7C7}" type="presParOf" srcId="{01747690-BBD9-4F46-93D5-23BDB1F74257}" destId="{3DA901CE-C868-4C79-9392-E61301AE5745}" srcOrd="2" destOrd="0" presId="urn:microsoft.com/office/officeart/2008/layout/LinedList"/>
    <dgm:cxn modelId="{B8376344-42F2-478B-8841-42E515B564D0}" type="presParOf" srcId="{01747690-BBD9-4F46-93D5-23BDB1F74257}" destId="{D382036D-9461-4A61-A993-EC916EA1FB19}" srcOrd="3" destOrd="0" presId="urn:microsoft.com/office/officeart/2008/layout/LinedList"/>
    <dgm:cxn modelId="{3F0B5280-6EE3-45E0-90E5-E19E6C7B8393}" type="presParOf" srcId="{01747690-BBD9-4F46-93D5-23BDB1F74257}" destId="{139C9AEC-8179-40A7-BD81-9850BB88C754}" srcOrd="4" destOrd="0" presId="urn:microsoft.com/office/officeart/2008/layout/LinedList"/>
    <dgm:cxn modelId="{EC3E3190-FEB5-4545-9934-1C1C5836E6BF}" type="presParOf" srcId="{139C9AEC-8179-40A7-BD81-9850BB88C754}" destId="{93CC1282-A8F3-4911-AE46-D1CF4301FED1}" srcOrd="0" destOrd="0" presId="urn:microsoft.com/office/officeart/2008/layout/LinedList"/>
    <dgm:cxn modelId="{7211D462-B379-45D9-B948-CE7AF4B417A1}" type="presParOf" srcId="{139C9AEC-8179-40A7-BD81-9850BB88C754}" destId="{C7399213-7D8F-4050-BA88-88D62ADFA1FB}" srcOrd="1" destOrd="0" presId="urn:microsoft.com/office/officeart/2008/layout/LinedList"/>
    <dgm:cxn modelId="{0A4B25BA-E491-4EAC-B1A5-11D6A807332F}" type="presParOf" srcId="{139C9AEC-8179-40A7-BD81-9850BB88C754}" destId="{6F39A93C-ACCB-45DC-9893-3D1116655FA7}" srcOrd="2" destOrd="0" presId="urn:microsoft.com/office/officeart/2008/layout/LinedList"/>
    <dgm:cxn modelId="{3ED83CDB-7FC7-4D31-9E3E-FE1E1EC9D3A2}" type="presParOf" srcId="{01747690-BBD9-4F46-93D5-23BDB1F74257}" destId="{A1FE3416-A541-453A-8C8B-FB5ED441C27D}" srcOrd="5" destOrd="0" presId="urn:microsoft.com/office/officeart/2008/layout/LinedList"/>
    <dgm:cxn modelId="{945C1C96-3751-42B0-965D-FCFA36A73036}" type="presParOf" srcId="{01747690-BBD9-4F46-93D5-23BDB1F74257}" destId="{F9A4C0E5-A966-49C6-B0BC-6D9697DF76F9}" srcOrd="6" destOrd="0" presId="urn:microsoft.com/office/officeart/2008/layout/LinedList"/>
    <dgm:cxn modelId="{7F5FA9BF-4732-4C04-AB90-B949719B8C51}" type="presParOf" srcId="{E934C831-D659-486D-999E-856C966B5AED}" destId="{96273FF6-01B0-4D58-ABE4-4B1D700E577A}" srcOrd="6" destOrd="0" presId="urn:microsoft.com/office/officeart/2008/layout/LinedList"/>
    <dgm:cxn modelId="{20A51F1A-2032-42FC-A777-5B35A001DCD2}" type="presParOf" srcId="{E934C831-D659-486D-999E-856C966B5AED}" destId="{FAA2BD0F-F1BD-4348-9BFB-B0A4FD81468C}" srcOrd="7" destOrd="0" presId="urn:microsoft.com/office/officeart/2008/layout/LinedList"/>
    <dgm:cxn modelId="{91C5935F-F15E-4315-9C83-5A65BD4A9F3F}" type="presParOf" srcId="{FAA2BD0F-F1BD-4348-9BFB-B0A4FD81468C}" destId="{3A11F520-376B-413C-B1D8-99083FCC9ED2}" srcOrd="0" destOrd="0" presId="urn:microsoft.com/office/officeart/2008/layout/LinedList"/>
    <dgm:cxn modelId="{7D6B47F2-4B59-4E1D-A07E-048512CC2006}" type="presParOf" srcId="{FAA2BD0F-F1BD-4348-9BFB-B0A4FD81468C}" destId="{B00222CD-55B1-484F-A92B-478D6474F17B}" srcOrd="1" destOrd="0" presId="urn:microsoft.com/office/officeart/2008/layout/LinedList"/>
    <dgm:cxn modelId="{BC435B88-DA64-42B3-8F5F-7CA38EC6BDD1}" type="presParOf" srcId="{B00222CD-55B1-484F-A92B-478D6474F17B}" destId="{90ACE8A5-A801-423A-89B9-49D465EB8B5F}" srcOrd="0" destOrd="0" presId="urn:microsoft.com/office/officeart/2008/layout/LinedList"/>
    <dgm:cxn modelId="{3DD15293-2F6F-4C91-8AFB-0C63B81F0046}" type="presParOf" srcId="{B00222CD-55B1-484F-A92B-478D6474F17B}" destId="{FFE2C00C-2174-419F-AA2E-C59223484482}" srcOrd="1" destOrd="0" presId="urn:microsoft.com/office/officeart/2008/layout/LinedList"/>
    <dgm:cxn modelId="{6C63FD05-B553-47F0-898D-9B2AABA5D2DB}" type="presParOf" srcId="{FFE2C00C-2174-419F-AA2E-C59223484482}" destId="{11FDB36C-0145-459E-8D90-69749EAEB380}" srcOrd="0" destOrd="0" presId="urn:microsoft.com/office/officeart/2008/layout/LinedList"/>
    <dgm:cxn modelId="{8DC3D184-B79E-4061-A641-75DA565C0595}" type="presParOf" srcId="{FFE2C00C-2174-419F-AA2E-C59223484482}" destId="{7C93ABD2-4A8C-4CDA-A8B9-46AA5B2A6389}" srcOrd="1" destOrd="0" presId="urn:microsoft.com/office/officeart/2008/layout/LinedList"/>
    <dgm:cxn modelId="{ADD5C971-397C-466C-8344-2C4D8B62D7D3}" type="presParOf" srcId="{FFE2C00C-2174-419F-AA2E-C59223484482}" destId="{AC4D9B8E-4F71-4096-A18C-BDC761DD4DF7}" srcOrd="2" destOrd="0" presId="urn:microsoft.com/office/officeart/2008/layout/LinedList"/>
    <dgm:cxn modelId="{5470D16F-71A4-4252-8987-B617C656AD00}" type="presParOf" srcId="{B00222CD-55B1-484F-A92B-478D6474F17B}" destId="{CF1758F3-0DF9-44E2-A4E2-12A2FB08222B}" srcOrd="2" destOrd="0" presId="urn:microsoft.com/office/officeart/2008/layout/LinedList"/>
    <dgm:cxn modelId="{E7EB4737-2064-4AFC-9892-F1745652111F}" type="presParOf" srcId="{B00222CD-55B1-484F-A92B-478D6474F17B}" destId="{1593DD4D-A3DD-4568-8C3C-03E371D248E6}" srcOrd="3" destOrd="0" presId="urn:microsoft.com/office/officeart/2008/layout/LinedList"/>
    <dgm:cxn modelId="{3AD6C666-CC66-4CA5-8C20-D25B6C46D976}" type="presParOf" srcId="{B00222CD-55B1-484F-A92B-478D6474F17B}" destId="{2A44F554-C961-4DEE-A797-7813AACB95F7}" srcOrd="4" destOrd="0" presId="urn:microsoft.com/office/officeart/2008/layout/LinedList"/>
    <dgm:cxn modelId="{7652787E-9C6B-4580-8904-4CDCFB3D3460}" type="presParOf" srcId="{2A44F554-C961-4DEE-A797-7813AACB95F7}" destId="{D7D1F50F-1C7C-4165-A512-C563A94A18AF}" srcOrd="0" destOrd="0" presId="urn:microsoft.com/office/officeart/2008/layout/LinedList"/>
    <dgm:cxn modelId="{82B9E748-0B1F-44AA-91DC-7DFEF51DBDBF}" type="presParOf" srcId="{2A44F554-C961-4DEE-A797-7813AACB95F7}" destId="{A8E91789-F291-4C85-95BA-6B4AFB65BC55}" srcOrd="1" destOrd="0" presId="urn:microsoft.com/office/officeart/2008/layout/LinedList"/>
    <dgm:cxn modelId="{56CF09F3-99CC-4A11-BDCB-BF54C326F9AB}" type="presParOf" srcId="{2A44F554-C961-4DEE-A797-7813AACB95F7}" destId="{25200765-F6C5-4E04-8064-D10BE733EE67}" srcOrd="2" destOrd="0" presId="urn:microsoft.com/office/officeart/2008/layout/LinedList"/>
    <dgm:cxn modelId="{27F9B277-BDB6-4C5C-B6AA-6F4BDCAB6ADE}" type="presParOf" srcId="{B00222CD-55B1-484F-A92B-478D6474F17B}" destId="{6BD99669-6AE7-49BA-AA80-BB42055B1166}" srcOrd="5" destOrd="0" presId="urn:microsoft.com/office/officeart/2008/layout/LinedList"/>
    <dgm:cxn modelId="{B036EFE2-5A47-4A64-A652-AED3B0E13C30}" type="presParOf" srcId="{B00222CD-55B1-484F-A92B-478D6474F17B}" destId="{1A9838E6-9C5A-4429-853C-C9C57BB118D7}" srcOrd="6" destOrd="0" presId="urn:microsoft.com/office/officeart/2008/layout/LinedList"/>
    <dgm:cxn modelId="{03981D6C-10D6-4E82-ACA3-4DF44FB6BEFF}" type="presParOf" srcId="{B00222CD-55B1-484F-A92B-478D6474F17B}" destId="{D3C8D2C3-9EC3-46A9-91E6-AEAAF20DEC47}" srcOrd="7" destOrd="0" presId="urn:microsoft.com/office/officeart/2008/layout/LinedList"/>
    <dgm:cxn modelId="{55C2BA7E-1DAB-4916-8F00-FBB6893381A2}" type="presParOf" srcId="{D3C8D2C3-9EC3-46A9-91E6-AEAAF20DEC47}" destId="{AAEC8CB0-9F3D-4E36-8939-CB09863C1C39}" srcOrd="0" destOrd="0" presId="urn:microsoft.com/office/officeart/2008/layout/LinedList"/>
    <dgm:cxn modelId="{BEE3EF65-7F4D-42B3-AA96-78DE3BDA6DE6}" type="presParOf" srcId="{D3C8D2C3-9EC3-46A9-91E6-AEAAF20DEC47}" destId="{30BCFC10-C800-4D52-BE83-970B1F5AAA0C}" srcOrd="1" destOrd="0" presId="urn:microsoft.com/office/officeart/2008/layout/LinedList"/>
    <dgm:cxn modelId="{B596D684-9705-40AC-9C15-63739AF3D1D6}" type="presParOf" srcId="{D3C8D2C3-9EC3-46A9-91E6-AEAAF20DEC47}" destId="{89FB85FA-8E05-465B-952E-91A1EAFAA13C}" srcOrd="2" destOrd="0" presId="urn:microsoft.com/office/officeart/2008/layout/LinedList"/>
    <dgm:cxn modelId="{BFA430DC-44F4-438A-9E60-2B6C96E53DBC}" type="presParOf" srcId="{B00222CD-55B1-484F-A92B-478D6474F17B}" destId="{80943C4F-E824-47F1-B57F-0148D1B7AAC1}" srcOrd="8" destOrd="0" presId="urn:microsoft.com/office/officeart/2008/layout/LinedList"/>
    <dgm:cxn modelId="{BFF1B656-B82F-453F-A8AC-C74E01A26D27}" type="presParOf" srcId="{B00222CD-55B1-484F-A92B-478D6474F17B}" destId="{B0F3F858-9A77-4EF7-9CF0-C7F7D57946D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5E769D-61C2-4EA9-A09B-51D245DEA6DD}" type="doc">
      <dgm:prSet loTypeId="urn:microsoft.com/office/officeart/2008/layout/SquareAccentList" loCatId="list" qsTypeId="urn:microsoft.com/office/officeart/2005/8/quickstyle/3d3" qsCatId="3D" csTypeId="urn:microsoft.com/office/officeart/2005/8/colors/accent1_2" csCatId="accent1" phldr="1"/>
      <dgm:spPr/>
      <dgm:t>
        <a:bodyPr/>
        <a:lstStyle/>
        <a:p>
          <a:endParaRPr lang="pt-BR"/>
        </a:p>
      </dgm:t>
    </dgm:pt>
    <dgm:pt modelId="{8E8A322E-382B-4805-9806-CD987570B6F4}">
      <dgm:prSet phldrT="[Texto]"/>
      <dgm:spPr/>
      <dgm:t>
        <a:bodyPr/>
        <a:lstStyle/>
        <a:p>
          <a:r>
            <a:rPr lang="pt-BR" altLang="pt-BR" dirty="0" smtClean="0"/>
            <a:t>Potencial: 287 </a:t>
          </a:r>
          <a:r>
            <a:rPr lang="pt-BR" altLang="pt-BR" dirty="0" err="1" smtClean="0"/>
            <a:t>Twh</a:t>
          </a:r>
          <a:r>
            <a:rPr lang="pt-BR" altLang="pt-BR" dirty="0" smtClean="0"/>
            <a:t>/ano</a:t>
          </a:r>
          <a:endParaRPr lang="pt-BR" dirty="0"/>
        </a:p>
      </dgm:t>
    </dgm:pt>
    <dgm:pt modelId="{D2D54855-7432-4ECA-9958-7D80C6397E4F}" type="parTrans" cxnId="{9A1C2C0A-35CB-4DF4-AB5B-BBC7C0CCD2EA}">
      <dgm:prSet/>
      <dgm:spPr/>
      <dgm:t>
        <a:bodyPr/>
        <a:lstStyle/>
        <a:p>
          <a:endParaRPr lang="pt-BR"/>
        </a:p>
      </dgm:t>
    </dgm:pt>
    <dgm:pt modelId="{5ABDC61E-1416-40FA-85A2-407582F5194D}" type="sibTrans" cxnId="{9A1C2C0A-35CB-4DF4-AB5B-BBC7C0CCD2EA}">
      <dgm:prSet/>
      <dgm:spPr/>
      <dgm:t>
        <a:bodyPr/>
        <a:lstStyle/>
        <a:p>
          <a:endParaRPr lang="pt-BR"/>
        </a:p>
      </dgm:t>
    </dgm:pt>
    <dgm:pt modelId="{308D9068-D190-4937-9CC1-64B2BA12FFDF}">
      <dgm:prSet/>
      <dgm:spPr/>
      <dgm:t>
        <a:bodyPr/>
        <a:lstStyle/>
        <a:p>
          <a:r>
            <a:rPr lang="pt-BR" altLang="pt-BR" dirty="0" smtClean="0"/>
            <a:t>32 GW médios</a:t>
          </a:r>
          <a:endParaRPr lang="pt-BR" altLang="pt-BR" dirty="0"/>
        </a:p>
      </dgm:t>
    </dgm:pt>
    <dgm:pt modelId="{080B20A4-EFBB-4176-88ED-3B9CD6EB8A0A}" type="parTrans" cxnId="{D8BA559C-72F8-4809-925F-13BB847BADCF}">
      <dgm:prSet/>
      <dgm:spPr/>
      <dgm:t>
        <a:bodyPr/>
        <a:lstStyle/>
        <a:p>
          <a:endParaRPr lang="pt-BR"/>
        </a:p>
      </dgm:t>
    </dgm:pt>
    <dgm:pt modelId="{3F42D00D-16D2-44A2-9E07-26F9BA5EFA2C}" type="sibTrans" cxnId="{D8BA559C-72F8-4809-925F-13BB847BADCF}">
      <dgm:prSet/>
      <dgm:spPr/>
      <dgm:t>
        <a:bodyPr/>
        <a:lstStyle/>
        <a:p>
          <a:endParaRPr lang="pt-BR"/>
        </a:p>
      </dgm:t>
    </dgm:pt>
    <dgm:pt modelId="{2A20E292-B03A-4233-887D-0B60FBA82C93}">
      <dgm:prSet/>
      <dgm:spPr/>
      <dgm:t>
        <a:bodyPr/>
        <a:lstStyle/>
        <a:p>
          <a:r>
            <a:rPr lang="pt-BR" altLang="pt-BR" dirty="0" smtClean="0"/>
            <a:t>2,3 vezes o consumo residencial em 2013</a:t>
          </a:r>
          <a:endParaRPr lang="pt-BR" altLang="pt-BR" dirty="0"/>
        </a:p>
      </dgm:t>
    </dgm:pt>
    <dgm:pt modelId="{3974764C-528F-4BCE-9457-AF07D91728B1}" type="parTrans" cxnId="{0258BF25-1466-451B-B65F-77F8DF55792B}">
      <dgm:prSet/>
      <dgm:spPr/>
      <dgm:t>
        <a:bodyPr/>
        <a:lstStyle/>
        <a:p>
          <a:endParaRPr lang="pt-BR"/>
        </a:p>
      </dgm:t>
    </dgm:pt>
    <dgm:pt modelId="{CE26118B-5066-4EFF-9C26-DC9BE98EF7B1}" type="sibTrans" cxnId="{0258BF25-1466-451B-B65F-77F8DF55792B}">
      <dgm:prSet/>
      <dgm:spPr/>
      <dgm:t>
        <a:bodyPr/>
        <a:lstStyle/>
        <a:p>
          <a:endParaRPr lang="pt-BR"/>
        </a:p>
      </dgm:t>
    </dgm:pt>
    <dgm:pt modelId="{D45837AC-DF7C-4806-99F9-3EE647241E81}" type="pres">
      <dgm:prSet presAssocID="{0A5E769D-61C2-4EA9-A09B-51D245DEA6DD}" presName="layout" presStyleCnt="0">
        <dgm:presLayoutVars>
          <dgm:chMax/>
          <dgm:chPref/>
          <dgm:dir/>
          <dgm:resizeHandles/>
        </dgm:presLayoutVars>
      </dgm:prSet>
      <dgm:spPr/>
      <dgm:t>
        <a:bodyPr/>
        <a:lstStyle/>
        <a:p>
          <a:endParaRPr lang="pt-BR"/>
        </a:p>
      </dgm:t>
    </dgm:pt>
    <dgm:pt modelId="{9E77D960-9050-4B94-9B47-AF966D684B21}" type="pres">
      <dgm:prSet presAssocID="{8E8A322E-382B-4805-9806-CD987570B6F4}" presName="root" presStyleCnt="0">
        <dgm:presLayoutVars>
          <dgm:chMax/>
          <dgm:chPref/>
        </dgm:presLayoutVars>
      </dgm:prSet>
      <dgm:spPr/>
    </dgm:pt>
    <dgm:pt modelId="{49E343D5-B06A-4C4A-B6A2-2C0F2FC0FFD4}" type="pres">
      <dgm:prSet presAssocID="{8E8A322E-382B-4805-9806-CD987570B6F4}" presName="rootComposite" presStyleCnt="0">
        <dgm:presLayoutVars/>
      </dgm:prSet>
      <dgm:spPr/>
    </dgm:pt>
    <dgm:pt modelId="{DB7F7EBC-52C8-4F49-9211-FB832874CEF3}" type="pres">
      <dgm:prSet presAssocID="{8E8A322E-382B-4805-9806-CD987570B6F4}" presName="ParentAccent" presStyleLbl="alignNode1" presStyleIdx="0" presStyleCnt="1"/>
      <dgm:spPr/>
    </dgm:pt>
    <dgm:pt modelId="{9A261102-313D-44D4-9CFD-6945E51E1A44}" type="pres">
      <dgm:prSet presAssocID="{8E8A322E-382B-4805-9806-CD987570B6F4}" presName="ParentSmallAccent" presStyleLbl="fgAcc1" presStyleIdx="0" presStyleCnt="1"/>
      <dgm:spPr/>
    </dgm:pt>
    <dgm:pt modelId="{288E586D-99AC-4181-B4E9-BC45F1F2453C}" type="pres">
      <dgm:prSet presAssocID="{8E8A322E-382B-4805-9806-CD987570B6F4}" presName="Parent" presStyleLbl="revTx" presStyleIdx="0" presStyleCnt="3">
        <dgm:presLayoutVars>
          <dgm:chMax/>
          <dgm:chPref val="4"/>
          <dgm:bulletEnabled val="1"/>
        </dgm:presLayoutVars>
      </dgm:prSet>
      <dgm:spPr/>
      <dgm:t>
        <a:bodyPr/>
        <a:lstStyle/>
        <a:p>
          <a:endParaRPr lang="pt-BR"/>
        </a:p>
      </dgm:t>
    </dgm:pt>
    <dgm:pt modelId="{F75C06D2-74D0-41D7-8D48-0E4265B97147}" type="pres">
      <dgm:prSet presAssocID="{8E8A322E-382B-4805-9806-CD987570B6F4}" presName="childShape" presStyleCnt="0">
        <dgm:presLayoutVars>
          <dgm:chMax val="0"/>
          <dgm:chPref val="0"/>
        </dgm:presLayoutVars>
      </dgm:prSet>
      <dgm:spPr/>
    </dgm:pt>
    <dgm:pt modelId="{19F04918-1DF1-4E69-B613-9A36724D886C}" type="pres">
      <dgm:prSet presAssocID="{308D9068-D190-4937-9CC1-64B2BA12FFDF}" presName="childComposite" presStyleCnt="0">
        <dgm:presLayoutVars>
          <dgm:chMax val="0"/>
          <dgm:chPref val="0"/>
        </dgm:presLayoutVars>
      </dgm:prSet>
      <dgm:spPr/>
    </dgm:pt>
    <dgm:pt modelId="{F9AA41AB-11BD-4949-BC88-415A1308ABD5}" type="pres">
      <dgm:prSet presAssocID="{308D9068-D190-4937-9CC1-64B2BA12FFDF}" presName="ChildAccent" presStyleLbl="solidFgAcc1" presStyleIdx="0" presStyleCnt="2"/>
      <dgm:spPr/>
    </dgm:pt>
    <dgm:pt modelId="{7A867E88-0782-49FE-B05C-B474595F2D43}" type="pres">
      <dgm:prSet presAssocID="{308D9068-D190-4937-9CC1-64B2BA12FFDF}" presName="Child" presStyleLbl="revTx" presStyleIdx="1" presStyleCnt="3">
        <dgm:presLayoutVars>
          <dgm:chMax val="0"/>
          <dgm:chPref val="0"/>
          <dgm:bulletEnabled val="1"/>
        </dgm:presLayoutVars>
      </dgm:prSet>
      <dgm:spPr/>
      <dgm:t>
        <a:bodyPr/>
        <a:lstStyle/>
        <a:p>
          <a:endParaRPr lang="pt-BR"/>
        </a:p>
      </dgm:t>
    </dgm:pt>
    <dgm:pt modelId="{4FB05556-904D-4A97-98C9-E46D4CFAB314}" type="pres">
      <dgm:prSet presAssocID="{2A20E292-B03A-4233-887D-0B60FBA82C93}" presName="childComposite" presStyleCnt="0">
        <dgm:presLayoutVars>
          <dgm:chMax val="0"/>
          <dgm:chPref val="0"/>
        </dgm:presLayoutVars>
      </dgm:prSet>
      <dgm:spPr/>
    </dgm:pt>
    <dgm:pt modelId="{6076F127-3499-4D87-B04A-788966372586}" type="pres">
      <dgm:prSet presAssocID="{2A20E292-B03A-4233-887D-0B60FBA82C93}" presName="ChildAccent" presStyleLbl="solidFgAcc1" presStyleIdx="1" presStyleCnt="2"/>
      <dgm:spPr/>
    </dgm:pt>
    <dgm:pt modelId="{83B7832A-C321-49E6-B71E-1B3EFDC9AA91}" type="pres">
      <dgm:prSet presAssocID="{2A20E292-B03A-4233-887D-0B60FBA82C93}" presName="Child" presStyleLbl="revTx" presStyleIdx="2" presStyleCnt="3">
        <dgm:presLayoutVars>
          <dgm:chMax val="0"/>
          <dgm:chPref val="0"/>
          <dgm:bulletEnabled val="1"/>
        </dgm:presLayoutVars>
      </dgm:prSet>
      <dgm:spPr/>
      <dgm:t>
        <a:bodyPr/>
        <a:lstStyle/>
        <a:p>
          <a:endParaRPr lang="pt-BR"/>
        </a:p>
      </dgm:t>
    </dgm:pt>
  </dgm:ptLst>
  <dgm:cxnLst>
    <dgm:cxn modelId="{9A1C2C0A-35CB-4DF4-AB5B-BBC7C0CCD2EA}" srcId="{0A5E769D-61C2-4EA9-A09B-51D245DEA6DD}" destId="{8E8A322E-382B-4805-9806-CD987570B6F4}" srcOrd="0" destOrd="0" parTransId="{D2D54855-7432-4ECA-9958-7D80C6397E4F}" sibTransId="{5ABDC61E-1416-40FA-85A2-407582F5194D}"/>
    <dgm:cxn modelId="{13E026D1-62F7-4983-9B7E-DF43A185BEAC}" type="presOf" srcId="{8E8A322E-382B-4805-9806-CD987570B6F4}" destId="{288E586D-99AC-4181-B4E9-BC45F1F2453C}" srcOrd="0" destOrd="0" presId="urn:microsoft.com/office/officeart/2008/layout/SquareAccentList"/>
    <dgm:cxn modelId="{5D472F8F-3838-4F73-840D-452ED6E0E1AD}" type="presOf" srcId="{308D9068-D190-4937-9CC1-64B2BA12FFDF}" destId="{7A867E88-0782-49FE-B05C-B474595F2D43}" srcOrd="0" destOrd="0" presId="urn:microsoft.com/office/officeart/2008/layout/SquareAccentList"/>
    <dgm:cxn modelId="{6CFD9764-AB5A-4178-A409-C91833888800}" type="presOf" srcId="{0A5E769D-61C2-4EA9-A09B-51D245DEA6DD}" destId="{D45837AC-DF7C-4806-99F9-3EE647241E81}" srcOrd="0" destOrd="0" presId="urn:microsoft.com/office/officeart/2008/layout/SquareAccentList"/>
    <dgm:cxn modelId="{D8BA559C-72F8-4809-925F-13BB847BADCF}" srcId="{8E8A322E-382B-4805-9806-CD987570B6F4}" destId="{308D9068-D190-4937-9CC1-64B2BA12FFDF}" srcOrd="0" destOrd="0" parTransId="{080B20A4-EFBB-4176-88ED-3B9CD6EB8A0A}" sibTransId="{3F42D00D-16D2-44A2-9E07-26F9BA5EFA2C}"/>
    <dgm:cxn modelId="{0258BF25-1466-451B-B65F-77F8DF55792B}" srcId="{8E8A322E-382B-4805-9806-CD987570B6F4}" destId="{2A20E292-B03A-4233-887D-0B60FBA82C93}" srcOrd="1" destOrd="0" parTransId="{3974764C-528F-4BCE-9457-AF07D91728B1}" sibTransId="{CE26118B-5066-4EFF-9C26-DC9BE98EF7B1}"/>
    <dgm:cxn modelId="{C252E17A-C644-4DA3-A310-360018C70386}" type="presOf" srcId="{2A20E292-B03A-4233-887D-0B60FBA82C93}" destId="{83B7832A-C321-49E6-B71E-1B3EFDC9AA91}" srcOrd="0" destOrd="0" presId="urn:microsoft.com/office/officeart/2008/layout/SquareAccentList"/>
    <dgm:cxn modelId="{ABF8F0C6-A9F6-4E0E-A8BB-52D5794ABF7F}" type="presParOf" srcId="{D45837AC-DF7C-4806-99F9-3EE647241E81}" destId="{9E77D960-9050-4B94-9B47-AF966D684B21}" srcOrd="0" destOrd="0" presId="urn:microsoft.com/office/officeart/2008/layout/SquareAccentList"/>
    <dgm:cxn modelId="{14F97B59-031E-4940-91FB-A3D63B2BA8E4}" type="presParOf" srcId="{9E77D960-9050-4B94-9B47-AF966D684B21}" destId="{49E343D5-B06A-4C4A-B6A2-2C0F2FC0FFD4}" srcOrd="0" destOrd="0" presId="urn:microsoft.com/office/officeart/2008/layout/SquareAccentList"/>
    <dgm:cxn modelId="{0A942CE4-FF7C-4448-AAA8-9EF0574CCF9C}" type="presParOf" srcId="{49E343D5-B06A-4C4A-B6A2-2C0F2FC0FFD4}" destId="{DB7F7EBC-52C8-4F49-9211-FB832874CEF3}" srcOrd="0" destOrd="0" presId="urn:microsoft.com/office/officeart/2008/layout/SquareAccentList"/>
    <dgm:cxn modelId="{3F3A09A9-DAA8-4123-A095-E0A6AD7D6047}" type="presParOf" srcId="{49E343D5-B06A-4C4A-B6A2-2C0F2FC0FFD4}" destId="{9A261102-313D-44D4-9CFD-6945E51E1A44}" srcOrd="1" destOrd="0" presId="urn:microsoft.com/office/officeart/2008/layout/SquareAccentList"/>
    <dgm:cxn modelId="{AE55AF2B-D670-41E3-970F-938A6551C14D}" type="presParOf" srcId="{49E343D5-B06A-4C4A-B6A2-2C0F2FC0FFD4}" destId="{288E586D-99AC-4181-B4E9-BC45F1F2453C}" srcOrd="2" destOrd="0" presId="urn:microsoft.com/office/officeart/2008/layout/SquareAccentList"/>
    <dgm:cxn modelId="{90FC95F5-F05D-4721-8DB0-41D2066CE29D}" type="presParOf" srcId="{9E77D960-9050-4B94-9B47-AF966D684B21}" destId="{F75C06D2-74D0-41D7-8D48-0E4265B97147}" srcOrd="1" destOrd="0" presId="urn:microsoft.com/office/officeart/2008/layout/SquareAccentList"/>
    <dgm:cxn modelId="{2CF65E46-6C7F-4F91-95FB-079E73A0C170}" type="presParOf" srcId="{F75C06D2-74D0-41D7-8D48-0E4265B97147}" destId="{19F04918-1DF1-4E69-B613-9A36724D886C}" srcOrd="0" destOrd="0" presId="urn:microsoft.com/office/officeart/2008/layout/SquareAccentList"/>
    <dgm:cxn modelId="{9873834F-1877-4772-94E8-DA850147D6DB}" type="presParOf" srcId="{19F04918-1DF1-4E69-B613-9A36724D886C}" destId="{F9AA41AB-11BD-4949-BC88-415A1308ABD5}" srcOrd="0" destOrd="0" presId="urn:microsoft.com/office/officeart/2008/layout/SquareAccentList"/>
    <dgm:cxn modelId="{21A468B7-2F25-4572-8AFE-8DB239AA62FC}" type="presParOf" srcId="{19F04918-1DF1-4E69-B613-9A36724D886C}" destId="{7A867E88-0782-49FE-B05C-B474595F2D43}" srcOrd="1" destOrd="0" presId="urn:microsoft.com/office/officeart/2008/layout/SquareAccentList"/>
    <dgm:cxn modelId="{CF5E9527-2131-460B-B4B8-F20B86BC7155}" type="presParOf" srcId="{F75C06D2-74D0-41D7-8D48-0E4265B97147}" destId="{4FB05556-904D-4A97-98C9-E46D4CFAB314}" srcOrd="1" destOrd="0" presId="urn:microsoft.com/office/officeart/2008/layout/SquareAccentList"/>
    <dgm:cxn modelId="{81B1AA35-7883-4CC0-A2EF-E2A41A0303A8}" type="presParOf" srcId="{4FB05556-904D-4A97-98C9-E46D4CFAB314}" destId="{6076F127-3499-4D87-B04A-788966372586}" srcOrd="0" destOrd="0" presId="urn:microsoft.com/office/officeart/2008/layout/SquareAccentList"/>
    <dgm:cxn modelId="{1359DB1D-5A5B-4C8A-898F-80333E87B1C7}" type="presParOf" srcId="{4FB05556-904D-4A97-98C9-E46D4CFAB314}" destId="{83B7832A-C321-49E6-B71E-1B3EFDC9AA91}"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E56071-40A8-4EF7-A576-EBB314E7411B}" type="doc">
      <dgm:prSet loTypeId="urn:microsoft.com/office/officeart/2005/8/layout/vList3" loCatId="list" qsTypeId="urn:microsoft.com/office/officeart/2005/8/quickstyle/3d3" qsCatId="3D" csTypeId="urn:microsoft.com/office/officeart/2005/8/colors/colorful2" csCatId="colorful" phldr="1"/>
      <dgm:spPr/>
    </dgm:pt>
    <dgm:pt modelId="{8C7326CC-8C9B-4313-9420-F020660E9C3F}">
      <dgm:prSet/>
      <dgm:spPr/>
      <dgm:t>
        <a:bodyPr/>
        <a:lstStyle/>
        <a:p>
          <a:pPr rtl="0"/>
          <a:r>
            <a:rPr lang="pt-PT" i="1" dirty="0" smtClean="0"/>
            <a:t>Geração distribuida, fontes de energia renovável</a:t>
          </a:r>
          <a:endParaRPr lang="pt-BR" dirty="0"/>
        </a:p>
      </dgm:t>
    </dgm:pt>
    <dgm:pt modelId="{8CD2E025-0D10-433C-BA11-07ABF5C8D833}" type="parTrans" cxnId="{41F9A3CF-BBD6-4445-AD08-17B12C370FF7}">
      <dgm:prSet/>
      <dgm:spPr/>
      <dgm:t>
        <a:bodyPr/>
        <a:lstStyle/>
        <a:p>
          <a:endParaRPr lang="pt-BR"/>
        </a:p>
      </dgm:t>
    </dgm:pt>
    <dgm:pt modelId="{2784DE92-1EF8-42DD-90EB-38AF9260D290}" type="sibTrans" cxnId="{41F9A3CF-BBD6-4445-AD08-17B12C370FF7}">
      <dgm:prSet/>
      <dgm:spPr/>
      <dgm:t>
        <a:bodyPr/>
        <a:lstStyle/>
        <a:p>
          <a:endParaRPr lang="pt-BR"/>
        </a:p>
      </dgm:t>
    </dgm:pt>
    <dgm:pt modelId="{2F324CF0-CDF7-45C5-8967-E81D4AA078D9}">
      <dgm:prSet phldrT="[Texto]"/>
      <dgm:spPr/>
      <dgm:t>
        <a:bodyPr/>
        <a:lstStyle/>
        <a:p>
          <a:r>
            <a:rPr lang="pt-PT" i="1" dirty="0" smtClean="0"/>
            <a:t>Sensores, semáforos inteligentes, pontos de ônibus inteligentes</a:t>
          </a:r>
          <a:endParaRPr lang="pt-PT" i="1" dirty="0"/>
        </a:p>
      </dgm:t>
    </dgm:pt>
    <dgm:pt modelId="{E842B511-6CCD-44F0-BADE-3731DE4F087B}" type="parTrans" cxnId="{E6FC6D14-033F-4753-B783-C2E2AC73D3C7}">
      <dgm:prSet/>
      <dgm:spPr/>
      <dgm:t>
        <a:bodyPr/>
        <a:lstStyle/>
        <a:p>
          <a:endParaRPr lang="pt-BR"/>
        </a:p>
      </dgm:t>
    </dgm:pt>
    <dgm:pt modelId="{C754AB04-7817-41D1-A5D7-209F5B9E5F6A}" type="sibTrans" cxnId="{E6FC6D14-033F-4753-B783-C2E2AC73D3C7}">
      <dgm:prSet/>
      <dgm:spPr/>
      <dgm:t>
        <a:bodyPr/>
        <a:lstStyle/>
        <a:p>
          <a:endParaRPr lang="pt-BR"/>
        </a:p>
      </dgm:t>
    </dgm:pt>
    <dgm:pt modelId="{1DB9C754-694D-4B34-898F-DD504528C6CF}">
      <dgm:prSet/>
      <dgm:spPr/>
      <dgm:t>
        <a:bodyPr/>
        <a:lstStyle/>
        <a:p>
          <a:pPr rtl="0"/>
          <a:r>
            <a:rPr lang="pt-PT" i="1" dirty="0" smtClean="0"/>
            <a:t>Carros elétricos e autômatos</a:t>
          </a:r>
          <a:endParaRPr lang="pt-PT" i="1" dirty="0"/>
        </a:p>
      </dgm:t>
    </dgm:pt>
    <dgm:pt modelId="{81FB4F94-74D0-4257-8503-98EA0D568B83}" type="parTrans" cxnId="{95A49384-DE78-485A-8334-394D73C049E0}">
      <dgm:prSet/>
      <dgm:spPr/>
      <dgm:t>
        <a:bodyPr/>
        <a:lstStyle/>
        <a:p>
          <a:endParaRPr lang="pt-BR"/>
        </a:p>
      </dgm:t>
    </dgm:pt>
    <dgm:pt modelId="{B83E221E-1E5B-4AA5-9DA9-902BAB9ECD11}" type="sibTrans" cxnId="{95A49384-DE78-485A-8334-394D73C049E0}">
      <dgm:prSet/>
      <dgm:spPr/>
      <dgm:t>
        <a:bodyPr/>
        <a:lstStyle/>
        <a:p>
          <a:endParaRPr lang="pt-BR"/>
        </a:p>
      </dgm:t>
    </dgm:pt>
    <dgm:pt modelId="{EFCBD00A-AD40-441A-8B88-B4A83DF8A093}">
      <dgm:prSet/>
      <dgm:spPr/>
      <dgm:t>
        <a:bodyPr/>
        <a:lstStyle/>
        <a:p>
          <a:pPr rtl="0"/>
          <a:r>
            <a:rPr lang="pt-PT" i="1" dirty="0" smtClean="0"/>
            <a:t>Monitoramento de RSU – Otimização de rotas de coleta</a:t>
          </a:r>
          <a:endParaRPr lang="pt-PT" i="1" dirty="0"/>
        </a:p>
      </dgm:t>
    </dgm:pt>
    <dgm:pt modelId="{B872087F-2967-4E38-A67E-AAD265398F36}" type="parTrans" cxnId="{C12125C3-45EF-4C1D-8362-173388370DE9}">
      <dgm:prSet/>
      <dgm:spPr/>
      <dgm:t>
        <a:bodyPr/>
        <a:lstStyle/>
        <a:p>
          <a:endParaRPr lang="pt-BR"/>
        </a:p>
      </dgm:t>
    </dgm:pt>
    <dgm:pt modelId="{A9565442-F7E0-4320-B5BC-F2E5132B8A71}" type="sibTrans" cxnId="{C12125C3-45EF-4C1D-8362-173388370DE9}">
      <dgm:prSet/>
      <dgm:spPr/>
      <dgm:t>
        <a:bodyPr/>
        <a:lstStyle/>
        <a:p>
          <a:endParaRPr lang="pt-BR"/>
        </a:p>
      </dgm:t>
    </dgm:pt>
    <dgm:pt modelId="{6C2565B2-6C52-4975-B098-D6D2DD01E50B}">
      <dgm:prSet/>
      <dgm:spPr/>
      <dgm:t>
        <a:bodyPr/>
        <a:lstStyle/>
        <a:p>
          <a:pPr rtl="0"/>
          <a:r>
            <a:rPr lang="pt-PT" i="1" dirty="0" smtClean="0"/>
            <a:t>Segurança pública: vigilância eletrônica, Iluminação pública inteligente</a:t>
          </a:r>
          <a:endParaRPr lang="pt-PT" i="1" dirty="0"/>
        </a:p>
      </dgm:t>
    </dgm:pt>
    <dgm:pt modelId="{54589E2E-F21C-43BA-8AC9-046459F18626}" type="parTrans" cxnId="{F5F22C3D-9EA5-4B5B-A5A9-E0FBE3404478}">
      <dgm:prSet/>
      <dgm:spPr/>
      <dgm:t>
        <a:bodyPr/>
        <a:lstStyle/>
        <a:p>
          <a:endParaRPr lang="pt-BR"/>
        </a:p>
      </dgm:t>
    </dgm:pt>
    <dgm:pt modelId="{3BE77180-9461-47BD-8A8F-87545CE2ECAF}" type="sibTrans" cxnId="{F5F22C3D-9EA5-4B5B-A5A9-E0FBE3404478}">
      <dgm:prSet/>
      <dgm:spPr/>
      <dgm:t>
        <a:bodyPr/>
        <a:lstStyle/>
        <a:p>
          <a:endParaRPr lang="pt-BR"/>
        </a:p>
      </dgm:t>
    </dgm:pt>
    <dgm:pt modelId="{83993FFD-D2F8-4794-9071-DD257425DCBA}">
      <dgm:prSet/>
      <dgm:spPr/>
      <dgm:t>
        <a:bodyPr/>
        <a:lstStyle/>
        <a:p>
          <a:pPr rtl="0"/>
          <a:r>
            <a:rPr lang="pt-PT" i="1" dirty="0" smtClean="0"/>
            <a:t>Serviços espaciais - Imagens satélite</a:t>
          </a:r>
          <a:endParaRPr lang="pt-PT" i="1" dirty="0"/>
        </a:p>
      </dgm:t>
    </dgm:pt>
    <dgm:pt modelId="{45252C1A-2107-4BFC-BF2A-CC8B777D12FE}" type="parTrans" cxnId="{596D93E0-556F-40D3-8A57-618E30ED16D3}">
      <dgm:prSet/>
      <dgm:spPr/>
      <dgm:t>
        <a:bodyPr/>
        <a:lstStyle/>
        <a:p>
          <a:endParaRPr lang="pt-BR"/>
        </a:p>
      </dgm:t>
    </dgm:pt>
    <dgm:pt modelId="{0EEAC6E5-D580-4D57-8B25-B7508505F32F}" type="sibTrans" cxnId="{596D93E0-556F-40D3-8A57-618E30ED16D3}">
      <dgm:prSet/>
      <dgm:spPr/>
      <dgm:t>
        <a:bodyPr/>
        <a:lstStyle/>
        <a:p>
          <a:endParaRPr lang="pt-BR"/>
        </a:p>
      </dgm:t>
    </dgm:pt>
    <dgm:pt modelId="{91B5F1F4-7F50-4381-9D6E-AFD802D681DC}">
      <dgm:prSet phldrT="[Texto]"/>
      <dgm:spPr/>
      <dgm:t>
        <a:bodyPr/>
        <a:lstStyle/>
        <a:p>
          <a:r>
            <a:rPr lang="pt-PT" i="1" dirty="0" smtClean="0"/>
            <a:t>Sistemas de transmissão e distribuição inteligentes e controláveis</a:t>
          </a:r>
          <a:endParaRPr lang="pt-BR" dirty="0"/>
        </a:p>
      </dgm:t>
    </dgm:pt>
    <dgm:pt modelId="{F5533B7F-C6A0-4868-9579-B660342B5F8C}" type="parTrans" cxnId="{4880D7AB-139D-4B6A-AA49-0546B4FC6830}">
      <dgm:prSet/>
      <dgm:spPr/>
      <dgm:t>
        <a:bodyPr/>
        <a:lstStyle/>
        <a:p>
          <a:endParaRPr lang="pt-BR"/>
        </a:p>
      </dgm:t>
    </dgm:pt>
    <dgm:pt modelId="{F1C9CFF3-1914-45A1-83B3-399BEE5F109C}" type="sibTrans" cxnId="{4880D7AB-139D-4B6A-AA49-0546B4FC6830}">
      <dgm:prSet/>
      <dgm:spPr/>
      <dgm:t>
        <a:bodyPr/>
        <a:lstStyle/>
        <a:p>
          <a:endParaRPr lang="pt-BR"/>
        </a:p>
      </dgm:t>
    </dgm:pt>
    <dgm:pt modelId="{17CDF923-5F1F-4281-ACEA-295FE96B8DC8}">
      <dgm:prSet/>
      <dgm:spPr/>
      <dgm:t>
        <a:bodyPr/>
        <a:lstStyle/>
        <a:p>
          <a:pPr rtl="0"/>
          <a:r>
            <a:rPr lang="pt-PT" i="1" dirty="0" smtClean="0"/>
            <a:t>TIC, Troca de informações pela rede - Controle de demanda e serviços inteligentes</a:t>
          </a:r>
          <a:endParaRPr lang="pt-BR" dirty="0"/>
        </a:p>
      </dgm:t>
    </dgm:pt>
    <dgm:pt modelId="{7FDD7BAA-E654-4FB8-AFD9-2C6BDD164E8C}" type="parTrans" cxnId="{EF45A863-ED3B-4512-96F7-FB9DC5AF82DA}">
      <dgm:prSet/>
      <dgm:spPr/>
      <dgm:t>
        <a:bodyPr/>
        <a:lstStyle/>
        <a:p>
          <a:endParaRPr lang="pt-BR"/>
        </a:p>
      </dgm:t>
    </dgm:pt>
    <dgm:pt modelId="{40739926-600A-4E45-ABCF-D042C92A9D31}" type="sibTrans" cxnId="{EF45A863-ED3B-4512-96F7-FB9DC5AF82DA}">
      <dgm:prSet/>
      <dgm:spPr/>
      <dgm:t>
        <a:bodyPr/>
        <a:lstStyle/>
        <a:p>
          <a:endParaRPr lang="pt-BR"/>
        </a:p>
      </dgm:t>
    </dgm:pt>
    <dgm:pt modelId="{ACB1E2FB-2794-4468-B858-788EE3B36DC5}" type="pres">
      <dgm:prSet presAssocID="{CDE56071-40A8-4EF7-A576-EBB314E7411B}" presName="linearFlow" presStyleCnt="0">
        <dgm:presLayoutVars>
          <dgm:dir/>
          <dgm:resizeHandles val="exact"/>
        </dgm:presLayoutVars>
      </dgm:prSet>
      <dgm:spPr/>
    </dgm:pt>
    <dgm:pt modelId="{CA324FED-7B54-490D-926B-9D2313842CAF}" type="pres">
      <dgm:prSet presAssocID="{17CDF923-5F1F-4281-ACEA-295FE96B8DC8}" presName="composite" presStyleCnt="0"/>
      <dgm:spPr/>
    </dgm:pt>
    <dgm:pt modelId="{F77DF27D-98C1-43C2-9531-651354BC1EFF}" type="pres">
      <dgm:prSet presAssocID="{17CDF923-5F1F-4281-ACEA-295FE96B8DC8}" presName="imgShp" presStyleLbl="fgImgPlace1" presStyleIdx="0" presStyleCnt="8"/>
      <dgm:spPr/>
    </dgm:pt>
    <dgm:pt modelId="{CEECEBDC-3682-489B-9F1D-43ECC3AB58C3}" type="pres">
      <dgm:prSet presAssocID="{17CDF923-5F1F-4281-ACEA-295FE96B8DC8}" presName="txShp" presStyleLbl="node1" presStyleIdx="0" presStyleCnt="8">
        <dgm:presLayoutVars>
          <dgm:bulletEnabled val="1"/>
        </dgm:presLayoutVars>
      </dgm:prSet>
      <dgm:spPr/>
      <dgm:t>
        <a:bodyPr/>
        <a:lstStyle/>
        <a:p>
          <a:endParaRPr lang="pt-BR"/>
        </a:p>
      </dgm:t>
    </dgm:pt>
    <dgm:pt modelId="{6C4DCBEB-22A0-4BBA-B6BE-A24ACA71E037}" type="pres">
      <dgm:prSet presAssocID="{40739926-600A-4E45-ABCF-D042C92A9D31}" presName="spacing" presStyleCnt="0"/>
      <dgm:spPr/>
    </dgm:pt>
    <dgm:pt modelId="{787718C8-6E6E-442D-8491-8CD24B11CD2A}" type="pres">
      <dgm:prSet presAssocID="{91B5F1F4-7F50-4381-9D6E-AFD802D681DC}" presName="composite" presStyleCnt="0"/>
      <dgm:spPr/>
    </dgm:pt>
    <dgm:pt modelId="{DCF66F47-9E5E-467E-97CD-B5C34BF298CB}" type="pres">
      <dgm:prSet presAssocID="{91B5F1F4-7F50-4381-9D6E-AFD802D681DC}" presName="imgShp" presStyleLbl="fgImgPlace1" presStyleIdx="1" presStyleCnt="8"/>
      <dgm:spPr/>
    </dgm:pt>
    <dgm:pt modelId="{53D407AB-AD19-4DC1-BA39-C92BF3D056F3}" type="pres">
      <dgm:prSet presAssocID="{91B5F1F4-7F50-4381-9D6E-AFD802D681DC}" presName="txShp" presStyleLbl="node1" presStyleIdx="1" presStyleCnt="8">
        <dgm:presLayoutVars>
          <dgm:bulletEnabled val="1"/>
        </dgm:presLayoutVars>
      </dgm:prSet>
      <dgm:spPr/>
      <dgm:t>
        <a:bodyPr/>
        <a:lstStyle/>
        <a:p>
          <a:endParaRPr lang="pt-BR"/>
        </a:p>
      </dgm:t>
    </dgm:pt>
    <dgm:pt modelId="{AD1F8CCB-DFAF-4209-99FC-55FB6CB12656}" type="pres">
      <dgm:prSet presAssocID="{F1C9CFF3-1914-45A1-83B3-399BEE5F109C}" presName="spacing" presStyleCnt="0"/>
      <dgm:spPr/>
    </dgm:pt>
    <dgm:pt modelId="{CCA69D1E-A56B-4606-8FC4-EB721094E4A1}" type="pres">
      <dgm:prSet presAssocID="{8C7326CC-8C9B-4313-9420-F020660E9C3F}" presName="composite" presStyleCnt="0"/>
      <dgm:spPr/>
    </dgm:pt>
    <dgm:pt modelId="{A9A1CB50-9201-45C2-9D8B-043DA6C9C465}" type="pres">
      <dgm:prSet presAssocID="{8C7326CC-8C9B-4313-9420-F020660E9C3F}" presName="imgShp" presStyleLbl="fgImgPlace1" presStyleIdx="2" presStyleCnt="8"/>
      <dgm:spPr/>
    </dgm:pt>
    <dgm:pt modelId="{D113579A-8075-4E50-B421-C41512365B46}" type="pres">
      <dgm:prSet presAssocID="{8C7326CC-8C9B-4313-9420-F020660E9C3F}" presName="txShp" presStyleLbl="node1" presStyleIdx="2" presStyleCnt="8">
        <dgm:presLayoutVars>
          <dgm:bulletEnabled val="1"/>
        </dgm:presLayoutVars>
      </dgm:prSet>
      <dgm:spPr/>
      <dgm:t>
        <a:bodyPr/>
        <a:lstStyle/>
        <a:p>
          <a:endParaRPr lang="pt-BR"/>
        </a:p>
      </dgm:t>
    </dgm:pt>
    <dgm:pt modelId="{FE5486E3-9C73-4874-A091-875E8D757E27}" type="pres">
      <dgm:prSet presAssocID="{2784DE92-1EF8-42DD-90EB-38AF9260D290}" presName="spacing" presStyleCnt="0"/>
      <dgm:spPr/>
    </dgm:pt>
    <dgm:pt modelId="{96FE47ED-B268-4043-B131-B02994BDCFE2}" type="pres">
      <dgm:prSet presAssocID="{2F324CF0-CDF7-45C5-8967-E81D4AA078D9}" presName="composite" presStyleCnt="0"/>
      <dgm:spPr/>
    </dgm:pt>
    <dgm:pt modelId="{C1256C09-6408-45E4-9992-041BF2E79FCE}" type="pres">
      <dgm:prSet presAssocID="{2F324CF0-CDF7-45C5-8967-E81D4AA078D9}" presName="imgShp" presStyleLbl="fgImgPlace1" presStyleIdx="3" presStyleCnt="8"/>
      <dgm:spPr/>
    </dgm:pt>
    <dgm:pt modelId="{F25E5D28-A9B2-4CB7-95BA-3F0E076E798A}" type="pres">
      <dgm:prSet presAssocID="{2F324CF0-CDF7-45C5-8967-E81D4AA078D9}" presName="txShp" presStyleLbl="node1" presStyleIdx="3" presStyleCnt="8">
        <dgm:presLayoutVars>
          <dgm:bulletEnabled val="1"/>
        </dgm:presLayoutVars>
      </dgm:prSet>
      <dgm:spPr/>
      <dgm:t>
        <a:bodyPr/>
        <a:lstStyle/>
        <a:p>
          <a:endParaRPr lang="pt-BR"/>
        </a:p>
      </dgm:t>
    </dgm:pt>
    <dgm:pt modelId="{27A42420-34BA-442B-8C34-A244638D6CB7}" type="pres">
      <dgm:prSet presAssocID="{C754AB04-7817-41D1-A5D7-209F5B9E5F6A}" presName="spacing" presStyleCnt="0"/>
      <dgm:spPr/>
    </dgm:pt>
    <dgm:pt modelId="{DF255709-BBAA-4525-BEEB-E04269F49060}" type="pres">
      <dgm:prSet presAssocID="{1DB9C754-694D-4B34-898F-DD504528C6CF}" presName="composite" presStyleCnt="0"/>
      <dgm:spPr/>
    </dgm:pt>
    <dgm:pt modelId="{3C8973B6-A2DA-40FB-ABC9-3934119CBAA9}" type="pres">
      <dgm:prSet presAssocID="{1DB9C754-694D-4B34-898F-DD504528C6CF}" presName="imgShp" presStyleLbl="fgImgPlace1" presStyleIdx="4" presStyleCnt="8"/>
      <dgm:spPr/>
    </dgm:pt>
    <dgm:pt modelId="{4B2701EF-8C48-4CDD-8A17-8B16E3C4DE5E}" type="pres">
      <dgm:prSet presAssocID="{1DB9C754-694D-4B34-898F-DD504528C6CF}" presName="txShp" presStyleLbl="node1" presStyleIdx="4" presStyleCnt="8">
        <dgm:presLayoutVars>
          <dgm:bulletEnabled val="1"/>
        </dgm:presLayoutVars>
      </dgm:prSet>
      <dgm:spPr/>
      <dgm:t>
        <a:bodyPr/>
        <a:lstStyle/>
        <a:p>
          <a:endParaRPr lang="pt-BR"/>
        </a:p>
      </dgm:t>
    </dgm:pt>
    <dgm:pt modelId="{D097724E-211D-4283-9966-1AB4835072E1}" type="pres">
      <dgm:prSet presAssocID="{B83E221E-1E5B-4AA5-9DA9-902BAB9ECD11}" presName="spacing" presStyleCnt="0"/>
      <dgm:spPr/>
    </dgm:pt>
    <dgm:pt modelId="{487C63B8-3872-4661-B0C8-56AA619DDE04}" type="pres">
      <dgm:prSet presAssocID="{EFCBD00A-AD40-441A-8B88-B4A83DF8A093}" presName="composite" presStyleCnt="0"/>
      <dgm:spPr/>
    </dgm:pt>
    <dgm:pt modelId="{696E7FAC-200A-44EB-B0B7-E87D62131C8C}" type="pres">
      <dgm:prSet presAssocID="{EFCBD00A-AD40-441A-8B88-B4A83DF8A093}" presName="imgShp" presStyleLbl="fgImgPlace1" presStyleIdx="5" presStyleCnt="8"/>
      <dgm:spPr/>
    </dgm:pt>
    <dgm:pt modelId="{CBD2F558-AFF1-485F-8209-5BBDA703CEA2}" type="pres">
      <dgm:prSet presAssocID="{EFCBD00A-AD40-441A-8B88-B4A83DF8A093}" presName="txShp" presStyleLbl="node1" presStyleIdx="5" presStyleCnt="8">
        <dgm:presLayoutVars>
          <dgm:bulletEnabled val="1"/>
        </dgm:presLayoutVars>
      </dgm:prSet>
      <dgm:spPr/>
      <dgm:t>
        <a:bodyPr/>
        <a:lstStyle/>
        <a:p>
          <a:endParaRPr lang="pt-BR"/>
        </a:p>
      </dgm:t>
    </dgm:pt>
    <dgm:pt modelId="{67B2F91B-007D-4209-B917-AD7E1EF57D75}" type="pres">
      <dgm:prSet presAssocID="{A9565442-F7E0-4320-B5BC-F2E5132B8A71}" presName="spacing" presStyleCnt="0"/>
      <dgm:spPr/>
    </dgm:pt>
    <dgm:pt modelId="{56CA66B1-2D56-4476-B547-56EF6A411B48}" type="pres">
      <dgm:prSet presAssocID="{6C2565B2-6C52-4975-B098-D6D2DD01E50B}" presName="composite" presStyleCnt="0"/>
      <dgm:spPr/>
    </dgm:pt>
    <dgm:pt modelId="{EEEB8969-814B-4D49-B30B-973654CFA593}" type="pres">
      <dgm:prSet presAssocID="{6C2565B2-6C52-4975-B098-D6D2DD01E50B}" presName="imgShp" presStyleLbl="fgImgPlace1" presStyleIdx="6" presStyleCnt="8"/>
      <dgm:spPr/>
    </dgm:pt>
    <dgm:pt modelId="{6D12F101-6238-4731-AE86-9D93AE66CCB3}" type="pres">
      <dgm:prSet presAssocID="{6C2565B2-6C52-4975-B098-D6D2DD01E50B}" presName="txShp" presStyleLbl="node1" presStyleIdx="6" presStyleCnt="8">
        <dgm:presLayoutVars>
          <dgm:bulletEnabled val="1"/>
        </dgm:presLayoutVars>
      </dgm:prSet>
      <dgm:spPr/>
      <dgm:t>
        <a:bodyPr/>
        <a:lstStyle/>
        <a:p>
          <a:endParaRPr lang="pt-BR"/>
        </a:p>
      </dgm:t>
    </dgm:pt>
    <dgm:pt modelId="{8928E46D-8943-4B60-9D7F-D7569D49D929}" type="pres">
      <dgm:prSet presAssocID="{3BE77180-9461-47BD-8A8F-87545CE2ECAF}" presName="spacing" presStyleCnt="0"/>
      <dgm:spPr/>
    </dgm:pt>
    <dgm:pt modelId="{12B11E56-EE09-4BED-8C7D-D67C4736AFE3}" type="pres">
      <dgm:prSet presAssocID="{83993FFD-D2F8-4794-9071-DD257425DCBA}" presName="composite" presStyleCnt="0"/>
      <dgm:spPr/>
    </dgm:pt>
    <dgm:pt modelId="{EB29D6B2-2549-4826-B547-A361235EFD30}" type="pres">
      <dgm:prSet presAssocID="{83993FFD-D2F8-4794-9071-DD257425DCBA}" presName="imgShp" presStyleLbl="fgImgPlace1" presStyleIdx="7" presStyleCnt="8"/>
      <dgm:spPr/>
    </dgm:pt>
    <dgm:pt modelId="{7EA3C858-45B8-45DD-873C-751094C012F8}" type="pres">
      <dgm:prSet presAssocID="{83993FFD-D2F8-4794-9071-DD257425DCBA}" presName="txShp" presStyleLbl="node1" presStyleIdx="7" presStyleCnt="8">
        <dgm:presLayoutVars>
          <dgm:bulletEnabled val="1"/>
        </dgm:presLayoutVars>
      </dgm:prSet>
      <dgm:spPr/>
      <dgm:t>
        <a:bodyPr/>
        <a:lstStyle/>
        <a:p>
          <a:endParaRPr lang="pt-BR"/>
        </a:p>
      </dgm:t>
    </dgm:pt>
  </dgm:ptLst>
  <dgm:cxnLst>
    <dgm:cxn modelId="{C12125C3-45EF-4C1D-8362-173388370DE9}" srcId="{CDE56071-40A8-4EF7-A576-EBB314E7411B}" destId="{EFCBD00A-AD40-441A-8B88-B4A83DF8A093}" srcOrd="5" destOrd="0" parTransId="{B872087F-2967-4E38-A67E-AAD265398F36}" sibTransId="{A9565442-F7E0-4320-B5BC-F2E5132B8A71}"/>
    <dgm:cxn modelId="{41F9A3CF-BBD6-4445-AD08-17B12C370FF7}" srcId="{CDE56071-40A8-4EF7-A576-EBB314E7411B}" destId="{8C7326CC-8C9B-4313-9420-F020660E9C3F}" srcOrd="2" destOrd="0" parTransId="{8CD2E025-0D10-433C-BA11-07ABF5C8D833}" sibTransId="{2784DE92-1EF8-42DD-90EB-38AF9260D290}"/>
    <dgm:cxn modelId="{EF45A863-ED3B-4512-96F7-FB9DC5AF82DA}" srcId="{CDE56071-40A8-4EF7-A576-EBB314E7411B}" destId="{17CDF923-5F1F-4281-ACEA-295FE96B8DC8}" srcOrd="0" destOrd="0" parTransId="{7FDD7BAA-E654-4FB8-AFD9-2C6BDD164E8C}" sibTransId="{40739926-600A-4E45-ABCF-D042C92A9D31}"/>
    <dgm:cxn modelId="{53B556C7-EDC7-48D2-BF55-7617187F83B6}" type="presOf" srcId="{EFCBD00A-AD40-441A-8B88-B4A83DF8A093}" destId="{CBD2F558-AFF1-485F-8209-5BBDA703CEA2}" srcOrd="0" destOrd="0" presId="urn:microsoft.com/office/officeart/2005/8/layout/vList3"/>
    <dgm:cxn modelId="{068B1D4A-A496-4E37-99F2-AF7AFFB6A621}" type="presOf" srcId="{CDE56071-40A8-4EF7-A576-EBB314E7411B}" destId="{ACB1E2FB-2794-4468-B858-788EE3B36DC5}" srcOrd="0" destOrd="0" presId="urn:microsoft.com/office/officeart/2005/8/layout/vList3"/>
    <dgm:cxn modelId="{75DA2320-C497-4167-8F39-06479C261668}" type="presOf" srcId="{1DB9C754-694D-4B34-898F-DD504528C6CF}" destId="{4B2701EF-8C48-4CDD-8A17-8B16E3C4DE5E}" srcOrd="0" destOrd="0" presId="urn:microsoft.com/office/officeart/2005/8/layout/vList3"/>
    <dgm:cxn modelId="{596D93E0-556F-40D3-8A57-618E30ED16D3}" srcId="{CDE56071-40A8-4EF7-A576-EBB314E7411B}" destId="{83993FFD-D2F8-4794-9071-DD257425DCBA}" srcOrd="7" destOrd="0" parTransId="{45252C1A-2107-4BFC-BF2A-CC8B777D12FE}" sibTransId="{0EEAC6E5-D580-4D57-8B25-B7508505F32F}"/>
    <dgm:cxn modelId="{95A49384-DE78-485A-8334-394D73C049E0}" srcId="{CDE56071-40A8-4EF7-A576-EBB314E7411B}" destId="{1DB9C754-694D-4B34-898F-DD504528C6CF}" srcOrd="4" destOrd="0" parTransId="{81FB4F94-74D0-4257-8503-98EA0D568B83}" sibTransId="{B83E221E-1E5B-4AA5-9DA9-902BAB9ECD11}"/>
    <dgm:cxn modelId="{A674DA49-4EE8-4352-BBAC-D56693C96A06}" type="presOf" srcId="{6C2565B2-6C52-4975-B098-D6D2DD01E50B}" destId="{6D12F101-6238-4731-AE86-9D93AE66CCB3}" srcOrd="0" destOrd="0" presId="urn:microsoft.com/office/officeart/2005/8/layout/vList3"/>
    <dgm:cxn modelId="{1D484AE1-7D2C-4AF5-9722-FE18ACEF6433}" type="presOf" srcId="{2F324CF0-CDF7-45C5-8967-E81D4AA078D9}" destId="{F25E5D28-A9B2-4CB7-95BA-3F0E076E798A}" srcOrd="0" destOrd="0" presId="urn:microsoft.com/office/officeart/2005/8/layout/vList3"/>
    <dgm:cxn modelId="{73C92BA4-2C01-4B23-8DD3-6A714CC7B8CC}" type="presOf" srcId="{83993FFD-D2F8-4794-9071-DD257425DCBA}" destId="{7EA3C858-45B8-45DD-873C-751094C012F8}" srcOrd="0" destOrd="0" presId="urn:microsoft.com/office/officeart/2005/8/layout/vList3"/>
    <dgm:cxn modelId="{CFDC4574-44E3-40B2-BEF6-3BA550CB772B}" type="presOf" srcId="{17CDF923-5F1F-4281-ACEA-295FE96B8DC8}" destId="{CEECEBDC-3682-489B-9F1D-43ECC3AB58C3}" srcOrd="0" destOrd="0" presId="urn:microsoft.com/office/officeart/2005/8/layout/vList3"/>
    <dgm:cxn modelId="{E6FC6D14-033F-4753-B783-C2E2AC73D3C7}" srcId="{CDE56071-40A8-4EF7-A576-EBB314E7411B}" destId="{2F324CF0-CDF7-45C5-8967-E81D4AA078D9}" srcOrd="3" destOrd="0" parTransId="{E842B511-6CCD-44F0-BADE-3731DE4F087B}" sibTransId="{C754AB04-7817-41D1-A5D7-209F5B9E5F6A}"/>
    <dgm:cxn modelId="{4880D7AB-139D-4B6A-AA49-0546B4FC6830}" srcId="{CDE56071-40A8-4EF7-A576-EBB314E7411B}" destId="{91B5F1F4-7F50-4381-9D6E-AFD802D681DC}" srcOrd="1" destOrd="0" parTransId="{F5533B7F-C6A0-4868-9579-B660342B5F8C}" sibTransId="{F1C9CFF3-1914-45A1-83B3-399BEE5F109C}"/>
    <dgm:cxn modelId="{5FCA40D2-CC41-487C-9ECE-5F8688B52727}" type="presOf" srcId="{91B5F1F4-7F50-4381-9D6E-AFD802D681DC}" destId="{53D407AB-AD19-4DC1-BA39-C92BF3D056F3}" srcOrd="0" destOrd="0" presId="urn:microsoft.com/office/officeart/2005/8/layout/vList3"/>
    <dgm:cxn modelId="{F5F22C3D-9EA5-4B5B-A5A9-E0FBE3404478}" srcId="{CDE56071-40A8-4EF7-A576-EBB314E7411B}" destId="{6C2565B2-6C52-4975-B098-D6D2DD01E50B}" srcOrd="6" destOrd="0" parTransId="{54589E2E-F21C-43BA-8AC9-046459F18626}" sibTransId="{3BE77180-9461-47BD-8A8F-87545CE2ECAF}"/>
    <dgm:cxn modelId="{82E35FB7-0F8E-43AE-81DD-EBB860D224F5}" type="presOf" srcId="{8C7326CC-8C9B-4313-9420-F020660E9C3F}" destId="{D113579A-8075-4E50-B421-C41512365B46}" srcOrd="0" destOrd="0" presId="urn:microsoft.com/office/officeart/2005/8/layout/vList3"/>
    <dgm:cxn modelId="{8AF2074E-410B-4B8B-A98C-C10820B02FDB}" type="presParOf" srcId="{ACB1E2FB-2794-4468-B858-788EE3B36DC5}" destId="{CA324FED-7B54-490D-926B-9D2313842CAF}" srcOrd="0" destOrd="0" presId="urn:microsoft.com/office/officeart/2005/8/layout/vList3"/>
    <dgm:cxn modelId="{C59FA185-5866-43F7-8796-87A8EFA5260F}" type="presParOf" srcId="{CA324FED-7B54-490D-926B-9D2313842CAF}" destId="{F77DF27D-98C1-43C2-9531-651354BC1EFF}" srcOrd="0" destOrd="0" presId="urn:microsoft.com/office/officeart/2005/8/layout/vList3"/>
    <dgm:cxn modelId="{AD6BEEAF-F406-435A-81D2-9CB41E5D53A6}" type="presParOf" srcId="{CA324FED-7B54-490D-926B-9D2313842CAF}" destId="{CEECEBDC-3682-489B-9F1D-43ECC3AB58C3}" srcOrd="1" destOrd="0" presId="urn:microsoft.com/office/officeart/2005/8/layout/vList3"/>
    <dgm:cxn modelId="{429450E3-8AAC-40DC-8B44-F252527588FF}" type="presParOf" srcId="{ACB1E2FB-2794-4468-B858-788EE3B36DC5}" destId="{6C4DCBEB-22A0-4BBA-B6BE-A24ACA71E037}" srcOrd="1" destOrd="0" presId="urn:microsoft.com/office/officeart/2005/8/layout/vList3"/>
    <dgm:cxn modelId="{E24C5801-E9A9-497E-BDD8-7CDD20E2033A}" type="presParOf" srcId="{ACB1E2FB-2794-4468-B858-788EE3B36DC5}" destId="{787718C8-6E6E-442D-8491-8CD24B11CD2A}" srcOrd="2" destOrd="0" presId="urn:microsoft.com/office/officeart/2005/8/layout/vList3"/>
    <dgm:cxn modelId="{02D3CD00-D94D-4EC9-AB22-13D29A7E56C9}" type="presParOf" srcId="{787718C8-6E6E-442D-8491-8CD24B11CD2A}" destId="{DCF66F47-9E5E-467E-97CD-B5C34BF298CB}" srcOrd="0" destOrd="0" presId="urn:microsoft.com/office/officeart/2005/8/layout/vList3"/>
    <dgm:cxn modelId="{78895B9C-F136-45D2-80C8-CF7CF318DE02}" type="presParOf" srcId="{787718C8-6E6E-442D-8491-8CD24B11CD2A}" destId="{53D407AB-AD19-4DC1-BA39-C92BF3D056F3}" srcOrd="1" destOrd="0" presId="urn:microsoft.com/office/officeart/2005/8/layout/vList3"/>
    <dgm:cxn modelId="{DD4C572E-C4CA-4366-A013-8A6D26D13A61}" type="presParOf" srcId="{ACB1E2FB-2794-4468-B858-788EE3B36DC5}" destId="{AD1F8CCB-DFAF-4209-99FC-55FB6CB12656}" srcOrd="3" destOrd="0" presId="urn:microsoft.com/office/officeart/2005/8/layout/vList3"/>
    <dgm:cxn modelId="{19C96CC2-1A7C-49F9-8DD0-30F0A4F0B1C6}" type="presParOf" srcId="{ACB1E2FB-2794-4468-B858-788EE3B36DC5}" destId="{CCA69D1E-A56B-4606-8FC4-EB721094E4A1}" srcOrd="4" destOrd="0" presId="urn:microsoft.com/office/officeart/2005/8/layout/vList3"/>
    <dgm:cxn modelId="{3FED7E60-D315-4116-AD4C-404385A7F070}" type="presParOf" srcId="{CCA69D1E-A56B-4606-8FC4-EB721094E4A1}" destId="{A9A1CB50-9201-45C2-9D8B-043DA6C9C465}" srcOrd="0" destOrd="0" presId="urn:microsoft.com/office/officeart/2005/8/layout/vList3"/>
    <dgm:cxn modelId="{0E27F461-78A2-4113-A110-5AB204658976}" type="presParOf" srcId="{CCA69D1E-A56B-4606-8FC4-EB721094E4A1}" destId="{D113579A-8075-4E50-B421-C41512365B46}" srcOrd="1" destOrd="0" presId="urn:microsoft.com/office/officeart/2005/8/layout/vList3"/>
    <dgm:cxn modelId="{A4E8D9E1-5BCA-4085-A41E-92F34DCACBCF}" type="presParOf" srcId="{ACB1E2FB-2794-4468-B858-788EE3B36DC5}" destId="{FE5486E3-9C73-4874-A091-875E8D757E27}" srcOrd="5" destOrd="0" presId="urn:microsoft.com/office/officeart/2005/8/layout/vList3"/>
    <dgm:cxn modelId="{0121D590-487A-4A1D-AF75-05EAF28FD7E3}" type="presParOf" srcId="{ACB1E2FB-2794-4468-B858-788EE3B36DC5}" destId="{96FE47ED-B268-4043-B131-B02994BDCFE2}" srcOrd="6" destOrd="0" presId="urn:microsoft.com/office/officeart/2005/8/layout/vList3"/>
    <dgm:cxn modelId="{6DE75B56-73AC-465F-BCAF-E68FE397EEA2}" type="presParOf" srcId="{96FE47ED-B268-4043-B131-B02994BDCFE2}" destId="{C1256C09-6408-45E4-9992-041BF2E79FCE}" srcOrd="0" destOrd="0" presId="urn:microsoft.com/office/officeart/2005/8/layout/vList3"/>
    <dgm:cxn modelId="{DA1BD969-8576-4A69-BC65-9ECC2A1925CC}" type="presParOf" srcId="{96FE47ED-B268-4043-B131-B02994BDCFE2}" destId="{F25E5D28-A9B2-4CB7-95BA-3F0E076E798A}" srcOrd="1" destOrd="0" presId="urn:microsoft.com/office/officeart/2005/8/layout/vList3"/>
    <dgm:cxn modelId="{E284078A-7B47-4840-971E-04D40E64FC17}" type="presParOf" srcId="{ACB1E2FB-2794-4468-B858-788EE3B36DC5}" destId="{27A42420-34BA-442B-8C34-A244638D6CB7}" srcOrd="7" destOrd="0" presId="urn:microsoft.com/office/officeart/2005/8/layout/vList3"/>
    <dgm:cxn modelId="{0D66D25A-B89B-4F41-9C74-0CA19F4ACDA3}" type="presParOf" srcId="{ACB1E2FB-2794-4468-B858-788EE3B36DC5}" destId="{DF255709-BBAA-4525-BEEB-E04269F49060}" srcOrd="8" destOrd="0" presId="urn:microsoft.com/office/officeart/2005/8/layout/vList3"/>
    <dgm:cxn modelId="{CA4491AC-B819-4256-895B-68A615D4528E}" type="presParOf" srcId="{DF255709-BBAA-4525-BEEB-E04269F49060}" destId="{3C8973B6-A2DA-40FB-ABC9-3934119CBAA9}" srcOrd="0" destOrd="0" presId="urn:microsoft.com/office/officeart/2005/8/layout/vList3"/>
    <dgm:cxn modelId="{FF8E0261-C5FA-4491-B486-7EB50C6B09D5}" type="presParOf" srcId="{DF255709-BBAA-4525-BEEB-E04269F49060}" destId="{4B2701EF-8C48-4CDD-8A17-8B16E3C4DE5E}" srcOrd="1" destOrd="0" presId="urn:microsoft.com/office/officeart/2005/8/layout/vList3"/>
    <dgm:cxn modelId="{DB8410F3-4401-4C51-A60B-402B5EA60160}" type="presParOf" srcId="{ACB1E2FB-2794-4468-B858-788EE3B36DC5}" destId="{D097724E-211D-4283-9966-1AB4835072E1}" srcOrd="9" destOrd="0" presId="urn:microsoft.com/office/officeart/2005/8/layout/vList3"/>
    <dgm:cxn modelId="{8903E33D-E9A0-4633-A441-81A7403E9019}" type="presParOf" srcId="{ACB1E2FB-2794-4468-B858-788EE3B36DC5}" destId="{487C63B8-3872-4661-B0C8-56AA619DDE04}" srcOrd="10" destOrd="0" presId="urn:microsoft.com/office/officeart/2005/8/layout/vList3"/>
    <dgm:cxn modelId="{0CECB4B4-0D2B-4D40-A744-C2C7032C3AAF}" type="presParOf" srcId="{487C63B8-3872-4661-B0C8-56AA619DDE04}" destId="{696E7FAC-200A-44EB-B0B7-E87D62131C8C}" srcOrd="0" destOrd="0" presId="urn:microsoft.com/office/officeart/2005/8/layout/vList3"/>
    <dgm:cxn modelId="{00C867B7-9934-40D0-913E-7A1F5E997132}" type="presParOf" srcId="{487C63B8-3872-4661-B0C8-56AA619DDE04}" destId="{CBD2F558-AFF1-485F-8209-5BBDA703CEA2}" srcOrd="1" destOrd="0" presId="urn:microsoft.com/office/officeart/2005/8/layout/vList3"/>
    <dgm:cxn modelId="{F5DD2485-0770-4261-9919-C8FEC89942B8}" type="presParOf" srcId="{ACB1E2FB-2794-4468-B858-788EE3B36DC5}" destId="{67B2F91B-007D-4209-B917-AD7E1EF57D75}" srcOrd="11" destOrd="0" presId="urn:microsoft.com/office/officeart/2005/8/layout/vList3"/>
    <dgm:cxn modelId="{CDC38F5D-E949-4C58-BDA4-38BE4C0029F6}" type="presParOf" srcId="{ACB1E2FB-2794-4468-B858-788EE3B36DC5}" destId="{56CA66B1-2D56-4476-B547-56EF6A411B48}" srcOrd="12" destOrd="0" presId="urn:microsoft.com/office/officeart/2005/8/layout/vList3"/>
    <dgm:cxn modelId="{CB995D62-46C9-4248-B505-EB3074053BAC}" type="presParOf" srcId="{56CA66B1-2D56-4476-B547-56EF6A411B48}" destId="{EEEB8969-814B-4D49-B30B-973654CFA593}" srcOrd="0" destOrd="0" presId="urn:microsoft.com/office/officeart/2005/8/layout/vList3"/>
    <dgm:cxn modelId="{5861D0B7-681E-4542-8FDA-E6382D9CC9C5}" type="presParOf" srcId="{56CA66B1-2D56-4476-B547-56EF6A411B48}" destId="{6D12F101-6238-4731-AE86-9D93AE66CCB3}" srcOrd="1" destOrd="0" presId="urn:microsoft.com/office/officeart/2005/8/layout/vList3"/>
    <dgm:cxn modelId="{E055EC99-A89F-405D-A98E-51379125B53E}" type="presParOf" srcId="{ACB1E2FB-2794-4468-B858-788EE3B36DC5}" destId="{8928E46D-8943-4B60-9D7F-D7569D49D929}" srcOrd="13" destOrd="0" presId="urn:microsoft.com/office/officeart/2005/8/layout/vList3"/>
    <dgm:cxn modelId="{61C2E9C0-85E0-4DB9-B0A1-A0CBE08ADBF3}" type="presParOf" srcId="{ACB1E2FB-2794-4468-B858-788EE3B36DC5}" destId="{12B11E56-EE09-4BED-8C7D-D67C4736AFE3}" srcOrd="14" destOrd="0" presId="urn:microsoft.com/office/officeart/2005/8/layout/vList3"/>
    <dgm:cxn modelId="{10FA7FB7-96A0-4689-B35D-EE155777AC44}" type="presParOf" srcId="{12B11E56-EE09-4BED-8C7D-D67C4736AFE3}" destId="{EB29D6B2-2549-4826-B547-A361235EFD30}" srcOrd="0" destOrd="0" presId="urn:microsoft.com/office/officeart/2005/8/layout/vList3"/>
    <dgm:cxn modelId="{F288CF9D-72F3-4DDB-9D38-EBC19034A59D}" type="presParOf" srcId="{12B11E56-EE09-4BED-8C7D-D67C4736AFE3}" destId="{7EA3C858-45B8-45DD-873C-751094C012F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A35C1-263A-457E-A1F3-ECD22D533CD3}"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t-BR"/>
        </a:p>
      </dgm:t>
    </dgm:pt>
    <dgm:pt modelId="{9DAB21E7-2377-4A63-859C-8ACBB36DCBDD}">
      <dgm:prSet phldrT="[Texto]"/>
      <dgm:spPr/>
      <dgm:t>
        <a:bodyPr/>
        <a:lstStyle/>
        <a:p>
          <a:r>
            <a:rPr lang="pt-BR" dirty="0" smtClean="0"/>
            <a:t>Mais da metade da população mundial vive em cidades</a:t>
          </a:r>
          <a:endParaRPr lang="pt-BR" dirty="0"/>
        </a:p>
      </dgm:t>
    </dgm:pt>
    <dgm:pt modelId="{4FB3DE99-5337-4F55-A3BD-4F593BE907BE}" type="parTrans" cxnId="{0931DB93-EB3E-4B8F-82FA-20885E107F6D}">
      <dgm:prSet/>
      <dgm:spPr/>
      <dgm:t>
        <a:bodyPr/>
        <a:lstStyle/>
        <a:p>
          <a:endParaRPr lang="pt-BR"/>
        </a:p>
      </dgm:t>
    </dgm:pt>
    <dgm:pt modelId="{6069571D-21FD-4518-88A3-6C8D06815D78}" type="sibTrans" cxnId="{0931DB93-EB3E-4B8F-82FA-20885E107F6D}">
      <dgm:prSet/>
      <dgm:spPr/>
      <dgm:t>
        <a:bodyPr/>
        <a:lstStyle/>
        <a:p>
          <a:endParaRPr lang="pt-BR"/>
        </a:p>
      </dgm:t>
    </dgm:pt>
    <dgm:pt modelId="{203D15AC-51D8-45FF-9276-E88CDF2C3506}">
      <dgm:prSet phldrT="[Texto]"/>
      <dgm:spPr/>
      <dgm:t>
        <a:bodyPr/>
        <a:lstStyle/>
        <a:p>
          <a:r>
            <a:rPr lang="pt-BR" dirty="0" smtClean="0"/>
            <a:t>Em 2050, mais de 70% da população mundial viverá em cidades</a:t>
          </a:r>
          <a:endParaRPr lang="pt-BR" dirty="0"/>
        </a:p>
      </dgm:t>
    </dgm:pt>
    <dgm:pt modelId="{949CDC58-A4D6-432F-A2B9-B1AFFFC0DBFB}" type="parTrans" cxnId="{F1527370-2D27-4AA1-9A9F-57A738B2D0AE}">
      <dgm:prSet/>
      <dgm:spPr/>
      <dgm:t>
        <a:bodyPr/>
        <a:lstStyle/>
        <a:p>
          <a:endParaRPr lang="pt-BR"/>
        </a:p>
      </dgm:t>
    </dgm:pt>
    <dgm:pt modelId="{4CE6B3C5-AB5A-429D-984F-96098455ECB1}" type="sibTrans" cxnId="{F1527370-2D27-4AA1-9A9F-57A738B2D0AE}">
      <dgm:prSet/>
      <dgm:spPr/>
      <dgm:t>
        <a:bodyPr/>
        <a:lstStyle/>
        <a:p>
          <a:endParaRPr lang="pt-BR"/>
        </a:p>
      </dgm:t>
    </dgm:pt>
    <dgm:pt modelId="{580EB1EE-869B-4C7D-8BEA-96BEA9FBE33B}" type="pres">
      <dgm:prSet presAssocID="{176A35C1-263A-457E-A1F3-ECD22D533CD3}" presName="Name0" presStyleCnt="0">
        <dgm:presLayoutVars>
          <dgm:dir/>
          <dgm:resizeHandles val="exact"/>
        </dgm:presLayoutVars>
      </dgm:prSet>
      <dgm:spPr/>
      <dgm:t>
        <a:bodyPr/>
        <a:lstStyle/>
        <a:p>
          <a:endParaRPr lang="pt-BR"/>
        </a:p>
      </dgm:t>
    </dgm:pt>
    <dgm:pt modelId="{3B6A3A0E-7E40-4AB7-8230-062D5189E63E}" type="pres">
      <dgm:prSet presAssocID="{9DAB21E7-2377-4A63-859C-8ACBB36DCBDD}" presName="composite" presStyleCnt="0"/>
      <dgm:spPr/>
    </dgm:pt>
    <dgm:pt modelId="{9ECDDC9D-1779-4A73-9601-B209BA9AE5E1}" type="pres">
      <dgm:prSet presAssocID="{9DAB21E7-2377-4A63-859C-8ACBB36DCBDD}" presName="rect1" presStyleLbl="trAlignAcc1" presStyleIdx="0" presStyleCnt="2">
        <dgm:presLayoutVars>
          <dgm:bulletEnabled val="1"/>
        </dgm:presLayoutVars>
      </dgm:prSet>
      <dgm:spPr/>
      <dgm:t>
        <a:bodyPr/>
        <a:lstStyle/>
        <a:p>
          <a:endParaRPr lang="pt-BR"/>
        </a:p>
      </dgm:t>
    </dgm:pt>
    <dgm:pt modelId="{6430478D-2D41-4A65-9244-E6A759E6A0A2}" type="pres">
      <dgm:prSet presAssocID="{9DAB21E7-2377-4A63-859C-8ACBB36DCBDD}" presName="rect2" presStyleLbl="fgImgPlace1" presStyleIdx="0" presStyleCnt="2"/>
      <dgm:spPr/>
    </dgm:pt>
    <dgm:pt modelId="{A961E5E8-F903-499D-9FF4-683A1D89B7DF}" type="pres">
      <dgm:prSet presAssocID="{6069571D-21FD-4518-88A3-6C8D06815D78}" presName="sibTrans" presStyleCnt="0"/>
      <dgm:spPr/>
    </dgm:pt>
    <dgm:pt modelId="{EF81CEA8-DD8D-45C4-B2F8-78F73290BE61}" type="pres">
      <dgm:prSet presAssocID="{203D15AC-51D8-45FF-9276-E88CDF2C3506}" presName="composite" presStyleCnt="0"/>
      <dgm:spPr/>
    </dgm:pt>
    <dgm:pt modelId="{647E28FE-0D38-407C-AC64-6DD3B98D6055}" type="pres">
      <dgm:prSet presAssocID="{203D15AC-51D8-45FF-9276-E88CDF2C3506}" presName="rect1" presStyleLbl="trAlignAcc1" presStyleIdx="1" presStyleCnt="2">
        <dgm:presLayoutVars>
          <dgm:bulletEnabled val="1"/>
        </dgm:presLayoutVars>
      </dgm:prSet>
      <dgm:spPr/>
      <dgm:t>
        <a:bodyPr/>
        <a:lstStyle/>
        <a:p>
          <a:endParaRPr lang="pt-BR"/>
        </a:p>
      </dgm:t>
    </dgm:pt>
    <dgm:pt modelId="{DD349029-D4E7-45FA-A5EE-32A7D28673A7}" type="pres">
      <dgm:prSet presAssocID="{203D15AC-51D8-45FF-9276-E88CDF2C3506}" presName="rect2" presStyleLbl="fgImgPlace1" presStyleIdx="1" presStyleCnt="2"/>
      <dgm:spPr/>
      <dgm:t>
        <a:bodyPr/>
        <a:lstStyle/>
        <a:p>
          <a:endParaRPr lang="pt-BR"/>
        </a:p>
      </dgm:t>
    </dgm:pt>
  </dgm:ptLst>
  <dgm:cxnLst>
    <dgm:cxn modelId="{A874E242-A7EB-4574-822F-E134930D8EB7}" type="presOf" srcId="{176A35C1-263A-457E-A1F3-ECD22D533CD3}" destId="{580EB1EE-869B-4C7D-8BEA-96BEA9FBE33B}" srcOrd="0" destOrd="0" presId="urn:microsoft.com/office/officeart/2008/layout/PictureStrips"/>
    <dgm:cxn modelId="{B55B8004-B412-439C-B925-752499391590}" type="presOf" srcId="{203D15AC-51D8-45FF-9276-E88CDF2C3506}" destId="{647E28FE-0D38-407C-AC64-6DD3B98D6055}" srcOrd="0" destOrd="0" presId="urn:microsoft.com/office/officeart/2008/layout/PictureStrips"/>
    <dgm:cxn modelId="{B06F0BD3-6DB4-4CFF-8FEE-3078BDB7A072}" type="presOf" srcId="{9DAB21E7-2377-4A63-859C-8ACBB36DCBDD}" destId="{9ECDDC9D-1779-4A73-9601-B209BA9AE5E1}" srcOrd="0" destOrd="0" presId="urn:microsoft.com/office/officeart/2008/layout/PictureStrips"/>
    <dgm:cxn modelId="{0931DB93-EB3E-4B8F-82FA-20885E107F6D}" srcId="{176A35C1-263A-457E-A1F3-ECD22D533CD3}" destId="{9DAB21E7-2377-4A63-859C-8ACBB36DCBDD}" srcOrd="0" destOrd="0" parTransId="{4FB3DE99-5337-4F55-A3BD-4F593BE907BE}" sibTransId="{6069571D-21FD-4518-88A3-6C8D06815D78}"/>
    <dgm:cxn modelId="{F1527370-2D27-4AA1-9A9F-57A738B2D0AE}" srcId="{176A35C1-263A-457E-A1F3-ECD22D533CD3}" destId="{203D15AC-51D8-45FF-9276-E88CDF2C3506}" srcOrd="1" destOrd="0" parTransId="{949CDC58-A4D6-432F-A2B9-B1AFFFC0DBFB}" sibTransId="{4CE6B3C5-AB5A-429D-984F-96098455ECB1}"/>
    <dgm:cxn modelId="{3B5129EB-83A3-4990-A344-D0A72FDD3ADB}" type="presParOf" srcId="{580EB1EE-869B-4C7D-8BEA-96BEA9FBE33B}" destId="{3B6A3A0E-7E40-4AB7-8230-062D5189E63E}" srcOrd="0" destOrd="0" presId="urn:microsoft.com/office/officeart/2008/layout/PictureStrips"/>
    <dgm:cxn modelId="{89711F1D-00FA-49E6-A3D8-D1010F666CD9}" type="presParOf" srcId="{3B6A3A0E-7E40-4AB7-8230-062D5189E63E}" destId="{9ECDDC9D-1779-4A73-9601-B209BA9AE5E1}" srcOrd="0" destOrd="0" presId="urn:microsoft.com/office/officeart/2008/layout/PictureStrips"/>
    <dgm:cxn modelId="{362BB81E-585F-43BA-974D-628BCA7B281A}" type="presParOf" srcId="{3B6A3A0E-7E40-4AB7-8230-062D5189E63E}" destId="{6430478D-2D41-4A65-9244-E6A759E6A0A2}" srcOrd="1" destOrd="0" presId="urn:microsoft.com/office/officeart/2008/layout/PictureStrips"/>
    <dgm:cxn modelId="{7EC47C7B-CE73-4039-B84C-2832C4CD6960}" type="presParOf" srcId="{580EB1EE-869B-4C7D-8BEA-96BEA9FBE33B}" destId="{A961E5E8-F903-499D-9FF4-683A1D89B7DF}" srcOrd="1" destOrd="0" presId="urn:microsoft.com/office/officeart/2008/layout/PictureStrips"/>
    <dgm:cxn modelId="{D69C6060-65B6-4507-BB18-87C76F1E591C}" type="presParOf" srcId="{580EB1EE-869B-4C7D-8BEA-96BEA9FBE33B}" destId="{EF81CEA8-DD8D-45C4-B2F8-78F73290BE61}" srcOrd="2" destOrd="0" presId="urn:microsoft.com/office/officeart/2008/layout/PictureStrips"/>
    <dgm:cxn modelId="{CCACC595-603E-4566-A2C6-AE8FD1DA467E}" type="presParOf" srcId="{EF81CEA8-DD8D-45C4-B2F8-78F73290BE61}" destId="{647E28FE-0D38-407C-AC64-6DD3B98D6055}" srcOrd="0" destOrd="0" presId="urn:microsoft.com/office/officeart/2008/layout/PictureStrips"/>
    <dgm:cxn modelId="{0DE873A9-659E-4C77-B621-2AFC329E3B5F}" type="presParOf" srcId="{EF81CEA8-DD8D-45C4-B2F8-78F73290BE61}" destId="{DD349029-D4E7-45FA-A5EE-32A7D28673A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6A35C1-263A-457E-A1F3-ECD22D533CD3}"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t-BR"/>
        </a:p>
      </dgm:t>
    </dgm:pt>
    <dgm:pt modelId="{9DAB21E7-2377-4A63-859C-8ACBB36DCBDD}">
      <dgm:prSet phldrT="[Texto]"/>
      <dgm:spPr/>
      <dgm:t>
        <a:bodyPr/>
        <a:lstStyle/>
        <a:p>
          <a:r>
            <a:rPr lang="pt-BR" dirty="0" smtClean="0"/>
            <a:t>Mais da metade da população mundial vive em cidades</a:t>
          </a:r>
          <a:endParaRPr lang="pt-BR" dirty="0"/>
        </a:p>
      </dgm:t>
    </dgm:pt>
    <dgm:pt modelId="{4FB3DE99-5337-4F55-A3BD-4F593BE907BE}" type="parTrans" cxnId="{0931DB93-EB3E-4B8F-82FA-20885E107F6D}">
      <dgm:prSet/>
      <dgm:spPr/>
      <dgm:t>
        <a:bodyPr/>
        <a:lstStyle/>
        <a:p>
          <a:endParaRPr lang="pt-BR"/>
        </a:p>
      </dgm:t>
    </dgm:pt>
    <dgm:pt modelId="{6069571D-21FD-4518-88A3-6C8D06815D78}" type="sibTrans" cxnId="{0931DB93-EB3E-4B8F-82FA-20885E107F6D}">
      <dgm:prSet/>
      <dgm:spPr/>
      <dgm:t>
        <a:bodyPr/>
        <a:lstStyle/>
        <a:p>
          <a:endParaRPr lang="pt-BR"/>
        </a:p>
      </dgm:t>
    </dgm:pt>
    <dgm:pt modelId="{203D15AC-51D8-45FF-9276-E88CDF2C3506}">
      <dgm:prSet phldrT="[Texto]"/>
      <dgm:spPr/>
      <dgm:t>
        <a:bodyPr/>
        <a:lstStyle/>
        <a:p>
          <a:r>
            <a:rPr lang="pt-BR" dirty="0" smtClean="0"/>
            <a:t>Em 2050, mais de 70% da população mundial viverá em cidades</a:t>
          </a:r>
          <a:endParaRPr lang="pt-BR" dirty="0"/>
        </a:p>
      </dgm:t>
    </dgm:pt>
    <dgm:pt modelId="{949CDC58-A4D6-432F-A2B9-B1AFFFC0DBFB}" type="parTrans" cxnId="{F1527370-2D27-4AA1-9A9F-57A738B2D0AE}">
      <dgm:prSet/>
      <dgm:spPr/>
      <dgm:t>
        <a:bodyPr/>
        <a:lstStyle/>
        <a:p>
          <a:endParaRPr lang="pt-BR"/>
        </a:p>
      </dgm:t>
    </dgm:pt>
    <dgm:pt modelId="{4CE6B3C5-AB5A-429D-984F-96098455ECB1}" type="sibTrans" cxnId="{F1527370-2D27-4AA1-9A9F-57A738B2D0AE}">
      <dgm:prSet/>
      <dgm:spPr/>
      <dgm:t>
        <a:bodyPr/>
        <a:lstStyle/>
        <a:p>
          <a:endParaRPr lang="pt-BR"/>
        </a:p>
      </dgm:t>
    </dgm:pt>
    <dgm:pt modelId="{580EB1EE-869B-4C7D-8BEA-96BEA9FBE33B}" type="pres">
      <dgm:prSet presAssocID="{176A35C1-263A-457E-A1F3-ECD22D533CD3}" presName="Name0" presStyleCnt="0">
        <dgm:presLayoutVars>
          <dgm:dir/>
          <dgm:resizeHandles val="exact"/>
        </dgm:presLayoutVars>
      </dgm:prSet>
      <dgm:spPr/>
      <dgm:t>
        <a:bodyPr/>
        <a:lstStyle/>
        <a:p>
          <a:endParaRPr lang="pt-BR"/>
        </a:p>
      </dgm:t>
    </dgm:pt>
    <dgm:pt modelId="{3B6A3A0E-7E40-4AB7-8230-062D5189E63E}" type="pres">
      <dgm:prSet presAssocID="{9DAB21E7-2377-4A63-859C-8ACBB36DCBDD}" presName="composite" presStyleCnt="0"/>
      <dgm:spPr/>
    </dgm:pt>
    <dgm:pt modelId="{9ECDDC9D-1779-4A73-9601-B209BA9AE5E1}" type="pres">
      <dgm:prSet presAssocID="{9DAB21E7-2377-4A63-859C-8ACBB36DCBDD}" presName="rect1" presStyleLbl="trAlignAcc1" presStyleIdx="0" presStyleCnt="2">
        <dgm:presLayoutVars>
          <dgm:bulletEnabled val="1"/>
        </dgm:presLayoutVars>
      </dgm:prSet>
      <dgm:spPr/>
      <dgm:t>
        <a:bodyPr/>
        <a:lstStyle/>
        <a:p>
          <a:endParaRPr lang="pt-BR"/>
        </a:p>
      </dgm:t>
    </dgm:pt>
    <dgm:pt modelId="{6430478D-2D41-4A65-9244-E6A759E6A0A2}" type="pres">
      <dgm:prSet presAssocID="{9DAB21E7-2377-4A63-859C-8ACBB36DCBDD}" presName="rect2" presStyleLbl="fgImgPlace1" presStyleIdx="0" presStyleCnt="2"/>
      <dgm:spPr/>
    </dgm:pt>
    <dgm:pt modelId="{A961E5E8-F903-499D-9FF4-683A1D89B7DF}" type="pres">
      <dgm:prSet presAssocID="{6069571D-21FD-4518-88A3-6C8D06815D78}" presName="sibTrans" presStyleCnt="0"/>
      <dgm:spPr/>
    </dgm:pt>
    <dgm:pt modelId="{EF81CEA8-DD8D-45C4-B2F8-78F73290BE61}" type="pres">
      <dgm:prSet presAssocID="{203D15AC-51D8-45FF-9276-E88CDF2C3506}" presName="composite" presStyleCnt="0"/>
      <dgm:spPr/>
    </dgm:pt>
    <dgm:pt modelId="{647E28FE-0D38-407C-AC64-6DD3B98D6055}" type="pres">
      <dgm:prSet presAssocID="{203D15AC-51D8-45FF-9276-E88CDF2C3506}" presName="rect1" presStyleLbl="trAlignAcc1" presStyleIdx="1" presStyleCnt="2">
        <dgm:presLayoutVars>
          <dgm:bulletEnabled val="1"/>
        </dgm:presLayoutVars>
      </dgm:prSet>
      <dgm:spPr/>
      <dgm:t>
        <a:bodyPr/>
        <a:lstStyle/>
        <a:p>
          <a:endParaRPr lang="pt-BR"/>
        </a:p>
      </dgm:t>
    </dgm:pt>
    <dgm:pt modelId="{DD349029-D4E7-45FA-A5EE-32A7D28673A7}" type="pres">
      <dgm:prSet presAssocID="{203D15AC-51D8-45FF-9276-E88CDF2C3506}" presName="rect2" presStyleLbl="fgImgPlace1" presStyleIdx="1" presStyleCnt="2"/>
      <dgm:spPr/>
      <dgm:t>
        <a:bodyPr/>
        <a:lstStyle/>
        <a:p>
          <a:endParaRPr lang="pt-BR"/>
        </a:p>
      </dgm:t>
    </dgm:pt>
  </dgm:ptLst>
  <dgm:cxnLst>
    <dgm:cxn modelId="{A874E242-A7EB-4574-822F-E134930D8EB7}" type="presOf" srcId="{176A35C1-263A-457E-A1F3-ECD22D533CD3}" destId="{580EB1EE-869B-4C7D-8BEA-96BEA9FBE33B}" srcOrd="0" destOrd="0" presId="urn:microsoft.com/office/officeart/2008/layout/PictureStrips"/>
    <dgm:cxn modelId="{B55B8004-B412-439C-B925-752499391590}" type="presOf" srcId="{203D15AC-51D8-45FF-9276-E88CDF2C3506}" destId="{647E28FE-0D38-407C-AC64-6DD3B98D6055}" srcOrd="0" destOrd="0" presId="urn:microsoft.com/office/officeart/2008/layout/PictureStrips"/>
    <dgm:cxn modelId="{B06F0BD3-6DB4-4CFF-8FEE-3078BDB7A072}" type="presOf" srcId="{9DAB21E7-2377-4A63-859C-8ACBB36DCBDD}" destId="{9ECDDC9D-1779-4A73-9601-B209BA9AE5E1}" srcOrd="0" destOrd="0" presId="urn:microsoft.com/office/officeart/2008/layout/PictureStrips"/>
    <dgm:cxn modelId="{0931DB93-EB3E-4B8F-82FA-20885E107F6D}" srcId="{176A35C1-263A-457E-A1F3-ECD22D533CD3}" destId="{9DAB21E7-2377-4A63-859C-8ACBB36DCBDD}" srcOrd="0" destOrd="0" parTransId="{4FB3DE99-5337-4F55-A3BD-4F593BE907BE}" sibTransId="{6069571D-21FD-4518-88A3-6C8D06815D78}"/>
    <dgm:cxn modelId="{F1527370-2D27-4AA1-9A9F-57A738B2D0AE}" srcId="{176A35C1-263A-457E-A1F3-ECD22D533CD3}" destId="{203D15AC-51D8-45FF-9276-E88CDF2C3506}" srcOrd="1" destOrd="0" parTransId="{949CDC58-A4D6-432F-A2B9-B1AFFFC0DBFB}" sibTransId="{4CE6B3C5-AB5A-429D-984F-96098455ECB1}"/>
    <dgm:cxn modelId="{3B5129EB-83A3-4990-A344-D0A72FDD3ADB}" type="presParOf" srcId="{580EB1EE-869B-4C7D-8BEA-96BEA9FBE33B}" destId="{3B6A3A0E-7E40-4AB7-8230-062D5189E63E}" srcOrd="0" destOrd="0" presId="urn:microsoft.com/office/officeart/2008/layout/PictureStrips"/>
    <dgm:cxn modelId="{89711F1D-00FA-49E6-A3D8-D1010F666CD9}" type="presParOf" srcId="{3B6A3A0E-7E40-4AB7-8230-062D5189E63E}" destId="{9ECDDC9D-1779-4A73-9601-B209BA9AE5E1}" srcOrd="0" destOrd="0" presId="urn:microsoft.com/office/officeart/2008/layout/PictureStrips"/>
    <dgm:cxn modelId="{362BB81E-585F-43BA-974D-628BCA7B281A}" type="presParOf" srcId="{3B6A3A0E-7E40-4AB7-8230-062D5189E63E}" destId="{6430478D-2D41-4A65-9244-E6A759E6A0A2}" srcOrd="1" destOrd="0" presId="urn:microsoft.com/office/officeart/2008/layout/PictureStrips"/>
    <dgm:cxn modelId="{7EC47C7B-CE73-4039-B84C-2832C4CD6960}" type="presParOf" srcId="{580EB1EE-869B-4C7D-8BEA-96BEA9FBE33B}" destId="{A961E5E8-F903-499D-9FF4-683A1D89B7DF}" srcOrd="1" destOrd="0" presId="urn:microsoft.com/office/officeart/2008/layout/PictureStrips"/>
    <dgm:cxn modelId="{D69C6060-65B6-4507-BB18-87C76F1E591C}" type="presParOf" srcId="{580EB1EE-869B-4C7D-8BEA-96BEA9FBE33B}" destId="{EF81CEA8-DD8D-45C4-B2F8-78F73290BE61}" srcOrd="2" destOrd="0" presId="urn:microsoft.com/office/officeart/2008/layout/PictureStrips"/>
    <dgm:cxn modelId="{CCACC595-603E-4566-A2C6-AE8FD1DA467E}" type="presParOf" srcId="{EF81CEA8-DD8D-45C4-B2F8-78F73290BE61}" destId="{647E28FE-0D38-407C-AC64-6DD3B98D6055}" srcOrd="0" destOrd="0" presId="urn:microsoft.com/office/officeart/2008/layout/PictureStrips"/>
    <dgm:cxn modelId="{0DE873A9-659E-4C77-B621-2AFC329E3B5F}" type="presParOf" srcId="{EF81CEA8-DD8D-45C4-B2F8-78F73290BE61}" destId="{DD349029-D4E7-45FA-A5EE-32A7D28673A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A35C1-263A-457E-A1F3-ECD22D533CD3}"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t-BR"/>
        </a:p>
      </dgm:t>
    </dgm:pt>
    <dgm:pt modelId="{CC2375DA-A8CF-41F6-BE0F-CF1389B6F70B}">
      <dgm:prSet phldrT="[Texto]"/>
      <dgm:spPr/>
      <dgm:t>
        <a:bodyPr/>
        <a:lstStyle/>
        <a:p>
          <a:r>
            <a:rPr lang="pt-BR" dirty="0" smtClean="0"/>
            <a:t>2018: 85% da população brasileira vive em cidades (IBGE)</a:t>
          </a:r>
          <a:endParaRPr lang="pt-BR" dirty="0"/>
        </a:p>
      </dgm:t>
    </dgm:pt>
    <dgm:pt modelId="{B541DA2A-079E-4824-BCE7-0095C11115D5}" type="sibTrans" cxnId="{EF82CD70-CD1D-4EA8-8822-0BB20C021B93}">
      <dgm:prSet/>
      <dgm:spPr/>
      <dgm:t>
        <a:bodyPr/>
        <a:lstStyle/>
        <a:p>
          <a:endParaRPr lang="pt-BR"/>
        </a:p>
      </dgm:t>
    </dgm:pt>
    <dgm:pt modelId="{4B8D588C-E679-45A3-88A2-11D9B4CDD1E9}" type="parTrans" cxnId="{EF82CD70-CD1D-4EA8-8822-0BB20C021B93}">
      <dgm:prSet/>
      <dgm:spPr/>
      <dgm:t>
        <a:bodyPr/>
        <a:lstStyle/>
        <a:p>
          <a:endParaRPr lang="pt-BR"/>
        </a:p>
      </dgm:t>
    </dgm:pt>
    <dgm:pt modelId="{D05F2A53-D768-4D29-8F11-E21516D37685}">
      <dgm:prSet phldrT="[Texto]"/>
      <dgm:spPr/>
      <dgm:t>
        <a:bodyPr/>
        <a:lstStyle/>
        <a:p>
          <a:r>
            <a:rPr lang="pt-BR" dirty="0" smtClean="0"/>
            <a:t>2030: 90%+ população brasileira viverá em cidades (IBGE)</a:t>
          </a:r>
          <a:endParaRPr lang="pt-BR" dirty="0"/>
        </a:p>
      </dgm:t>
    </dgm:pt>
    <dgm:pt modelId="{FD47752F-E1C1-4A24-A627-1413739A2A1B}" type="parTrans" cxnId="{6776E872-7398-41BB-B3FB-A50F9C701166}">
      <dgm:prSet/>
      <dgm:spPr/>
      <dgm:t>
        <a:bodyPr/>
        <a:lstStyle/>
        <a:p>
          <a:endParaRPr lang="pt-BR"/>
        </a:p>
      </dgm:t>
    </dgm:pt>
    <dgm:pt modelId="{50C18D5E-E9AE-48BC-ADB3-C4DA35C6B3B5}" type="sibTrans" cxnId="{6776E872-7398-41BB-B3FB-A50F9C701166}">
      <dgm:prSet/>
      <dgm:spPr/>
      <dgm:t>
        <a:bodyPr/>
        <a:lstStyle/>
        <a:p>
          <a:endParaRPr lang="pt-BR"/>
        </a:p>
      </dgm:t>
    </dgm:pt>
    <dgm:pt modelId="{580EB1EE-869B-4C7D-8BEA-96BEA9FBE33B}" type="pres">
      <dgm:prSet presAssocID="{176A35C1-263A-457E-A1F3-ECD22D533CD3}" presName="Name0" presStyleCnt="0">
        <dgm:presLayoutVars>
          <dgm:dir/>
          <dgm:resizeHandles val="exact"/>
        </dgm:presLayoutVars>
      </dgm:prSet>
      <dgm:spPr/>
      <dgm:t>
        <a:bodyPr/>
        <a:lstStyle/>
        <a:p>
          <a:endParaRPr lang="pt-BR"/>
        </a:p>
      </dgm:t>
    </dgm:pt>
    <dgm:pt modelId="{3B20E867-8994-4E19-9052-AC97651B79F0}" type="pres">
      <dgm:prSet presAssocID="{CC2375DA-A8CF-41F6-BE0F-CF1389B6F70B}" presName="composite" presStyleCnt="0"/>
      <dgm:spPr/>
    </dgm:pt>
    <dgm:pt modelId="{12D407EA-30C4-4811-8D09-8837DDC68177}" type="pres">
      <dgm:prSet presAssocID="{CC2375DA-A8CF-41F6-BE0F-CF1389B6F70B}" presName="rect1" presStyleLbl="trAlignAcc1" presStyleIdx="0" presStyleCnt="2">
        <dgm:presLayoutVars>
          <dgm:bulletEnabled val="1"/>
        </dgm:presLayoutVars>
      </dgm:prSet>
      <dgm:spPr/>
      <dgm:t>
        <a:bodyPr/>
        <a:lstStyle/>
        <a:p>
          <a:endParaRPr lang="pt-BR"/>
        </a:p>
      </dgm:t>
    </dgm:pt>
    <dgm:pt modelId="{E3EB3985-645C-4200-8765-B7C4AFFD071D}" type="pres">
      <dgm:prSet presAssocID="{CC2375DA-A8CF-41F6-BE0F-CF1389B6F70B}" presName="rect2" presStyleLbl="fgImgPlace1" presStyleIdx="0" presStyleCnt="2"/>
      <dgm:spPr/>
    </dgm:pt>
    <dgm:pt modelId="{4E3EF855-B755-4578-B35B-E391BE82A5B5}" type="pres">
      <dgm:prSet presAssocID="{B541DA2A-079E-4824-BCE7-0095C11115D5}" presName="sibTrans" presStyleCnt="0"/>
      <dgm:spPr/>
    </dgm:pt>
    <dgm:pt modelId="{B9951598-4519-4831-B501-842B896FDD0F}" type="pres">
      <dgm:prSet presAssocID="{D05F2A53-D768-4D29-8F11-E21516D37685}" presName="composite" presStyleCnt="0"/>
      <dgm:spPr/>
    </dgm:pt>
    <dgm:pt modelId="{6C9EBB44-89F5-4F4E-ABE1-A4F21029CE0F}" type="pres">
      <dgm:prSet presAssocID="{D05F2A53-D768-4D29-8F11-E21516D37685}" presName="rect1" presStyleLbl="trAlignAcc1" presStyleIdx="1" presStyleCnt="2">
        <dgm:presLayoutVars>
          <dgm:bulletEnabled val="1"/>
        </dgm:presLayoutVars>
      </dgm:prSet>
      <dgm:spPr/>
      <dgm:t>
        <a:bodyPr/>
        <a:lstStyle/>
        <a:p>
          <a:endParaRPr lang="pt-BR"/>
        </a:p>
      </dgm:t>
    </dgm:pt>
    <dgm:pt modelId="{87279A9A-7C2E-4124-B1D4-0971B9658AD3}" type="pres">
      <dgm:prSet presAssocID="{D05F2A53-D768-4D29-8F11-E21516D37685}" presName="rect2" presStyleLbl="fgImgPlace1" presStyleIdx="1" presStyleCnt="2"/>
      <dgm:spPr/>
    </dgm:pt>
  </dgm:ptLst>
  <dgm:cxnLst>
    <dgm:cxn modelId="{A874E242-A7EB-4574-822F-E134930D8EB7}" type="presOf" srcId="{176A35C1-263A-457E-A1F3-ECD22D533CD3}" destId="{580EB1EE-869B-4C7D-8BEA-96BEA9FBE33B}" srcOrd="0" destOrd="0" presId="urn:microsoft.com/office/officeart/2008/layout/PictureStrips"/>
    <dgm:cxn modelId="{9E8C7B34-4D15-4CD7-ACD2-F87937ACD27E}" type="presOf" srcId="{D05F2A53-D768-4D29-8F11-E21516D37685}" destId="{6C9EBB44-89F5-4F4E-ABE1-A4F21029CE0F}" srcOrd="0" destOrd="0" presId="urn:microsoft.com/office/officeart/2008/layout/PictureStrips"/>
    <dgm:cxn modelId="{EF82CD70-CD1D-4EA8-8822-0BB20C021B93}" srcId="{176A35C1-263A-457E-A1F3-ECD22D533CD3}" destId="{CC2375DA-A8CF-41F6-BE0F-CF1389B6F70B}" srcOrd="0" destOrd="0" parTransId="{4B8D588C-E679-45A3-88A2-11D9B4CDD1E9}" sibTransId="{B541DA2A-079E-4824-BCE7-0095C11115D5}"/>
    <dgm:cxn modelId="{23D15D40-31B1-4D84-B6EE-E6AD1F682F1B}" type="presOf" srcId="{CC2375DA-A8CF-41F6-BE0F-CF1389B6F70B}" destId="{12D407EA-30C4-4811-8D09-8837DDC68177}" srcOrd="0" destOrd="0" presId="urn:microsoft.com/office/officeart/2008/layout/PictureStrips"/>
    <dgm:cxn modelId="{6776E872-7398-41BB-B3FB-A50F9C701166}" srcId="{176A35C1-263A-457E-A1F3-ECD22D533CD3}" destId="{D05F2A53-D768-4D29-8F11-E21516D37685}" srcOrd="1" destOrd="0" parTransId="{FD47752F-E1C1-4A24-A627-1413739A2A1B}" sibTransId="{50C18D5E-E9AE-48BC-ADB3-C4DA35C6B3B5}"/>
    <dgm:cxn modelId="{2CF86AD6-EF98-4DEB-9A73-840272B92A5A}" type="presParOf" srcId="{580EB1EE-869B-4C7D-8BEA-96BEA9FBE33B}" destId="{3B20E867-8994-4E19-9052-AC97651B79F0}" srcOrd="0" destOrd="0" presId="urn:microsoft.com/office/officeart/2008/layout/PictureStrips"/>
    <dgm:cxn modelId="{8E855A5D-E13E-4252-8577-0BDA4F290BD7}" type="presParOf" srcId="{3B20E867-8994-4E19-9052-AC97651B79F0}" destId="{12D407EA-30C4-4811-8D09-8837DDC68177}" srcOrd="0" destOrd="0" presId="urn:microsoft.com/office/officeart/2008/layout/PictureStrips"/>
    <dgm:cxn modelId="{5DCA887F-CC6A-468D-9450-15A89B771F61}" type="presParOf" srcId="{3B20E867-8994-4E19-9052-AC97651B79F0}" destId="{E3EB3985-645C-4200-8765-B7C4AFFD071D}" srcOrd="1" destOrd="0" presId="urn:microsoft.com/office/officeart/2008/layout/PictureStrips"/>
    <dgm:cxn modelId="{DEE2279D-03A4-4FEE-A088-6E740F767617}" type="presParOf" srcId="{580EB1EE-869B-4C7D-8BEA-96BEA9FBE33B}" destId="{4E3EF855-B755-4578-B35B-E391BE82A5B5}" srcOrd="1" destOrd="0" presId="urn:microsoft.com/office/officeart/2008/layout/PictureStrips"/>
    <dgm:cxn modelId="{AEAF52C3-91F9-4031-B789-8F60B2181E0C}" type="presParOf" srcId="{580EB1EE-869B-4C7D-8BEA-96BEA9FBE33B}" destId="{B9951598-4519-4831-B501-842B896FDD0F}" srcOrd="2" destOrd="0" presId="urn:microsoft.com/office/officeart/2008/layout/PictureStrips"/>
    <dgm:cxn modelId="{980F111D-2AB6-419C-AA2C-087D4C8077EF}" type="presParOf" srcId="{B9951598-4519-4831-B501-842B896FDD0F}" destId="{6C9EBB44-89F5-4F4E-ABE1-A4F21029CE0F}" srcOrd="0" destOrd="0" presId="urn:microsoft.com/office/officeart/2008/layout/PictureStrips"/>
    <dgm:cxn modelId="{5925F38A-B19F-4BBB-9F5C-934AF720E94D}" type="presParOf" srcId="{B9951598-4519-4831-B501-842B896FDD0F}" destId="{87279A9A-7C2E-4124-B1D4-0971B9658AD3}"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A35C1-263A-457E-A1F3-ECD22D533CD3}"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t-BR"/>
        </a:p>
      </dgm:t>
    </dgm:pt>
    <dgm:pt modelId="{9DAB21E7-2377-4A63-859C-8ACBB36DCBDD}">
      <dgm:prSet phldrT="[Texto]"/>
      <dgm:spPr/>
      <dgm:t>
        <a:bodyPr/>
        <a:lstStyle/>
        <a:p>
          <a:r>
            <a:rPr lang="pt-BR" dirty="0" smtClean="0"/>
            <a:t>Mais da metade da população mundial vive em cidades</a:t>
          </a:r>
          <a:endParaRPr lang="pt-BR" dirty="0"/>
        </a:p>
      </dgm:t>
    </dgm:pt>
    <dgm:pt modelId="{4FB3DE99-5337-4F55-A3BD-4F593BE907BE}" type="parTrans" cxnId="{0931DB93-EB3E-4B8F-82FA-20885E107F6D}">
      <dgm:prSet/>
      <dgm:spPr/>
      <dgm:t>
        <a:bodyPr/>
        <a:lstStyle/>
        <a:p>
          <a:endParaRPr lang="pt-BR"/>
        </a:p>
      </dgm:t>
    </dgm:pt>
    <dgm:pt modelId="{6069571D-21FD-4518-88A3-6C8D06815D78}" type="sibTrans" cxnId="{0931DB93-EB3E-4B8F-82FA-20885E107F6D}">
      <dgm:prSet/>
      <dgm:spPr/>
      <dgm:t>
        <a:bodyPr/>
        <a:lstStyle/>
        <a:p>
          <a:endParaRPr lang="pt-BR"/>
        </a:p>
      </dgm:t>
    </dgm:pt>
    <dgm:pt modelId="{203D15AC-51D8-45FF-9276-E88CDF2C3506}">
      <dgm:prSet phldrT="[Texto]"/>
      <dgm:spPr/>
      <dgm:t>
        <a:bodyPr/>
        <a:lstStyle/>
        <a:p>
          <a:r>
            <a:rPr lang="pt-BR" dirty="0" smtClean="0"/>
            <a:t>Em 2050, mais de 70% da população mundial viverá em cidades</a:t>
          </a:r>
          <a:endParaRPr lang="pt-BR" dirty="0"/>
        </a:p>
      </dgm:t>
    </dgm:pt>
    <dgm:pt modelId="{949CDC58-A4D6-432F-A2B9-B1AFFFC0DBFB}" type="parTrans" cxnId="{F1527370-2D27-4AA1-9A9F-57A738B2D0AE}">
      <dgm:prSet/>
      <dgm:spPr/>
      <dgm:t>
        <a:bodyPr/>
        <a:lstStyle/>
        <a:p>
          <a:endParaRPr lang="pt-BR"/>
        </a:p>
      </dgm:t>
    </dgm:pt>
    <dgm:pt modelId="{4CE6B3C5-AB5A-429D-984F-96098455ECB1}" type="sibTrans" cxnId="{F1527370-2D27-4AA1-9A9F-57A738B2D0AE}">
      <dgm:prSet/>
      <dgm:spPr/>
      <dgm:t>
        <a:bodyPr/>
        <a:lstStyle/>
        <a:p>
          <a:endParaRPr lang="pt-BR"/>
        </a:p>
      </dgm:t>
    </dgm:pt>
    <dgm:pt modelId="{580EB1EE-869B-4C7D-8BEA-96BEA9FBE33B}" type="pres">
      <dgm:prSet presAssocID="{176A35C1-263A-457E-A1F3-ECD22D533CD3}" presName="Name0" presStyleCnt="0">
        <dgm:presLayoutVars>
          <dgm:dir/>
          <dgm:resizeHandles val="exact"/>
        </dgm:presLayoutVars>
      </dgm:prSet>
      <dgm:spPr/>
      <dgm:t>
        <a:bodyPr/>
        <a:lstStyle/>
        <a:p>
          <a:endParaRPr lang="pt-BR"/>
        </a:p>
      </dgm:t>
    </dgm:pt>
    <dgm:pt modelId="{3B6A3A0E-7E40-4AB7-8230-062D5189E63E}" type="pres">
      <dgm:prSet presAssocID="{9DAB21E7-2377-4A63-859C-8ACBB36DCBDD}" presName="composite" presStyleCnt="0"/>
      <dgm:spPr/>
    </dgm:pt>
    <dgm:pt modelId="{9ECDDC9D-1779-4A73-9601-B209BA9AE5E1}" type="pres">
      <dgm:prSet presAssocID="{9DAB21E7-2377-4A63-859C-8ACBB36DCBDD}" presName="rect1" presStyleLbl="trAlignAcc1" presStyleIdx="0" presStyleCnt="2">
        <dgm:presLayoutVars>
          <dgm:bulletEnabled val="1"/>
        </dgm:presLayoutVars>
      </dgm:prSet>
      <dgm:spPr/>
      <dgm:t>
        <a:bodyPr/>
        <a:lstStyle/>
        <a:p>
          <a:endParaRPr lang="pt-BR"/>
        </a:p>
      </dgm:t>
    </dgm:pt>
    <dgm:pt modelId="{6430478D-2D41-4A65-9244-E6A759E6A0A2}" type="pres">
      <dgm:prSet presAssocID="{9DAB21E7-2377-4A63-859C-8ACBB36DCBDD}" presName="rect2" presStyleLbl="fgImgPlace1" presStyleIdx="0" presStyleCnt="2"/>
      <dgm:spPr/>
    </dgm:pt>
    <dgm:pt modelId="{A961E5E8-F903-499D-9FF4-683A1D89B7DF}" type="pres">
      <dgm:prSet presAssocID="{6069571D-21FD-4518-88A3-6C8D06815D78}" presName="sibTrans" presStyleCnt="0"/>
      <dgm:spPr/>
    </dgm:pt>
    <dgm:pt modelId="{EF81CEA8-DD8D-45C4-B2F8-78F73290BE61}" type="pres">
      <dgm:prSet presAssocID="{203D15AC-51D8-45FF-9276-E88CDF2C3506}" presName="composite" presStyleCnt="0"/>
      <dgm:spPr/>
    </dgm:pt>
    <dgm:pt modelId="{647E28FE-0D38-407C-AC64-6DD3B98D6055}" type="pres">
      <dgm:prSet presAssocID="{203D15AC-51D8-45FF-9276-E88CDF2C3506}" presName="rect1" presStyleLbl="trAlignAcc1" presStyleIdx="1" presStyleCnt="2">
        <dgm:presLayoutVars>
          <dgm:bulletEnabled val="1"/>
        </dgm:presLayoutVars>
      </dgm:prSet>
      <dgm:spPr/>
      <dgm:t>
        <a:bodyPr/>
        <a:lstStyle/>
        <a:p>
          <a:endParaRPr lang="pt-BR"/>
        </a:p>
      </dgm:t>
    </dgm:pt>
    <dgm:pt modelId="{DD349029-D4E7-45FA-A5EE-32A7D28673A7}" type="pres">
      <dgm:prSet presAssocID="{203D15AC-51D8-45FF-9276-E88CDF2C3506}" presName="rect2" presStyleLbl="fgImgPlace1" presStyleIdx="1" presStyleCnt="2"/>
      <dgm:spPr/>
      <dgm:t>
        <a:bodyPr/>
        <a:lstStyle/>
        <a:p>
          <a:endParaRPr lang="pt-BR"/>
        </a:p>
      </dgm:t>
    </dgm:pt>
  </dgm:ptLst>
  <dgm:cxnLst>
    <dgm:cxn modelId="{A874E242-A7EB-4574-822F-E134930D8EB7}" type="presOf" srcId="{176A35C1-263A-457E-A1F3-ECD22D533CD3}" destId="{580EB1EE-869B-4C7D-8BEA-96BEA9FBE33B}" srcOrd="0" destOrd="0" presId="urn:microsoft.com/office/officeart/2008/layout/PictureStrips"/>
    <dgm:cxn modelId="{B55B8004-B412-439C-B925-752499391590}" type="presOf" srcId="{203D15AC-51D8-45FF-9276-E88CDF2C3506}" destId="{647E28FE-0D38-407C-AC64-6DD3B98D6055}" srcOrd="0" destOrd="0" presId="urn:microsoft.com/office/officeart/2008/layout/PictureStrips"/>
    <dgm:cxn modelId="{B06F0BD3-6DB4-4CFF-8FEE-3078BDB7A072}" type="presOf" srcId="{9DAB21E7-2377-4A63-859C-8ACBB36DCBDD}" destId="{9ECDDC9D-1779-4A73-9601-B209BA9AE5E1}" srcOrd="0" destOrd="0" presId="urn:microsoft.com/office/officeart/2008/layout/PictureStrips"/>
    <dgm:cxn modelId="{0931DB93-EB3E-4B8F-82FA-20885E107F6D}" srcId="{176A35C1-263A-457E-A1F3-ECD22D533CD3}" destId="{9DAB21E7-2377-4A63-859C-8ACBB36DCBDD}" srcOrd="0" destOrd="0" parTransId="{4FB3DE99-5337-4F55-A3BD-4F593BE907BE}" sibTransId="{6069571D-21FD-4518-88A3-6C8D06815D78}"/>
    <dgm:cxn modelId="{F1527370-2D27-4AA1-9A9F-57A738B2D0AE}" srcId="{176A35C1-263A-457E-A1F3-ECD22D533CD3}" destId="{203D15AC-51D8-45FF-9276-E88CDF2C3506}" srcOrd="1" destOrd="0" parTransId="{949CDC58-A4D6-432F-A2B9-B1AFFFC0DBFB}" sibTransId="{4CE6B3C5-AB5A-429D-984F-96098455ECB1}"/>
    <dgm:cxn modelId="{3B5129EB-83A3-4990-A344-D0A72FDD3ADB}" type="presParOf" srcId="{580EB1EE-869B-4C7D-8BEA-96BEA9FBE33B}" destId="{3B6A3A0E-7E40-4AB7-8230-062D5189E63E}" srcOrd="0" destOrd="0" presId="urn:microsoft.com/office/officeart/2008/layout/PictureStrips"/>
    <dgm:cxn modelId="{89711F1D-00FA-49E6-A3D8-D1010F666CD9}" type="presParOf" srcId="{3B6A3A0E-7E40-4AB7-8230-062D5189E63E}" destId="{9ECDDC9D-1779-4A73-9601-B209BA9AE5E1}" srcOrd="0" destOrd="0" presId="urn:microsoft.com/office/officeart/2008/layout/PictureStrips"/>
    <dgm:cxn modelId="{362BB81E-585F-43BA-974D-628BCA7B281A}" type="presParOf" srcId="{3B6A3A0E-7E40-4AB7-8230-062D5189E63E}" destId="{6430478D-2D41-4A65-9244-E6A759E6A0A2}" srcOrd="1" destOrd="0" presId="urn:microsoft.com/office/officeart/2008/layout/PictureStrips"/>
    <dgm:cxn modelId="{7EC47C7B-CE73-4039-B84C-2832C4CD6960}" type="presParOf" srcId="{580EB1EE-869B-4C7D-8BEA-96BEA9FBE33B}" destId="{A961E5E8-F903-499D-9FF4-683A1D89B7DF}" srcOrd="1" destOrd="0" presId="urn:microsoft.com/office/officeart/2008/layout/PictureStrips"/>
    <dgm:cxn modelId="{D69C6060-65B6-4507-BB18-87C76F1E591C}" type="presParOf" srcId="{580EB1EE-869B-4C7D-8BEA-96BEA9FBE33B}" destId="{EF81CEA8-DD8D-45C4-B2F8-78F73290BE61}" srcOrd="2" destOrd="0" presId="urn:microsoft.com/office/officeart/2008/layout/PictureStrips"/>
    <dgm:cxn modelId="{CCACC595-603E-4566-A2C6-AE8FD1DA467E}" type="presParOf" srcId="{EF81CEA8-DD8D-45C4-B2F8-78F73290BE61}" destId="{647E28FE-0D38-407C-AC64-6DD3B98D6055}" srcOrd="0" destOrd="0" presId="urn:microsoft.com/office/officeart/2008/layout/PictureStrips"/>
    <dgm:cxn modelId="{0DE873A9-659E-4C77-B621-2AFC329E3B5F}" type="presParOf" srcId="{EF81CEA8-DD8D-45C4-B2F8-78F73290BE61}" destId="{DD349029-D4E7-45FA-A5EE-32A7D28673A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6A35C1-263A-457E-A1F3-ECD22D533CD3}"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t-BR"/>
        </a:p>
      </dgm:t>
    </dgm:pt>
    <dgm:pt modelId="{CC2375DA-A8CF-41F6-BE0F-CF1389B6F70B}">
      <dgm:prSet phldrT="[Texto]"/>
      <dgm:spPr/>
      <dgm:t>
        <a:bodyPr/>
        <a:lstStyle/>
        <a:p>
          <a:r>
            <a:rPr lang="pt-BR" dirty="0" smtClean="0"/>
            <a:t>2018: 85% da população brasileira vive em cidades (IBGE)</a:t>
          </a:r>
          <a:endParaRPr lang="pt-BR" dirty="0"/>
        </a:p>
      </dgm:t>
    </dgm:pt>
    <dgm:pt modelId="{B541DA2A-079E-4824-BCE7-0095C11115D5}" type="sibTrans" cxnId="{EF82CD70-CD1D-4EA8-8822-0BB20C021B93}">
      <dgm:prSet/>
      <dgm:spPr/>
      <dgm:t>
        <a:bodyPr/>
        <a:lstStyle/>
        <a:p>
          <a:endParaRPr lang="pt-BR"/>
        </a:p>
      </dgm:t>
    </dgm:pt>
    <dgm:pt modelId="{4B8D588C-E679-45A3-88A2-11D9B4CDD1E9}" type="parTrans" cxnId="{EF82CD70-CD1D-4EA8-8822-0BB20C021B93}">
      <dgm:prSet/>
      <dgm:spPr/>
      <dgm:t>
        <a:bodyPr/>
        <a:lstStyle/>
        <a:p>
          <a:endParaRPr lang="pt-BR"/>
        </a:p>
      </dgm:t>
    </dgm:pt>
    <dgm:pt modelId="{D05F2A53-D768-4D29-8F11-E21516D37685}">
      <dgm:prSet phldrT="[Texto]"/>
      <dgm:spPr/>
      <dgm:t>
        <a:bodyPr/>
        <a:lstStyle/>
        <a:p>
          <a:r>
            <a:rPr lang="pt-BR" dirty="0" smtClean="0"/>
            <a:t>2030: 90%+ </a:t>
          </a:r>
          <a:r>
            <a:rPr lang="pt-BR" smtClean="0"/>
            <a:t>população brasileira viverá </a:t>
          </a:r>
          <a:r>
            <a:rPr lang="pt-BR" dirty="0" smtClean="0"/>
            <a:t>em cidades (IBGE)</a:t>
          </a:r>
          <a:endParaRPr lang="pt-BR" dirty="0"/>
        </a:p>
      </dgm:t>
    </dgm:pt>
    <dgm:pt modelId="{FD47752F-E1C1-4A24-A627-1413739A2A1B}" type="parTrans" cxnId="{6776E872-7398-41BB-B3FB-A50F9C701166}">
      <dgm:prSet/>
      <dgm:spPr/>
      <dgm:t>
        <a:bodyPr/>
        <a:lstStyle/>
        <a:p>
          <a:endParaRPr lang="pt-BR"/>
        </a:p>
      </dgm:t>
    </dgm:pt>
    <dgm:pt modelId="{50C18D5E-E9AE-48BC-ADB3-C4DA35C6B3B5}" type="sibTrans" cxnId="{6776E872-7398-41BB-B3FB-A50F9C701166}">
      <dgm:prSet/>
      <dgm:spPr/>
      <dgm:t>
        <a:bodyPr/>
        <a:lstStyle/>
        <a:p>
          <a:endParaRPr lang="pt-BR"/>
        </a:p>
      </dgm:t>
    </dgm:pt>
    <dgm:pt modelId="{580EB1EE-869B-4C7D-8BEA-96BEA9FBE33B}" type="pres">
      <dgm:prSet presAssocID="{176A35C1-263A-457E-A1F3-ECD22D533CD3}" presName="Name0" presStyleCnt="0">
        <dgm:presLayoutVars>
          <dgm:dir/>
          <dgm:resizeHandles val="exact"/>
        </dgm:presLayoutVars>
      </dgm:prSet>
      <dgm:spPr/>
      <dgm:t>
        <a:bodyPr/>
        <a:lstStyle/>
        <a:p>
          <a:endParaRPr lang="pt-BR"/>
        </a:p>
      </dgm:t>
    </dgm:pt>
    <dgm:pt modelId="{3B20E867-8994-4E19-9052-AC97651B79F0}" type="pres">
      <dgm:prSet presAssocID="{CC2375DA-A8CF-41F6-BE0F-CF1389B6F70B}" presName="composite" presStyleCnt="0"/>
      <dgm:spPr/>
    </dgm:pt>
    <dgm:pt modelId="{12D407EA-30C4-4811-8D09-8837DDC68177}" type="pres">
      <dgm:prSet presAssocID="{CC2375DA-A8CF-41F6-BE0F-CF1389B6F70B}" presName="rect1" presStyleLbl="trAlignAcc1" presStyleIdx="0" presStyleCnt="2">
        <dgm:presLayoutVars>
          <dgm:bulletEnabled val="1"/>
        </dgm:presLayoutVars>
      </dgm:prSet>
      <dgm:spPr/>
      <dgm:t>
        <a:bodyPr/>
        <a:lstStyle/>
        <a:p>
          <a:endParaRPr lang="pt-BR"/>
        </a:p>
      </dgm:t>
    </dgm:pt>
    <dgm:pt modelId="{E3EB3985-645C-4200-8765-B7C4AFFD071D}" type="pres">
      <dgm:prSet presAssocID="{CC2375DA-A8CF-41F6-BE0F-CF1389B6F70B}" presName="rect2" presStyleLbl="fgImgPlace1" presStyleIdx="0" presStyleCnt="2"/>
      <dgm:spPr/>
    </dgm:pt>
    <dgm:pt modelId="{4E3EF855-B755-4578-B35B-E391BE82A5B5}" type="pres">
      <dgm:prSet presAssocID="{B541DA2A-079E-4824-BCE7-0095C11115D5}" presName="sibTrans" presStyleCnt="0"/>
      <dgm:spPr/>
    </dgm:pt>
    <dgm:pt modelId="{B9951598-4519-4831-B501-842B896FDD0F}" type="pres">
      <dgm:prSet presAssocID="{D05F2A53-D768-4D29-8F11-E21516D37685}" presName="composite" presStyleCnt="0"/>
      <dgm:spPr/>
    </dgm:pt>
    <dgm:pt modelId="{6C9EBB44-89F5-4F4E-ABE1-A4F21029CE0F}" type="pres">
      <dgm:prSet presAssocID="{D05F2A53-D768-4D29-8F11-E21516D37685}" presName="rect1" presStyleLbl="trAlignAcc1" presStyleIdx="1" presStyleCnt="2">
        <dgm:presLayoutVars>
          <dgm:bulletEnabled val="1"/>
        </dgm:presLayoutVars>
      </dgm:prSet>
      <dgm:spPr/>
      <dgm:t>
        <a:bodyPr/>
        <a:lstStyle/>
        <a:p>
          <a:endParaRPr lang="pt-BR"/>
        </a:p>
      </dgm:t>
    </dgm:pt>
    <dgm:pt modelId="{87279A9A-7C2E-4124-B1D4-0971B9658AD3}" type="pres">
      <dgm:prSet presAssocID="{D05F2A53-D768-4D29-8F11-E21516D37685}" presName="rect2" presStyleLbl="fgImgPlace1" presStyleIdx="1" presStyleCnt="2"/>
      <dgm:spPr/>
    </dgm:pt>
  </dgm:ptLst>
  <dgm:cxnLst>
    <dgm:cxn modelId="{A874E242-A7EB-4574-822F-E134930D8EB7}" type="presOf" srcId="{176A35C1-263A-457E-A1F3-ECD22D533CD3}" destId="{580EB1EE-869B-4C7D-8BEA-96BEA9FBE33B}" srcOrd="0" destOrd="0" presId="urn:microsoft.com/office/officeart/2008/layout/PictureStrips"/>
    <dgm:cxn modelId="{9E8C7B34-4D15-4CD7-ACD2-F87937ACD27E}" type="presOf" srcId="{D05F2A53-D768-4D29-8F11-E21516D37685}" destId="{6C9EBB44-89F5-4F4E-ABE1-A4F21029CE0F}" srcOrd="0" destOrd="0" presId="urn:microsoft.com/office/officeart/2008/layout/PictureStrips"/>
    <dgm:cxn modelId="{EF82CD70-CD1D-4EA8-8822-0BB20C021B93}" srcId="{176A35C1-263A-457E-A1F3-ECD22D533CD3}" destId="{CC2375DA-A8CF-41F6-BE0F-CF1389B6F70B}" srcOrd="0" destOrd="0" parTransId="{4B8D588C-E679-45A3-88A2-11D9B4CDD1E9}" sibTransId="{B541DA2A-079E-4824-BCE7-0095C11115D5}"/>
    <dgm:cxn modelId="{23D15D40-31B1-4D84-B6EE-E6AD1F682F1B}" type="presOf" srcId="{CC2375DA-A8CF-41F6-BE0F-CF1389B6F70B}" destId="{12D407EA-30C4-4811-8D09-8837DDC68177}" srcOrd="0" destOrd="0" presId="urn:microsoft.com/office/officeart/2008/layout/PictureStrips"/>
    <dgm:cxn modelId="{6776E872-7398-41BB-B3FB-A50F9C701166}" srcId="{176A35C1-263A-457E-A1F3-ECD22D533CD3}" destId="{D05F2A53-D768-4D29-8F11-E21516D37685}" srcOrd="1" destOrd="0" parTransId="{FD47752F-E1C1-4A24-A627-1413739A2A1B}" sibTransId="{50C18D5E-E9AE-48BC-ADB3-C4DA35C6B3B5}"/>
    <dgm:cxn modelId="{2CF86AD6-EF98-4DEB-9A73-840272B92A5A}" type="presParOf" srcId="{580EB1EE-869B-4C7D-8BEA-96BEA9FBE33B}" destId="{3B20E867-8994-4E19-9052-AC97651B79F0}" srcOrd="0" destOrd="0" presId="urn:microsoft.com/office/officeart/2008/layout/PictureStrips"/>
    <dgm:cxn modelId="{8E855A5D-E13E-4252-8577-0BDA4F290BD7}" type="presParOf" srcId="{3B20E867-8994-4E19-9052-AC97651B79F0}" destId="{12D407EA-30C4-4811-8D09-8837DDC68177}" srcOrd="0" destOrd="0" presId="urn:microsoft.com/office/officeart/2008/layout/PictureStrips"/>
    <dgm:cxn modelId="{5DCA887F-CC6A-468D-9450-15A89B771F61}" type="presParOf" srcId="{3B20E867-8994-4E19-9052-AC97651B79F0}" destId="{E3EB3985-645C-4200-8765-B7C4AFFD071D}" srcOrd="1" destOrd="0" presId="urn:microsoft.com/office/officeart/2008/layout/PictureStrips"/>
    <dgm:cxn modelId="{DEE2279D-03A4-4FEE-A088-6E740F767617}" type="presParOf" srcId="{580EB1EE-869B-4C7D-8BEA-96BEA9FBE33B}" destId="{4E3EF855-B755-4578-B35B-E391BE82A5B5}" srcOrd="1" destOrd="0" presId="urn:microsoft.com/office/officeart/2008/layout/PictureStrips"/>
    <dgm:cxn modelId="{AEAF52C3-91F9-4031-B789-8F60B2181E0C}" type="presParOf" srcId="{580EB1EE-869B-4C7D-8BEA-96BEA9FBE33B}" destId="{B9951598-4519-4831-B501-842B896FDD0F}" srcOrd="2" destOrd="0" presId="urn:microsoft.com/office/officeart/2008/layout/PictureStrips"/>
    <dgm:cxn modelId="{980F111D-2AB6-419C-AA2C-087D4C8077EF}" type="presParOf" srcId="{B9951598-4519-4831-B501-842B896FDD0F}" destId="{6C9EBB44-89F5-4F4E-ABE1-A4F21029CE0F}" srcOrd="0" destOrd="0" presId="urn:microsoft.com/office/officeart/2008/layout/PictureStrips"/>
    <dgm:cxn modelId="{5925F38A-B19F-4BBB-9F5C-934AF720E94D}" type="presParOf" srcId="{B9951598-4519-4831-B501-842B896FDD0F}" destId="{87279A9A-7C2E-4124-B1D4-0971B9658AD3}"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A71FC-9B5A-4AD5-8C7C-D4EF63936A15}" type="doc">
      <dgm:prSet loTypeId="urn:microsoft.com/office/officeart/2005/8/layout/hierarchy6" loCatId="hierarchy" qsTypeId="urn:microsoft.com/office/officeart/2005/8/quickstyle/3d1" qsCatId="3D" csTypeId="urn:microsoft.com/office/officeart/2005/8/colors/accent1_4" csCatId="accent1" phldr="1"/>
      <dgm:spPr/>
      <dgm:t>
        <a:bodyPr/>
        <a:lstStyle/>
        <a:p>
          <a:endParaRPr lang="pt-BR"/>
        </a:p>
      </dgm:t>
    </dgm:pt>
    <dgm:pt modelId="{2CB9E225-27BB-415E-B166-693D8F8D540F}">
      <dgm:prSet phldrT="[Texto]"/>
      <dgm:spPr/>
      <dgm:t>
        <a:bodyPr/>
        <a:lstStyle/>
        <a:p>
          <a:r>
            <a:rPr lang="pt-BR" dirty="0" smtClean="0"/>
            <a:t>Geração de energia elétrica</a:t>
          </a:r>
          <a:endParaRPr lang="pt-BR" dirty="0"/>
        </a:p>
      </dgm:t>
    </dgm:pt>
    <dgm:pt modelId="{C4B03B85-870F-487A-A9BC-B21D6708305F}" type="parTrans" cxnId="{A6413B58-31AE-4C44-8F2A-D4E088574E89}">
      <dgm:prSet/>
      <dgm:spPr/>
      <dgm:t>
        <a:bodyPr/>
        <a:lstStyle/>
        <a:p>
          <a:endParaRPr lang="pt-BR"/>
        </a:p>
      </dgm:t>
    </dgm:pt>
    <dgm:pt modelId="{746E436C-966C-44B1-A58B-1890D6E325E6}" type="sibTrans" cxnId="{A6413B58-31AE-4C44-8F2A-D4E088574E89}">
      <dgm:prSet/>
      <dgm:spPr/>
      <dgm:t>
        <a:bodyPr/>
        <a:lstStyle/>
        <a:p>
          <a:endParaRPr lang="pt-BR"/>
        </a:p>
      </dgm:t>
    </dgm:pt>
    <dgm:pt modelId="{FCFC591C-756B-460D-A9F0-5261CF27C368}">
      <dgm:prSet phldrT="[Texto]"/>
      <dgm:spPr/>
      <dgm:t>
        <a:bodyPr/>
        <a:lstStyle/>
        <a:p>
          <a:r>
            <a:rPr lang="pt-BR" dirty="0" smtClean="0"/>
            <a:t>Despachável</a:t>
          </a:r>
          <a:endParaRPr lang="pt-BR" dirty="0"/>
        </a:p>
      </dgm:t>
    </dgm:pt>
    <dgm:pt modelId="{DE486D9C-F407-491D-A646-1D3698868934}" type="parTrans" cxnId="{F997812B-AFD2-41FC-B099-7ED1B31648B3}">
      <dgm:prSet/>
      <dgm:spPr/>
      <dgm:t>
        <a:bodyPr/>
        <a:lstStyle/>
        <a:p>
          <a:endParaRPr lang="pt-BR"/>
        </a:p>
      </dgm:t>
    </dgm:pt>
    <dgm:pt modelId="{27DAB2F4-685D-4310-B4AD-B7E89CC9A747}" type="sibTrans" cxnId="{F997812B-AFD2-41FC-B099-7ED1B31648B3}">
      <dgm:prSet/>
      <dgm:spPr/>
      <dgm:t>
        <a:bodyPr/>
        <a:lstStyle/>
        <a:p>
          <a:endParaRPr lang="pt-BR"/>
        </a:p>
      </dgm:t>
    </dgm:pt>
    <dgm:pt modelId="{3D44DFF7-DDFA-41B2-9109-2A07A6DFD98A}">
      <dgm:prSet phldrT="[Texto]"/>
      <dgm:spPr/>
      <dgm:t>
        <a:bodyPr/>
        <a:lstStyle/>
        <a:p>
          <a:r>
            <a:rPr lang="pt-BR" dirty="0" smtClean="0"/>
            <a:t>UHE</a:t>
          </a:r>
        </a:p>
        <a:p>
          <a:r>
            <a:rPr lang="pt-BR" dirty="0" smtClean="0"/>
            <a:t>com reservatório</a:t>
          </a:r>
          <a:endParaRPr lang="pt-BR" dirty="0"/>
        </a:p>
      </dgm:t>
    </dgm:pt>
    <dgm:pt modelId="{FE5E03EE-8B05-4A73-A774-D0331E893150}" type="parTrans" cxnId="{F7FA4C54-73E4-4EE0-A2D5-D545F0DF3CD1}">
      <dgm:prSet/>
      <dgm:spPr/>
      <dgm:t>
        <a:bodyPr/>
        <a:lstStyle/>
        <a:p>
          <a:endParaRPr lang="pt-BR"/>
        </a:p>
      </dgm:t>
    </dgm:pt>
    <dgm:pt modelId="{223EE299-9731-4109-A2A2-5443582D1C04}" type="sibTrans" cxnId="{F7FA4C54-73E4-4EE0-A2D5-D545F0DF3CD1}">
      <dgm:prSet/>
      <dgm:spPr/>
      <dgm:t>
        <a:bodyPr/>
        <a:lstStyle/>
        <a:p>
          <a:endParaRPr lang="pt-BR"/>
        </a:p>
      </dgm:t>
    </dgm:pt>
    <dgm:pt modelId="{9C89FA8C-0CF1-408E-96F1-373196F4F6CE}">
      <dgm:prSet phldrT="[Texto]"/>
      <dgm:spPr/>
      <dgm:t>
        <a:bodyPr/>
        <a:lstStyle/>
        <a:p>
          <a:r>
            <a:rPr lang="pt-BR" dirty="0" smtClean="0"/>
            <a:t>UTE</a:t>
          </a:r>
          <a:endParaRPr lang="pt-BR" dirty="0"/>
        </a:p>
      </dgm:t>
    </dgm:pt>
    <dgm:pt modelId="{FF7DFDB8-F102-45A6-B7D5-E2E7524AB506}" type="parTrans" cxnId="{D1255BF1-A65D-49C3-A06E-F83BE221E6FF}">
      <dgm:prSet/>
      <dgm:spPr/>
      <dgm:t>
        <a:bodyPr/>
        <a:lstStyle/>
        <a:p>
          <a:endParaRPr lang="pt-BR"/>
        </a:p>
      </dgm:t>
    </dgm:pt>
    <dgm:pt modelId="{2E407E5F-671F-43C2-8752-7369ED087DDD}" type="sibTrans" cxnId="{D1255BF1-A65D-49C3-A06E-F83BE221E6FF}">
      <dgm:prSet/>
      <dgm:spPr/>
      <dgm:t>
        <a:bodyPr/>
        <a:lstStyle/>
        <a:p>
          <a:endParaRPr lang="pt-BR"/>
        </a:p>
      </dgm:t>
    </dgm:pt>
    <dgm:pt modelId="{4AC7319D-31A2-4DC5-8134-A1DBCC88106E}">
      <dgm:prSet phldrT="[Texto]"/>
      <dgm:spPr/>
      <dgm:t>
        <a:bodyPr/>
        <a:lstStyle/>
        <a:p>
          <a:r>
            <a:rPr lang="pt-BR" dirty="0" smtClean="0"/>
            <a:t>Solar CSP</a:t>
          </a:r>
          <a:endParaRPr lang="pt-BR" dirty="0"/>
        </a:p>
      </dgm:t>
    </dgm:pt>
    <dgm:pt modelId="{6DB9C832-F6E8-4613-B6F4-F7FF416C676D}" type="parTrans" cxnId="{74E4C150-70BA-4F63-B985-301C22D56314}">
      <dgm:prSet/>
      <dgm:spPr/>
      <dgm:t>
        <a:bodyPr/>
        <a:lstStyle/>
        <a:p>
          <a:endParaRPr lang="pt-BR"/>
        </a:p>
      </dgm:t>
    </dgm:pt>
    <dgm:pt modelId="{77507178-F34E-430B-B6C1-712BCF504F3E}" type="sibTrans" cxnId="{74E4C150-70BA-4F63-B985-301C22D56314}">
      <dgm:prSet/>
      <dgm:spPr/>
      <dgm:t>
        <a:bodyPr/>
        <a:lstStyle/>
        <a:p>
          <a:endParaRPr lang="pt-BR"/>
        </a:p>
      </dgm:t>
    </dgm:pt>
    <dgm:pt modelId="{5C837E7F-B8F7-4630-B90A-5232D36423BC}">
      <dgm:prSet phldrT="[Texto]"/>
      <dgm:spPr/>
      <dgm:t>
        <a:bodyPr/>
        <a:lstStyle/>
        <a:p>
          <a:r>
            <a:rPr lang="pt-BR" dirty="0" smtClean="0"/>
            <a:t>Intermitente</a:t>
          </a:r>
          <a:endParaRPr lang="pt-BR" dirty="0"/>
        </a:p>
      </dgm:t>
    </dgm:pt>
    <dgm:pt modelId="{BDED087E-9AE6-4C5A-88AF-2820828024F8}" type="parTrans" cxnId="{F3F4BE78-53A2-46EF-9A79-78701DE2730F}">
      <dgm:prSet/>
      <dgm:spPr/>
      <dgm:t>
        <a:bodyPr/>
        <a:lstStyle/>
        <a:p>
          <a:endParaRPr lang="pt-BR"/>
        </a:p>
      </dgm:t>
    </dgm:pt>
    <dgm:pt modelId="{2B4DD569-42E9-47E1-AEA0-58BC764D7EB3}" type="sibTrans" cxnId="{F3F4BE78-53A2-46EF-9A79-78701DE2730F}">
      <dgm:prSet/>
      <dgm:spPr/>
      <dgm:t>
        <a:bodyPr/>
        <a:lstStyle/>
        <a:p>
          <a:endParaRPr lang="pt-BR"/>
        </a:p>
      </dgm:t>
    </dgm:pt>
    <dgm:pt modelId="{3123B61B-E610-4EFE-B6A2-C99B2F653274}">
      <dgm:prSet phldrT="[Texto]"/>
      <dgm:spPr/>
      <dgm:t>
        <a:bodyPr/>
        <a:lstStyle/>
        <a:p>
          <a:r>
            <a:rPr lang="pt-BR" dirty="0" smtClean="0"/>
            <a:t>UHE</a:t>
          </a:r>
        </a:p>
        <a:p>
          <a:r>
            <a:rPr lang="pt-BR" dirty="0" smtClean="0"/>
            <a:t>fio d`água</a:t>
          </a:r>
          <a:endParaRPr lang="pt-BR" dirty="0"/>
        </a:p>
      </dgm:t>
    </dgm:pt>
    <dgm:pt modelId="{7077A253-B95F-4624-9B5C-B8CF95A7D188}" type="parTrans" cxnId="{5D9108E6-4556-42B0-A15F-8B8E96129185}">
      <dgm:prSet/>
      <dgm:spPr/>
      <dgm:t>
        <a:bodyPr/>
        <a:lstStyle/>
        <a:p>
          <a:endParaRPr lang="pt-BR"/>
        </a:p>
      </dgm:t>
    </dgm:pt>
    <dgm:pt modelId="{938BC7AA-D0FA-4558-9E6E-EC832BA8AA99}" type="sibTrans" cxnId="{5D9108E6-4556-42B0-A15F-8B8E96129185}">
      <dgm:prSet/>
      <dgm:spPr/>
      <dgm:t>
        <a:bodyPr/>
        <a:lstStyle/>
        <a:p>
          <a:endParaRPr lang="pt-BR"/>
        </a:p>
      </dgm:t>
    </dgm:pt>
    <dgm:pt modelId="{3E6EB755-A344-4045-93DD-041F7CE9A21F}">
      <dgm:prSet phldrT="[Texto]"/>
      <dgm:spPr/>
      <dgm:t>
        <a:bodyPr/>
        <a:lstStyle/>
        <a:p>
          <a:r>
            <a:rPr lang="pt-BR" dirty="0" smtClean="0"/>
            <a:t>Eólica</a:t>
          </a:r>
          <a:endParaRPr lang="pt-BR" dirty="0"/>
        </a:p>
      </dgm:t>
    </dgm:pt>
    <dgm:pt modelId="{772363D4-DC6C-4397-878A-639E1D3CDE45}" type="parTrans" cxnId="{E5302600-9891-4256-8491-2317CD5F2C9A}">
      <dgm:prSet/>
      <dgm:spPr/>
      <dgm:t>
        <a:bodyPr/>
        <a:lstStyle/>
        <a:p>
          <a:endParaRPr lang="pt-BR"/>
        </a:p>
      </dgm:t>
    </dgm:pt>
    <dgm:pt modelId="{C9DEAB5D-3D88-4243-B83B-8616FC120CF8}" type="sibTrans" cxnId="{E5302600-9891-4256-8491-2317CD5F2C9A}">
      <dgm:prSet/>
      <dgm:spPr/>
      <dgm:t>
        <a:bodyPr/>
        <a:lstStyle/>
        <a:p>
          <a:endParaRPr lang="pt-BR"/>
        </a:p>
      </dgm:t>
    </dgm:pt>
    <dgm:pt modelId="{26D7BFC0-872E-4FE5-87B2-190F30CA5358}">
      <dgm:prSet phldrT="[Texto]"/>
      <dgm:spPr/>
      <dgm:t>
        <a:bodyPr/>
        <a:lstStyle/>
        <a:p>
          <a:r>
            <a:rPr lang="pt-BR" smtClean="0"/>
            <a:t>Solar PV</a:t>
          </a:r>
          <a:endParaRPr lang="pt-BR" dirty="0"/>
        </a:p>
      </dgm:t>
    </dgm:pt>
    <dgm:pt modelId="{7F7BB6F6-9F81-4E4D-BCFA-424B465660AF}" type="parTrans" cxnId="{80E6011A-3CBF-4F9E-98A4-5707A8D69AC2}">
      <dgm:prSet/>
      <dgm:spPr/>
    </dgm:pt>
    <dgm:pt modelId="{5FA3FFC1-E65D-4C67-B58E-DD3920CA3633}" type="sibTrans" cxnId="{80E6011A-3CBF-4F9E-98A4-5707A8D69AC2}">
      <dgm:prSet/>
      <dgm:spPr/>
    </dgm:pt>
    <dgm:pt modelId="{C6520F64-B427-47E4-A23C-1FDE1E4EB865}" type="pres">
      <dgm:prSet presAssocID="{991A71FC-9B5A-4AD5-8C7C-D4EF63936A15}" presName="mainComposite" presStyleCnt="0">
        <dgm:presLayoutVars>
          <dgm:chPref val="1"/>
          <dgm:dir/>
          <dgm:animOne val="branch"/>
          <dgm:animLvl val="lvl"/>
          <dgm:resizeHandles val="exact"/>
        </dgm:presLayoutVars>
      </dgm:prSet>
      <dgm:spPr/>
      <dgm:t>
        <a:bodyPr/>
        <a:lstStyle/>
        <a:p>
          <a:endParaRPr lang="pt-BR"/>
        </a:p>
      </dgm:t>
    </dgm:pt>
    <dgm:pt modelId="{1B2809E2-F20C-42F8-AEAB-E23E841CF160}" type="pres">
      <dgm:prSet presAssocID="{991A71FC-9B5A-4AD5-8C7C-D4EF63936A15}" presName="hierFlow" presStyleCnt="0"/>
      <dgm:spPr/>
    </dgm:pt>
    <dgm:pt modelId="{016E71B3-640E-4BAF-B747-B726DECDF1ED}" type="pres">
      <dgm:prSet presAssocID="{991A71FC-9B5A-4AD5-8C7C-D4EF63936A15}" presName="hierChild1" presStyleCnt="0">
        <dgm:presLayoutVars>
          <dgm:chPref val="1"/>
          <dgm:animOne val="branch"/>
          <dgm:animLvl val="lvl"/>
        </dgm:presLayoutVars>
      </dgm:prSet>
      <dgm:spPr/>
    </dgm:pt>
    <dgm:pt modelId="{9BAB989D-BDD9-4F8D-A39E-617C9C9F1ACC}" type="pres">
      <dgm:prSet presAssocID="{2CB9E225-27BB-415E-B166-693D8F8D540F}" presName="Name14" presStyleCnt="0"/>
      <dgm:spPr/>
    </dgm:pt>
    <dgm:pt modelId="{438E22D6-174C-45B6-A274-2ED3C63803BE}" type="pres">
      <dgm:prSet presAssocID="{2CB9E225-27BB-415E-B166-693D8F8D540F}" presName="level1Shape" presStyleLbl="node0" presStyleIdx="0" presStyleCnt="1">
        <dgm:presLayoutVars>
          <dgm:chPref val="3"/>
        </dgm:presLayoutVars>
      </dgm:prSet>
      <dgm:spPr/>
      <dgm:t>
        <a:bodyPr/>
        <a:lstStyle/>
        <a:p>
          <a:endParaRPr lang="pt-BR"/>
        </a:p>
      </dgm:t>
    </dgm:pt>
    <dgm:pt modelId="{ADB14BBD-6917-49AD-838E-9B9742E11AD0}" type="pres">
      <dgm:prSet presAssocID="{2CB9E225-27BB-415E-B166-693D8F8D540F}" presName="hierChild2" presStyleCnt="0"/>
      <dgm:spPr/>
    </dgm:pt>
    <dgm:pt modelId="{912FF3DF-DA09-4A3A-99B0-093775F169F2}" type="pres">
      <dgm:prSet presAssocID="{DE486D9C-F407-491D-A646-1D3698868934}" presName="Name19" presStyleLbl="parChTrans1D2" presStyleIdx="0" presStyleCnt="2"/>
      <dgm:spPr/>
      <dgm:t>
        <a:bodyPr/>
        <a:lstStyle/>
        <a:p>
          <a:endParaRPr lang="pt-BR"/>
        </a:p>
      </dgm:t>
    </dgm:pt>
    <dgm:pt modelId="{11857F4A-C4FC-498A-AD07-B2F1E5028F5C}" type="pres">
      <dgm:prSet presAssocID="{FCFC591C-756B-460D-A9F0-5261CF27C368}" presName="Name21" presStyleCnt="0"/>
      <dgm:spPr/>
    </dgm:pt>
    <dgm:pt modelId="{1E77123F-E14D-44AA-9E3D-543D52021441}" type="pres">
      <dgm:prSet presAssocID="{FCFC591C-756B-460D-A9F0-5261CF27C368}" presName="level2Shape" presStyleLbl="node2" presStyleIdx="0" presStyleCnt="2"/>
      <dgm:spPr/>
      <dgm:t>
        <a:bodyPr/>
        <a:lstStyle/>
        <a:p>
          <a:endParaRPr lang="pt-BR"/>
        </a:p>
      </dgm:t>
    </dgm:pt>
    <dgm:pt modelId="{C38C99A2-593E-41CE-9ADD-FE3C0ED7820C}" type="pres">
      <dgm:prSet presAssocID="{FCFC591C-756B-460D-A9F0-5261CF27C368}" presName="hierChild3" presStyleCnt="0"/>
      <dgm:spPr/>
    </dgm:pt>
    <dgm:pt modelId="{6DE8F8D5-0C1C-4DD4-B13F-082D9CEA3D24}" type="pres">
      <dgm:prSet presAssocID="{FE5E03EE-8B05-4A73-A774-D0331E893150}" presName="Name19" presStyleLbl="parChTrans1D3" presStyleIdx="0" presStyleCnt="6"/>
      <dgm:spPr/>
      <dgm:t>
        <a:bodyPr/>
        <a:lstStyle/>
        <a:p>
          <a:endParaRPr lang="pt-BR"/>
        </a:p>
      </dgm:t>
    </dgm:pt>
    <dgm:pt modelId="{B33B5ABD-529E-402E-A009-3F75C2D9E792}" type="pres">
      <dgm:prSet presAssocID="{3D44DFF7-DDFA-41B2-9109-2A07A6DFD98A}" presName="Name21" presStyleCnt="0"/>
      <dgm:spPr/>
    </dgm:pt>
    <dgm:pt modelId="{FB3C9A63-D789-433D-82E0-F8D133B4A217}" type="pres">
      <dgm:prSet presAssocID="{3D44DFF7-DDFA-41B2-9109-2A07A6DFD98A}" presName="level2Shape" presStyleLbl="node3" presStyleIdx="0" presStyleCnt="6"/>
      <dgm:spPr/>
      <dgm:t>
        <a:bodyPr/>
        <a:lstStyle/>
        <a:p>
          <a:endParaRPr lang="pt-BR"/>
        </a:p>
      </dgm:t>
    </dgm:pt>
    <dgm:pt modelId="{8829FDF2-E41B-4390-BBDF-3210128D7DB7}" type="pres">
      <dgm:prSet presAssocID="{3D44DFF7-DDFA-41B2-9109-2A07A6DFD98A}" presName="hierChild3" presStyleCnt="0"/>
      <dgm:spPr/>
    </dgm:pt>
    <dgm:pt modelId="{2CBBB024-B8AC-440C-ABDB-CAA25D8D8B4F}" type="pres">
      <dgm:prSet presAssocID="{FF7DFDB8-F102-45A6-B7D5-E2E7524AB506}" presName="Name19" presStyleLbl="parChTrans1D3" presStyleIdx="1" presStyleCnt="6"/>
      <dgm:spPr/>
      <dgm:t>
        <a:bodyPr/>
        <a:lstStyle/>
        <a:p>
          <a:endParaRPr lang="pt-BR"/>
        </a:p>
      </dgm:t>
    </dgm:pt>
    <dgm:pt modelId="{30AA841A-6909-4998-AF6A-6778FECDA64B}" type="pres">
      <dgm:prSet presAssocID="{9C89FA8C-0CF1-408E-96F1-373196F4F6CE}" presName="Name21" presStyleCnt="0"/>
      <dgm:spPr/>
    </dgm:pt>
    <dgm:pt modelId="{B2580CF8-0682-4E4F-8ED1-8A267BE54540}" type="pres">
      <dgm:prSet presAssocID="{9C89FA8C-0CF1-408E-96F1-373196F4F6CE}" presName="level2Shape" presStyleLbl="node3" presStyleIdx="1" presStyleCnt="6"/>
      <dgm:spPr/>
      <dgm:t>
        <a:bodyPr/>
        <a:lstStyle/>
        <a:p>
          <a:endParaRPr lang="pt-BR"/>
        </a:p>
      </dgm:t>
    </dgm:pt>
    <dgm:pt modelId="{83BDDF78-35BA-48CB-B7A0-722440BA01EF}" type="pres">
      <dgm:prSet presAssocID="{9C89FA8C-0CF1-408E-96F1-373196F4F6CE}" presName="hierChild3" presStyleCnt="0"/>
      <dgm:spPr/>
    </dgm:pt>
    <dgm:pt modelId="{F9F44CEF-70A7-4C03-92A3-B43BE6BE2B80}" type="pres">
      <dgm:prSet presAssocID="{6DB9C832-F6E8-4613-B6F4-F7FF416C676D}" presName="Name19" presStyleLbl="parChTrans1D3" presStyleIdx="2" presStyleCnt="6"/>
      <dgm:spPr/>
      <dgm:t>
        <a:bodyPr/>
        <a:lstStyle/>
        <a:p>
          <a:endParaRPr lang="pt-BR"/>
        </a:p>
      </dgm:t>
    </dgm:pt>
    <dgm:pt modelId="{7FDAC839-C19C-4BDD-B394-273FD60168C7}" type="pres">
      <dgm:prSet presAssocID="{4AC7319D-31A2-4DC5-8134-A1DBCC88106E}" presName="Name21" presStyleCnt="0"/>
      <dgm:spPr/>
    </dgm:pt>
    <dgm:pt modelId="{E672AE43-53C2-4F08-8B2C-AC240AA5B3F3}" type="pres">
      <dgm:prSet presAssocID="{4AC7319D-31A2-4DC5-8134-A1DBCC88106E}" presName="level2Shape" presStyleLbl="node3" presStyleIdx="2" presStyleCnt="6"/>
      <dgm:spPr/>
      <dgm:t>
        <a:bodyPr/>
        <a:lstStyle/>
        <a:p>
          <a:endParaRPr lang="pt-BR"/>
        </a:p>
      </dgm:t>
    </dgm:pt>
    <dgm:pt modelId="{710FE09C-2BD4-4419-95C2-4CE327FEC276}" type="pres">
      <dgm:prSet presAssocID="{4AC7319D-31A2-4DC5-8134-A1DBCC88106E}" presName="hierChild3" presStyleCnt="0"/>
      <dgm:spPr/>
    </dgm:pt>
    <dgm:pt modelId="{0C5F4410-A691-4DCF-B010-920DA92D4FD6}" type="pres">
      <dgm:prSet presAssocID="{BDED087E-9AE6-4C5A-88AF-2820828024F8}" presName="Name19" presStyleLbl="parChTrans1D2" presStyleIdx="1" presStyleCnt="2"/>
      <dgm:spPr/>
      <dgm:t>
        <a:bodyPr/>
        <a:lstStyle/>
        <a:p>
          <a:endParaRPr lang="pt-BR"/>
        </a:p>
      </dgm:t>
    </dgm:pt>
    <dgm:pt modelId="{C62DA62D-1205-49B7-9DE5-268D4FD0D894}" type="pres">
      <dgm:prSet presAssocID="{5C837E7F-B8F7-4630-B90A-5232D36423BC}" presName="Name21" presStyleCnt="0"/>
      <dgm:spPr/>
    </dgm:pt>
    <dgm:pt modelId="{F60207A6-1FE5-475F-B4C0-E1B02D4247DF}" type="pres">
      <dgm:prSet presAssocID="{5C837E7F-B8F7-4630-B90A-5232D36423BC}" presName="level2Shape" presStyleLbl="node2" presStyleIdx="1" presStyleCnt="2"/>
      <dgm:spPr/>
      <dgm:t>
        <a:bodyPr/>
        <a:lstStyle/>
        <a:p>
          <a:endParaRPr lang="pt-BR"/>
        </a:p>
      </dgm:t>
    </dgm:pt>
    <dgm:pt modelId="{03FA7038-B0C1-4664-986A-FF1166E9D0B8}" type="pres">
      <dgm:prSet presAssocID="{5C837E7F-B8F7-4630-B90A-5232D36423BC}" presName="hierChild3" presStyleCnt="0"/>
      <dgm:spPr/>
    </dgm:pt>
    <dgm:pt modelId="{279581A2-F464-432E-BDCC-16294731D9A8}" type="pres">
      <dgm:prSet presAssocID="{7077A253-B95F-4624-9B5C-B8CF95A7D188}" presName="Name19" presStyleLbl="parChTrans1D3" presStyleIdx="3" presStyleCnt="6"/>
      <dgm:spPr/>
      <dgm:t>
        <a:bodyPr/>
        <a:lstStyle/>
        <a:p>
          <a:endParaRPr lang="pt-BR"/>
        </a:p>
      </dgm:t>
    </dgm:pt>
    <dgm:pt modelId="{C96D842B-0A90-43FF-ABAC-34CA7867F707}" type="pres">
      <dgm:prSet presAssocID="{3123B61B-E610-4EFE-B6A2-C99B2F653274}" presName="Name21" presStyleCnt="0"/>
      <dgm:spPr/>
    </dgm:pt>
    <dgm:pt modelId="{611EB990-08F1-4DD2-AF62-2A26C32C3C10}" type="pres">
      <dgm:prSet presAssocID="{3123B61B-E610-4EFE-B6A2-C99B2F653274}" presName="level2Shape" presStyleLbl="node3" presStyleIdx="3" presStyleCnt="6"/>
      <dgm:spPr/>
      <dgm:t>
        <a:bodyPr/>
        <a:lstStyle/>
        <a:p>
          <a:endParaRPr lang="pt-BR"/>
        </a:p>
      </dgm:t>
    </dgm:pt>
    <dgm:pt modelId="{F50531EF-0A2F-406D-A8F2-205A97D53D3A}" type="pres">
      <dgm:prSet presAssocID="{3123B61B-E610-4EFE-B6A2-C99B2F653274}" presName="hierChild3" presStyleCnt="0"/>
      <dgm:spPr/>
    </dgm:pt>
    <dgm:pt modelId="{DE3AD319-31A0-4810-91B5-0B068E32E812}" type="pres">
      <dgm:prSet presAssocID="{772363D4-DC6C-4397-878A-639E1D3CDE45}" presName="Name19" presStyleLbl="parChTrans1D3" presStyleIdx="4" presStyleCnt="6"/>
      <dgm:spPr/>
      <dgm:t>
        <a:bodyPr/>
        <a:lstStyle/>
        <a:p>
          <a:endParaRPr lang="pt-BR"/>
        </a:p>
      </dgm:t>
    </dgm:pt>
    <dgm:pt modelId="{FB7E5152-1C0D-48C7-BC0A-85A56985D566}" type="pres">
      <dgm:prSet presAssocID="{3E6EB755-A344-4045-93DD-041F7CE9A21F}" presName="Name21" presStyleCnt="0"/>
      <dgm:spPr/>
    </dgm:pt>
    <dgm:pt modelId="{19958D50-0D42-44FA-90FF-990360DCA4CA}" type="pres">
      <dgm:prSet presAssocID="{3E6EB755-A344-4045-93DD-041F7CE9A21F}" presName="level2Shape" presStyleLbl="node3" presStyleIdx="4" presStyleCnt="6"/>
      <dgm:spPr/>
      <dgm:t>
        <a:bodyPr/>
        <a:lstStyle/>
        <a:p>
          <a:endParaRPr lang="pt-BR"/>
        </a:p>
      </dgm:t>
    </dgm:pt>
    <dgm:pt modelId="{53559F96-832D-4E14-96AB-9DA0E04428F2}" type="pres">
      <dgm:prSet presAssocID="{3E6EB755-A344-4045-93DD-041F7CE9A21F}" presName="hierChild3" presStyleCnt="0"/>
      <dgm:spPr/>
    </dgm:pt>
    <dgm:pt modelId="{F4E24B67-B326-449E-A519-D2A3F89F4D94}" type="pres">
      <dgm:prSet presAssocID="{7F7BB6F6-9F81-4E4D-BCFA-424B465660AF}" presName="Name19" presStyleLbl="parChTrans1D3" presStyleIdx="5" presStyleCnt="6"/>
      <dgm:spPr/>
    </dgm:pt>
    <dgm:pt modelId="{0A1D2924-6CB2-4C4E-976E-633837093E2C}" type="pres">
      <dgm:prSet presAssocID="{26D7BFC0-872E-4FE5-87B2-190F30CA5358}" presName="Name21" presStyleCnt="0"/>
      <dgm:spPr/>
    </dgm:pt>
    <dgm:pt modelId="{8F5900AC-DD87-4BAC-83E0-2AFA66732DA0}" type="pres">
      <dgm:prSet presAssocID="{26D7BFC0-872E-4FE5-87B2-190F30CA5358}" presName="level2Shape" presStyleLbl="node3" presStyleIdx="5" presStyleCnt="6"/>
      <dgm:spPr/>
      <dgm:t>
        <a:bodyPr/>
        <a:lstStyle/>
        <a:p>
          <a:endParaRPr lang="pt-BR"/>
        </a:p>
      </dgm:t>
    </dgm:pt>
    <dgm:pt modelId="{17C77C97-E520-49A5-A467-47B7A98B0017}" type="pres">
      <dgm:prSet presAssocID="{26D7BFC0-872E-4FE5-87B2-190F30CA5358}" presName="hierChild3" presStyleCnt="0"/>
      <dgm:spPr/>
    </dgm:pt>
    <dgm:pt modelId="{822640C2-8C31-4958-BFC9-92F27792F040}" type="pres">
      <dgm:prSet presAssocID="{991A71FC-9B5A-4AD5-8C7C-D4EF63936A15}" presName="bgShapesFlow" presStyleCnt="0"/>
      <dgm:spPr/>
    </dgm:pt>
  </dgm:ptLst>
  <dgm:cxnLst>
    <dgm:cxn modelId="{E5302600-9891-4256-8491-2317CD5F2C9A}" srcId="{5C837E7F-B8F7-4630-B90A-5232D36423BC}" destId="{3E6EB755-A344-4045-93DD-041F7CE9A21F}" srcOrd="1" destOrd="0" parTransId="{772363D4-DC6C-4397-878A-639E1D3CDE45}" sibTransId="{C9DEAB5D-3D88-4243-B83B-8616FC120CF8}"/>
    <dgm:cxn modelId="{366B3D28-3FEE-4058-9088-0D1C03D3440D}" type="presOf" srcId="{9C89FA8C-0CF1-408E-96F1-373196F4F6CE}" destId="{B2580CF8-0682-4E4F-8ED1-8A267BE54540}" srcOrd="0" destOrd="0" presId="urn:microsoft.com/office/officeart/2005/8/layout/hierarchy6"/>
    <dgm:cxn modelId="{66294D67-A1BA-4693-86AE-4D5A977E531A}" type="presOf" srcId="{26D7BFC0-872E-4FE5-87B2-190F30CA5358}" destId="{8F5900AC-DD87-4BAC-83E0-2AFA66732DA0}" srcOrd="0" destOrd="0" presId="urn:microsoft.com/office/officeart/2005/8/layout/hierarchy6"/>
    <dgm:cxn modelId="{9F80B864-6F4D-482D-9B3C-E229DA3AB60A}" type="presOf" srcId="{FE5E03EE-8B05-4A73-A774-D0331E893150}" destId="{6DE8F8D5-0C1C-4DD4-B13F-082D9CEA3D24}" srcOrd="0" destOrd="0" presId="urn:microsoft.com/office/officeart/2005/8/layout/hierarchy6"/>
    <dgm:cxn modelId="{5D9108E6-4556-42B0-A15F-8B8E96129185}" srcId="{5C837E7F-B8F7-4630-B90A-5232D36423BC}" destId="{3123B61B-E610-4EFE-B6A2-C99B2F653274}" srcOrd="0" destOrd="0" parTransId="{7077A253-B95F-4624-9B5C-B8CF95A7D188}" sibTransId="{938BC7AA-D0FA-4558-9E6E-EC832BA8AA99}"/>
    <dgm:cxn modelId="{56BF0F81-0BF3-4446-840A-F7BA31082631}" type="presOf" srcId="{BDED087E-9AE6-4C5A-88AF-2820828024F8}" destId="{0C5F4410-A691-4DCF-B010-920DA92D4FD6}" srcOrd="0" destOrd="0" presId="urn:microsoft.com/office/officeart/2005/8/layout/hierarchy6"/>
    <dgm:cxn modelId="{80E6011A-3CBF-4F9E-98A4-5707A8D69AC2}" srcId="{5C837E7F-B8F7-4630-B90A-5232D36423BC}" destId="{26D7BFC0-872E-4FE5-87B2-190F30CA5358}" srcOrd="2" destOrd="0" parTransId="{7F7BB6F6-9F81-4E4D-BCFA-424B465660AF}" sibTransId="{5FA3FFC1-E65D-4C67-B58E-DD3920CA3633}"/>
    <dgm:cxn modelId="{EEB30D1E-BF01-4F00-B5FC-5EB5AD597F4C}" type="presOf" srcId="{DE486D9C-F407-491D-A646-1D3698868934}" destId="{912FF3DF-DA09-4A3A-99B0-093775F169F2}" srcOrd="0" destOrd="0" presId="urn:microsoft.com/office/officeart/2005/8/layout/hierarchy6"/>
    <dgm:cxn modelId="{A6413B58-31AE-4C44-8F2A-D4E088574E89}" srcId="{991A71FC-9B5A-4AD5-8C7C-D4EF63936A15}" destId="{2CB9E225-27BB-415E-B166-693D8F8D540F}" srcOrd="0" destOrd="0" parTransId="{C4B03B85-870F-487A-A9BC-B21D6708305F}" sibTransId="{746E436C-966C-44B1-A58B-1890D6E325E6}"/>
    <dgm:cxn modelId="{615BF422-5749-4BA3-A4F6-8B431926943C}" type="presOf" srcId="{772363D4-DC6C-4397-878A-639E1D3CDE45}" destId="{DE3AD319-31A0-4810-91B5-0B068E32E812}" srcOrd="0" destOrd="0" presId="urn:microsoft.com/office/officeart/2005/8/layout/hierarchy6"/>
    <dgm:cxn modelId="{52ADB3BE-0334-4AEF-BDBC-06B653240949}" type="presOf" srcId="{5C837E7F-B8F7-4630-B90A-5232D36423BC}" destId="{F60207A6-1FE5-475F-B4C0-E1B02D4247DF}" srcOrd="0" destOrd="0" presId="urn:microsoft.com/office/officeart/2005/8/layout/hierarchy6"/>
    <dgm:cxn modelId="{845F3E8D-729C-4A35-A99B-9C20E1A7ACD7}" type="presOf" srcId="{7077A253-B95F-4624-9B5C-B8CF95A7D188}" destId="{279581A2-F464-432E-BDCC-16294731D9A8}" srcOrd="0" destOrd="0" presId="urn:microsoft.com/office/officeart/2005/8/layout/hierarchy6"/>
    <dgm:cxn modelId="{F42E7CD7-D06C-4123-9E9C-CA7EB86A8086}" type="presOf" srcId="{FF7DFDB8-F102-45A6-B7D5-E2E7524AB506}" destId="{2CBBB024-B8AC-440C-ABDB-CAA25D8D8B4F}" srcOrd="0" destOrd="0" presId="urn:microsoft.com/office/officeart/2005/8/layout/hierarchy6"/>
    <dgm:cxn modelId="{CEDF75C9-AF15-48D5-8074-E2A33997D600}" type="presOf" srcId="{7F7BB6F6-9F81-4E4D-BCFA-424B465660AF}" destId="{F4E24B67-B326-449E-A519-D2A3F89F4D94}" srcOrd="0" destOrd="0" presId="urn:microsoft.com/office/officeart/2005/8/layout/hierarchy6"/>
    <dgm:cxn modelId="{74E4C150-70BA-4F63-B985-301C22D56314}" srcId="{FCFC591C-756B-460D-A9F0-5261CF27C368}" destId="{4AC7319D-31A2-4DC5-8134-A1DBCC88106E}" srcOrd="2" destOrd="0" parTransId="{6DB9C832-F6E8-4613-B6F4-F7FF416C676D}" sibTransId="{77507178-F34E-430B-B6C1-712BCF504F3E}"/>
    <dgm:cxn modelId="{F997812B-AFD2-41FC-B099-7ED1B31648B3}" srcId="{2CB9E225-27BB-415E-B166-693D8F8D540F}" destId="{FCFC591C-756B-460D-A9F0-5261CF27C368}" srcOrd="0" destOrd="0" parTransId="{DE486D9C-F407-491D-A646-1D3698868934}" sibTransId="{27DAB2F4-685D-4310-B4AD-B7E89CC9A747}"/>
    <dgm:cxn modelId="{F7FA4C54-73E4-4EE0-A2D5-D545F0DF3CD1}" srcId="{FCFC591C-756B-460D-A9F0-5261CF27C368}" destId="{3D44DFF7-DDFA-41B2-9109-2A07A6DFD98A}" srcOrd="0" destOrd="0" parTransId="{FE5E03EE-8B05-4A73-A774-D0331E893150}" sibTransId="{223EE299-9731-4109-A2A2-5443582D1C04}"/>
    <dgm:cxn modelId="{F3F4BE78-53A2-46EF-9A79-78701DE2730F}" srcId="{2CB9E225-27BB-415E-B166-693D8F8D540F}" destId="{5C837E7F-B8F7-4630-B90A-5232D36423BC}" srcOrd="1" destOrd="0" parTransId="{BDED087E-9AE6-4C5A-88AF-2820828024F8}" sibTransId="{2B4DD569-42E9-47E1-AEA0-58BC764D7EB3}"/>
    <dgm:cxn modelId="{3CD8419A-22B4-47CB-94CF-0F745946B91E}" type="presOf" srcId="{FCFC591C-756B-460D-A9F0-5261CF27C368}" destId="{1E77123F-E14D-44AA-9E3D-543D52021441}" srcOrd="0" destOrd="0" presId="urn:microsoft.com/office/officeart/2005/8/layout/hierarchy6"/>
    <dgm:cxn modelId="{8F5A9613-F4DA-4A25-AB2A-F482E7C15B6A}" type="presOf" srcId="{4AC7319D-31A2-4DC5-8134-A1DBCC88106E}" destId="{E672AE43-53C2-4F08-8B2C-AC240AA5B3F3}" srcOrd="0" destOrd="0" presId="urn:microsoft.com/office/officeart/2005/8/layout/hierarchy6"/>
    <dgm:cxn modelId="{89CEDD5B-6B08-42AE-B6B4-A8279C1B8935}" type="presOf" srcId="{991A71FC-9B5A-4AD5-8C7C-D4EF63936A15}" destId="{C6520F64-B427-47E4-A23C-1FDE1E4EB865}" srcOrd="0" destOrd="0" presId="urn:microsoft.com/office/officeart/2005/8/layout/hierarchy6"/>
    <dgm:cxn modelId="{0E58651E-9328-429E-A93D-24929D8A1C85}" type="presOf" srcId="{6DB9C832-F6E8-4613-B6F4-F7FF416C676D}" destId="{F9F44CEF-70A7-4C03-92A3-B43BE6BE2B80}" srcOrd="0" destOrd="0" presId="urn:microsoft.com/office/officeart/2005/8/layout/hierarchy6"/>
    <dgm:cxn modelId="{D1255BF1-A65D-49C3-A06E-F83BE221E6FF}" srcId="{FCFC591C-756B-460D-A9F0-5261CF27C368}" destId="{9C89FA8C-0CF1-408E-96F1-373196F4F6CE}" srcOrd="1" destOrd="0" parTransId="{FF7DFDB8-F102-45A6-B7D5-E2E7524AB506}" sibTransId="{2E407E5F-671F-43C2-8752-7369ED087DDD}"/>
    <dgm:cxn modelId="{D2377C88-D8E1-473B-A240-5B61446757B8}" type="presOf" srcId="{2CB9E225-27BB-415E-B166-693D8F8D540F}" destId="{438E22D6-174C-45B6-A274-2ED3C63803BE}" srcOrd="0" destOrd="0" presId="urn:microsoft.com/office/officeart/2005/8/layout/hierarchy6"/>
    <dgm:cxn modelId="{08E71B13-2CAA-43EA-82B8-F4E9631C93EA}" type="presOf" srcId="{3D44DFF7-DDFA-41B2-9109-2A07A6DFD98A}" destId="{FB3C9A63-D789-433D-82E0-F8D133B4A217}" srcOrd="0" destOrd="0" presId="urn:microsoft.com/office/officeart/2005/8/layout/hierarchy6"/>
    <dgm:cxn modelId="{BD8289D9-0F55-4F16-9553-F5AC095E1775}" type="presOf" srcId="{3123B61B-E610-4EFE-B6A2-C99B2F653274}" destId="{611EB990-08F1-4DD2-AF62-2A26C32C3C10}" srcOrd="0" destOrd="0" presId="urn:microsoft.com/office/officeart/2005/8/layout/hierarchy6"/>
    <dgm:cxn modelId="{DF647FBC-4482-481D-900A-EB241BDCAF15}" type="presOf" srcId="{3E6EB755-A344-4045-93DD-041F7CE9A21F}" destId="{19958D50-0D42-44FA-90FF-990360DCA4CA}" srcOrd="0" destOrd="0" presId="urn:microsoft.com/office/officeart/2005/8/layout/hierarchy6"/>
    <dgm:cxn modelId="{FFF80B2E-0847-429B-9D44-E96C497BC045}" type="presParOf" srcId="{C6520F64-B427-47E4-A23C-1FDE1E4EB865}" destId="{1B2809E2-F20C-42F8-AEAB-E23E841CF160}" srcOrd="0" destOrd="0" presId="urn:microsoft.com/office/officeart/2005/8/layout/hierarchy6"/>
    <dgm:cxn modelId="{3D267008-9D15-428C-9021-BE7434ADFA2F}" type="presParOf" srcId="{1B2809E2-F20C-42F8-AEAB-E23E841CF160}" destId="{016E71B3-640E-4BAF-B747-B726DECDF1ED}" srcOrd="0" destOrd="0" presId="urn:microsoft.com/office/officeart/2005/8/layout/hierarchy6"/>
    <dgm:cxn modelId="{2AC3C75E-8AF5-4E27-A7B8-F830284B5E9A}" type="presParOf" srcId="{016E71B3-640E-4BAF-B747-B726DECDF1ED}" destId="{9BAB989D-BDD9-4F8D-A39E-617C9C9F1ACC}" srcOrd="0" destOrd="0" presId="urn:microsoft.com/office/officeart/2005/8/layout/hierarchy6"/>
    <dgm:cxn modelId="{0785426E-C030-4167-8144-19A20A56069A}" type="presParOf" srcId="{9BAB989D-BDD9-4F8D-A39E-617C9C9F1ACC}" destId="{438E22D6-174C-45B6-A274-2ED3C63803BE}" srcOrd="0" destOrd="0" presId="urn:microsoft.com/office/officeart/2005/8/layout/hierarchy6"/>
    <dgm:cxn modelId="{3719B848-8CD1-46FB-B265-9F142673C469}" type="presParOf" srcId="{9BAB989D-BDD9-4F8D-A39E-617C9C9F1ACC}" destId="{ADB14BBD-6917-49AD-838E-9B9742E11AD0}" srcOrd="1" destOrd="0" presId="urn:microsoft.com/office/officeart/2005/8/layout/hierarchy6"/>
    <dgm:cxn modelId="{0D2FAAD9-9D58-4DA4-928A-CE83E2D2B5D3}" type="presParOf" srcId="{ADB14BBD-6917-49AD-838E-9B9742E11AD0}" destId="{912FF3DF-DA09-4A3A-99B0-093775F169F2}" srcOrd="0" destOrd="0" presId="urn:microsoft.com/office/officeart/2005/8/layout/hierarchy6"/>
    <dgm:cxn modelId="{2DE893FF-8EBD-4C40-88F5-DB57F518194C}" type="presParOf" srcId="{ADB14BBD-6917-49AD-838E-9B9742E11AD0}" destId="{11857F4A-C4FC-498A-AD07-B2F1E5028F5C}" srcOrd="1" destOrd="0" presId="urn:microsoft.com/office/officeart/2005/8/layout/hierarchy6"/>
    <dgm:cxn modelId="{BA7E39E8-5E10-42E4-8C28-BA72104897F8}" type="presParOf" srcId="{11857F4A-C4FC-498A-AD07-B2F1E5028F5C}" destId="{1E77123F-E14D-44AA-9E3D-543D52021441}" srcOrd="0" destOrd="0" presId="urn:microsoft.com/office/officeart/2005/8/layout/hierarchy6"/>
    <dgm:cxn modelId="{203EB2F8-0DCE-4705-9E9B-58E4D1CA9695}" type="presParOf" srcId="{11857F4A-C4FC-498A-AD07-B2F1E5028F5C}" destId="{C38C99A2-593E-41CE-9ADD-FE3C0ED7820C}" srcOrd="1" destOrd="0" presId="urn:microsoft.com/office/officeart/2005/8/layout/hierarchy6"/>
    <dgm:cxn modelId="{77116F08-8E2C-4584-819D-2BA0D0CD5B51}" type="presParOf" srcId="{C38C99A2-593E-41CE-9ADD-FE3C0ED7820C}" destId="{6DE8F8D5-0C1C-4DD4-B13F-082D9CEA3D24}" srcOrd="0" destOrd="0" presId="urn:microsoft.com/office/officeart/2005/8/layout/hierarchy6"/>
    <dgm:cxn modelId="{D346F92E-B38F-419F-8C42-219B725E99C2}" type="presParOf" srcId="{C38C99A2-593E-41CE-9ADD-FE3C0ED7820C}" destId="{B33B5ABD-529E-402E-A009-3F75C2D9E792}" srcOrd="1" destOrd="0" presId="urn:microsoft.com/office/officeart/2005/8/layout/hierarchy6"/>
    <dgm:cxn modelId="{791FC10C-6AEE-4476-819F-B04AF126BEDD}" type="presParOf" srcId="{B33B5ABD-529E-402E-A009-3F75C2D9E792}" destId="{FB3C9A63-D789-433D-82E0-F8D133B4A217}" srcOrd="0" destOrd="0" presId="urn:microsoft.com/office/officeart/2005/8/layout/hierarchy6"/>
    <dgm:cxn modelId="{A989F41E-99C6-41CC-BD61-44E92E4E01D7}" type="presParOf" srcId="{B33B5ABD-529E-402E-A009-3F75C2D9E792}" destId="{8829FDF2-E41B-4390-BBDF-3210128D7DB7}" srcOrd="1" destOrd="0" presId="urn:microsoft.com/office/officeart/2005/8/layout/hierarchy6"/>
    <dgm:cxn modelId="{A431471B-98B4-431E-86B4-57B75C962717}" type="presParOf" srcId="{C38C99A2-593E-41CE-9ADD-FE3C0ED7820C}" destId="{2CBBB024-B8AC-440C-ABDB-CAA25D8D8B4F}" srcOrd="2" destOrd="0" presId="urn:microsoft.com/office/officeart/2005/8/layout/hierarchy6"/>
    <dgm:cxn modelId="{6574C00D-4457-4FC9-8CBB-37061080C7C7}" type="presParOf" srcId="{C38C99A2-593E-41CE-9ADD-FE3C0ED7820C}" destId="{30AA841A-6909-4998-AF6A-6778FECDA64B}" srcOrd="3" destOrd="0" presId="urn:microsoft.com/office/officeart/2005/8/layout/hierarchy6"/>
    <dgm:cxn modelId="{25A32084-4B5A-4DDA-BAF1-A7C797D1C09B}" type="presParOf" srcId="{30AA841A-6909-4998-AF6A-6778FECDA64B}" destId="{B2580CF8-0682-4E4F-8ED1-8A267BE54540}" srcOrd="0" destOrd="0" presId="urn:microsoft.com/office/officeart/2005/8/layout/hierarchy6"/>
    <dgm:cxn modelId="{9899FDF3-BD3C-41B2-A165-B7DD38B18A2C}" type="presParOf" srcId="{30AA841A-6909-4998-AF6A-6778FECDA64B}" destId="{83BDDF78-35BA-48CB-B7A0-722440BA01EF}" srcOrd="1" destOrd="0" presId="urn:microsoft.com/office/officeart/2005/8/layout/hierarchy6"/>
    <dgm:cxn modelId="{A56C3CB6-6DAA-4B96-95AC-417CDB95827A}" type="presParOf" srcId="{C38C99A2-593E-41CE-9ADD-FE3C0ED7820C}" destId="{F9F44CEF-70A7-4C03-92A3-B43BE6BE2B80}" srcOrd="4" destOrd="0" presId="urn:microsoft.com/office/officeart/2005/8/layout/hierarchy6"/>
    <dgm:cxn modelId="{BA71EB6E-A2B6-40F7-BC28-E0024C6E8BFC}" type="presParOf" srcId="{C38C99A2-593E-41CE-9ADD-FE3C0ED7820C}" destId="{7FDAC839-C19C-4BDD-B394-273FD60168C7}" srcOrd="5" destOrd="0" presId="urn:microsoft.com/office/officeart/2005/8/layout/hierarchy6"/>
    <dgm:cxn modelId="{FF488347-AC02-4CFE-91B4-C99944A50034}" type="presParOf" srcId="{7FDAC839-C19C-4BDD-B394-273FD60168C7}" destId="{E672AE43-53C2-4F08-8B2C-AC240AA5B3F3}" srcOrd="0" destOrd="0" presId="urn:microsoft.com/office/officeart/2005/8/layout/hierarchy6"/>
    <dgm:cxn modelId="{EBE1781D-EE42-4CF3-B0D4-8E9BE2DF5343}" type="presParOf" srcId="{7FDAC839-C19C-4BDD-B394-273FD60168C7}" destId="{710FE09C-2BD4-4419-95C2-4CE327FEC276}" srcOrd="1" destOrd="0" presId="urn:microsoft.com/office/officeart/2005/8/layout/hierarchy6"/>
    <dgm:cxn modelId="{66DE37C1-EDAA-4646-BDFF-C38079DFD515}" type="presParOf" srcId="{ADB14BBD-6917-49AD-838E-9B9742E11AD0}" destId="{0C5F4410-A691-4DCF-B010-920DA92D4FD6}" srcOrd="2" destOrd="0" presId="urn:microsoft.com/office/officeart/2005/8/layout/hierarchy6"/>
    <dgm:cxn modelId="{3E286A75-0739-4291-84BC-B9EE9D24A107}" type="presParOf" srcId="{ADB14BBD-6917-49AD-838E-9B9742E11AD0}" destId="{C62DA62D-1205-49B7-9DE5-268D4FD0D894}" srcOrd="3" destOrd="0" presId="urn:microsoft.com/office/officeart/2005/8/layout/hierarchy6"/>
    <dgm:cxn modelId="{9F49BC79-0623-438A-B0B8-71ACFB30D6A4}" type="presParOf" srcId="{C62DA62D-1205-49B7-9DE5-268D4FD0D894}" destId="{F60207A6-1FE5-475F-B4C0-E1B02D4247DF}" srcOrd="0" destOrd="0" presId="urn:microsoft.com/office/officeart/2005/8/layout/hierarchy6"/>
    <dgm:cxn modelId="{490F4F6B-C4F3-4843-AF92-1DBE67CE9ADB}" type="presParOf" srcId="{C62DA62D-1205-49B7-9DE5-268D4FD0D894}" destId="{03FA7038-B0C1-4664-986A-FF1166E9D0B8}" srcOrd="1" destOrd="0" presId="urn:microsoft.com/office/officeart/2005/8/layout/hierarchy6"/>
    <dgm:cxn modelId="{75A8EDF5-2AD5-4D1F-95D2-E8E3ED43DC2C}" type="presParOf" srcId="{03FA7038-B0C1-4664-986A-FF1166E9D0B8}" destId="{279581A2-F464-432E-BDCC-16294731D9A8}" srcOrd="0" destOrd="0" presId="urn:microsoft.com/office/officeart/2005/8/layout/hierarchy6"/>
    <dgm:cxn modelId="{299FE320-7620-4073-9C11-A896D283585B}" type="presParOf" srcId="{03FA7038-B0C1-4664-986A-FF1166E9D0B8}" destId="{C96D842B-0A90-43FF-ABAC-34CA7867F707}" srcOrd="1" destOrd="0" presId="urn:microsoft.com/office/officeart/2005/8/layout/hierarchy6"/>
    <dgm:cxn modelId="{9F484657-92BF-4B57-B90F-480CB35BFC00}" type="presParOf" srcId="{C96D842B-0A90-43FF-ABAC-34CA7867F707}" destId="{611EB990-08F1-4DD2-AF62-2A26C32C3C10}" srcOrd="0" destOrd="0" presId="urn:microsoft.com/office/officeart/2005/8/layout/hierarchy6"/>
    <dgm:cxn modelId="{62E04BDE-F9A2-42F3-8488-FFFD55166847}" type="presParOf" srcId="{C96D842B-0A90-43FF-ABAC-34CA7867F707}" destId="{F50531EF-0A2F-406D-A8F2-205A97D53D3A}" srcOrd="1" destOrd="0" presId="urn:microsoft.com/office/officeart/2005/8/layout/hierarchy6"/>
    <dgm:cxn modelId="{802FB8CF-F148-4CD5-B855-B1490B92FB47}" type="presParOf" srcId="{03FA7038-B0C1-4664-986A-FF1166E9D0B8}" destId="{DE3AD319-31A0-4810-91B5-0B068E32E812}" srcOrd="2" destOrd="0" presId="urn:microsoft.com/office/officeart/2005/8/layout/hierarchy6"/>
    <dgm:cxn modelId="{9F013BE3-ED84-4F73-B24B-4B7F4938F7ED}" type="presParOf" srcId="{03FA7038-B0C1-4664-986A-FF1166E9D0B8}" destId="{FB7E5152-1C0D-48C7-BC0A-85A56985D566}" srcOrd="3" destOrd="0" presId="urn:microsoft.com/office/officeart/2005/8/layout/hierarchy6"/>
    <dgm:cxn modelId="{6E939F5E-108C-4E33-8358-B34400571568}" type="presParOf" srcId="{FB7E5152-1C0D-48C7-BC0A-85A56985D566}" destId="{19958D50-0D42-44FA-90FF-990360DCA4CA}" srcOrd="0" destOrd="0" presId="urn:microsoft.com/office/officeart/2005/8/layout/hierarchy6"/>
    <dgm:cxn modelId="{D6242667-3B1F-44A3-9C3D-FDBF7B51C4A8}" type="presParOf" srcId="{FB7E5152-1C0D-48C7-BC0A-85A56985D566}" destId="{53559F96-832D-4E14-96AB-9DA0E04428F2}" srcOrd="1" destOrd="0" presId="urn:microsoft.com/office/officeart/2005/8/layout/hierarchy6"/>
    <dgm:cxn modelId="{367FAEC9-E11D-4D2E-8BC7-C2B2765215AC}" type="presParOf" srcId="{03FA7038-B0C1-4664-986A-FF1166E9D0B8}" destId="{F4E24B67-B326-449E-A519-D2A3F89F4D94}" srcOrd="4" destOrd="0" presId="urn:microsoft.com/office/officeart/2005/8/layout/hierarchy6"/>
    <dgm:cxn modelId="{264B1EC5-6B19-4E29-98AF-C1AD0F7FCF38}" type="presParOf" srcId="{03FA7038-B0C1-4664-986A-FF1166E9D0B8}" destId="{0A1D2924-6CB2-4C4E-976E-633837093E2C}" srcOrd="5" destOrd="0" presId="urn:microsoft.com/office/officeart/2005/8/layout/hierarchy6"/>
    <dgm:cxn modelId="{ADAAA309-79CB-4B7B-85F8-F47F04D048A7}" type="presParOf" srcId="{0A1D2924-6CB2-4C4E-976E-633837093E2C}" destId="{8F5900AC-DD87-4BAC-83E0-2AFA66732DA0}" srcOrd="0" destOrd="0" presId="urn:microsoft.com/office/officeart/2005/8/layout/hierarchy6"/>
    <dgm:cxn modelId="{B9F09B3C-AEF3-40E1-90BE-B2C876CC34A1}" type="presParOf" srcId="{0A1D2924-6CB2-4C4E-976E-633837093E2C}" destId="{17C77C97-E520-49A5-A467-47B7A98B0017}" srcOrd="1" destOrd="0" presId="urn:microsoft.com/office/officeart/2005/8/layout/hierarchy6"/>
    <dgm:cxn modelId="{B8411A9C-10B0-490B-9D9E-9B7665EDC9D1}" type="presParOf" srcId="{C6520F64-B427-47E4-A23C-1FDE1E4EB865}" destId="{822640C2-8C31-4958-BFC9-92F27792F04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C6ABE3-891B-4F1E-B818-D6F78EA3A3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B18C5110-B85F-4AB6-B294-022E3893BAC3}">
      <dgm:prSet phldrT="[Texto]"/>
      <dgm:spPr/>
      <dgm:t>
        <a:bodyPr/>
        <a:lstStyle/>
        <a:p>
          <a:r>
            <a:rPr lang="pt-BR" dirty="0" smtClean="0">
              <a:latin typeface="Calibri" pitchFamily="34" charset="0"/>
              <a:ea typeface="MS Mincho" pitchFamily="49" charset="-128"/>
              <a:cs typeface="Times New Roman" pitchFamily="18" charset="0"/>
            </a:rPr>
            <a:t>Produção: 581,5 </a:t>
          </a:r>
          <a:r>
            <a:rPr lang="pt-BR" dirty="0" err="1" smtClean="0">
              <a:latin typeface="Calibri" pitchFamily="34" charset="0"/>
              <a:ea typeface="MS Mincho" pitchFamily="49" charset="-128"/>
              <a:cs typeface="Times New Roman" pitchFamily="18" charset="0"/>
            </a:rPr>
            <a:t>TWh</a:t>
          </a:r>
          <a:endParaRPr lang="pt-BR" dirty="0"/>
        </a:p>
      </dgm:t>
    </dgm:pt>
    <dgm:pt modelId="{7C0D05E5-4C56-4AF3-9BFC-B5FB024D54EF}" type="parTrans" cxnId="{9B3A48D1-4759-4F87-96B1-DE73DAE4DDF9}">
      <dgm:prSet/>
      <dgm:spPr/>
      <dgm:t>
        <a:bodyPr/>
        <a:lstStyle/>
        <a:p>
          <a:endParaRPr lang="pt-BR"/>
        </a:p>
      </dgm:t>
    </dgm:pt>
    <dgm:pt modelId="{22B92020-C813-4093-A1DB-9F2D62618917}" type="sibTrans" cxnId="{9B3A48D1-4759-4F87-96B1-DE73DAE4DDF9}">
      <dgm:prSet/>
      <dgm:spPr/>
      <dgm:t>
        <a:bodyPr/>
        <a:lstStyle/>
        <a:p>
          <a:endParaRPr lang="pt-BR"/>
        </a:p>
      </dgm:t>
    </dgm:pt>
    <dgm:pt modelId="{74744B27-8C29-4BF1-9895-8AABF5FD65C5}">
      <dgm:prSet phldrT="[Texto]"/>
      <dgm:spPr/>
      <dgm:t>
        <a:bodyPr/>
        <a:lstStyle/>
        <a:p>
          <a:r>
            <a:rPr lang="pt-BR" dirty="0" smtClean="0">
              <a:latin typeface="Calibri" pitchFamily="34" charset="0"/>
              <a:ea typeface="MS Mincho" pitchFamily="49" charset="-128"/>
              <a:cs typeface="Times New Roman" pitchFamily="18" charset="0"/>
            </a:rPr>
            <a:t>Perda no SIN: 98,9 </a:t>
          </a:r>
          <a:r>
            <a:rPr lang="pt-BR" dirty="0" err="1" smtClean="0">
              <a:latin typeface="Calibri" pitchFamily="34" charset="0"/>
              <a:ea typeface="MS Mincho" pitchFamily="49" charset="-128"/>
              <a:cs typeface="Times New Roman" pitchFamily="18" charset="0"/>
            </a:rPr>
            <a:t>TWh</a:t>
          </a:r>
          <a:endParaRPr lang="pt-BR" dirty="0"/>
        </a:p>
      </dgm:t>
    </dgm:pt>
    <dgm:pt modelId="{97F95C76-8A5F-4C24-B73D-ABD68CE3F614}" type="parTrans" cxnId="{CBAA71D4-BD47-4E61-9B3B-2E039F4A989B}">
      <dgm:prSet/>
      <dgm:spPr/>
      <dgm:t>
        <a:bodyPr/>
        <a:lstStyle/>
        <a:p>
          <a:endParaRPr lang="pt-BR"/>
        </a:p>
      </dgm:t>
    </dgm:pt>
    <dgm:pt modelId="{950DFE0D-67EB-4573-9AAC-D264FC00813B}" type="sibTrans" cxnId="{CBAA71D4-BD47-4E61-9B3B-2E039F4A989B}">
      <dgm:prSet/>
      <dgm:spPr/>
      <dgm:t>
        <a:bodyPr/>
        <a:lstStyle/>
        <a:p>
          <a:endParaRPr lang="pt-BR"/>
        </a:p>
      </dgm:t>
    </dgm:pt>
    <dgm:pt modelId="{30597DDD-369D-4CB9-B76C-D5D32C9BDC54}">
      <dgm:prSet phldrT="[Texto]"/>
      <dgm:spPr/>
      <dgm:t>
        <a:bodyPr/>
        <a:lstStyle/>
        <a:p>
          <a:r>
            <a:rPr lang="pt-BR" dirty="0" smtClean="0"/>
            <a:t>Energia Elétrica no SIN em 2015</a:t>
          </a:r>
          <a:endParaRPr lang="pt-BR" dirty="0"/>
        </a:p>
      </dgm:t>
    </dgm:pt>
    <dgm:pt modelId="{E8AE8FF6-FB56-4FCC-AC18-1C3E90F5FE69}" type="parTrans" cxnId="{A143DD58-A80E-46F5-8F3D-154A213DD970}">
      <dgm:prSet/>
      <dgm:spPr/>
      <dgm:t>
        <a:bodyPr/>
        <a:lstStyle/>
        <a:p>
          <a:endParaRPr lang="pt-BR"/>
        </a:p>
      </dgm:t>
    </dgm:pt>
    <dgm:pt modelId="{9DAE8B5C-6311-4922-A0B7-18E0451BE427}" type="sibTrans" cxnId="{A143DD58-A80E-46F5-8F3D-154A213DD970}">
      <dgm:prSet/>
      <dgm:spPr/>
      <dgm:t>
        <a:bodyPr/>
        <a:lstStyle/>
        <a:p>
          <a:endParaRPr lang="pt-BR"/>
        </a:p>
      </dgm:t>
    </dgm:pt>
    <dgm:pt modelId="{CCC49939-9586-4FB9-8636-98AF24363C38}" type="pres">
      <dgm:prSet presAssocID="{54C6ABE3-891B-4F1E-B818-D6F78EA3A36D}" presName="linear" presStyleCnt="0">
        <dgm:presLayoutVars>
          <dgm:animLvl val="lvl"/>
          <dgm:resizeHandles val="exact"/>
        </dgm:presLayoutVars>
      </dgm:prSet>
      <dgm:spPr/>
      <dgm:t>
        <a:bodyPr/>
        <a:lstStyle/>
        <a:p>
          <a:endParaRPr lang="pt-BR"/>
        </a:p>
      </dgm:t>
    </dgm:pt>
    <dgm:pt modelId="{DAB41E6A-F689-4589-B915-41DCACC796CA}" type="pres">
      <dgm:prSet presAssocID="{30597DDD-369D-4CB9-B76C-D5D32C9BDC54}" presName="parentText" presStyleLbl="node1" presStyleIdx="0" presStyleCnt="1">
        <dgm:presLayoutVars>
          <dgm:chMax val="0"/>
          <dgm:bulletEnabled val="1"/>
        </dgm:presLayoutVars>
      </dgm:prSet>
      <dgm:spPr/>
      <dgm:t>
        <a:bodyPr/>
        <a:lstStyle/>
        <a:p>
          <a:endParaRPr lang="pt-BR"/>
        </a:p>
      </dgm:t>
    </dgm:pt>
    <dgm:pt modelId="{7573944D-3129-4050-A7C2-E48CC557CC04}" type="pres">
      <dgm:prSet presAssocID="{30597DDD-369D-4CB9-B76C-D5D32C9BDC54}" presName="childText" presStyleLbl="revTx" presStyleIdx="0" presStyleCnt="1">
        <dgm:presLayoutVars>
          <dgm:bulletEnabled val="1"/>
        </dgm:presLayoutVars>
      </dgm:prSet>
      <dgm:spPr/>
      <dgm:t>
        <a:bodyPr/>
        <a:lstStyle/>
        <a:p>
          <a:endParaRPr lang="pt-BR"/>
        </a:p>
      </dgm:t>
    </dgm:pt>
  </dgm:ptLst>
  <dgm:cxnLst>
    <dgm:cxn modelId="{2E8F2BF5-B8E1-46B6-B7D0-354D0EEE16C9}" type="presOf" srcId="{B18C5110-B85F-4AB6-B294-022E3893BAC3}" destId="{7573944D-3129-4050-A7C2-E48CC557CC04}" srcOrd="0" destOrd="0" presId="urn:microsoft.com/office/officeart/2005/8/layout/vList2"/>
    <dgm:cxn modelId="{A143DD58-A80E-46F5-8F3D-154A213DD970}" srcId="{54C6ABE3-891B-4F1E-B818-D6F78EA3A36D}" destId="{30597DDD-369D-4CB9-B76C-D5D32C9BDC54}" srcOrd="0" destOrd="0" parTransId="{E8AE8FF6-FB56-4FCC-AC18-1C3E90F5FE69}" sibTransId="{9DAE8B5C-6311-4922-A0B7-18E0451BE427}"/>
    <dgm:cxn modelId="{CBAA71D4-BD47-4E61-9B3B-2E039F4A989B}" srcId="{30597DDD-369D-4CB9-B76C-D5D32C9BDC54}" destId="{74744B27-8C29-4BF1-9895-8AABF5FD65C5}" srcOrd="1" destOrd="0" parTransId="{97F95C76-8A5F-4C24-B73D-ABD68CE3F614}" sibTransId="{950DFE0D-67EB-4573-9AAC-D264FC00813B}"/>
    <dgm:cxn modelId="{A97E9407-F040-4833-885B-AD7D47B6A199}" type="presOf" srcId="{54C6ABE3-891B-4F1E-B818-D6F78EA3A36D}" destId="{CCC49939-9586-4FB9-8636-98AF24363C38}" srcOrd="0" destOrd="0" presId="urn:microsoft.com/office/officeart/2005/8/layout/vList2"/>
    <dgm:cxn modelId="{9B3A48D1-4759-4F87-96B1-DE73DAE4DDF9}" srcId="{30597DDD-369D-4CB9-B76C-D5D32C9BDC54}" destId="{B18C5110-B85F-4AB6-B294-022E3893BAC3}" srcOrd="0" destOrd="0" parTransId="{7C0D05E5-4C56-4AF3-9BFC-B5FB024D54EF}" sibTransId="{22B92020-C813-4093-A1DB-9F2D62618917}"/>
    <dgm:cxn modelId="{6E6EFBF6-BF69-4789-9223-4D015E9AF6EC}" type="presOf" srcId="{74744B27-8C29-4BF1-9895-8AABF5FD65C5}" destId="{7573944D-3129-4050-A7C2-E48CC557CC04}" srcOrd="0" destOrd="1" presId="urn:microsoft.com/office/officeart/2005/8/layout/vList2"/>
    <dgm:cxn modelId="{4CF59C92-A243-4081-B12B-E3D8F8566BB5}" type="presOf" srcId="{30597DDD-369D-4CB9-B76C-D5D32C9BDC54}" destId="{DAB41E6A-F689-4589-B915-41DCACC796CA}" srcOrd="0" destOrd="0" presId="urn:microsoft.com/office/officeart/2005/8/layout/vList2"/>
    <dgm:cxn modelId="{9FD39992-0BFF-428C-93F6-428BCBA54242}" type="presParOf" srcId="{CCC49939-9586-4FB9-8636-98AF24363C38}" destId="{DAB41E6A-F689-4589-B915-41DCACC796CA}" srcOrd="0" destOrd="0" presId="urn:microsoft.com/office/officeart/2005/8/layout/vList2"/>
    <dgm:cxn modelId="{8F612F9C-EE06-4368-B0B9-5036D047F23B}" type="presParOf" srcId="{CCC49939-9586-4FB9-8636-98AF24363C38}" destId="{7573944D-3129-4050-A7C2-E48CC557CC0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6A35C1-263A-457E-A1F3-ECD22D533CD3}"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t-BR"/>
        </a:p>
      </dgm:t>
    </dgm:pt>
    <dgm:pt modelId="{9DAB21E7-2377-4A63-859C-8ACBB36DCBDD}">
      <dgm:prSet phldrT="[Texto]"/>
      <dgm:spPr/>
      <dgm:t>
        <a:bodyPr/>
        <a:lstStyle/>
        <a:p>
          <a:r>
            <a:rPr lang="pt-BR" dirty="0" smtClean="0"/>
            <a:t>Mais da metade da população mundial vive em cidades</a:t>
          </a:r>
          <a:endParaRPr lang="pt-BR" dirty="0"/>
        </a:p>
      </dgm:t>
    </dgm:pt>
    <dgm:pt modelId="{4FB3DE99-5337-4F55-A3BD-4F593BE907BE}" type="parTrans" cxnId="{0931DB93-EB3E-4B8F-82FA-20885E107F6D}">
      <dgm:prSet/>
      <dgm:spPr/>
      <dgm:t>
        <a:bodyPr/>
        <a:lstStyle/>
        <a:p>
          <a:endParaRPr lang="pt-BR"/>
        </a:p>
      </dgm:t>
    </dgm:pt>
    <dgm:pt modelId="{6069571D-21FD-4518-88A3-6C8D06815D78}" type="sibTrans" cxnId="{0931DB93-EB3E-4B8F-82FA-20885E107F6D}">
      <dgm:prSet/>
      <dgm:spPr/>
      <dgm:t>
        <a:bodyPr/>
        <a:lstStyle/>
        <a:p>
          <a:endParaRPr lang="pt-BR"/>
        </a:p>
      </dgm:t>
    </dgm:pt>
    <dgm:pt modelId="{203D15AC-51D8-45FF-9276-E88CDF2C3506}">
      <dgm:prSet phldrT="[Texto]"/>
      <dgm:spPr/>
      <dgm:t>
        <a:bodyPr/>
        <a:lstStyle/>
        <a:p>
          <a:r>
            <a:rPr lang="pt-BR" dirty="0" smtClean="0"/>
            <a:t>Em 2050, mais de 70% da população mundial viverá em cidades</a:t>
          </a:r>
          <a:endParaRPr lang="pt-BR" dirty="0"/>
        </a:p>
      </dgm:t>
    </dgm:pt>
    <dgm:pt modelId="{949CDC58-A4D6-432F-A2B9-B1AFFFC0DBFB}" type="parTrans" cxnId="{F1527370-2D27-4AA1-9A9F-57A738B2D0AE}">
      <dgm:prSet/>
      <dgm:spPr/>
      <dgm:t>
        <a:bodyPr/>
        <a:lstStyle/>
        <a:p>
          <a:endParaRPr lang="pt-BR"/>
        </a:p>
      </dgm:t>
    </dgm:pt>
    <dgm:pt modelId="{4CE6B3C5-AB5A-429D-984F-96098455ECB1}" type="sibTrans" cxnId="{F1527370-2D27-4AA1-9A9F-57A738B2D0AE}">
      <dgm:prSet/>
      <dgm:spPr/>
      <dgm:t>
        <a:bodyPr/>
        <a:lstStyle/>
        <a:p>
          <a:endParaRPr lang="pt-BR"/>
        </a:p>
      </dgm:t>
    </dgm:pt>
    <dgm:pt modelId="{580EB1EE-869B-4C7D-8BEA-96BEA9FBE33B}" type="pres">
      <dgm:prSet presAssocID="{176A35C1-263A-457E-A1F3-ECD22D533CD3}" presName="Name0" presStyleCnt="0">
        <dgm:presLayoutVars>
          <dgm:dir/>
          <dgm:resizeHandles val="exact"/>
        </dgm:presLayoutVars>
      </dgm:prSet>
      <dgm:spPr/>
      <dgm:t>
        <a:bodyPr/>
        <a:lstStyle/>
        <a:p>
          <a:endParaRPr lang="pt-BR"/>
        </a:p>
      </dgm:t>
    </dgm:pt>
    <dgm:pt modelId="{3B6A3A0E-7E40-4AB7-8230-062D5189E63E}" type="pres">
      <dgm:prSet presAssocID="{9DAB21E7-2377-4A63-859C-8ACBB36DCBDD}" presName="composite" presStyleCnt="0"/>
      <dgm:spPr/>
    </dgm:pt>
    <dgm:pt modelId="{9ECDDC9D-1779-4A73-9601-B209BA9AE5E1}" type="pres">
      <dgm:prSet presAssocID="{9DAB21E7-2377-4A63-859C-8ACBB36DCBDD}" presName="rect1" presStyleLbl="trAlignAcc1" presStyleIdx="0" presStyleCnt="2">
        <dgm:presLayoutVars>
          <dgm:bulletEnabled val="1"/>
        </dgm:presLayoutVars>
      </dgm:prSet>
      <dgm:spPr/>
      <dgm:t>
        <a:bodyPr/>
        <a:lstStyle/>
        <a:p>
          <a:endParaRPr lang="pt-BR"/>
        </a:p>
      </dgm:t>
    </dgm:pt>
    <dgm:pt modelId="{6430478D-2D41-4A65-9244-E6A759E6A0A2}" type="pres">
      <dgm:prSet presAssocID="{9DAB21E7-2377-4A63-859C-8ACBB36DCBDD}" presName="rect2" presStyleLbl="fgImgPlace1" presStyleIdx="0" presStyleCnt="2"/>
      <dgm:spPr/>
    </dgm:pt>
    <dgm:pt modelId="{A961E5E8-F903-499D-9FF4-683A1D89B7DF}" type="pres">
      <dgm:prSet presAssocID="{6069571D-21FD-4518-88A3-6C8D06815D78}" presName="sibTrans" presStyleCnt="0"/>
      <dgm:spPr/>
    </dgm:pt>
    <dgm:pt modelId="{EF81CEA8-DD8D-45C4-B2F8-78F73290BE61}" type="pres">
      <dgm:prSet presAssocID="{203D15AC-51D8-45FF-9276-E88CDF2C3506}" presName="composite" presStyleCnt="0"/>
      <dgm:spPr/>
    </dgm:pt>
    <dgm:pt modelId="{647E28FE-0D38-407C-AC64-6DD3B98D6055}" type="pres">
      <dgm:prSet presAssocID="{203D15AC-51D8-45FF-9276-E88CDF2C3506}" presName="rect1" presStyleLbl="trAlignAcc1" presStyleIdx="1" presStyleCnt="2">
        <dgm:presLayoutVars>
          <dgm:bulletEnabled val="1"/>
        </dgm:presLayoutVars>
      </dgm:prSet>
      <dgm:spPr/>
      <dgm:t>
        <a:bodyPr/>
        <a:lstStyle/>
        <a:p>
          <a:endParaRPr lang="pt-BR"/>
        </a:p>
      </dgm:t>
    </dgm:pt>
    <dgm:pt modelId="{DD349029-D4E7-45FA-A5EE-32A7D28673A7}" type="pres">
      <dgm:prSet presAssocID="{203D15AC-51D8-45FF-9276-E88CDF2C3506}" presName="rect2" presStyleLbl="fgImgPlace1" presStyleIdx="1" presStyleCnt="2"/>
      <dgm:spPr/>
      <dgm:t>
        <a:bodyPr/>
        <a:lstStyle/>
        <a:p>
          <a:endParaRPr lang="pt-BR"/>
        </a:p>
      </dgm:t>
    </dgm:pt>
  </dgm:ptLst>
  <dgm:cxnLst>
    <dgm:cxn modelId="{A874E242-A7EB-4574-822F-E134930D8EB7}" type="presOf" srcId="{176A35C1-263A-457E-A1F3-ECD22D533CD3}" destId="{580EB1EE-869B-4C7D-8BEA-96BEA9FBE33B}" srcOrd="0" destOrd="0" presId="urn:microsoft.com/office/officeart/2008/layout/PictureStrips"/>
    <dgm:cxn modelId="{B55B8004-B412-439C-B925-752499391590}" type="presOf" srcId="{203D15AC-51D8-45FF-9276-E88CDF2C3506}" destId="{647E28FE-0D38-407C-AC64-6DD3B98D6055}" srcOrd="0" destOrd="0" presId="urn:microsoft.com/office/officeart/2008/layout/PictureStrips"/>
    <dgm:cxn modelId="{B06F0BD3-6DB4-4CFF-8FEE-3078BDB7A072}" type="presOf" srcId="{9DAB21E7-2377-4A63-859C-8ACBB36DCBDD}" destId="{9ECDDC9D-1779-4A73-9601-B209BA9AE5E1}" srcOrd="0" destOrd="0" presId="urn:microsoft.com/office/officeart/2008/layout/PictureStrips"/>
    <dgm:cxn modelId="{0931DB93-EB3E-4B8F-82FA-20885E107F6D}" srcId="{176A35C1-263A-457E-A1F3-ECD22D533CD3}" destId="{9DAB21E7-2377-4A63-859C-8ACBB36DCBDD}" srcOrd="0" destOrd="0" parTransId="{4FB3DE99-5337-4F55-A3BD-4F593BE907BE}" sibTransId="{6069571D-21FD-4518-88A3-6C8D06815D78}"/>
    <dgm:cxn modelId="{F1527370-2D27-4AA1-9A9F-57A738B2D0AE}" srcId="{176A35C1-263A-457E-A1F3-ECD22D533CD3}" destId="{203D15AC-51D8-45FF-9276-E88CDF2C3506}" srcOrd="1" destOrd="0" parTransId="{949CDC58-A4D6-432F-A2B9-B1AFFFC0DBFB}" sibTransId="{4CE6B3C5-AB5A-429D-984F-96098455ECB1}"/>
    <dgm:cxn modelId="{3B5129EB-83A3-4990-A344-D0A72FDD3ADB}" type="presParOf" srcId="{580EB1EE-869B-4C7D-8BEA-96BEA9FBE33B}" destId="{3B6A3A0E-7E40-4AB7-8230-062D5189E63E}" srcOrd="0" destOrd="0" presId="urn:microsoft.com/office/officeart/2008/layout/PictureStrips"/>
    <dgm:cxn modelId="{89711F1D-00FA-49E6-A3D8-D1010F666CD9}" type="presParOf" srcId="{3B6A3A0E-7E40-4AB7-8230-062D5189E63E}" destId="{9ECDDC9D-1779-4A73-9601-B209BA9AE5E1}" srcOrd="0" destOrd="0" presId="urn:microsoft.com/office/officeart/2008/layout/PictureStrips"/>
    <dgm:cxn modelId="{362BB81E-585F-43BA-974D-628BCA7B281A}" type="presParOf" srcId="{3B6A3A0E-7E40-4AB7-8230-062D5189E63E}" destId="{6430478D-2D41-4A65-9244-E6A759E6A0A2}" srcOrd="1" destOrd="0" presId="urn:microsoft.com/office/officeart/2008/layout/PictureStrips"/>
    <dgm:cxn modelId="{7EC47C7B-CE73-4039-B84C-2832C4CD6960}" type="presParOf" srcId="{580EB1EE-869B-4C7D-8BEA-96BEA9FBE33B}" destId="{A961E5E8-F903-499D-9FF4-683A1D89B7DF}" srcOrd="1" destOrd="0" presId="urn:microsoft.com/office/officeart/2008/layout/PictureStrips"/>
    <dgm:cxn modelId="{D69C6060-65B6-4507-BB18-87C76F1E591C}" type="presParOf" srcId="{580EB1EE-869B-4C7D-8BEA-96BEA9FBE33B}" destId="{EF81CEA8-DD8D-45C4-B2F8-78F73290BE61}" srcOrd="2" destOrd="0" presId="urn:microsoft.com/office/officeart/2008/layout/PictureStrips"/>
    <dgm:cxn modelId="{CCACC595-603E-4566-A2C6-AE8FD1DA467E}" type="presParOf" srcId="{EF81CEA8-DD8D-45C4-B2F8-78F73290BE61}" destId="{647E28FE-0D38-407C-AC64-6DD3B98D6055}" srcOrd="0" destOrd="0" presId="urn:microsoft.com/office/officeart/2008/layout/PictureStrips"/>
    <dgm:cxn modelId="{0DE873A9-659E-4C77-B621-2AFC329E3B5F}" type="presParOf" srcId="{EF81CEA8-DD8D-45C4-B2F8-78F73290BE61}" destId="{DD349029-D4E7-45FA-A5EE-32A7D28673A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B4AEA-8A4A-4950-B9B4-1F471D904364}">
      <dsp:nvSpPr>
        <dsp:cNvPr id="0" name=""/>
        <dsp:cNvSpPr/>
      </dsp:nvSpPr>
      <dsp:spPr>
        <a:xfrm>
          <a:off x="0" y="378036"/>
          <a:ext cx="90010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4B67F3-ADCD-4008-BCC5-DD4BCE43A8AC}">
      <dsp:nvSpPr>
        <dsp:cNvPr id="0" name=""/>
        <dsp:cNvSpPr/>
      </dsp:nvSpPr>
      <dsp:spPr>
        <a:xfrm>
          <a:off x="450050" y="82836"/>
          <a:ext cx="630070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err="1" smtClean="0"/>
            <a:t>Até</a:t>
          </a:r>
          <a:r>
            <a:rPr lang="en-US" sz="1400" b="0" i="0" kern="1200" dirty="0" smtClean="0"/>
            <a:t> 2040, as </a:t>
          </a:r>
          <a:r>
            <a:rPr lang="en-US" sz="1400" b="0" i="0" kern="1200" dirty="0" err="1" smtClean="0"/>
            <a:t>renováveis</a:t>
          </a:r>
          <a:r>
            <a:rPr lang="en-US" sz="1400" b="0" i="0" kern="1200" dirty="0" smtClean="0"/>
            <a:t> </a:t>
          </a:r>
          <a:r>
            <a:rPr lang="en-US" sz="1400" b="0" i="0" kern="1200" dirty="0" err="1" smtClean="0"/>
            <a:t>responderão</a:t>
          </a:r>
          <a:r>
            <a:rPr lang="en-US" sz="1400" b="0" i="0" kern="1200" dirty="0" smtClean="0"/>
            <a:t> </a:t>
          </a:r>
          <a:r>
            <a:rPr lang="en-US" sz="1400" b="0" i="0" kern="1200" dirty="0" err="1" smtClean="0"/>
            <a:t>por</a:t>
          </a:r>
          <a:r>
            <a:rPr lang="en-US" sz="1400" b="0" i="0" kern="1200" dirty="0" smtClean="0"/>
            <a:t> </a:t>
          </a:r>
          <a:r>
            <a:rPr lang="en-US" sz="1400" b="1" i="0" kern="1200" dirty="0" smtClean="0"/>
            <a:t>40%</a:t>
          </a:r>
          <a:r>
            <a:rPr lang="en-US" sz="1400" b="0" i="0" kern="1200" dirty="0" smtClean="0"/>
            <a:t> do </a:t>
          </a:r>
          <a:r>
            <a:rPr lang="en-US" sz="1400" b="0" i="0" kern="1200" dirty="0" err="1" smtClean="0"/>
            <a:t>crescimento</a:t>
          </a:r>
          <a:r>
            <a:rPr lang="en-US" sz="1400" b="0" i="0" kern="1200" dirty="0" smtClean="0"/>
            <a:t> </a:t>
          </a:r>
          <a:r>
            <a:rPr lang="en-US" sz="1400" b="0" i="0" kern="1200" dirty="0" err="1" smtClean="0"/>
            <a:t>na</a:t>
          </a:r>
          <a:r>
            <a:rPr lang="en-US" sz="1400" b="0" i="0" kern="1200" dirty="0" smtClean="0"/>
            <a:t> </a:t>
          </a:r>
          <a:r>
            <a:rPr lang="en-US" sz="1400" b="0" i="0" kern="1200" dirty="0" err="1" smtClean="0"/>
            <a:t>oferta</a:t>
          </a:r>
          <a:r>
            <a:rPr lang="en-US" sz="1400" b="0" i="0" kern="1200" dirty="0" smtClean="0"/>
            <a:t> global de </a:t>
          </a:r>
          <a:r>
            <a:rPr lang="en-US" sz="1400" b="0" i="0" kern="1200" dirty="0" err="1" smtClean="0"/>
            <a:t>energia</a:t>
          </a:r>
          <a:endParaRPr lang="pt-BR" sz="1400" kern="1200" dirty="0"/>
        </a:p>
      </dsp:txBody>
      <dsp:txXfrm>
        <a:off x="478871" y="111657"/>
        <a:ext cx="6243058" cy="532758"/>
      </dsp:txXfrm>
    </dsp:sp>
    <dsp:sp modelId="{0AB37ADF-C082-4436-A03A-669C424BB408}">
      <dsp:nvSpPr>
        <dsp:cNvPr id="0" name=""/>
        <dsp:cNvSpPr/>
      </dsp:nvSpPr>
      <dsp:spPr>
        <a:xfrm>
          <a:off x="0" y="1285236"/>
          <a:ext cx="90010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646286-C6D4-4BEC-A2CD-619664E6246F}">
      <dsp:nvSpPr>
        <dsp:cNvPr id="0" name=""/>
        <dsp:cNvSpPr/>
      </dsp:nvSpPr>
      <dsp:spPr>
        <a:xfrm>
          <a:off x="450050" y="990036"/>
          <a:ext cx="630070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smtClean="0"/>
            <a:t>Na Europa, as </a:t>
          </a:r>
          <a:r>
            <a:rPr lang="en-US" sz="1400" b="0" i="0" kern="1200" dirty="0" err="1" smtClean="0"/>
            <a:t>renováveis</a:t>
          </a:r>
          <a:r>
            <a:rPr lang="en-US" sz="1400" b="0" i="0" kern="1200" dirty="0" smtClean="0"/>
            <a:t> </a:t>
          </a:r>
          <a:r>
            <a:rPr lang="en-US" sz="1400" b="0" i="0" kern="1200" dirty="0" err="1" smtClean="0"/>
            <a:t>responderão</a:t>
          </a:r>
          <a:r>
            <a:rPr lang="en-US" sz="1400" b="0" i="0" kern="1200" dirty="0" smtClean="0"/>
            <a:t> </a:t>
          </a:r>
          <a:r>
            <a:rPr lang="en-US" sz="1400" b="0" i="0" kern="1200" dirty="0" err="1" smtClean="0"/>
            <a:t>por</a:t>
          </a:r>
          <a:r>
            <a:rPr lang="en-US" sz="1400" b="0" i="0" kern="1200" dirty="0" smtClean="0"/>
            <a:t> 80% das </a:t>
          </a:r>
          <a:r>
            <a:rPr lang="en-US" sz="1400" b="0" i="0" kern="1200" dirty="0" err="1" smtClean="0"/>
            <a:t>adições</a:t>
          </a:r>
          <a:r>
            <a:rPr lang="en-US" sz="1400" b="1" i="0" kern="1200" dirty="0" smtClean="0"/>
            <a:t>. </a:t>
          </a:r>
          <a:r>
            <a:rPr lang="en-US" sz="1400" b="1" i="0" kern="1200" dirty="0" err="1" smtClean="0"/>
            <a:t>Energia</a:t>
          </a:r>
          <a:r>
            <a:rPr lang="en-US" sz="1400" b="1" i="0" kern="1200" dirty="0" smtClean="0"/>
            <a:t> </a:t>
          </a:r>
          <a:r>
            <a:rPr lang="en-US" sz="1400" b="1" i="0" kern="1200" dirty="0" err="1" smtClean="0"/>
            <a:t>eólica</a:t>
          </a:r>
          <a:r>
            <a:rPr lang="en-US" sz="1400" b="0" i="0" kern="1200" dirty="0" smtClean="0"/>
            <a:t> </a:t>
          </a:r>
          <a:r>
            <a:rPr lang="en-US" sz="1400" b="0" i="0" kern="1200" dirty="0" err="1" smtClean="0"/>
            <a:t>será</a:t>
          </a:r>
          <a:r>
            <a:rPr lang="en-US" sz="1400" b="0" i="0" kern="1200" dirty="0" smtClean="0"/>
            <a:t> a principal </a:t>
          </a:r>
          <a:r>
            <a:rPr lang="en-US" sz="1400" b="0" i="0" kern="1200" dirty="0" err="1" smtClean="0"/>
            <a:t>fonte</a:t>
          </a:r>
          <a:r>
            <a:rPr lang="en-US" sz="1400" b="0" i="0" kern="1200" dirty="0" smtClean="0"/>
            <a:t> </a:t>
          </a:r>
          <a:r>
            <a:rPr lang="en-US" sz="1400" b="0" i="0" kern="1200" dirty="0" err="1" smtClean="0"/>
            <a:t>já</a:t>
          </a:r>
          <a:r>
            <a:rPr lang="en-US" sz="1400" b="0" i="0" kern="1200" dirty="0" smtClean="0"/>
            <a:t> </a:t>
          </a:r>
          <a:r>
            <a:rPr lang="en-US" sz="1400" b="0" i="0" kern="1200" dirty="0" err="1" smtClean="0"/>
            <a:t>em</a:t>
          </a:r>
          <a:r>
            <a:rPr lang="en-US" sz="1400" b="0" i="0" kern="1200" dirty="0" smtClean="0"/>
            <a:t> 2030</a:t>
          </a:r>
          <a:endParaRPr lang="pt-BR" sz="1400" kern="1200" dirty="0"/>
        </a:p>
      </dsp:txBody>
      <dsp:txXfrm>
        <a:off x="478871" y="1018857"/>
        <a:ext cx="6243058" cy="532758"/>
      </dsp:txXfrm>
    </dsp:sp>
    <dsp:sp modelId="{A331AB83-D0D9-4352-97E1-B473571ABA02}">
      <dsp:nvSpPr>
        <dsp:cNvPr id="0" name=""/>
        <dsp:cNvSpPr/>
      </dsp:nvSpPr>
      <dsp:spPr>
        <a:xfrm>
          <a:off x="0" y="2192437"/>
          <a:ext cx="90010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9A3081-830B-428E-BAA0-A45ED11E07DE}">
      <dsp:nvSpPr>
        <dsp:cNvPr id="0" name=""/>
        <dsp:cNvSpPr/>
      </dsp:nvSpPr>
      <dsp:spPr>
        <a:xfrm>
          <a:off x="450050" y="1897237"/>
          <a:ext cx="630070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err="1" smtClean="0"/>
            <a:t>Até</a:t>
          </a:r>
          <a:r>
            <a:rPr lang="en-US" sz="1400" b="0" i="0" kern="1200" dirty="0" smtClean="0"/>
            <a:t> 2040, as </a:t>
          </a:r>
          <a:r>
            <a:rPr lang="en-US" sz="1400" b="0" i="0" kern="1200" dirty="0" err="1" smtClean="0"/>
            <a:t>renováveis</a:t>
          </a:r>
          <a:r>
            <a:rPr lang="en-US" sz="1400" b="0" i="0" kern="1200" dirty="0" smtClean="0"/>
            <a:t> </a:t>
          </a:r>
          <a:r>
            <a:rPr lang="en-US" sz="1400" b="0" i="0" kern="1200" dirty="0" err="1" smtClean="0"/>
            <a:t>capturarão</a:t>
          </a:r>
          <a:r>
            <a:rPr lang="en-US" sz="1400" b="0" i="0" kern="1200" dirty="0" smtClean="0"/>
            <a:t> </a:t>
          </a:r>
          <a:r>
            <a:rPr lang="en-US" sz="1400" b="1" i="0" kern="1200" dirty="0" smtClean="0"/>
            <a:t>2/3</a:t>
          </a:r>
          <a:r>
            <a:rPr lang="en-US" sz="1400" b="0" i="0" kern="1200" dirty="0" smtClean="0"/>
            <a:t> dos </a:t>
          </a:r>
          <a:r>
            <a:rPr lang="en-US" sz="1400" b="0" i="0" kern="1200" dirty="0" err="1" smtClean="0"/>
            <a:t>investimentos</a:t>
          </a:r>
          <a:r>
            <a:rPr lang="en-US" sz="1400" b="0" i="0" kern="1200" dirty="0" smtClean="0"/>
            <a:t> </a:t>
          </a:r>
          <a:r>
            <a:rPr lang="en-US" sz="1400" b="0" i="0" kern="1200" dirty="0" err="1" smtClean="0"/>
            <a:t>globais</a:t>
          </a:r>
          <a:r>
            <a:rPr lang="en-US" sz="1400" b="0" i="0" kern="1200" dirty="0" smtClean="0"/>
            <a:t> </a:t>
          </a:r>
          <a:r>
            <a:rPr lang="en-US" sz="1400" b="0" i="0" kern="1200" dirty="0" err="1" smtClean="0"/>
            <a:t>em</a:t>
          </a:r>
          <a:r>
            <a:rPr lang="en-US" sz="1400" b="0" i="0" kern="1200" dirty="0" smtClean="0"/>
            <a:t> </a:t>
          </a:r>
          <a:r>
            <a:rPr lang="en-US" sz="1400" b="0" i="0" kern="1200" dirty="0" err="1" smtClean="0"/>
            <a:t>geração</a:t>
          </a:r>
          <a:r>
            <a:rPr lang="en-US" sz="1400" b="0" i="0" kern="1200" dirty="0" smtClean="0"/>
            <a:t> de </a:t>
          </a:r>
          <a:r>
            <a:rPr lang="en-US" sz="1400" b="0" i="0" kern="1200" dirty="0" err="1" smtClean="0"/>
            <a:t>eletricidade</a:t>
          </a:r>
          <a:r>
            <a:rPr lang="en-US" sz="1400" b="0" i="0" kern="1200" dirty="0" smtClean="0"/>
            <a:t>. </a:t>
          </a:r>
          <a:r>
            <a:rPr lang="en-US" sz="1400" b="0" i="0" kern="1200" dirty="0" err="1" smtClean="0"/>
            <a:t>Em</a:t>
          </a:r>
          <a:r>
            <a:rPr lang="en-US" sz="1400" b="0" i="0" kern="1200" dirty="0" smtClean="0"/>
            <a:t> </a:t>
          </a:r>
          <a:r>
            <a:rPr lang="en-US" sz="1400" b="0" i="0" kern="1200" dirty="0" err="1" smtClean="0"/>
            <a:t>muitos</a:t>
          </a:r>
          <a:r>
            <a:rPr lang="en-US" sz="1400" b="0" i="0" kern="1200" dirty="0" smtClean="0"/>
            <a:t> </a:t>
          </a:r>
          <a:r>
            <a:rPr lang="en-US" sz="1400" b="0" i="0" kern="1200" dirty="0" err="1" smtClean="0"/>
            <a:t>países</a:t>
          </a:r>
          <a:r>
            <a:rPr lang="en-US" sz="1400" b="0" i="0" kern="1200" dirty="0" smtClean="0"/>
            <a:t>, se </a:t>
          </a:r>
          <a:r>
            <a:rPr lang="en-US" sz="1400" b="0" i="0" kern="1200" dirty="0" err="1" smtClean="0"/>
            <a:t>consolidarão</a:t>
          </a:r>
          <a:r>
            <a:rPr lang="en-US" sz="1400" b="0" i="0" kern="1200" dirty="0" smtClean="0"/>
            <a:t> </a:t>
          </a:r>
          <a:r>
            <a:rPr lang="en-US" sz="1400" b="0" i="0" kern="1200" dirty="0" err="1" smtClean="0"/>
            <a:t>como</a:t>
          </a:r>
          <a:r>
            <a:rPr lang="en-US" sz="1400" b="0" i="0" kern="1200" dirty="0" smtClean="0"/>
            <a:t> a </a:t>
          </a:r>
          <a:r>
            <a:rPr lang="en-US" sz="1400" b="0" i="0" kern="1200" dirty="0" err="1" smtClean="0"/>
            <a:t>alternativa</a:t>
          </a:r>
          <a:r>
            <a:rPr lang="en-US" sz="1400" b="0" i="0" kern="1200" dirty="0" smtClean="0"/>
            <a:t> </a:t>
          </a:r>
          <a:r>
            <a:rPr lang="en-US" sz="1400" b="0" i="0" kern="1200" dirty="0" err="1" smtClean="0"/>
            <a:t>mais</a:t>
          </a:r>
          <a:r>
            <a:rPr lang="en-US" sz="1400" b="0" i="0" kern="1200" dirty="0" smtClean="0"/>
            <a:t> </a:t>
          </a:r>
          <a:r>
            <a:rPr lang="en-US" sz="1400" b="0" i="0" kern="1200" dirty="0" err="1" smtClean="0"/>
            <a:t>barata</a:t>
          </a:r>
          <a:endParaRPr lang="pt-BR" sz="1400" kern="1200" dirty="0"/>
        </a:p>
      </dsp:txBody>
      <dsp:txXfrm>
        <a:off x="478871" y="1926058"/>
        <a:ext cx="6243058" cy="532758"/>
      </dsp:txXfrm>
    </dsp:sp>
    <dsp:sp modelId="{5937BA1D-EC03-4920-8EA1-5E0451C0D30F}">
      <dsp:nvSpPr>
        <dsp:cNvPr id="0" name=""/>
        <dsp:cNvSpPr/>
      </dsp:nvSpPr>
      <dsp:spPr>
        <a:xfrm>
          <a:off x="0" y="3099637"/>
          <a:ext cx="90010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B7B232-F1F6-47FB-92FB-5A367654DC2D}">
      <dsp:nvSpPr>
        <dsp:cNvPr id="0" name=""/>
        <dsp:cNvSpPr/>
      </dsp:nvSpPr>
      <dsp:spPr>
        <a:xfrm>
          <a:off x="450050" y="2804437"/>
          <a:ext cx="6300700"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smtClean="0"/>
            <a:t>O </a:t>
          </a:r>
          <a:r>
            <a:rPr lang="en-US" sz="1400" b="0" i="0" kern="1200" dirty="0" err="1" smtClean="0"/>
            <a:t>rápido</a:t>
          </a:r>
          <a:r>
            <a:rPr lang="en-US" sz="1400" b="0" i="0" kern="1200" dirty="0" smtClean="0"/>
            <a:t> </a:t>
          </a:r>
          <a:r>
            <a:rPr lang="en-US" sz="1400" b="0" i="0" kern="1200" dirty="0" err="1" smtClean="0"/>
            <a:t>crescimento</a:t>
          </a:r>
          <a:r>
            <a:rPr lang="en-US" sz="1400" b="0" i="0" kern="1200" dirty="0" smtClean="0"/>
            <a:t> da </a:t>
          </a:r>
          <a:r>
            <a:rPr lang="en-US" sz="1400" b="0" i="0" kern="1200" dirty="0" err="1" smtClean="0"/>
            <a:t>energia</a:t>
          </a:r>
          <a:r>
            <a:rPr lang="en-US" sz="1400" b="0" i="0" kern="1200" dirty="0" smtClean="0"/>
            <a:t> </a:t>
          </a:r>
          <a:r>
            <a:rPr lang="en-US" sz="1400" b="1" i="0" kern="1200" dirty="0" smtClean="0"/>
            <a:t>solar </a:t>
          </a:r>
          <a:r>
            <a:rPr lang="en-US" sz="1400" b="1" i="0" kern="1200" dirty="0" err="1" smtClean="0"/>
            <a:t>fotovoltaica</a:t>
          </a:r>
          <a:r>
            <a:rPr lang="en-US" sz="1400" b="0" i="0" kern="1200" dirty="0" smtClean="0"/>
            <a:t>, </a:t>
          </a:r>
          <a:r>
            <a:rPr lang="en-US" sz="1400" b="0" i="0" kern="1200" dirty="0" err="1" smtClean="0"/>
            <a:t>liderado</a:t>
          </a:r>
          <a:r>
            <a:rPr lang="en-US" sz="1400" b="0" i="0" kern="1200" dirty="0" smtClean="0"/>
            <a:t> </a:t>
          </a:r>
          <a:r>
            <a:rPr lang="en-US" sz="1400" b="0" i="0" kern="1200" dirty="0" err="1" smtClean="0"/>
            <a:t>por</a:t>
          </a:r>
          <a:r>
            <a:rPr lang="en-US" sz="1400" b="0" i="0" kern="1200" dirty="0" smtClean="0"/>
            <a:t> China e India, </a:t>
          </a:r>
          <a:r>
            <a:rPr lang="en-US" sz="1400" b="0" i="0" kern="1200" dirty="0" err="1" smtClean="0"/>
            <a:t>consolidará</a:t>
          </a:r>
          <a:r>
            <a:rPr lang="en-US" sz="1400" b="0" i="0" kern="1200" dirty="0" smtClean="0"/>
            <a:t> </a:t>
          </a:r>
          <a:r>
            <a:rPr lang="en-US" sz="1400" b="0" i="0" kern="1200" dirty="0" err="1" smtClean="0"/>
            <a:t>essa</a:t>
          </a:r>
          <a:r>
            <a:rPr lang="en-US" sz="1400" b="0" i="0" kern="1200" dirty="0" smtClean="0"/>
            <a:t> </a:t>
          </a:r>
          <a:r>
            <a:rPr lang="en-US" sz="1400" b="0" i="0" kern="1200" dirty="0" err="1" smtClean="0"/>
            <a:t>fonte</a:t>
          </a:r>
          <a:r>
            <a:rPr lang="en-US" sz="1400" b="0" i="0" kern="1200" dirty="0" smtClean="0"/>
            <a:t> </a:t>
          </a:r>
          <a:r>
            <a:rPr lang="en-US" sz="1400" b="0" i="0" kern="1200" dirty="0" err="1" smtClean="0"/>
            <a:t>como</a:t>
          </a:r>
          <a:r>
            <a:rPr lang="en-US" sz="1400" b="0" i="0" kern="1200" dirty="0" smtClean="0"/>
            <a:t> a </a:t>
          </a:r>
          <a:r>
            <a:rPr lang="en-US" sz="1400" b="0" i="0" kern="1200" dirty="0" err="1" smtClean="0"/>
            <a:t>fonte</a:t>
          </a:r>
          <a:r>
            <a:rPr lang="en-US" sz="1400" b="0" i="0" kern="1200" dirty="0" smtClean="0"/>
            <a:t> de </a:t>
          </a:r>
          <a:r>
            <a:rPr lang="en-US" sz="1400" b="0" i="0" kern="1200" dirty="0" err="1" smtClean="0"/>
            <a:t>baixo</a:t>
          </a:r>
          <a:r>
            <a:rPr lang="en-US" sz="1400" b="0" i="0" kern="1200" dirty="0" smtClean="0"/>
            <a:t> </a:t>
          </a:r>
          <a:r>
            <a:rPr lang="en-US" sz="1400" b="0" i="0" kern="1200" dirty="0" err="1" smtClean="0"/>
            <a:t>carbono</a:t>
          </a:r>
          <a:r>
            <a:rPr lang="en-US" sz="1400" b="0" i="0" kern="1200" dirty="0" smtClean="0"/>
            <a:t> </a:t>
          </a:r>
          <a:r>
            <a:rPr lang="en-US" sz="1400" b="0" i="0" kern="1200" dirty="0" err="1" smtClean="0"/>
            <a:t>mais</a:t>
          </a:r>
          <a:r>
            <a:rPr lang="en-US" sz="1400" b="0" i="0" kern="1200" dirty="0" smtClean="0"/>
            <a:t> </a:t>
          </a:r>
          <a:r>
            <a:rPr lang="en-US" sz="1400" b="0" i="0" kern="1200" dirty="0" err="1" smtClean="0"/>
            <a:t>importante</a:t>
          </a:r>
          <a:r>
            <a:rPr lang="en-US" sz="1400" b="0" i="0" kern="1200" dirty="0" smtClean="0"/>
            <a:t> </a:t>
          </a:r>
          <a:r>
            <a:rPr lang="en-US" sz="1400" b="0" i="0" kern="1200" dirty="0" err="1" smtClean="0"/>
            <a:t>em</a:t>
          </a:r>
          <a:r>
            <a:rPr lang="en-US" sz="1400" b="0" i="0" kern="1200" dirty="0" smtClean="0"/>
            <a:t> 2040</a:t>
          </a:r>
          <a:endParaRPr lang="pt-BR" sz="1400" kern="1200" dirty="0"/>
        </a:p>
      </dsp:txBody>
      <dsp:txXfrm>
        <a:off x="478871" y="2833258"/>
        <a:ext cx="6243058"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407EA-30C4-4811-8D09-8837DDC68177}">
      <dsp:nvSpPr>
        <dsp:cNvPr id="0" name=""/>
        <dsp:cNvSpPr/>
      </dsp:nvSpPr>
      <dsp:spPr>
        <a:xfrm>
          <a:off x="960793" y="103425"/>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2018: 85% da população brasileira vive em cidades (IBGE)</a:t>
          </a:r>
          <a:endParaRPr lang="pt-BR" sz="1300" kern="1200" dirty="0"/>
        </a:p>
      </dsp:txBody>
      <dsp:txXfrm>
        <a:off x="960793" y="103425"/>
        <a:ext cx="2127498" cy="664843"/>
      </dsp:txXfrm>
    </dsp:sp>
    <dsp:sp modelId="{E3EB3985-645C-4200-8765-B7C4AFFD071D}">
      <dsp:nvSpPr>
        <dsp:cNvPr id="0" name=""/>
        <dsp:cNvSpPr/>
      </dsp:nvSpPr>
      <dsp:spPr>
        <a:xfrm>
          <a:off x="872147" y="7392"/>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C9EBB44-89F5-4F4E-ABE1-A4F21029CE0F}">
      <dsp:nvSpPr>
        <dsp:cNvPr id="0" name=""/>
        <dsp:cNvSpPr/>
      </dsp:nvSpPr>
      <dsp:spPr>
        <a:xfrm>
          <a:off x="960793" y="940389"/>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2030: 90%+ </a:t>
          </a:r>
          <a:r>
            <a:rPr lang="pt-BR" sz="1300" kern="1200" smtClean="0"/>
            <a:t>população brasileira viverá </a:t>
          </a:r>
          <a:r>
            <a:rPr lang="pt-BR" sz="1300" kern="1200" dirty="0" smtClean="0"/>
            <a:t>em cidades (IBGE)</a:t>
          </a:r>
          <a:endParaRPr lang="pt-BR" sz="1300" kern="1200" dirty="0"/>
        </a:p>
      </dsp:txBody>
      <dsp:txXfrm>
        <a:off x="960793" y="940389"/>
        <a:ext cx="2127498" cy="664843"/>
      </dsp:txXfrm>
    </dsp:sp>
    <dsp:sp modelId="{87279A9A-7C2E-4124-B1D4-0971B9658AD3}">
      <dsp:nvSpPr>
        <dsp:cNvPr id="0" name=""/>
        <dsp:cNvSpPr/>
      </dsp:nvSpPr>
      <dsp:spPr>
        <a:xfrm>
          <a:off x="872147" y="844356"/>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78814-BD48-4867-A993-14773A4781A1}">
      <dsp:nvSpPr>
        <dsp:cNvPr id="0" name=""/>
        <dsp:cNvSpPr/>
      </dsp:nvSpPr>
      <dsp:spPr>
        <a:xfrm>
          <a:off x="0" y="2639"/>
          <a:ext cx="8784976" cy="4354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BR" sz="1100" b="0" i="0" kern="1200" dirty="0" smtClean="0"/>
            <a:t>Art. 2</a:t>
          </a:r>
          <a:r>
            <a:rPr lang="pt-BR" sz="1100" b="0" i="0" u="sng" kern="1200" baseline="30000" dirty="0" smtClean="0"/>
            <a:t>o</a:t>
          </a:r>
          <a:r>
            <a:rPr lang="pt-BR" sz="1100" b="0" i="0" kern="1200" dirty="0" smtClean="0"/>
            <a:t> A política urbana tem por objetivo ordenar o pleno desenvolvimento das funções sociais da cidade e da propriedade urbana, mediante as seguintes diretrizes gerais:</a:t>
          </a:r>
          <a:endParaRPr lang="pt-BR" sz="1100" b="0" kern="1200" dirty="0"/>
        </a:p>
      </dsp:txBody>
      <dsp:txXfrm>
        <a:off x="21259" y="23898"/>
        <a:ext cx="8742458" cy="392972"/>
      </dsp:txXfrm>
    </dsp:sp>
    <dsp:sp modelId="{AAB8B9B5-D981-4B00-B461-80627CA16459}">
      <dsp:nvSpPr>
        <dsp:cNvPr id="0" name=""/>
        <dsp:cNvSpPr/>
      </dsp:nvSpPr>
      <dsp:spPr>
        <a:xfrm>
          <a:off x="0" y="438130"/>
          <a:ext cx="8784976" cy="33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23" tIns="13970" rIns="78232" bIns="13970" numCol="1" spcCol="1270" anchor="t" anchorCtr="0">
          <a:noAutofit/>
        </a:bodyPr>
        <a:lstStyle/>
        <a:p>
          <a:pPr marL="57150" lvl="1" indent="-57150" algn="l" defTabSz="488950">
            <a:lnSpc>
              <a:spcPct val="90000"/>
            </a:lnSpc>
            <a:spcBef>
              <a:spcPct val="0"/>
            </a:spcBef>
            <a:spcAft>
              <a:spcPct val="20000"/>
            </a:spcAft>
            <a:buChar char="••"/>
          </a:pPr>
          <a:r>
            <a:rPr lang="pt-BR" sz="1100" b="0" i="1" kern="1200" dirty="0" smtClean="0"/>
            <a:t>I – garantia do direito a </a:t>
          </a:r>
          <a:r>
            <a:rPr lang="pt-BR" sz="1100" b="1" i="1" kern="1200" dirty="0" smtClean="0"/>
            <a:t>cidades sustentáveis</a:t>
          </a:r>
          <a:r>
            <a:rPr lang="pt-BR" sz="1100" b="0" i="1" kern="1200" dirty="0" smtClean="0"/>
            <a:t>, entendido como o direito à terra urbana, à moradia, ao saneamento ambiental, à </a:t>
          </a:r>
          <a:r>
            <a:rPr lang="pt-BR" sz="1100" b="0" i="1" kern="1200" dirty="0" err="1" smtClean="0"/>
            <a:t>infra-estrutura</a:t>
          </a:r>
          <a:r>
            <a:rPr lang="pt-BR" sz="1100" b="0" i="1" kern="1200" dirty="0" smtClean="0"/>
            <a:t> urbana, ao transporte e aos serviços públicos, ao trabalho e ao lazer, para as presentes e futuras gerações;</a:t>
          </a:r>
          <a:endParaRPr lang="pt-BR" sz="1100" b="0" i="1" kern="1200" dirty="0"/>
        </a:p>
      </dsp:txBody>
      <dsp:txXfrm>
        <a:off x="0" y="438130"/>
        <a:ext cx="8784976" cy="334552"/>
      </dsp:txXfrm>
    </dsp:sp>
    <dsp:sp modelId="{9FB62727-A600-473D-9ED3-AAA313671E1A}">
      <dsp:nvSpPr>
        <dsp:cNvPr id="0" name=""/>
        <dsp:cNvSpPr/>
      </dsp:nvSpPr>
      <dsp:spPr>
        <a:xfrm>
          <a:off x="0" y="772682"/>
          <a:ext cx="8784976" cy="4354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BR" sz="1100" b="0" i="0" kern="1200" dirty="0" smtClean="0"/>
            <a:t>Art. 3</a:t>
          </a:r>
          <a:r>
            <a:rPr lang="pt-BR" sz="1100" b="0" i="0" u="sng" kern="1200" baseline="30000" dirty="0" smtClean="0"/>
            <a:t>o</a:t>
          </a:r>
          <a:r>
            <a:rPr lang="pt-BR" sz="1100" b="0" i="0" kern="1200" dirty="0" smtClean="0"/>
            <a:t> Compete à </a:t>
          </a:r>
          <a:r>
            <a:rPr lang="pt-BR" sz="1100" b="1" i="0" u="sng" kern="1200" dirty="0" smtClean="0"/>
            <a:t>União</a:t>
          </a:r>
          <a:r>
            <a:rPr lang="pt-BR" sz="1100" b="0" i="0" kern="1200" dirty="0" smtClean="0"/>
            <a:t>, entre outras atribuições de interesse da política urbana:</a:t>
          </a:r>
          <a:endParaRPr lang="pt-BR" sz="1100" b="0" i="0" kern="1200" dirty="0"/>
        </a:p>
      </dsp:txBody>
      <dsp:txXfrm>
        <a:off x="21259" y="793941"/>
        <a:ext cx="8742458" cy="392972"/>
      </dsp:txXfrm>
    </dsp:sp>
    <dsp:sp modelId="{F9BF312D-0CE7-4905-A04B-5DCE32B14863}">
      <dsp:nvSpPr>
        <dsp:cNvPr id="0" name=""/>
        <dsp:cNvSpPr/>
      </dsp:nvSpPr>
      <dsp:spPr>
        <a:xfrm>
          <a:off x="0" y="1208172"/>
          <a:ext cx="8784976" cy="36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23" tIns="13970" rIns="78232" bIns="13970" numCol="1" spcCol="1270" anchor="t" anchorCtr="0">
          <a:noAutofit/>
        </a:bodyPr>
        <a:lstStyle/>
        <a:p>
          <a:pPr marL="57150" lvl="1" indent="-57150" algn="l" defTabSz="488950">
            <a:lnSpc>
              <a:spcPct val="90000"/>
            </a:lnSpc>
            <a:spcBef>
              <a:spcPct val="0"/>
            </a:spcBef>
            <a:spcAft>
              <a:spcPct val="20000"/>
            </a:spcAft>
            <a:buChar char="••"/>
          </a:pPr>
          <a:r>
            <a:rPr lang="pt-BR" sz="1100" b="0" i="1" kern="1200" dirty="0" smtClean="0"/>
            <a:t>I – legislar sobre normas gerais de </a:t>
          </a:r>
          <a:r>
            <a:rPr lang="pt-BR" sz="1100" b="1" i="1" kern="1200" dirty="0" smtClean="0"/>
            <a:t>direito urbanístico</a:t>
          </a:r>
          <a:r>
            <a:rPr lang="pt-BR" sz="1100" b="0" i="1" kern="1200" dirty="0" smtClean="0"/>
            <a:t>;</a:t>
          </a:r>
          <a:endParaRPr lang="pt-BR" sz="1100" b="0" i="1" kern="1200" dirty="0"/>
        </a:p>
        <a:p>
          <a:pPr marL="57150" lvl="1" indent="-57150" algn="l" defTabSz="488950">
            <a:lnSpc>
              <a:spcPct val="90000"/>
            </a:lnSpc>
            <a:spcBef>
              <a:spcPct val="0"/>
            </a:spcBef>
            <a:spcAft>
              <a:spcPct val="20000"/>
            </a:spcAft>
            <a:buChar char="••"/>
          </a:pPr>
          <a:r>
            <a:rPr lang="pt-BR" sz="1100" b="0" i="1" kern="1200" dirty="0" smtClean="0"/>
            <a:t>V – elaborar e executar planos nacionais e regionais de ordenação do território e de </a:t>
          </a:r>
          <a:r>
            <a:rPr lang="pt-BR" sz="1100" b="1" i="1" kern="1200" dirty="0" smtClean="0"/>
            <a:t>desenvolvimento econômico</a:t>
          </a:r>
          <a:r>
            <a:rPr lang="pt-BR" sz="1100" b="0" i="1" kern="1200" dirty="0" smtClean="0"/>
            <a:t> e social.</a:t>
          </a:r>
          <a:endParaRPr lang="pt-BR" sz="1100" b="0" i="1" kern="1200" dirty="0"/>
        </a:p>
      </dsp:txBody>
      <dsp:txXfrm>
        <a:off x="0" y="1208172"/>
        <a:ext cx="8784976" cy="364965"/>
      </dsp:txXfrm>
    </dsp:sp>
    <dsp:sp modelId="{6A830FB7-2B7D-4728-A09E-2F17083BDF7D}">
      <dsp:nvSpPr>
        <dsp:cNvPr id="0" name=""/>
        <dsp:cNvSpPr/>
      </dsp:nvSpPr>
      <dsp:spPr>
        <a:xfrm>
          <a:off x="0" y="1573138"/>
          <a:ext cx="8784976" cy="4354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BR" sz="1100" b="0" i="0" kern="1200" dirty="0" smtClean="0"/>
            <a:t>Art. 37.</a:t>
          </a:r>
          <a:r>
            <a:rPr lang="pt-BR" sz="1100" b="1" i="0" kern="1200" dirty="0" smtClean="0"/>
            <a:t> </a:t>
          </a:r>
          <a:r>
            <a:rPr lang="pt-BR" sz="1100" b="0" i="0" kern="1200" dirty="0" smtClean="0"/>
            <a:t>O </a:t>
          </a:r>
          <a:r>
            <a:rPr lang="pt-BR" sz="1100" b="1" i="0" u="sng" kern="1200" dirty="0" smtClean="0"/>
            <a:t>Estudo de Impacto de Vizinhança</a:t>
          </a:r>
          <a:r>
            <a:rPr lang="pt-BR" sz="1100" b="0" i="0" u="sng" kern="1200" dirty="0" smtClean="0"/>
            <a:t> </a:t>
          </a:r>
          <a:r>
            <a:rPr lang="pt-BR" sz="1100" b="0" i="0" kern="1200" dirty="0" smtClean="0"/>
            <a:t>(EIV) será executado de forma a contemplar os efeitos positivos e negativos do empreendimento ou atividade quanto à qualidade de vida da população residente na área e suas proximidades, incluindo a análise, no mínimo, das seguintes questões:</a:t>
          </a:r>
          <a:endParaRPr lang="pt-BR" sz="1100" b="0" i="0" kern="1200" dirty="0"/>
        </a:p>
      </dsp:txBody>
      <dsp:txXfrm>
        <a:off x="21259" y="1594397"/>
        <a:ext cx="8742458" cy="392972"/>
      </dsp:txXfrm>
    </dsp:sp>
    <dsp:sp modelId="{075627D1-391F-4383-AC8A-5C377EA78F98}">
      <dsp:nvSpPr>
        <dsp:cNvPr id="0" name=""/>
        <dsp:cNvSpPr/>
      </dsp:nvSpPr>
      <dsp:spPr>
        <a:xfrm>
          <a:off x="0" y="2008629"/>
          <a:ext cx="8784976" cy="129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23" tIns="13970" rIns="78232" bIns="13970" numCol="1" spcCol="1270" anchor="t" anchorCtr="0">
          <a:noAutofit/>
        </a:bodyPr>
        <a:lstStyle/>
        <a:p>
          <a:pPr marL="57150" lvl="1" indent="-57150" algn="l" defTabSz="488950">
            <a:lnSpc>
              <a:spcPct val="90000"/>
            </a:lnSpc>
            <a:spcBef>
              <a:spcPct val="0"/>
            </a:spcBef>
            <a:spcAft>
              <a:spcPct val="20000"/>
            </a:spcAft>
            <a:buChar char="••"/>
          </a:pPr>
          <a:r>
            <a:rPr lang="pt-BR" sz="1100" b="0" i="1" kern="1200" dirty="0" smtClean="0"/>
            <a:t>I – adensamento populacional;</a:t>
          </a:r>
          <a:endParaRPr lang="pt-BR" sz="1100" b="0" i="1" kern="1200" dirty="0"/>
        </a:p>
        <a:p>
          <a:pPr marL="57150" lvl="1" indent="-57150" algn="l" defTabSz="488950">
            <a:lnSpc>
              <a:spcPct val="90000"/>
            </a:lnSpc>
            <a:spcBef>
              <a:spcPct val="0"/>
            </a:spcBef>
            <a:spcAft>
              <a:spcPct val="20000"/>
            </a:spcAft>
            <a:buChar char="••"/>
          </a:pPr>
          <a:r>
            <a:rPr lang="pt-BR" sz="1100" b="0" i="1" kern="1200" dirty="0" smtClean="0"/>
            <a:t>II – equipamentos urbanos e comunitários;</a:t>
          </a:r>
          <a:endParaRPr lang="pt-BR" sz="1100" b="0" i="1" kern="1200" dirty="0"/>
        </a:p>
        <a:p>
          <a:pPr marL="57150" lvl="1" indent="-57150" algn="l" defTabSz="488950">
            <a:lnSpc>
              <a:spcPct val="90000"/>
            </a:lnSpc>
            <a:spcBef>
              <a:spcPct val="0"/>
            </a:spcBef>
            <a:spcAft>
              <a:spcPct val="20000"/>
            </a:spcAft>
            <a:buChar char="••"/>
          </a:pPr>
          <a:r>
            <a:rPr lang="pt-BR" sz="1100" b="0" i="1" kern="1200" dirty="0" smtClean="0"/>
            <a:t>III – uso e ocupação do solo;</a:t>
          </a:r>
          <a:endParaRPr lang="pt-BR" sz="1100" b="0" i="1" kern="1200" dirty="0"/>
        </a:p>
        <a:p>
          <a:pPr marL="57150" lvl="1" indent="-57150" algn="l" defTabSz="488950">
            <a:lnSpc>
              <a:spcPct val="90000"/>
            </a:lnSpc>
            <a:spcBef>
              <a:spcPct val="0"/>
            </a:spcBef>
            <a:spcAft>
              <a:spcPct val="20000"/>
            </a:spcAft>
            <a:buChar char="••"/>
          </a:pPr>
          <a:r>
            <a:rPr lang="pt-BR" sz="1100" b="0" i="1" kern="1200" dirty="0" smtClean="0"/>
            <a:t>IV – valorização imobiliária;</a:t>
          </a:r>
          <a:endParaRPr lang="pt-BR" sz="1100" b="0" i="1" kern="1200" dirty="0"/>
        </a:p>
        <a:p>
          <a:pPr marL="57150" lvl="1" indent="-57150" algn="l" defTabSz="488950">
            <a:lnSpc>
              <a:spcPct val="90000"/>
            </a:lnSpc>
            <a:spcBef>
              <a:spcPct val="0"/>
            </a:spcBef>
            <a:spcAft>
              <a:spcPct val="20000"/>
            </a:spcAft>
            <a:buChar char="••"/>
          </a:pPr>
          <a:r>
            <a:rPr lang="pt-BR" sz="1100" b="0" i="1" kern="1200" dirty="0" smtClean="0"/>
            <a:t>V – geração de tráfego e demanda por transporte público;</a:t>
          </a:r>
          <a:endParaRPr lang="pt-BR" sz="1100" b="0" i="1" kern="1200" dirty="0"/>
        </a:p>
        <a:p>
          <a:pPr marL="57150" lvl="1" indent="-57150" algn="l" defTabSz="488950">
            <a:lnSpc>
              <a:spcPct val="90000"/>
            </a:lnSpc>
            <a:spcBef>
              <a:spcPct val="0"/>
            </a:spcBef>
            <a:spcAft>
              <a:spcPct val="20000"/>
            </a:spcAft>
            <a:buChar char="••"/>
          </a:pPr>
          <a:r>
            <a:rPr lang="pt-BR" sz="1100" b="0" i="1" kern="1200" smtClean="0"/>
            <a:t>VI – ventilação e iluminação;</a:t>
          </a:r>
          <a:endParaRPr lang="pt-BR" sz="1100" b="0" i="1" kern="1200"/>
        </a:p>
        <a:p>
          <a:pPr marL="57150" lvl="1" indent="-57150" algn="l" defTabSz="488950">
            <a:lnSpc>
              <a:spcPct val="90000"/>
            </a:lnSpc>
            <a:spcBef>
              <a:spcPct val="0"/>
            </a:spcBef>
            <a:spcAft>
              <a:spcPct val="20000"/>
            </a:spcAft>
            <a:buChar char="••"/>
          </a:pPr>
          <a:r>
            <a:rPr lang="pt-BR" sz="1100" b="0" i="1" kern="1200" dirty="0" smtClean="0"/>
            <a:t>VII – paisagem urbana e patrimônio natural e cultural.</a:t>
          </a:r>
          <a:endParaRPr lang="pt-BR" sz="1100" b="0" i="1" kern="1200" dirty="0"/>
        </a:p>
      </dsp:txBody>
      <dsp:txXfrm>
        <a:off x="0" y="2008629"/>
        <a:ext cx="8784976" cy="1297656"/>
      </dsp:txXfrm>
    </dsp:sp>
    <dsp:sp modelId="{9F2B5A00-F732-4AFE-AC06-EE3A33462111}">
      <dsp:nvSpPr>
        <dsp:cNvPr id="0" name=""/>
        <dsp:cNvSpPr/>
      </dsp:nvSpPr>
      <dsp:spPr>
        <a:xfrm>
          <a:off x="0" y="3306285"/>
          <a:ext cx="8784976" cy="4354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t-BR" sz="1100" b="0" i="0" kern="1200" dirty="0" smtClean="0"/>
            <a:t>Art. 40.</a:t>
          </a:r>
          <a:r>
            <a:rPr lang="pt-BR" sz="1100" b="1" i="0" kern="1200" dirty="0" smtClean="0"/>
            <a:t> </a:t>
          </a:r>
          <a:r>
            <a:rPr lang="pt-BR" sz="1100" b="0" i="0" kern="1200" dirty="0" smtClean="0"/>
            <a:t>O </a:t>
          </a:r>
          <a:r>
            <a:rPr lang="pt-BR" sz="1100" b="1" i="0" u="sng" kern="1200" dirty="0" smtClean="0"/>
            <a:t>plano diretor</a:t>
          </a:r>
          <a:r>
            <a:rPr lang="pt-BR" sz="1100" b="0" i="0" kern="1200" dirty="0" smtClean="0"/>
            <a:t>, aprovado por lei municipal, é o instrumento básico da política de desenvolvimento e expansão urbana.</a:t>
          </a:r>
          <a:endParaRPr lang="pt-BR" sz="1100" b="0" i="1" kern="1200" dirty="0"/>
        </a:p>
      </dsp:txBody>
      <dsp:txXfrm>
        <a:off x="21259" y="3327544"/>
        <a:ext cx="8742458" cy="3929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18018-7DCD-4CC0-9B46-3699C6025CA6}">
      <dsp:nvSpPr>
        <dsp:cNvPr id="0" name=""/>
        <dsp:cNvSpPr/>
      </dsp:nvSpPr>
      <dsp:spPr>
        <a:xfrm>
          <a:off x="0" y="0"/>
          <a:ext cx="87849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591EBCE-1137-4FD8-AED1-70036D3C5DB3}">
      <dsp:nvSpPr>
        <dsp:cNvPr id="0" name=""/>
        <dsp:cNvSpPr/>
      </dsp:nvSpPr>
      <dsp:spPr>
        <a:xfrm>
          <a:off x="0" y="0"/>
          <a:ext cx="1756995"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t-BR" sz="1400" b="1" kern="1200" dirty="0" smtClean="0"/>
            <a:t>Urbanismo</a:t>
          </a:r>
          <a:endParaRPr lang="pt-BR" sz="1400" b="1" kern="1200" dirty="0"/>
        </a:p>
      </dsp:txBody>
      <dsp:txXfrm>
        <a:off x="0" y="0"/>
        <a:ext cx="1756995" cy="1008112"/>
      </dsp:txXfrm>
    </dsp:sp>
    <dsp:sp modelId="{D6744799-F1CE-4B3C-914D-980FA531A41C}">
      <dsp:nvSpPr>
        <dsp:cNvPr id="0" name=""/>
        <dsp:cNvSpPr/>
      </dsp:nvSpPr>
      <dsp:spPr>
        <a:xfrm>
          <a:off x="1888769" y="15751"/>
          <a:ext cx="6896206"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Edificações sustentáveis – normas técnicas: conceitos de projeto, técnicas construtivas</a:t>
          </a:r>
          <a:endParaRPr lang="pt-BR" sz="1300" kern="1200" dirty="0"/>
        </a:p>
      </dsp:txBody>
      <dsp:txXfrm>
        <a:off x="1888769" y="15751"/>
        <a:ext cx="6896206" cy="315034"/>
      </dsp:txXfrm>
    </dsp:sp>
    <dsp:sp modelId="{FE90B262-7239-4E75-A594-A469E7C214F8}">
      <dsp:nvSpPr>
        <dsp:cNvPr id="0" name=""/>
        <dsp:cNvSpPr/>
      </dsp:nvSpPr>
      <dsp:spPr>
        <a:xfrm>
          <a:off x="1756995" y="330786"/>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AB0422AD-B2E2-4B78-BB2C-B07B8EFD41B8}">
      <dsp:nvSpPr>
        <dsp:cNvPr id="0" name=""/>
        <dsp:cNvSpPr/>
      </dsp:nvSpPr>
      <dsp:spPr>
        <a:xfrm>
          <a:off x="1888769" y="346538"/>
          <a:ext cx="6896206"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Potencial solar: efeito de sombreamento na GD solar, geração de renda, mapas solares municipais</a:t>
          </a:r>
          <a:endParaRPr lang="pt-BR" sz="1300" kern="1200" dirty="0"/>
        </a:p>
      </dsp:txBody>
      <dsp:txXfrm>
        <a:off x="1888769" y="346538"/>
        <a:ext cx="6896206" cy="315034"/>
      </dsp:txXfrm>
    </dsp:sp>
    <dsp:sp modelId="{FF3F4502-29B9-4418-A334-35D360D876FB}">
      <dsp:nvSpPr>
        <dsp:cNvPr id="0" name=""/>
        <dsp:cNvSpPr/>
      </dsp:nvSpPr>
      <dsp:spPr>
        <a:xfrm>
          <a:off x="1756995" y="661573"/>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0EEEE700-945E-4CB6-8DF7-A94299F99997}">
      <dsp:nvSpPr>
        <dsp:cNvPr id="0" name=""/>
        <dsp:cNvSpPr/>
      </dsp:nvSpPr>
      <dsp:spPr>
        <a:xfrm>
          <a:off x="1888769" y="677325"/>
          <a:ext cx="6896206"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Distritos – “regiões energéticas” com base nos fluxos energéticos</a:t>
          </a:r>
          <a:endParaRPr lang="pt-BR" sz="1300" kern="1200" dirty="0"/>
        </a:p>
      </dsp:txBody>
      <dsp:txXfrm>
        <a:off x="1888769" y="677325"/>
        <a:ext cx="6896206" cy="315034"/>
      </dsp:txXfrm>
    </dsp:sp>
    <dsp:sp modelId="{940E19BC-72AE-4534-B55A-FB0019AE26BE}">
      <dsp:nvSpPr>
        <dsp:cNvPr id="0" name=""/>
        <dsp:cNvSpPr/>
      </dsp:nvSpPr>
      <dsp:spPr>
        <a:xfrm>
          <a:off x="1756995" y="992360"/>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80264C3-BE8C-49C0-BC61-1DCD141A18D2}">
      <dsp:nvSpPr>
        <dsp:cNvPr id="0" name=""/>
        <dsp:cNvSpPr/>
      </dsp:nvSpPr>
      <dsp:spPr>
        <a:xfrm>
          <a:off x="0" y="1008112"/>
          <a:ext cx="87849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E134651-A7C1-49A3-B100-61550C765CAD}">
      <dsp:nvSpPr>
        <dsp:cNvPr id="0" name=""/>
        <dsp:cNvSpPr/>
      </dsp:nvSpPr>
      <dsp:spPr>
        <a:xfrm>
          <a:off x="0" y="1008112"/>
          <a:ext cx="1756995"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t-BR" sz="1400" b="1" kern="1200" dirty="0" smtClean="0"/>
            <a:t>Energia urbana</a:t>
          </a:r>
          <a:endParaRPr lang="pt-BR" sz="1400" b="1" kern="1200" dirty="0"/>
        </a:p>
      </dsp:txBody>
      <dsp:txXfrm>
        <a:off x="0" y="1008112"/>
        <a:ext cx="1756995" cy="1008112"/>
      </dsp:txXfrm>
    </dsp:sp>
    <dsp:sp modelId="{4116BFB1-3414-4315-B9D4-4BF9C4D36159}">
      <dsp:nvSpPr>
        <dsp:cNvPr id="0" name=""/>
        <dsp:cNvSpPr/>
      </dsp:nvSpPr>
      <dsp:spPr>
        <a:xfrm>
          <a:off x="1888769" y="1019962"/>
          <a:ext cx="6896206"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RSU – reciclagem, recuperação energética, biogás</a:t>
          </a:r>
          <a:endParaRPr lang="pt-BR" sz="1300" kern="1200" dirty="0"/>
        </a:p>
      </dsp:txBody>
      <dsp:txXfrm>
        <a:off x="1888769" y="1019962"/>
        <a:ext cx="6896206" cy="237014"/>
      </dsp:txXfrm>
    </dsp:sp>
    <dsp:sp modelId="{921E2018-3982-43BF-B61D-C0B040C055A3}">
      <dsp:nvSpPr>
        <dsp:cNvPr id="0" name=""/>
        <dsp:cNvSpPr/>
      </dsp:nvSpPr>
      <dsp:spPr>
        <a:xfrm>
          <a:off x="1756995" y="1256977"/>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18B44DA-C4E1-4F84-A730-C3BAA946F5B8}">
      <dsp:nvSpPr>
        <dsp:cNvPr id="0" name=""/>
        <dsp:cNvSpPr/>
      </dsp:nvSpPr>
      <dsp:spPr>
        <a:xfrm>
          <a:off x="1888769" y="1268828"/>
          <a:ext cx="6896206"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GD – solar PV</a:t>
          </a:r>
          <a:endParaRPr lang="pt-BR" sz="1300" kern="1200" dirty="0"/>
        </a:p>
      </dsp:txBody>
      <dsp:txXfrm>
        <a:off x="1888769" y="1268828"/>
        <a:ext cx="6896206" cy="237014"/>
      </dsp:txXfrm>
    </dsp:sp>
    <dsp:sp modelId="{04AAB460-4231-4914-A6C5-1416CB30C450}">
      <dsp:nvSpPr>
        <dsp:cNvPr id="0" name=""/>
        <dsp:cNvSpPr/>
      </dsp:nvSpPr>
      <dsp:spPr>
        <a:xfrm>
          <a:off x="1756995" y="1505842"/>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1C19892-5724-4B21-A539-4EA6EA37FF3F}">
      <dsp:nvSpPr>
        <dsp:cNvPr id="0" name=""/>
        <dsp:cNvSpPr/>
      </dsp:nvSpPr>
      <dsp:spPr>
        <a:xfrm>
          <a:off x="1888769" y="1517693"/>
          <a:ext cx="6896206"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Eficiência Energética</a:t>
          </a:r>
          <a:endParaRPr lang="pt-BR" sz="1300" kern="1200" dirty="0"/>
        </a:p>
      </dsp:txBody>
      <dsp:txXfrm>
        <a:off x="1888769" y="1517693"/>
        <a:ext cx="6896206" cy="237014"/>
      </dsp:txXfrm>
    </dsp:sp>
    <dsp:sp modelId="{699DBE2A-34C7-431D-B173-6C47C19C837E}">
      <dsp:nvSpPr>
        <dsp:cNvPr id="0" name=""/>
        <dsp:cNvSpPr/>
      </dsp:nvSpPr>
      <dsp:spPr>
        <a:xfrm>
          <a:off x="1756995" y="1754708"/>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D8B1454-E163-4D1A-91CF-E5286195CB57}">
      <dsp:nvSpPr>
        <dsp:cNvPr id="0" name=""/>
        <dsp:cNvSpPr/>
      </dsp:nvSpPr>
      <dsp:spPr>
        <a:xfrm>
          <a:off x="1888769" y="1766558"/>
          <a:ext cx="6896206"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b="1" kern="1200" dirty="0" smtClean="0"/>
            <a:t>Cidades autossustentáveis</a:t>
          </a:r>
          <a:endParaRPr lang="pt-BR" sz="1300" b="1" kern="1200" dirty="0"/>
        </a:p>
      </dsp:txBody>
      <dsp:txXfrm>
        <a:off x="1888769" y="1766558"/>
        <a:ext cx="6896206" cy="237014"/>
      </dsp:txXfrm>
    </dsp:sp>
    <dsp:sp modelId="{DB7AD196-AF79-40E9-A186-4DC288DF6E0D}">
      <dsp:nvSpPr>
        <dsp:cNvPr id="0" name=""/>
        <dsp:cNvSpPr/>
      </dsp:nvSpPr>
      <dsp:spPr>
        <a:xfrm>
          <a:off x="1756995" y="2003573"/>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60FDDEB-BC8B-46E8-A39A-4985F0B47BA6}">
      <dsp:nvSpPr>
        <dsp:cNvPr id="0" name=""/>
        <dsp:cNvSpPr/>
      </dsp:nvSpPr>
      <dsp:spPr>
        <a:xfrm>
          <a:off x="0" y="2016224"/>
          <a:ext cx="87849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E2EAA18-48FF-4D99-8342-CA111797F119}">
      <dsp:nvSpPr>
        <dsp:cNvPr id="0" name=""/>
        <dsp:cNvSpPr/>
      </dsp:nvSpPr>
      <dsp:spPr>
        <a:xfrm>
          <a:off x="0" y="2016224"/>
          <a:ext cx="1756995"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t-BR" sz="1400" b="1" kern="1200" dirty="0" smtClean="0"/>
            <a:t>Carros Elétricos</a:t>
          </a:r>
          <a:endParaRPr lang="pt-BR" sz="1400" b="1" kern="1200" dirty="0"/>
        </a:p>
      </dsp:txBody>
      <dsp:txXfrm>
        <a:off x="0" y="2016224"/>
        <a:ext cx="1756995" cy="1008112"/>
      </dsp:txXfrm>
    </dsp:sp>
    <dsp:sp modelId="{792AB1CC-7ADE-4F44-863D-BDCDA4619894}">
      <dsp:nvSpPr>
        <dsp:cNvPr id="0" name=""/>
        <dsp:cNvSpPr/>
      </dsp:nvSpPr>
      <dsp:spPr>
        <a:xfrm>
          <a:off x="1888769" y="2039654"/>
          <a:ext cx="6896206" cy="46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b="0" i="0" kern="1200" dirty="0" smtClean="0"/>
            <a:t>2040: haverá o dobro de carros - 2 bilhões (</a:t>
          </a:r>
          <a:r>
            <a:rPr lang="pt-BR" sz="1300" kern="1200" dirty="0" smtClean="0"/>
            <a:t>IEA World Energy Outlook 2017)</a:t>
          </a:r>
        </a:p>
      </dsp:txBody>
      <dsp:txXfrm>
        <a:off x="1888769" y="2039654"/>
        <a:ext cx="6896206" cy="468614"/>
      </dsp:txXfrm>
    </dsp:sp>
    <dsp:sp modelId="{3DA901CE-C868-4C79-9392-E61301AE5745}">
      <dsp:nvSpPr>
        <dsp:cNvPr id="0" name=""/>
        <dsp:cNvSpPr/>
      </dsp:nvSpPr>
      <dsp:spPr>
        <a:xfrm>
          <a:off x="1756995" y="2508269"/>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7399213-7D8F-4050-BA88-88D62ADFA1FB}">
      <dsp:nvSpPr>
        <dsp:cNvPr id="0" name=""/>
        <dsp:cNvSpPr/>
      </dsp:nvSpPr>
      <dsp:spPr>
        <a:xfrm>
          <a:off x="1888769" y="2531700"/>
          <a:ext cx="6896206" cy="46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2030: carros elétricos representarão 10% da frota mundial (FGV Energia/Accenture) </a:t>
          </a:r>
        </a:p>
        <a:p>
          <a:pPr lvl="0" algn="l" defTabSz="577850">
            <a:lnSpc>
              <a:spcPct val="90000"/>
            </a:lnSpc>
            <a:spcBef>
              <a:spcPct val="0"/>
            </a:spcBef>
            <a:spcAft>
              <a:spcPct val="35000"/>
            </a:spcAft>
          </a:pPr>
          <a:r>
            <a:rPr lang="pt-BR" sz="1300" kern="1200" dirty="0" smtClean="0"/>
            <a:t>passará de 1,26 mi para 140 mi</a:t>
          </a:r>
        </a:p>
      </dsp:txBody>
      <dsp:txXfrm>
        <a:off x="1888769" y="2531700"/>
        <a:ext cx="6896206" cy="468614"/>
      </dsp:txXfrm>
    </dsp:sp>
    <dsp:sp modelId="{A1FE3416-A541-453A-8C8B-FB5ED441C27D}">
      <dsp:nvSpPr>
        <dsp:cNvPr id="0" name=""/>
        <dsp:cNvSpPr/>
      </dsp:nvSpPr>
      <dsp:spPr>
        <a:xfrm>
          <a:off x="1756995" y="3000314"/>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6273FF6-01B0-4D58-ABE4-4B1D700E577A}">
      <dsp:nvSpPr>
        <dsp:cNvPr id="0" name=""/>
        <dsp:cNvSpPr/>
      </dsp:nvSpPr>
      <dsp:spPr>
        <a:xfrm>
          <a:off x="0" y="3024336"/>
          <a:ext cx="87849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A11F520-376B-413C-B1D8-99083FCC9ED2}">
      <dsp:nvSpPr>
        <dsp:cNvPr id="0" name=""/>
        <dsp:cNvSpPr/>
      </dsp:nvSpPr>
      <dsp:spPr>
        <a:xfrm>
          <a:off x="0" y="3024336"/>
          <a:ext cx="1756995"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t-BR" sz="1400" b="1" kern="1200" dirty="0" smtClean="0"/>
            <a:t>Tecnologia</a:t>
          </a:r>
          <a:endParaRPr lang="pt-BR" sz="1400" b="1" kern="1200" dirty="0"/>
        </a:p>
      </dsp:txBody>
      <dsp:txXfrm>
        <a:off x="0" y="3024336"/>
        <a:ext cx="1756995" cy="1008112"/>
      </dsp:txXfrm>
    </dsp:sp>
    <dsp:sp modelId="{7C93ABD2-4A8C-4CDA-A8B9-46AA5B2A6389}">
      <dsp:nvSpPr>
        <dsp:cNvPr id="0" name=""/>
        <dsp:cNvSpPr/>
      </dsp:nvSpPr>
      <dsp:spPr>
        <a:xfrm>
          <a:off x="1888769" y="3040087"/>
          <a:ext cx="6896206"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Internet das Coisas – </a:t>
          </a:r>
          <a:r>
            <a:rPr lang="pt-BR" sz="1300" kern="1200" dirty="0" err="1" smtClean="0"/>
            <a:t>IoT</a:t>
          </a:r>
          <a:endParaRPr lang="pt-BR" sz="1300" kern="1200" dirty="0"/>
        </a:p>
      </dsp:txBody>
      <dsp:txXfrm>
        <a:off x="1888769" y="3040087"/>
        <a:ext cx="6896206" cy="315034"/>
      </dsp:txXfrm>
    </dsp:sp>
    <dsp:sp modelId="{CF1758F3-0DF9-44E2-A4E2-12A2FB08222B}">
      <dsp:nvSpPr>
        <dsp:cNvPr id="0" name=""/>
        <dsp:cNvSpPr/>
      </dsp:nvSpPr>
      <dsp:spPr>
        <a:xfrm>
          <a:off x="1756995" y="3355122"/>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A8E91789-F291-4C85-95BA-6B4AFB65BC55}">
      <dsp:nvSpPr>
        <dsp:cNvPr id="0" name=""/>
        <dsp:cNvSpPr/>
      </dsp:nvSpPr>
      <dsp:spPr>
        <a:xfrm>
          <a:off x="1888769" y="3370874"/>
          <a:ext cx="6896206"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Exemplo: aplicativos de mobilidade (</a:t>
          </a:r>
          <a:r>
            <a:rPr lang="pt-BR" sz="1300" i="1" kern="1200" dirty="0" smtClean="0"/>
            <a:t>tecnologia</a:t>
          </a:r>
          <a:r>
            <a:rPr lang="pt-BR" sz="1300" kern="1200" dirty="0" smtClean="0"/>
            <a:t>) x taxi (</a:t>
          </a:r>
          <a:r>
            <a:rPr lang="pt-BR" sz="1300" i="1" kern="1200" dirty="0" smtClean="0"/>
            <a:t>tradicional</a:t>
          </a:r>
          <a:r>
            <a:rPr lang="pt-BR" sz="1300" kern="1200" dirty="0" smtClean="0"/>
            <a:t>)</a:t>
          </a:r>
          <a:endParaRPr lang="pt-BR" sz="1300" kern="1200" dirty="0"/>
        </a:p>
      </dsp:txBody>
      <dsp:txXfrm>
        <a:off x="1888769" y="3370874"/>
        <a:ext cx="6896206" cy="315034"/>
      </dsp:txXfrm>
    </dsp:sp>
    <dsp:sp modelId="{6BD99669-6AE7-49BA-AA80-BB42055B1166}">
      <dsp:nvSpPr>
        <dsp:cNvPr id="0" name=""/>
        <dsp:cNvSpPr/>
      </dsp:nvSpPr>
      <dsp:spPr>
        <a:xfrm>
          <a:off x="1756995" y="3685909"/>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0BCFC10-C800-4D52-BE83-970B1F5AAA0C}">
      <dsp:nvSpPr>
        <dsp:cNvPr id="0" name=""/>
        <dsp:cNvSpPr/>
      </dsp:nvSpPr>
      <dsp:spPr>
        <a:xfrm>
          <a:off x="1888769" y="3701661"/>
          <a:ext cx="6896206"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smtClean="0"/>
            <a:t>O uso de qualquer tecnologia demanda ENERGIA</a:t>
          </a:r>
          <a:endParaRPr lang="pt-BR" sz="1300" kern="1200" dirty="0"/>
        </a:p>
      </dsp:txBody>
      <dsp:txXfrm>
        <a:off x="1888769" y="3701661"/>
        <a:ext cx="6896206" cy="315034"/>
      </dsp:txXfrm>
    </dsp:sp>
    <dsp:sp modelId="{80943C4F-E824-47F1-B57F-0148D1B7AAC1}">
      <dsp:nvSpPr>
        <dsp:cNvPr id="0" name=""/>
        <dsp:cNvSpPr/>
      </dsp:nvSpPr>
      <dsp:spPr>
        <a:xfrm>
          <a:off x="1756995" y="4016696"/>
          <a:ext cx="70279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F7EBC-52C8-4F49-9211-FB832874CEF3}">
      <dsp:nvSpPr>
        <dsp:cNvPr id="0" name=""/>
        <dsp:cNvSpPr/>
      </dsp:nvSpPr>
      <dsp:spPr>
        <a:xfrm>
          <a:off x="451700" y="585212"/>
          <a:ext cx="2769007" cy="32576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261102-313D-44D4-9CFD-6945E51E1A44}">
      <dsp:nvSpPr>
        <dsp:cNvPr id="0" name=""/>
        <dsp:cNvSpPr/>
      </dsp:nvSpPr>
      <dsp:spPr>
        <a:xfrm>
          <a:off x="451700" y="707556"/>
          <a:ext cx="203421" cy="20342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88E586D-99AC-4181-B4E9-BC45F1F2453C}">
      <dsp:nvSpPr>
        <dsp:cNvPr id="0" name=""/>
        <dsp:cNvSpPr/>
      </dsp:nvSpPr>
      <dsp:spPr>
        <a:xfrm>
          <a:off x="451700" y="0"/>
          <a:ext cx="2769007" cy="5852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pt-BR" altLang="pt-BR" sz="2200" kern="1200" dirty="0" smtClean="0"/>
            <a:t>Potencial: 287 </a:t>
          </a:r>
          <a:r>
            <a:rPr lang="pt-BR" altLang="pt-BR" sz="2200" kern="1200" dirty="0" err="1" smtClean="0"/>
            <a:t>Twh</a:t>
          </a:r>
          <a:r>
            <a:rPr lang="pt-BR" altLang="pt-BR" sz="2200" kern="1200" dirty="0" smtClean="0"/>
            <a:t>/ano</a:t>
          </a:r>
          <a:endParaRPr lang="pt-BR" sz="2200" kern="1200" dirty="0"/>
        </a:p>
      </dsp:txBody>
      <dsp:txXfrm>
        <a:off x="451700" y="0"/>
        <a:ext cx="2769007" cy="585212"/>
      </dsp:txXfrm>
    </dsp:sp>
    <dsp:sp modelId="{F9AA41AB-11BD-4949-BC88-415A1308ABD5}">
      <dsp:nvSpPr>
        <dsp:cNvPr id="0" name=""/>
        <dsp:cNvSpPr/>
      </dsp:nvSpPr>
      <dsp:spPr>
        <a:xfrm>
          <a:off x="451700" y="1181725"/>
          <a:ext cx="203416" cy="20341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A867E88-0782-49FE-B05C-B474595F2D43}">
      <dsp:nvSpPr>
        <dsp:cNvPr id="0" name=""/>
        <dsp:cNvSpPr/>
      </dsp:nvSpPr>
      <dsp:spPr>
        <a:xfrm>
          <a:off x="645530" y="1046351"/>
          <a:ext cx="2575177" cy="4741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pt-BR" altLang="pt-BR" sz="1100" kern="1200" dirty="0" smtClean="0"/>
            <a:t>32 GW médios</a:t>
          </a:r>
          <a:endParaRPr lang="pt-BR" altLang="pt-BR" sz="1100" kern="1200" dirty="0"/>
        </a:p>
      </dsp:txBody>
      <dsp:txXfrm>
        <a:off x="645530" y="1046351"/>
        <a:ext cx="2575177" cy="474163"/>
      </dsp:txXfrm>
    </dsp:sp>
    <dsp:sp modelId="{6076F127-3499-4D87-B04A-788966372586}">
      <dsp:nvSpPr>
        <dsp:cNvPr id="0" name=""/>
        <dsp:cNvSpPr/>
      </dsp:nvSpPr>
      <dsp:spPr>
        <a:xfrm>
          <a:off x="451700" y="1655889"/>
          <a:ext cx="203416" cy="20341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3B7832A-C321-49E6-B71E-1B3EFDC9AA91}">
      <dsp:nvSpPr>
        <dsp:cNvPr id="0" name=""/>
        <dsp:cNvSpPr/>
      </dsp:nvSpPr>
      <dsp:spPr>
        <a:xfrm>
          <a:off x="645530" y="1520515"/>
          <a:ext cx="2575177" cy="4741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pt-BR" altLang="pt-BR" sz="1100" kern="1200" dirty="0" smtClean="0"/>
            <a:t>2,3 vezes o consumo residencial em 2013</a:t>
          </a:r>
          <a:endParaRPr lang="pt-BR" altLang="pt-BR" sz="1100" kern="1200" dirty="0"/>
        </a:p>
      </dsp:txBody>
      <dsp:txXfrm>
        <a:off x="645530" y="1520515"/>
        <a:ext cx="2575177" cy="4741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CEBDC-3682-489B-9F1D-43ECC3AB58C3}">
      <dsp:nvSpPr>
        <dsp:cNvPr id="0" name=""/>
        <dsp:cNvSpPr/>
      </dsp:nvSpPr>
      <dsp:spPr>
        <a:xfrm rot="10800000">
          <a:off x="718571" y="31"/>
          <a:ext cx="2465756" cy="389990"/>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rtl="0">
            <a:lnSpc>
              <a:spcPct val="90000"/>
            </a:lnSpc>
            <a:spcBef>
              <a:spcPct val="0"/>
            </a:spcBef>
            <a:spcAft>
              <a:spcPct val="35000"/>
            </a:spcAft>
          </a:pPr>
          <a:r>
            <a:rPr lang="pt-PT" sz="900" i="1" kern="1200" dirty="0" smtClean="0"/>
            <a:t>TIC, Troca de informações pela rede - Controle de demanda e serviços inteligentes</a:t>
          </a:r>
          <a:endParaRPr lang="pt-BR" sz="900" kern="1200" dirty="0"/>
        </a:p>
      </dsp:txBody>
      <dsp:txXfrm rot="10800000">
        <a:off x="816068" y="31"/>
        <a:ext cx="2368259" cy="389990"/>
      </dsp:txXfrm>
    </dsp:sp>
    <dsp:sp modelId="{F77DF27D-98C1-43C2-9531-651354BC1EFF}">
      <dsp:nvSpPr>
        <dsp:cNvPr id="0" name=""/>
        <dsp:cNvSpPr/>
      </dsp:nvSpPr>
      <dsp:spPr>
        <a:xfrm>
          <a:off x="523576" y="31"/>
          <a:ext cx="389990" cy="389990"/>
        </a:xfrm>
        <a:prstGeom prst="ellipse">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3D407AB-AD19-4DC1-BA39-C92BF3D056F3}">
      <dsp:nvSpPr>
        <dsp:cNvPr id="0" name=""/>
        <dsp:cNvSpPr/>
      </dsp:nvSpPr>
      <dsp:spPr>
        <a:xfrm rot="10800000">
          <a:off x="718571" y="506437"/>
          <a:ext cx="2465756" cy="389990"/>
        </a:xfrm>
        <a:prstGeom prst="homePlate">
          <a:avLst/>
        </a:prstGeom>
        <a:solidFill>
          <a:schemeClr val="accent2">
            <a:hueOff val="668788"/>
            <a:satOff val="-834"/>
            <a:lumOff val="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a:lnSpc>
              <a:spcPct val="90000"/>
            </a:lnSpc>
            <a:spcBef>
              <a:spcPct val="0"/>
            </a:spcBef>
            <a:spcAft>
              <a:spcPct val="35000"/>
            </a:spcAft>
          </a:pPr>
          <a:r>
            <a:rPr lang="pt-PT" sz="900" i="1" kern="1200" dirty="0" smtClean="0"/>
            <a:t>Sistemas de transmissão e distribuição inteligentes e controláveis</a:t>
          </a:r>
          <a:endParaRPr lang="pt-BR" sz="900" kern="1200" dirty="0"/>
        </a:p>
      </dsp:txBody>
      <dsp:txXfrm rot="10800000">
        <a:off x="816068" y="506437"/>
        <a:ext cx="2368259" cy="389990"/>
      </dsp:txXfrm>
    </dsp:sp>
    <dsp:sp modelId="{DCF66F47-9E5E-467E-97CD-B5C34BF298CB}">
      <dsp:nvSpPr>
        <dsp:cNvPr id="0" name=""/>
        <dsp:cNvSpPr/>
      </dsp:nvSpPr>
      <dsp:spPr>
        <a:xfrm>
          <a:off x="523576" y="506437"/>
          <a:ext cx="389990" cy="389990"/>
        </a:xfrm>
        <a:prstGeom prst="ellipse">
          <a:avLst/>
        </a:prstGeom>
        <a:solidFill>
          <a:schemeClr val="accent2">
            <a:tint val="50000"/>
            <a:hueOff val="714696"/>
            <a:satOff val="-639"/>
            <a:lumOff val="2"/>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113579A-8075-4E50-B421-C41512365B46}">
      <dsp:nvSpPr>
        <dsp:cNvPr id="0" name=""/>
        <dsp:cNvSpPr/>
      </dsp:nvSpPr>
      <dsp:spPr>
        <a:xfrm rot="10800000">
          <a:off x="718571" y="1012843"/>
          <a:ext cx="2465756" cy="389990"/>
        </a:xfrm>
        <a:prstGeom prst="homePlate">
          <a:avLst/>
        </a:prstGeom>
        <a:solidFill>
          <a:schemeClr val="accent2">
            <a:hueOff val="1337577"/>
            <a:satOff val="-1668"/>
            <a:lumOff val="3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rtl="0">
            <a:lnSpc>
              <a:spcPct val="90000"/>
            </a:lnSpc>
            <a:spcBef>
              <a:spcPct val="0"/>
            </a:spcBef>
            <a:spcAft>
              <a:spcPct val="35000"/>
            </a:spcAft>
          </a:pPr>
          <a:r>
            <a:rPr lang="pt-PT" sz="900" i="1" kern="1200" dirty="0" smtClean="0"/>
            <a:t>Geração distribuida, fontes de energia renovável</a:t>
          </a:r>
          <a:endParaRPr lang="pt-BR" sz="900" kern="1200" dirty="0"/>
        </a:p>
      </dsp:txBody>
      <dsp:txXfrm rot="10800000">
        <a:off x="816068" y="1012843"/>
        <a:ext cx="2368259" cy="389990"/>
      </dsp:txXfrm>
    </dsp:sp>
    <dsp:sp modelId="{A9A1CB50-9201-45C2-9D8B-043DA6C9C465}">
      <dsp:nvSpPr>
        <dsp:cNvPr id="0" name=""/>
        <dsp:cNvSpPr/>
      </dsp:nvSpPr>
      <dsp:spPr>
        <a:xfrm>
          <a:off x="523576" y="1012843"/>
          <a:ext cx="389990" cy="389990"/>
        </a:xfrm>
        <a:prstGeom prst="ellipse">
          <a:avLst/>
        </a:prstGeom>
        <a:solidFill>
          <a:schemeClr val="accent2">
            <a:tint val="50000"/>
            <a:hueOff val="1429393"/>
            <a:satOff val="-1278"/>
            <a:lumOff val="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25E5D28-A9B2-4CB7-95BA-3F0E076E798A}">
      <dsp:nvSpPr>
        <dsp:cNvPr id="0" name=""/>
        <dsp:cNvSpPr/>
      </dsp:nvSpPr>
      <dsp:spPr>
        <a:xfrm rot="10800000">
          <a:off x="718571" y="1519249"/>
          <a:ext cx="2465756" cy="389990"/>
        </a:xfrm>
        <a:prstGeom prst="homePlate">
          <a:avLst/>
        </a:prstGeom>
        <a:solidFill>
          <a:schemeClr val="accent2">
            <a:hueOff val="2006365"/>
            <a:satOff val="-2502"/>
            <a:lumOff val="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a:lnSpc>
              <a:spcPct val="90000"/>
            </a:lnSpc>
            <a:spcBef>
              <a:spcPct val="0"/>
            </a:spcBef>
            <a:spcAft>
              <a:spcPct val="35000"/>
            </a:spcAft>
          </a:pPr>
          <a:r>
            <a:rPr lang="pt-PT" sz="900" i="1" kern="1200" dirty="0" smtClean="0"/>
            <a:t>Sensores, semáforos inteligentes, pontos de ônibus inteligentes</a:t>
          </a:r>
          <a:endParaRPr lang="pt-PT" sz="900" i="1" kern="1200" dirty="0"/>
        </a:p>
      </dsp:txBody>
      <dsp:txXfrm rot="10800000">
        <a:off x="816068" y="1519249"/>
        <a:ext cx="2368259" cy="389990"/>
      </dsp:txXfrm>
    </dsp:sp>
    <dsp:sp modelId="{C1256C09-6408-45E4-9992-041BF2E79FCE}">
      <dsp:nvSpPr>
        <dsp:cNvPr id="0" name=""/>
        <dsp:cNvSpPr/>
      </dsp:nvSpPr>
      <dsp:spPr>
        <a:xfrm>
          <a:off x="523576" y="1519249"/>
          <a:ext cx="389990" cy="389990"/>
        </a:xfrm>
        <a:prstGeom prst="ellipse">
          <a:avLst/>
        </a:prstGeom>
        <a:solidFill>
          <a:schemeClr val="accent2">
            <a:tint val="50000"/>
            <a:hueOff val="2144089"/>
            <a:satOff val="-1917"/>
            <a:lumOff val="6"/>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B2701EF-8C48-4CDD-8A17-8B16E3C4DE5E}">
      <dsp:nvSpPr>
        <dsp:cNvPr id="0" name=""/>
        <dsp:cNvSpPr/>
      </dsp:nvSpPr>
      <dsp:spPr>
        <a:xfrm rot="10800000">
          <a:off x="718571" y="2025655"/>
          <a:ext cx="2465756" cy="389990"/>
        </a:xfrm>
        <a:prstGeom prst="homePlate">
          <a:avLst/>
        </a:prstGeom>
        <a:solidFill>
          <a:schemeClr val="accent2">
            <a:hueOff val="2675154"/>
            <a:satOff val="-3337"/>
            <a:lumOff val="78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rtl="0">
            <a:lnSpc>
              <a:spcPct val="90000"/>
            </a:lnSpc>
            <a:spcBef>
              <a:spcPct val="0"/>
            </a:spcBef>
            <a:spcAft>
              <a:spcPct val="35000"/>
            </a:spcAft>
          </a:pPr>
          <a:r>
            <a:rPr lang="pt-PT" sz="900" i="1" kern="1200" dirty="0" smtClean="0"/>
            <a:t>Carros elétricos e autômatos</a:t>
          </a:r>
          <a:endParaRPr lang="pt-PT" sz="900" i="1" kern="1200" dirty="0"/>
        </a:p>
      </dsp:txBody>
      <dsp:txXfrm rot="10800000">
        <a:off x="816068" y="2025655"/>
        <a:ext cx="2368259" cy="389990"/>
      </dsp:txXfrm>
    </dsp:sp>
    <dsp:sp modelId="{3C8973B6-A2DA-40FB-ABC9-3934119CBAA9}">
      <dsp:nvSpPr>
        <dsp:cNvPr id="0" name=""/>
        <dsp:cNvSpPr/>
      </dsp:nvSpPr>
      <dsp:spPr>
        <a:xfrm>
          <a:off x="523576" y="2025655"/>
          <a:ext cx="389990" cy="389990"/>
        </a:xfrm>
        <a:prstGeom prst="ellipse">
          <a:avLst/>
        </a:prstGeom>
        <a:solidFill>
          <a:schemeClr val="accent2">
            <a:tint val="50000"/>
            <a:hueOff val="2858786"/>
            <a:satOff val="-2556"/>
            <a:lumOff val="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BD2F558-AFF1-485F-8209-5BBDA703CEA2}">
      <dsp:nvSpPr>
        <dsp:cNvPr id="0" name=""/>
        <dsp:cNvSpPr/>
      </dsp:nvSpPr>
      <dsp:spPr>
        <a:xfrm rot="10800000">
          <a:off x="718571" y="2532061"/>
          <a:ext cx="2465756" cy="389990"/>
        </a:xfrm>
        <a:prstGeom prst="homePlate">
          <a:avLst/>
        </a:prstGeom>
        <a:solidFill>
          <a:schemeClr val="accent2">
            <a:hueOff val="3343942"/>
            <a:satOff val="-4171"/>
            <a:lumOff val="9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rtl="0">
            <a:lnSpc>
              <a:spcPct val="90000"/>
            </a:lnSpc>
            <a:spcBef>
              <a:spcPct val="0"/>
            </a:spcBef>
            <a:spcAft>
              <a:spcPct val="35000"/>
            </a:spcAft>
          </a:pPr>
          <a:r>
            <a:rPr lang="pt-PT" sz="900" i="1" kern="1200" dirty="0" smtClean="0"/>
            <a:t>Monitoramento de RSU – Otimização de rotas de coleta</a:t>
          </a:r>
          <a:endParaRPr lang="pt-PT" sz="900" i="1" kern="1200" dirty="0"/>
        </a:p>
      </dsp:txBody>
      <dsp:txXfrm rot="10800000">
        <a:off x="816068" y="2532061"/>
        <a:ext cx="2368259" cy="389990"/>
      </dsp:txXfrm>
    </dsp:sp>
    <dsp:sp modelId="{696E7FAC-200A-44EB-B0B7-E87D62131C8C}">
      <dsp:nvSpPr>
        <dsp:cNvPr id="0" name=""/>
        <dsp:cNvSpPr/>
      </dsp:nvSpPr>
      <dsp:spPr>
        <a:xfrm>
          <a:off x="523576" y="2532061"/>
          <a:ext cx="389990" cy="389990"/>
        </a:xfrm>
        <a:prstGeom prst="ellipse">
          <a:avLst/>
        </a:prstGeom>
        <a:solidFill>
          <a:schemeClr val="accent2">
            <a:tint val="50000"/>
            <a:hueOff val="3573482"/>
            <a:satOff val="-3195"/>
            <a:lumOff val="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12F101-6238-4731-AE86-9D93AE66CCB3}">
      <dsp:nvSpPr>
        <dsp:cNvPr id="0" name=""/>
        <dsp:cNvSpPr/>
      </dsp:nvSpPr>
      <dsp:spPr>
        <a:xfrm rot="10800000">
          <a:off x="718571" y="3038467"/>
          <a:ext cx="2465756" cy="389990"/>
        </a:xfrm>
        <a:prstGeom prst="homePlate">
          <a:avLst/>
        </a:prstGeom>
        <a:solidFill>
          <a:schemeClr val="accent2">
            <a:hueOff val="4012731"/>
            <a:satOff val="-5005"/>
            <a:lumOff val="1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rtl="0">
            <a:lnSpc>
              <a:spcPct val="90000"/>
            </a:lnSpc>
            <a:spcBef>
              <a:spcPct val="0"/>
            </a:spcBef>
            <a:spcAft>
              <a:spcPct val="35000"/>
            </a:spcAft>
          </a:pPr>
          <a:r>
            <a:rPr lang="pt-PT" sz="900" i="1" kern="1200" dirty="0" smtClean="0"/>
            <a:t>Segurança pública: vigilância eletrônica, Iluminação pública inteligente</a:t>
          </a:r>
          <a:endParaRPr lang="pt-PT" sz="900" i="1" kern="1200" dirty="0"/>
        </a:p>
      </dsp:txBody>
      <dsp:txXfrm rot="10800000">
        <a:off x="816068" y="3038467"/>
        <a:ext cx="2368259" cy="389990"/>
      </dsp:txXfrm>
    </dsp:sp>
    <dsp:sp modelId="{EEEB8969-814B-4D49-B30B-973654CFA593}">
      <dsp:nvSpPr>
        <dsp:cNvPr id="0" name=""/>
        <dsp:cNvSpPr/>
      </dsp:nvSpPr>
      <dsp:spPr>
        <a:xfrm>
          <a:off x="523576" y="3038467"/>
          <a:ext cx="389990" cy="389990"/>
        </a:xfrm>
        <a:prstGeom prst="ellipse">
          <a:avLst/>
        </a:prstGeom>
        <a:solidFill>
          <a:schemeClr val="accent2">
            <a:tint val="50000"/>
            <a:hueOff val="4288179"/>
            <a:satOff val="-3834"/>
            <a:lumOff val="11"/>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EA3C858-45B8-45DD-873C-751094C012F8}">
      <dsp:nvSpPr>
        <dsp:cNvPr id="0" name=""/>
        <dsp:cNvSpPr/>
      </dsp:nvSpPr>
      <dsp:spPr>
        <a:xfrm rot="10800000">
          <a:off x="718571" y="3544873"/>
          <a:ext cx="2465756" cy="389990"/>
        </a:xfrm>
        <a:prstGeom prst="homePlat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975" tIns="34290" rIns="64008" bIns="34290" numCol="1" spcCol="1270" anchor="ctr" anchorCtr="0">
          <a:noAutofit/>
        </a:bodyPr>
        <a:lstStyle/>
        <a:p>
          <a:pPr lvl="0" algn="ctr" defTabSz="400050" rtl="0">
            <a:lnSpc>
              <a:spcPct val="90000"/>
            </a:lnSpc>
            <a:spcBef>
              <a:spcPct val="0"/>
            </a:spcBef>
            <a:spcAft>
              <a:spcPct val="35000"/>
            </a:spcAft>
          </a:pPr>
          <a:r>
            <a:rPr lang="pt-PT" sz="900" i="1" kern="1200" dirty="0" smtClean="0"/>
            <a:t>Serviços espaciais - Imagens satélite</a:t>
          </a:r>
          <a:endParaRPr lang="pt-PT" sz="900" i="1" kern="1200" dirty="0"/>
        </a:p>
      </dsp:txBody>
      <dsp:txXfrm rot="10800000">
        <a:off x="816068" y="3544873"/>
        <a:ext cx="2368259" cy="389990"/>
      </dsp:txXfrm>
    </dsp:sp>
    <dsp:sp modelId="{EB29D6B2-2549-4826-B547-A361235EFD30}">
      <dsp:nvSpPr>
        <dsp:cNvPr id="0" name=""/>
        <dsp:cNvSpPr/>
      </dsp:nvSpPr>
      <dsp:spPr>
        <a:xfrm>
          <a:off x="523576" y="3544873"/>
          <a:ext cx="389990" cy="389990"/>
        </a:xfrm>
        <a:prstGeom prst="ellipse">
          <a:avLst/>
        </a:prstGeom>
        <a:solidFill>
          <a:schemeClr val="accent2">
            <a:tint val="50000"/>
            <a:hueOff val="5002875"/>
            <a:satOff val="-4473"/>
            <a:lumOff val="13"/>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DC9D-1779-4A73-9601-B209BA9AE5E1}">
      <dsp:nvSpPr>
        <dsp:cNvPr id="0" name=""/>
        <dsp:cNvSpPr/>
      </dsp:nvSpPr>
      <dsp:spPr>
        <a:xfrm>
          <a:off x="960793" y="103247"/>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Mais da metade da população mundial vive em cidades</a:t>
          </a:r>
          <a:endParaRPr lang="pt-BR" sz="1300" kern="1200" dirty="0"/>
        </a:p>
      </dsp:txBody>
      <dsp:txXfrm>
        <a:off x="960793" y="103247"/>
        <a:ext cx="2127498" cy="664843"/>
      </dsp:txXfrm>
    </dsp:sp>
    <dsp:sp modelId="{6430478D-2D41-4A65-9244-E6A759E6A0A2}">
      <dsp:nvSpPr>
        <dsp:cNvPr id="0" name=""/>
        <dsp:cNvSpPr/>
      </dsp:nvSpPr>
      <dsp:spPr>
        <a:xfrm>
          <a:off x="872147" y="7214"/>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7E28FE-0D38-407C-AC64-6DD3B98D6055}">
      <dsp:nvSpPr>
        <dsp:cNvPr id="0" name=""/>
        <dsp:cNvSpPr/>
      </dsp:nvSpPr>
      <dsp:spPr>
        <a:xfrm>
          <a:off x="960793" y="940211"/>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Em 2050, mais de 70% da população mundial viverá em cidades</a:t>
          </a:r>
          <a:endParaRPr lang="pt-BR" sz="1300" kern="1200" dirty="0"/>
        </a:p>
      </dsp:txBody>
      <dsp:txXfrm>
        <a:off x="960793" y="940211"/>
        <a:ext cx="2127498" cy="664843"/>
      </dsp:txXfrm>
    </dsp:sp>
    <dsp:sp modelId="{DD349029-D4E7-45FA-A5EE-32A7D28673A7}">
      <dsp:nvSpPr>
        <dsp:cNvPr id="0" name=""/>
        <dsp:cNvSpPr/>
      </dsp:nvSpPr>
      <dsp:spPr>
        <a:xfrm>
          <a:off x="872147" y="844178"/>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DC9D-1779-4A73-9601-B209BA9AE5E1}">
      <dsp:nvSpPr>
        <dsp:cNvPr id="0" name=""/>
        <dsp:cNvSpPr/>
      </dsp:nvSpPr>
      <dsp:spPr>
        <a:xfrm>
          <a:off x="960793" y="103247"/>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Mais da metade da população mundial vive em cidades</a:t>
          </a:r>
          <a:endParaRPr lang="pt-BR" sz="1300" kern="1200" dirty="0"/>
        </a:p>
      </dsp:txBody>
      <dsp:txXfrm>
        <a:off x="960793" y="103247"/>
        <a:ext cx="2127498" cy="664843"/>
      </dsp:txXfrm>
    </dsp:sp>
    <dsp:sp modelId="{6430478D-2D41-4A65-9244-E6A759E6A0A2}">
      <dsp:nvSpPr>
        <dsp:cNvPr id="0" name=""/>
        <dsp:cNvSpPr/>
      </dsp:nvSpPr>
      <dsp:spPr>
        <a:xfrm>
          <a:off x="872147" y="7214"/>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7E28FE-0D38-407C-AC64-6DD3B98D6055}">
      <dsp:nvSpPr>
        <dsp:cNvPr id="0" name=""/>
        <dsp:cNvSpPr/>
      </dsp:nvSpPr>
      <dsp:spPr>
        <a:xfrm>
          <a:off x="960793" y="940211"/>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Em 2050, mais de 70% da população mundial viverá em cidades</a:t>
          </a:r>
          <a:endParaRPr lang="pt-BR" sz="1300" kern="1200" dirty="0"/>
        </a:p>
      </dsp:txBody>
      <dsp:txXfrm>
        <a:off x="960793" y="940211"/>
        <a:ext cx="2127498" cy="664843"/>
      </dsp:txXfrm>
    </dsp:sp>
    <dsp:sp modelId="{DD349029-D4E7-45FA-A5EE-32A7D28673A7}">
      <dsp:nvSpPr>
        <dsp:cNvPr id="0" name=""/>
        <dsp:cNvSpPr/>
      </dsp:nvSpPr>
      <dsp:spPr>
        <a:xfrm>
          <a:off x="872147" y="844178"/>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407EA-30C4-4811-8D09-8837DDC68177}">
      <dsp:nvSpPr>
        <dsp:cNvPr id="0" name=""/>
        <dsp:cNvSpPr/>
      </dsp:nvSpPr>
      <dsp:spPr>
        <a:xfrm>
          <a:off x="960793" y="103425"/>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2018: 85% da população brasileira vive em cidades (IBGE)</a:t>
          </a:r>
          <a:endParaRPr lang="pt-BR" sz="1300" kern="1200" dirty="0"/>
        </a:p>
      </dsp:txBody>
      <dsp:txXfrm>
        <a:off x="960793" y="103425"/>
        <a:ext cx="2127498" cy="664843"/>
      </dsp:txXfrm>
    </dsp:sp>
    <dsp:sp modelId="{E3EB3985-645C-4200-8765-B7C4AFFD071D}">
      <dsp:nvSpPr>
        <dsp:cNvPr id="0" name=""/>
        <dsp:cNvSpPr/>
      </dsp:nvSpPr>
      <dsp:spPr>
        <a:xfrm>
          <a:off x="872147" y="7392"/>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C9EBB44-89F5-4F4E-ABE1-A4F21029CE0F}">
      <dsp:nvSpPr>
        <dsp:cNvPr id="0" name=""/>
        <dsp:cNvSpPr/>
      </dsp:nvSpPr>
      <dsp:spPr>
        <a:xfrm>
          <a:off x="960793" y="940389"/>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2030: 90%+ população brasileira viverá em cidades (IBGE)</a:t>
          </a:r>
          <a:endParaRPr lang="pt-BR" sz="1300" kern="1200" dirty="0"/>
        </a:p>
      </dsp:txBody>
      <dsp:txXfrm>
        <a:off x="960793" y="940389"/>
        <a:ext cx="2127498" cy="664843"/>
      </dsp:txXfrm>
    </dsp:sp>
    <dsp:sp modelId="{87279A9A-7C2E-4124-B1D4-0971B9658AD3}">
      <dsp:nvSpPr>
        <dsp:cNvPr id="0" name=""/>
        <dsp:cNvSpPr/>
      </dsp:nvSpPr>
      <dsp:spPr>
        <a:xfrm>
          <a:off x="872147" y="844356"/>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DC9D-1779-4A73-9601-B209BA9AE5E1}">
      <dsp:nvSpPr>
        <dsp:cNvPr id="0" name=""/>
        <dsp:cNvSpPr/>
      </dsp:nvSpPr>
      <dsp:spPr>
        <a:xfrm>
          <a:off x="960793" y="103247"/>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Mais da metade da população mundial vive em cidades</a:t>
          </a:r>
          <a:endParaRPr lang="pt-BR" sz="1300" kern="1200" dirty="0"/>
        </a:p>
      </dsp:txBody>
      <dsp:txXfrm>
        <a:off x="960793" y="103247"/>
        <a:ext cx="2127498" cy="664843"/>
      </dsp:txXfrm>
    </dsp:sp>
    <dsp:sp modelId="{6430478D-2D41-4A65-9244-E6A759E6A0A2}">
      <dsp:nvSpPr>
        <dsp:cNvPr id="0" name=""/>
        <dsp:cNvSpPr/>
      </dsp:nvSpPr>
      <dsp:spPr>
        <a:xfrm>
          <a:off x="872147" y="7214"/>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7E28FE-0D38-407C-AC64-6DD3B98D6055}">
      <dsp:nvSpPr>
        <dsp:cNvPr id="0" name=""/>
        <dsp:cNvSpPr/>
      </dsp:nvSpPr>
      <dsp:spPr>
        <a:xfrm>
          <a:off x="960793" y="940211"/>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Em 2050, mais de 70% da população mundial viverá em cidades</a:t>
          </a:r>
          <a:endParaRPr lang="pt-BR" sz="1300" kern="1200" dirty="0"/>
        </a:p>
      </dsp:txBody>
      <dsp:txXfrm>
        <a:off x="960793" y="940211"/>
        <a:ext cx="2127498" cy="664843"/>
      </dsp:txXfrm>
    </dsp:sp>
    <dsp:sp modelId="{DD349029-D4E7-45FA-A5EE-32A7D28673A7}">
      <dsp:nvSpPr>
        <dsp:cNvPr id="0" name=""/>
        <dsp:cNvSpPr/>
      </dsp:nvSpPr>
      <dsp:spPr>
        <a:xfrm>
          <a:off x="872147" y="844178"/>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407EA-30C4-4811-8D09-8837DDC68177}">
      <dsp:nvSpPr>
        <dsp:cNvPr id="0" name=""/>
        <dsp:cNvSpPr/>
      </dsp:nvSpPr>
      <dsp:spPr>
        <a:xfrm>
          <a:off x="960793" y="103425"/>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2018: 85% da população brasileira vive em cidades (IBGE)</a:t>
          </a:r>
          <a:endParaRPr lang="pt-BR" sz="1300" kern="1200" dirty="0"/>
        </a:p>
      </dsp:txBody>
      <dsp:txXfrm>
        <a:off x="960793" y="103425"/>
        <a:ext cx="2127498" cy="664843"/>
      </dsp:txXfrm>
    </dsp:sp>
    <dsp:sp modelId="{E3EB3985-645C-4200-8765-B7C4AFFD071D}">
      <dsp:nvSpPr>
        <dsp:cNvPr id="0" name=""/>
        <dsp:cNvSpPr/>
      </dsp:nvSpPr>
      <dsp:spPr>
        <a:xfrm>
          <a:off x="872147" y="7392"/>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C9EBB44-89F5-4F4E-ABE1-A4F21029CE0F}">
      <dsp:nvSpPr>
        <dsp:cNvPr id="0" name=""/>
        <dsp:cNvSpPr/>
      </dsp:nvSpPr>
      <dsp:spPr>
        <a:xfrm>
          <a:off x="960793" y="940389"/>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2030: 90%+ </a:t>
          </a:r>
          <a:r>
            <a:rPr lang="pt-BR" sz="1300" kern="1200" smtClean="0"/>
            <a:t>população brasileira viverá </a:t>
          </a:r>
          <a:r>
            <a:rPr lang="pt-BR" sz="1300" kern="1200" dirty="0" smtClean="0"/>
            <a:t>em cidades (IBGE)</a:t>
          </a:r>
          <a:endParaRPr lang="pt-BR" sz="1300" kern="1200" dirty="0"/>
        </a:p>
      </dsp:txBody>
      <dsp:txXfrm>
        <a:off x="960793" y="940389"/>
        <a:ext cx="2127498" cy="664843"/>
      </dsp:txXfrm>
    </dsp:sp>
    <dsp:sp modelId="{87279A9A-7C2E-4124-B1D4-0971B9658AD3}">
      <dsp:nvSpPr>
        <dsp:cNvPr id="0" name=""/>
        <dsp:cNvSpPr/>
      </dsp:nvSpPr>
      <dsp:spPr>
        <a:xfrm>
          <a:off x="872147" y="844356"/>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E22D6-174C-45B6-A274-2ED3C63803BE}">
      <dsp:nvSpPr>
        <dsp:cNvPr id="0" name=""/>
        <dsp:cNvSpPr/>
      </dsp:nvSpPr>
      <dsp:spPr>
        <a:xfrm>
          <a:off x="3806965" y="552752"/>
          <a:ext cx="1171044" cy="780696"/>
        </a:xfrm>
        <a:prstGeom prst="roundRect">
          <a:avLst>
            <a:gd name="adj" fmla="val 10000"/>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Geração de energia elétrica</a:t>
          </a:r>
          <a:endParaRPr lang="pt-BR" sz="1300" kern="1200" dirty="0"/>
        </a:p>
      </dsp:txBody>
      <dsp:txXfrm>
        <a:off x="3829831" y="575618"/>
        <a:ext cx="1125312" cy="734964"/>
      </dsp:txXfrm>
    </dsp:sp>
    <dsp:sp modelId="{912FF3DF-DA09-4A3A-99B0-093775F169F2}">
      <dsp:nvSpPr>
        <dsp:cNvPr id="0" name=""/>
        <dsp:cNvSpPr/>
      </dsp:nvSpPr>
      <dsp:spPr>
        <a:xfrm>
          <a:off x="2108951" y="1333448"/>
          <a:ext cx="2283536" cy="312278"/>
        </a:xfrm>
        <a:custGeom>
          <a:avLst/>
          <a:gdLst/>
          <a:ahLst/>
          <a:cxnLst/>
          <a:rect l="0" t="0" r="0" b="0"/>
          <a:pathLst>
            <a:path>
              <a:moveTo>
                <a:pt x="2283536" y="0"/>
              </a:moveTo>
              <a:lnTo>
                <a:pt x="2283536" y="156139"/>
              </a:lnTo>
              <a:lnTo>
                <a:pt x="0" y="156139"/>
              </a:lnTo>
              <a:lnTo>
                <a:pt x="0" y="312278"/>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77123F-E14D-44AA-9E3D-543D52021441}">
      <dsp:nvSpPr>
        <dsp:cNvPr id="0" name=""/>
        <dsp:cNvSpPr/>
      </dsp:nvSpPr>
      <dsp:spPr>
        <a:xfrm>
          <a:off x="1523429" y="1645726"/>
          <a:ext cx="1171044" cy="780696"/>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Despachável</a:t>
          </a:r>
          <a:endParaRPr lang="pt-BR" sz="1300" kern="1200" dirty="0"/>
        </a:p>
      </dsp:txBody>
      <dsp:txXfrm>
        <a:off x="1546295" y="1668592"/>
        <a:ext cx="1125312" cy="734964"/>
      </dsp:txXfrm>
    </dsp:sp>
    <dsp:sp modelId="{6DE8F8D5-0C1C-4DD4-B13F-082D9CEA3D24}">
      <dsp:nvSpPr>
        <dsp:cNvPr id="0" name=""/>
        <dsp:cNvSpPr/>
      </dsp:nvSpPr>
      <dsp:spPr>
        <a:xfrm>
          <a:off x="586594" y="2426423"/>
          <a:ext cx="1522357" cy="312278"/>
        </a:xfrm>
        <a:custGeom>
          <a:avLst/>
          <a:gdLst/>
          <a:ahLst/>
          <a:cxnLst/>
          <a:rect l="0" t="0" r="0" b="0"/>
          <a:pathLst>
            <a:path>
              <a:moveTo>
                <a:pt x="1522357" y="0"/>
              </a:moveTo>
              <a:lnTo>
                <a:pt x="1522357" y="156139"/>
              </a:lnTo>
              <a:lnTo>
                <a:pt x="0" y="156139"/>
              </a:lnTo>
              <a:lnTo>
                <a:pt x="0" y="312278"/>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3C9A63-D789-433D-82E0-F8D133B4A217}">
      <dsp:nvSpPr>
        <dsp:cNvPr id="0" name=""/>
        <dsp:cNvSpPr/>
      </dsp:nvSpPr>
      <dsp:spPr>
        <a:xfrm>
          <a:off x="1072" y="2738701"/>
          <a:ext cx="1171044" cy="780696"/>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UHE</a:t>
          </a:r>
        </a:p>
        <a:p>
          <a:pPr lvl="0" algn="ctr" defTabSz="577850">
            <a:lnSpc>
              <a:spcPct val="90000"/>
            </a:lnSpc>
            <a:spcBef>
              <a:spcPct val="0"/>
            </a:spcBef>
            <a:spcAft>
              <a:spcPct val="35000"/>
            </a:spcAft>
          </a:pPr>
          <a:r>
            <a:rPr lang="pt-BR" sz="1300" kern="1200" dirty="0" smtClean="0"/>
            <a:t>com reservatório</a:t>
          </a:r>
          <a:endParaRPr lang="pt-BR" sz="1300" kern="1200" dirty="0"/>
        </a:p>
      </dsp:txBody>
      <dsp:txXfrm>
        <a:off x="23938" y="2761567"/>
        <a:ext cx="1125312" cy="734964"/>
      </dsp:txXfrm>
    </dsp:sp>
    <dsp:sp modelId="{2CBBB024-B8AC-440C-ABDB-CAA25D8D8B4F}">
      <dsp:nvSpPr>
        <dsp:cNvPr id="0" name=""/>
        <dsp:cNvSpPr/>
      </dsp:nvSpPr>
      <dsp:spPr>
        <a:xfrm>
          <a:off x="2063231" y="2426423"/>
          <a:ext cx="91440" cy="312278"/>
        </a:xfrm>
        <a:custGeom>
          <a:avLst/>
          <a:gdLst/>
          <a:ahLst/>
          <a:cxnLst/>
          <a:rect l="0" t="0" r="0" b="0"/>
          <a:pathLst>
            <a:path>
              <a:moveTo>
                <a:pt x="45720" y="0"/>
              </a:moveTo>
              <a:lnTo>
                <a:pt x="45720" y="312278"/>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580CF8-0682-4E4F-8ED1-8A267BE54540}">
      <dsp:nvSpPr>
        <dsp:cNvPr id="0" name=""/>
        <dsp:cNvSpPr/>
      </dsp:nvSpPr>
      <dsp:spPr>
        <a:xfrm>
          <a:off x="1523429" y="2738701"/>
          <a:ext cx="1171044" cy="780696"/>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UTE</a:t>
          </a:r>
          <a:endParaRPr lang="pt-BR" sz="1300" kern="1200" dirty="0"/>
        </a:p>
      </dsp:txBody>
      <dsp:txXfrm>
        <a:off x="1546295" y="2761567"/>
        <a:ext cx="1125312" cy="734964"/>
      </dsp:txXfrm>
    </dsp:sp>
    <dsp:sp modelId="{F9F44CEF-70A7-4C03-92A3-B43BE6BE2B80}">
      <dsp:nvSpPr>
        <dsp:cNvPr id="0" name=""/>
        <dsp:cNvSpPr/>
      </dsp:nvSpPr>
      <dsp:spPr>
        <a:xfrm>
          <a:off x="2108951" y="2426423"/>
          <a:ext cx="1522357" cy="312278"/>
        </a:xfrm>
        <a:custGeom>
          <a:avLst/>
          <a:gdLst/>
          <a:ahLst/>
          <a:cxnLst/>
          <a:rect l="0" t="0" r="0" b="0"/>
          <a:pathLst>
            <a:path>
              <a:moveTo>
                <a:pt x="0" y="0"/>
              </a:moveTo>
              <a:lnTo>
                <a:pt x="0" y="156139"/>
              </a:lnTo>
              <a:lnTo>
                <a:pt x="1522357" y="156139"/>
              </a:lnTo>
              <a:lnTo>
                <a:pt x="1522357" y="312278"/>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72AE43-53C2-4F08-8B2C-AC240AA5B3F3}">
      <dsp:nvSpPr>
        <dsp:cNvPr id="0" name=""/>
        <dsp:cNvSpPr/>
      </dsp:nvSpPr>
      <dsp:spPr>
        <a:xfrm>
          <a:off x="3045787" y="2738701"/>
          <a:ext cx="1171044" cy="780696"/>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Solar CSP</a:t>
          </a:r>
          <a:endParaRPr lang="pt-BR" sz="1300" kern="1200" dirty="0"/>
        </a:p>
      </dsp:txBody>
      <dsp:txXfrm>
        <a:off x="3068653" y="2761567"/>
        <a:ext cx="1125312" cy="734964"/>
      </dsp:txXfrm>
    </dsp:sp>
    <dsp:sp modelId="{0C5F4410-A691-4DCF-B010-920DA92D4FD6}">
      <dsp:nvSpPr>
        <dsp:cNvPr id="0" name=""/>
        <dsp:cNvSpPr/>
      </dsp:nvSpPr>
      <dsp:spPr>
        <a:xfrm>
          <a:off x="4392488" y="1333448"/>
          <a:ext cx="2283536" cy="312278"/>
        </a:xfrm>
        <a:custGeom>
          <a:avLst/>
          <a:gdLst/>
          <a:ahLst/>
          <a:cxnLst/>
          <a:rect l="0" t="0" r="0" b="0"/>
          <a:pathLst>
            <a:path>
              <a:moveTo>
                <a:pt x="0" y="0"/>
              </a:moveTo>
              <a:lnTo>
                <a:pt x="0" y="156139"/>
              </a:lnTo>
              <a:lnTo>
                <a:pt x="2283536" y="156139"/>
              </a:lnTo>
              <a:lnTo>
                <a:pt x="2283536" y="312278"/>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0207A6-1FE5-475F-B4C0-E1B02D4247DF}">
      <dsp:nvSpPr>
        <dsp:cNvPr id="0" name=""/>
        <dsp:cNvSpPr/>
      </dsp:nvSpPr>
      <dsp:spPr>
        <a:xfrm>
          <a:off x="6090502" y="1645726"/>
          <a:ext cx="1171044" cy="780696"/>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Intermitente</a:t>
          </a:r>
          <a:endParaRPr lang="pt-BR" sz="1300" kern="1200" dirty="0"/>
        </a:p>
      </dsp:txBody>
      <dsp:txXfrm>
        <a:off x="6113368" y="1668592"/>
        <a:ext cx="1125312" cy="734964"/>
      </dsp:txXfrm>
    </dsp:sp>
    <dsp:sp modelId="{279581A2-F464-432E-BDCC-16294731D9A8}">
      <dsp:nvSpPr>
        <dsp:cNvPr id="0" name=""/>
        <dsp:cNvSpPr/>
      </dsp:nvSpPr>
      <dsp:spPr>
        <a:xfrm>
          <a:off x="5153666" y="2426423"/>
          <a:ext cx="1522357" cy="312278"/>
        </a:xfrm>
        <a:custGeom>
          <a:avLst/>
          <a:gdLst/>
          <a:ahLst/>
          <a:cxnLst/>
          <a:rect l="0" t="0" r="0" b="0"/>
          <a:pathLst>
            <a:path>
              <a:moveTo>
                <a:pt x="1522357" y="0"/>
              </a:moveTo>
              <a:lnTo>
                <a:pt x="1522357" y="156139"/>
              </a:lnTo>
              <a:lnTo>
                <a:pt x="0" y="156139"/>
              </a:lnTo>
              <a:lnTo>
                <a:pt x="0" y="312278"/>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1EB990-08F1-4DD2-AF62-2A26C32C3C10}">
      <dsp:nvSpPr>
        <dsp:cNvPr id="0" name=""/>
        <dsp:cNvSpPr/>
      </dsp:nvSpPr>
      <dsp:spPr>
        <a:xfrm>
          <a:off x="4568144" y="2738701"/>
          <a:ext cx="1171044" cy="780696"/>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UHE</a:t>
          </a:r>
        </a:p>
        <a:p>
          <a:pPr lvl="0" algn="ctr" defTabSz="577850">
            <a:lnSpc>
              <a:spcPct val="90000"/>
            </a:lnSpc>
            <a:spcBef>
              <a:spcPct val="0"/>
            </a:spcBef>
            <a:spcAft>
              <a:spcPct val="35000"/>
            </a:spcAft>
          </a:pPr>
          <a:r>
            <a:rPr lang="pt-BR" sz="1300" kern="1200" dirty="0" smtClean="0"/>
            <a:t>fio d`água</a:t>
          </a:r>
          <a:endParaRPr lang="pt-BR" sz="1300" kern="1200" dirty="0"/>
        </a:p>
      </dsp:txBody>
      <dsp:txXfrm>
        <a:off x="4591010" y="2761567"/>
        <a:ext cx="1125312" cy="734964"/>
      </dsp:txXfrm>
    </dsp:sp>
    <dsp:sp modelId="{DE3AD319-31A0-4810-91B5-0B068E32E812}">
      <dsp:nvSpPr>
        <dsp:cNvPr id="0" name=""/>
        <dsp:cNvSpPr/>
      </dsp:nvSpPr>
      <dsp:spPr>
        <a:xfrm>
          <a:off x="6630304" y="2426423"/>
          <a:ext cx="91440" cy="312278"/>
        </a:xfrm>
        <a:custGeom>
          <a:avLst/>
          <a:gdLst/>
          <a:ahLst/>
          <a:cxnLst/>
          <a:rect l="0" t="0" r="0" b="0"/>
          <a:pathLst>
            <a:path>
              <a:moveTo>
                <a:pt x="45720" y="0"/>
              </a:moveTo>
              <a:lnTo>
                <a:pt x="45720" y="312278"/>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958D50-0D42-44FA-90FF-990360DCA4CA}">
      <dsp:nvSpPr>
        <dsp:cNvPr id="0" name=""/>
        <dsp:cNvSpPr/>
      </dsp:nvSpPr>
      <dsp:spPr>
        <a:xfrm>
          <a:off x="6090502" y="2738701"/>
          <a:ext cx="1171044" cy="780696"/>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Eólica</a:t>
          </a:r>
          <a:endParaRPr lang="pt-BR" sz="1300" kern="1200" dirty="0"/>
        </a:p>
      </dsp:txBody>
      <dsp:txXfrm>
        <a:off x="6113368" y="2761567"/>
        <a:ext cx="1125312" cy="734964"/>
      </dsp:txXfrm>
    </dsp:sp>
    <dsp:sp modelId="{F4E24B67-B326-449E-A519-D2A3F89F4D94}">
      <dsp:nvSpPr>
        <dsp:cNvPr id="0" name=""/>
        <dsp:cNvSpPr/>
      </dsp:nvSpPr>
      <dsp:spPr>
        <a:xfrm>
          <a:off x="6676024" y="2426423"/>
          <a:ext cx="1522357" cy="312278"/>
        </a:xfrm>
        <a:custGeom>
          <a:avLst/>
          <a:gdLst/>
          <a:ahLst/>
          <a:cxnLst/>
          <a:rect l="0" t="0" r="0" b="0"/>
          <a:pathLst>
            <a:path>
              <a:moveTo>
                <a:pt x="0" y="0"/>
              </a:moveTo>
              <a:lnTo>
                <a:pt x="0" y="156139"/>
              </a:lnTo>
              <a:lnTo>
                <a:pt x="1522357" y="156139"/>
              </a:lnTo>
              <a:lnTo>
                <a:pt x="1522357" y="312278"/>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5900AC-DD87-4BAC-83E0-2AFA66732DA0}">
      <dsp:nvSpPr>
        <dsp:cNvPr id="0" name=""/>
        <dsp:cNvSpPr/>
      </dsp:nvSpPr>
      <dsp:spPr>
        <a:xfrm>
          <a:off x="7612859" y="2738701"/>
          <a:ext cx="1171044" cy="780696"/>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smtClean="0"/>
            <a:t>Solar PV</a:t>
          </a:r>
          <a:endParaRPr lang="pt-BR" sz="1300" kern="1200" dirty="0"/>
        </a:p>
      </dsp:txBody>
      <dsp:txXfrm>
        <a:off x="7635725" y="2761567"/>
        <a:ext cx="1125312" cy="734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41E6A-F689-4589-B915-41DCACC796CA}">
      <dsp:nvSpPr>
        <dsp:cNvPr id="0" name=""/>
        <dsp:cNvSpPr/>
      </dsp:nvSpPr>
      <dsp:spPr>
        <a:xfrm>
          <a:off x="0" y="3774"/>
          <a:ext cx="3168351" cy="335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t-BR" sz="1400" kern="1200" dirty="0" smtClean="0"/>
            <a:t>Energia Elétrica no SIN em 2015</a:t>
          </a:r>
          <a:endParaRPr lang="pt-BR" sz="1400" kern="1200" dirty="0"/>
        </a:p>
      </dsp:txBody>
      <dsp:txXfrm>
        <a:off x="16392" y="20166"/>
        <a:ext cx="3135567" cy="303006"/>
      </dsp:txXfrm>
    </dsp:sp>
    <dsp:sp modelId="{7573944D-3129-4050-A7C2-E48CC557CC04}">
      <dsp:nvSpPr>
        <dsp:cNvPr id="0" name=""/>
        <dsp:cNvSpPr/>
      </dsp:nvSpPr>
      <dsp:spPr>
        <a:xfrm>
          <a:off x="0" y="339565"/>
          <a:ext cx="3168351" cy="37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95" tIns="17780" rIns="99568" bIns="17780" numCol="1" spcCol="1270" anchor="t" anchorCtr="0">
          <a:noAutofit/>
        </a:bodyPr>
        <a:lstStyle/>
        <a:p>
          <a:pPr marL="57150" lvl="1" indent="-57150" algn="l" defTabSz="488950">
            <a:lnSpc>
              <a:spcPct val="90000"/>
            </a:lnSpc>
            <a:spcBef>
              <a:spcPct val="0"/>
            </a:spcBef>
            <a:spcAft>
              <a:spcPct val="20000"/>
            </a:spcAft>
            <a:buChar char="••"/>
          </a:pPr>
          <a:r>
            <a:rPr lang="pt-BR" sz="1100" kern="1200" dirty="0" smtClean="0">
              <a:latin typeface="Calibri" pitchFamily="34" charset="0"/>
              <a:ea typeface="MS Mincho" pitchFamily="49" charset="-128"/>
              <a:cs typeface="Times New Roman" pitchFamily="18" charset="0"/>
            </a:rPr>
            <a:t>Produção: 581,5 </a:t>
          </a:r>
          <a:r>
            <a:rPr lang="pt-BR" sz="1100" kern="1200" dirty="0" err="1" smtClean="0">
              <a:latin typeface="Calibri" pitchFamily="34" charset="0"/>
              <a:ea typeface="MS Mincho" pitchFamily="49" charset="-128"/>
              <a:cs typeface="Times New Roman" pitchFamily="18" charset="0"/>
            </a:rPr>
            <a:t>TWh</a:t>
          </a:r>
          <a:endParaRPr lang="pt-BR" sz="1100" kern="1200" dirty="0"/>
        </a:p>
        <a:p>
          <a:pPr marL="57150" lvl="1" indent="-57150" algn="l" defTabSz="488950">
            <a:lnSpc>
              <a:spcPct val="90000"/>
            </a:lnSpc>
            <a:spcBef>
              <a:spcPct val="0"/>
            </a:spcBef>
            <a:spcAft>
              <a:spcPct val="20000"/>
            </a:spcAft>
            <a:buChar char="••"/>
          </a:pPr>
          <a:r>
            <a:rPr lang="pt-BR" sz="1100" kern="1200" dirty="0" smtClean="0">
              <a:latin typeface="Calibri" pitchFamily="34" charset="0"/>
              <a:ea typeface="MS Mincho" pitchFamily="49" charset="-128"/>
              <a:cs typeface="Times New Roman" pitchFamily="18" charset="0"/>
            </a:rPr>
            <a:t>Perda no SIN: 98,9 </a:t>
          </a:r>
          <a:r>
            <a:rPr lang="pt-BR" sz="1100" kern="1200" dirty="0" err="1" smtClean="0">
              <a:latin typeface="Calibri" pitchFamily="34" charset="0"/>
              <a:ea typeface="MS Mincho" pitchFamily="49" charset="-128"/>
              <a:cs typeface="Times New Roman" pitchFamily="18" charset="0"/>
            </a:rPr>
            <a:t>TWh</a:t>
          </a:r>
          <a:endParaRPr lang="pt-BR" sz="1100" kern="1200" dirty="0"/>
        </a:p>
      </dsp:txBody>
      <dsp:txXfrm>
        <a:off x="0" y="339565"/>
        <a:ext cx="3168351" cy="376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DC9D-1779-4A73-9601-B209BA9AE5E1}">
      <dsp:nvSpPr>
        <dsp:cNvPr id="0" name=""/>
        <dsp:cNvSpPr/>
      </dsp:nvSpPr>
      <dsp:spPr>
        <a:xfrm>
          <a:off x="960793" y="103247"/>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Mais da metade da população mundial vive em cidades</a:t>
          </a:r>
          <a:endParaRPr lang="pt-BR" sz="1300" kern="1200" dirty="0"/>
        </a:p>
      </dsp:txBody>
      <dsp:txXfrm>
        <a:off x="960793" y="103247"/>
        <a:ext cx="2127498" cy="664843"/>
      </dsp:txXfrm>
    </dsp:sp>
    <dsp:sp modelId="{6430478D-2D41-4A65-9244-E6A759E6A0A2}">
      <dsp:nvSpPr>
        <dsp:cNvPr id="0" name=""/>
        <dsp:cNvSpPr/>
      </dsp:nvSpPr>
      <dsp:spPr>
        <a:xfrm>
          <a:off x="872147" y="7214"/>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7E28FE-0D38-407C-AC64-6DD3B98D6055}">
      <dsp:nvSpPr>
        <dsp:cNvPr id="0" name=""/>
        <dsp:cNvSpPr/>
      </dsp:nvSpPr>
      <dsp:spPr>
        <a:xfrm>
          <a:off x="960793" y="940211"/>
          <a:ext cx="2127498" cy="664843"/>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0321" tIns="49530" rIns="49530" bIns="49530" numCol="1" spcCol="1270" anchor="ctr" anchorCtr="0">
          <a:noAutofit/>
        </a:bodyPr>
        <a:lstStyle/>
        <a:p>
          <a:pPr lvl="0" algn="l" defTabSz="577850">
            <a:lnSpc>
              <a:spcPct val="90000"/>
            </a:lnSpc>
            <a:spcBef>
              <a:spcPct val="0"/>
            </a:spcBef>
            <a:spcAft>
              <a:spcPct val="35000"/>
            </a:spcAft>
          </a:pPr>
          <a:r>
            <a:rPr lang="pt-BR" sz="1300" kern="1200" dirty="0" smtClean="0"/>
            <a:t>Em 2050, mais de 70% da população mundial viverá em cidades</a:t>
          </a:r>
          <a:endParaRPr lang="pt-BR" sz="1300" kern="1200" dirty="0"/>
        </a:p>
      </dsp:txBody>
      <dsp:txXfrm>
        <a:off x="960793" y="940211"/>
        <a:ext cx="2127498" cy="664843"/>
      </dsp:txXfrm>
    </dsp:sp>
    <dsp:sp modelId="{DD349029-D4E7-45FA-A5EE-32A7D28673A7}">
      <dsp:nvSpPr>
        <dsp:cNvPr id="0" name=""/>
        <dsp:cNvSpPr/>
      </dsp:nvSpPr>
      <dsp:spPr>
        <a:xfrm>
          <a:off x="872147" y="844178"/>
          <a:ext cx="465390" cy="698085"/>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C97E3-7B84-1B48-9C1B-1F8F4E4F785B}" type="datetimeFigureOut">
              <a:rPr lang="en-US" smtClean="0"/>
              <a:t>3/12/2018</a:t>
            </a:fld>
            <a:endParaRPr lang="pt-B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01E99A-C69C-0A47-B75B-5E5610747EE4}" type="slidenum">
              <a:rPr lang="pt-BR" smtClean="0"/>
              <a:t>‹nº›</a:t>
            </a:fld>
            <a:endParaRPr lang="pt-BR"/>
          </a:p>
        </p:txBody>
      </p:sp>
    </p:spTree>
    <p:extLst>
      <p:ext uri="{BB962C8B-B14F-4D97-AF65-F5344CB8AC3E}">
        <p14:creationId xmlns:p14="http://schemas.microsoft.com/office/powerpoint/2010/main" val="68311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230B3-CEE9-0F4E-9ED7-3E84027B41BF}" type="datetimeFigureOut">
              <a:rPr lang="en-US" smtClean="0"/>
              <a:t>3/12/2018</a:t>
            </a:fld>
            <a:endParaRPr lang="pt-B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4C2FB-9732-AE42-8048-2FB8C862DC2B}" type="slidenum">
              <a:rPr lang="pt-BR" smtClean="0"/>
              <a:t>‹nº›</a:t>
            </a:fld>
            <a:endParaRPr lang="pt-BR"/>
          </a:p>
        </p:txBody>
      </p:sp>
    </p:spTree>
    <p:extLst>
      <p:ext uri="{BB962C8B-B14F-4D97-AF65-F5344CB8AC3E}">
        <p14:creationId xmlns:p14="http://schemas.microsoft.com/office/powerpoint/2010/main" val="2779900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legislacao.planalto.gov.br/legisla/legislacao.nsf/Viw_Identificacao/lei%2010.257-2001?OpenDocu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feitojoule.com/2008/09/geracao-energia-eletrica.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2.aneel.gov.br/visualizar_texto.cfm?idtxt=2233" TargetMode="External"/><Relationship Id="rId4" Type="http://schemas.openxmlformats.org/officeDocument/2006/relationships/hyperlink" Target="http://www2.aneel.gov.br/visualizar_texto.cfm?idtxt=187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a:t>
            </a:fld>
            <a:endParaRPr lang="pt-BR"/>
          </a:p>
        </p:txBody>
      </p:sp>
    </p:spTree>
    <p:extLst>
      <p:ext uri="{BB962C8B-B14F-4D97-AF65-F5344CB8AC3E}">
        <p14:creationId xmlns:p14="http://schemas.microsoft.com/office/powerpoint/2010/main" val="241169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smtClean="0">
                <a:solidFill>
                  <a:schemeClr val="tx1"/>
                </a:solidFill>
                <a:effectLst/>
                <a:latin typeface="+mn-lt"/>
                <a:ea typeface="+mn-ea"/>
                <a:cs typeface="+mn-cs"/>
                <a:hlinkClick r:id="rId3"/>
              </a:rPr>
              <a:t>LEI N</a:t>
            </a:r>
            <a:r>
              <a:rPr lang="pt-BR" sz="1200" b="1" i="0" kern="1200" baseline="30000" dirty="0" smtClean="0">
                <a:solidFill>
                  <a:schemeClr val="tx1"/>
                </a:solidFill>
                <a:effectLst/>
                <a:latin typeface="+mn-lt"/>
                <a:ea typeface="+mn-ea"/>
                <a:cs typeface="+mn-cs"/>
                <a:hlinkClick r:id="rId3"/>
              </a:rPr>
              <a:t>o</a:t>
            </a:r>
            <a:r>
              <a:rPr lang="pt-BR" sz="1200" b="1" i="0" kern="1200" dirty="0" smtClean="0">
                <a:solidFill>
                  <a:schemeClr val="tx1"/>
                </a:solidFill>
                <a:effectLst/>
                <a:latin typeface="+mn-lt"/>
                <a:ea typeface="+mn-ea"/>
                <a:cs typeface="+mn-cs"/>
                <a:hlinkClick r:id="rId3"/>
              </a:rPr>
              <a:t> 10.257, DE 10 DE JULHO DE 2001.</a:t>
            </a:r>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12</a:t>
            </a:fld>
            <a:endParaRPr lang="pt-BR"/>
          </a:p>
        </p:txBody>
      </p:sp>
    </p:spTree>
    <p:extLst>
      <p:ext uri="{BB962C8B-B14F-4D97-AF65-F5344CB8AC3E}">
        <p14:creationId xmlns:p14="http://schemas.microsoft.com/office/powerpoint/2010/main" val="324800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13</a:t>
            </a:fld>
            <a:endParaRPr lang="pt-BR"/>
          </a:p>
        </p:txBody>
      </p:sp>
    </p:spTree>
    <p:extLst>
      <p:ext uri="{BB962C8B-B14F-4D97-AF65-F5344CB8AC3E}">
        <p14:creationId xmlns:p14="http://schemas.microsoft.com/office/powerpoint/2010/main" val="66483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14</a:t>
            </a:fld>
            <a:endParaRPr lang="pt-BR"/>
          </a:p>
        </p:txBody>
      </p:sp>
    </p:spTree>
    <p:extLst>
      <p:ext uri="{BB962C8B-B14F-4D97-AF65-F5344CB8AC3E}">
        <p14:creationId xmlns:p14="http://schemas.microsoft.com/office/powerpoint/2010/main" val="396644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15</a:t>
            </a:fld>
            <a:endParaRPr lang="pt-BR"/>
          </a:p>
        </p:txBody>
      </p:sp>
    </p:spTree>
    <p:extLst>
      <p:ext uri="{BB962C8B-B14F-4D97-AF65-F5344CB8AC3E}">
        <p14:creationId xmlns:p14="http://schemas.microsoft.com/office/powerpoint/2010/main" val="77757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16</a:t>
            </a:fld>
            <a:endParaRPr lang="pt-BR"/>
          </a:p>
        </p:txBody>
      </p:sp>
    </p:spTree>
    <p:extLst>
      <p:ext uri="{BB962C8B-B14F-4D97-AF65-F5344CB8AC3E}">
        <p14:creationId xmlns:p14="http://schemas.microsoft.com/office/powerpoint/2010/main" val="9526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17</a:t>
            </a:fld>
            <a:endParaRPr lang="pt-BR"/>
          </a:p>
        </p:txBody>
      </p:sp>
    </p:spTree>
    <p:extLst>
      <p:ext uri="{BB962C8B-B14F-4D97-AF65-F5344CB8AC3E}">
        <p14:creationId xmlns:p14="http://schemas.microsoft.com/office/powerpoint/2010/main" val="118102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lang="pt-BR" sz="11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504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2</a:t>
            </a:fld>
            <a:endParaRPr lang="pt-BR"/>
          </a:p>
        </p:txBody>
      </p:sp>
    </p:spTree>
    <p:extLst>
      <p:ext uri="{BB962C8B-B14F-4D97-AF65-F5344CB8AC3E}">
        <p14:creationId xmlns:p14="http://schemas.microsoft.com/office/powerpoint/2010/main" val="362185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3</a:t>
            </a:fld>
            <a:endParaRPr lang="pt-BR"/>
          </a:p>
        </p:txBody>
      </p:sp>
    </p:spTree>
    <p:extLst>
      <p:ext uri="{BB962C8B-B14F-4D97-AF65-F5344CB8AC3E}">
        <p14:creationId xmlns:p14="http://schemas.microsoft.com/office/powerpoint/2010/main" val="388527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4</a:t>
            </a:fld>
            <a:endParaRPr lang="pt-BR"/>
          </a:p>
        </p:txBody>
      </p:sp>
    </p:spTree>
    <p:extLst>
      <p:ext uri="{BB962C8B-B14F-4D97-AF65-F5344CB8AC3E}">
        <p14:creationId xmlns:p14="http://schemas.microsoft.com/office/powerpoint/2010/main" val="153315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5</a:t>
            </a:fld>
            <a:endParaRPr lang="pt-BR"/>
          </a:p>
        </p:txBody>
      </p:sp>
    </p:spTree>
    <p:extLst>
      <p:ext uri="{BB962C8B-B14F-4D97-AF65-F5344CB8AC3E}">
        <p14:creationId xmlns:p14="http://schemas.microsoft.com/office/powerpoint/2010/main" val="257874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6</a:t>
            </a:fld>
            <a:endParaRPr lang="pt-BR"/>
          </a:p>
        </p:txBody>
      </p:sp>
    </p:spTree>
    <p:extLst>
      <p:ext uri="{BB962C8B-B14F-4D97-AF65-F5344CB8AC3E}">
        <p14:creationId xmlns:p14="http://schemas.microsoft.com/office/powerpoint/2010/main" val="125833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09538" y="730250"/>
            <a:ext cx="6511925" cy="3663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899866" y="4640927"/>
            <a:ext cx="4924919" cy="4403330"/>
          </a:xfrm>
          <a:solidFill>
            <a:srgbClr val="FFFFFF"/>
          </a:solidFill>
          <a:ln>
            <a:solidFill>
              <a:srgbClr val="000000"/>
            </a:solidFill>
            <a:miter lim="800000"/>
            <a:headEnd/>
            <a:tailEnd/>
          </a:ln>
        </p:spPr>
        <p:txBody>
          <a:bodyPr wrap="square" lIns="90197" tIns="45098" rIns="90197" bIns="45098" numCol="1" anchor="t" anchorCtr="0" compatLnSpc="1">
            <a:prstTxWarp prst="textNoShape">
              <a:avLst/>
            </a:prstTxWarp>
          </a:bodyPr>
          <a:lstStyle/>
          <a:p>
            <a:pPr eaLnBrk="1" hangingPunct="1"/>
            <a:endParaRPr lang="es-ES" altLang="pt-BR" dirty="0" smtClean="0"/>
          </a:p>
        </p:txBody>
      </p:sp>
    </p:spTree>
    <p:extLst>
      <p:ext uri="{BB962C8B-B14F-4D97-AF65-F5344CB8AC3E}">
        <p14:creationId xmlns:p14="http://schemas.microsoft.com/office/powerpoint/2010/main" val="265741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9</a:t>
            </a:fld>
            <a:endParaRPr lang="pt-BR"/>
          </a:p>
        </p:txBody>
      </p:sp>
    </p:spTree>
    <p:extLst>
      <p:ext uri="{BB962C8B-B14F-4D97-AF65-F5344CB8AC3E}">
        <p14:creationId xmlns:p14="http://schemas.microsoft.com/office/powerpoint/2010/main" val="329953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sistema elétrico de potência é dividido em geração, transmissão e distribuição de energia elétrica. As distribuidoras recebem a energia dos agentes supridores (transmissoras, geradores ou outras distribuidoras), entregando-a aos consumidores finais, sejam eles residenciais, comerciais, rurais, industriais ou pertencente às demais classes.</a:t>
            </a:r>
            <a:r>
              <a:rPr lang="pt-BR" dirty="0" smtClean="0"/>
              <a:t/>
            </a:r>
            <a:br>
              <a:rPr lang="pt-BR" dirty="0" smtClean="0"/>
            </a:br>
            <a:r>
              <a:rPr lang="pt-BR" sz="1200" b="0" i="0" kern="1200" dirty="0" smtClean="0">
                <a:solidFill>
                  <a:schemeClr val="tx1"/>
                </a:solidFill>
                <a:effectLst/>
                <a:latin typeface="+mn-lt"/>
                <a:ea typeface="+mn-ea"/>
                <a:cs typeface="+mn-cs"/>
              </a:rPr>
              <a:t> </a:t>
            </a:r>
            <a:r>
              <a:rPr lang="pt-BR" dirty="0" smtClean="0"/>
              <a:t/>
            </a:r>
            <a:br>
              <a:rPr lang="pt-BR" dirty="0" smtClean="0"/>
            </a:br>
            <a:r>
              <a:rPr lang="pt-BR" sz="1200" b="0" i="0" kern="1200" dirty="0" smtClean="0">
                <a:solidFill>
                  <a:schemeClr val="tx1"/>
                </a:solidFill>
                <a:effectLst/>
                <a:latin typeface="+mn-lt"/>
                <a:ea typeface="+mn-ea"/>
                <a:cs typeface="+mn-cs"/>
              </a:rPr>
              <a:t>A energia medida pelas distribuidoras nas unidades consumidoras será sempre inferior à energia recebida dos agentes supridores. Essa diferença é denominada perda de energia e é segregada conforme sua origem:</a:t>
            </a:r>
            <a:r>
              <a:rPr lang="pt-BR" dirty="0" smtClean="0"/>
              <a:t/>
            </a:r>
            <a:br>
              <a:rPr lang="pt-BR" dirty="0" smtClean="0"/>
            </a:br>
            <a:r>
              <a:rPr lang="pt-BR" sz="1200" b="0" i="0" kern="1200" dirty="0" smtClean="0">
                <a:solidFill>
                  <a:schemeClr val="tx1"/>
                </a:solidFill>
                <a:effectLst/>
                <a:latin typeface="+mn-lt"/>
                <a:ea typeface="+mn-ea"/>
                <a:cs typeface="+mn-cs"/>
              </a:rPr>
              <a:t> Perdas na Rede Básica (ou Transmissão): são aquelas que ocorrem entre a geração de energia elétrica nas usinas até o limite dos sistemas de distribuição. São apuradas mensalmente pela Câmara de Comercialização de Energia Elétrica – CCEE, conforme dados de medição de geração e a energia entregue às redes de distribuição. A diferença entre elas resulta no valor de Perdas na Rede Básica e seu custo é rateado em 50% para geração e 50% para o consumo.</a:t>
            </a:r>
          </a:p>
          <a:p>
            <a:r>
              <a:rPr lang="pt-BR" sz="1200" b="0" i="0" kern="1200" dirty="0" smtClean="0">
                <a:solidFill>
                  <a:schemeClr val="tx1"/>
                </a:solidFill>
                <a:effectLst/>
                <a:latin typeface="+mn-lt"/>
                <a:ea typeface="+mn-ea"/>
                <a:cs typeface="+mn-cs"/>
              </a:rPr>
              <a:t>Perdas na Rede de Distribuição: aquelas que ocorrem dentro do próprio sistema de distribuição e podem ser divididas em duas categorias, conforme sua causa:</a:t>
            </a:r>
          </a:p>
          <a:p>
            <a:r>
              <a:rPr lang="pt-BR" dirty="0" smtClean="0"/>
              <a:t>           </a:t>
            </a:r>
            <a:r>
              <a:rPr lang="pt-BR" dirty="0" smtClean="0">
                <a:effectLst/>
              </a:rPr>
              <a:t> Perdas Técnicas: inerentes ao transporte da energia elétrica na rede, relacionadas à transformação de </a:t>
            </a:r>
            <a:r>
              <a:rPr lang="pt-BR" dirty="0" smtClean="0">
                <a:effectLst/>
                <a:hlinkClick r:id="rId3"/>
              </a:rPr>
              <a:t>energia elétrica</a:t>
            </a:r>
            <a:r>
              <a:rPr lang="pt-BR" dirty="0" smtClean="0">
                <a:effectLst/>
              </a:rPr>
              <a:t> em energia térmica nos condutores (efeito joule), perdas nos núcleos dos transformadores, perdas dielétricas, etc. Podem ser entendidas como o consumo dos equipamentos responsáveis pela distribuição de energia.</a:t>
            </a:r>
          </a:p>
          <a:p>
            <a:r>
              <a:rPr lang="pt-BR" dirty="0" smtClean="0">
                <a:effectLst/>
              </a:rPr>
              <a:t>Perdas Não Técnicas: correspondem à diferença entre as perdas totais e as perdas técnicas, considerando, portanto, todas as demais perdas associadas à distribuição de energia elétrica, tais como furtos de energia, erros de medição, erros no processo de faturamento, unidades consumidoras sem equipamento de medição, etc. Esse tipo de perda está diretamente associado à gestão comercial da distribuidora.</a:t>
            </a:r>
          </a:p>
          <a:p>
            <a:endParaRPr lang="pt-BR" dirty="0" smtClean="0"/>
          </a:p>
          <a:p>
            <a:r>
              <a:rPr lang="pt-BR" sz="1200" b="0" i="0" kern="1200" dirty="0" smtClean="0">
                <a:solidFill>
                  <a:schemeClr val="tx1"/>
                </a:solidFill>
                <a:effectLst/>
                <a:latin typeface="+mn-lt"/>
                <a:ea typeface="+mn-ea"/>
                <a:cs typeface="+mn-cs"/>
              </a:rPr>
              <a:t>As perdas técnicas de cada distribuidora são calculadas na revisão tarifária periódica conforme as regras definidas no </a:t>
            </a:r>
            <a:r>
              <a:rPr lang="pt-BR" sz="1200" b="1" i="0" u="sng" kern="1200" dirty="0" smtClean="0">
                <a:solidFill>
                  <a:schemeClr val="tx1"/>
                </a:solidFill>
                <a:effectLst/>
                <a:latin typeface="+mn-lt"/>
                <a:ea typeface="+mn-ea"/>
                <a:cs typeface="+mn-cs"/>
                <a:hlinkClick r:id="rId4"/>
              </a:rPr>
              <a:t>Módulo 7 do PRODIST</a:t>
            </a:r>
            <a:r>
              <a:rPr lang="pt-BR" sz="1200" b="0" i="0" kern="1200" dirty="0" smtClean="0">
                <a:solidFill>
                  <a:schemeClr val="tx1"/>
                </a:solidFill>
                <a:effectLst/>
                <a:latin typeface="+mn-lt"/>
                <a:ea typeface="+mn-ea"/>
                <a:cs typeface="+mn-cs"/>
              </a:rPr>
              <a:t>. De forma resumida, o sistema de distribuição é dividido de acordo com os segmentos de rede (alta, média e baixa tensão), transformadores, ramais de ligação e medidores. Aplicam-se então modelos específicos para cada um desses segmentos, utilizando-se informações simplificadas das redes e equipamentos existentes, como por exemplo, comprimento e bitola dos condutores, potência dos transformadores e energia fornecida às unidades consumidoras. Com base nessas informações, estima-se o percentual de perdas técnicas relativas à energia injetada na rede.</a:t>
            </a:r>
            <a:r>
              <a:rPr lang="pt-BR" dirty="0" smtClean="0"/>
              <a:t/>
            </a:r>
            <a:br>
              <a:rPr lang="pt-BR" dirty="0" smtClean="0"/>
            </a:br>
            <a:r>
              <a:rPr lang="pt-BR" sz="1200" b="0" i="0" kern="1200" dirty="0" smtClean="0">
                <a:solidFill>
                  <a:schemeClr val="tx1"/>
                </a:solidFill>
                <a:effectLst/>
                <a:latin typeface="+mn-lt"/>
                <a:ea typeface="+mn-ea"/>
                <a:cs typeface="+mn-cs"/>
              </a:rPr>
              <a:t> </a:t>
            </a:r>
            <a:r>
              <a:rPr lang="pt-BR" dirty="0" smtClean="0"/>
              <a:t/>
            </a:r>
            <a:br>
              <a:rPr lang="pt-BR" dirty="0" smtClean="0"/>
            </a:br>
            <a:r>
              <a:rPr lang="pt-BR" sz="1200" b="0" i="0" kern="1200" dirty="0" smtClean="0">
                <a:solidFill>
                  <a:schemeClr val="tx1"/>
                </a:solidFill>
                <a:effectLst/>
                <a:latin typeface="+mn-lt"/>
                <a:ea typeface="+mn-ea"/>
                <a:cs typeface="+mn-cs"/>
              </a:rPr>
              <a:t>Cabe à ANEEL definir qual a parcela de perdas não técnicas de energia que poderá ser repassada à tarifa, sendo suportada, por seguinte, pelos consumidores regulares. Tais limites são estabelecidos por metodologias específicas, cujos parâmetros se baseiam, em grande parte, na observação das boas práticas de empresas eficientes nessas atividades. Nessa análise, que ocorre na revisão tarifária, as concessionárias são comparadas por critérios de similaridade. O referencial de perdas é estabelecido observando o nível real das perdas da própria empresa (histórico recente de perdas) e o nível de perdas reais praticadas por empresas similares e mais eficientes. Essa comparação foi viabilizada pela criação do “índice de complexidade” que reflete o conjunto de dados estruturados por área de concessão e que reúne as variáveis socioeconômicas que melhor explicariam o fenômeno de estudo. Com a caracterização de cada área de concessão através do índice e a apuração das perdas praticadas por cada empresa é possível identificar as mais eficientes. As regras de cálculo das perdas não técnicas estão definidas no </a:t>
            </a:r>
            <a:r>
              <a:rPr lang="pt-BR" sz="1200" b="1" i="0" kern="1200" dirty="0" err="1" smtClean="0">
                <a:solidFill>
                  <a:schemeClr val="tx1"/>
                </a:solidFill>
                <a:effectLst/>
                <a:latin typeface="+mn-lt"/>
                <a:ea typeface="+mn-ea"/>
                <a:cs typeface="+mn-cs"/>
                <a:hlinkClick r:id="rId5"/>
              </a:rPr>
              <a:t>Submódulo</a:t>
            </a:r>
            <a:r>
              <a:rPr lang="pt-BR" sz="1200" b="1" i="0" kern="1200" dirty="0" smtClean="0">
                <a:solidFill>
                  <a:schemeClr val="tx1"/>
                </a:solidFill>
                <a:effectLst/>
                <a:latin typeface="+mn-lt"/>
                <a:ea typeface="+mn-ea"/>
                <a:cs typeface="+mn-cs"/>
                <a:hlinkClick r:id="rId5"/>
              </a:rPr>
              <a:t> 2.6 do PRORET.</a:t>
            </a:r>
            <a:endParaRPr lang="pt-BR" dirty="0"/>
          </a:p>
        </p:txBody>
      </p:sp>
      <p:sp>
        <p:nvSpPr>
          <p:cNvPr id="4" name="Espaço Reservado para Número de Slide 3"/>
          <p:cNvSpPr>
            <a:spLocks noGrp="1"/>
          </p:cNvSpPr>
          <p:nvPr>
            <p:ph type="sldNum" sz="quarter" idx="10"/>
          </p:nvPr>
        </p:nvSpPr>
        <p:spPr/>
        <p:txBody>
          <a:bodyPr/>
          <a:lstStyle/>
          <a:p>
            <a:fld id="{3544C2FB-9732-AE42-8048-2FB8C862DC2B}" type="slidenum">
              <a:rPr lang="pt-BR" smtClean="0"/>
              <a:t>11</a:t>
            </a:fld>
            <a:endParaRPr lang="pt-BR"/>
          </a:p>
        </p:txBody>
      </p:sp>
    </p:spTree>
    <p:extLst>
      <p:ext uri="{BB962C8B-B14F-4D97-AF65-F5344CB8AC3E}">
        <p14:creationId xmlns:p14="http://schemas.microsoft.com/office/powerpoint/2010/main" val="268604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0"/>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457200" y="4767264"/>
            <a:ext cx="2133600" cy="273844"/>
          </a:xfrm>
          <a:prstGeom prst="rect">
            <a:avLst/>
          </a:prstGeom>
        </p:spPr>
        <p:txBody>
          <a:bodyPr/>
          <a:lstStyle/>
          <a:p>
            <a:fld id="{0F19A534-EAAE-4E9A-83CA-AFC1E078CF08}" type="datetimeFigureOut">
              <a:rPr lang="pt-BR" smtClean="0"/>
              <a:t>12/03/2018</a:t>
            </a:fld>
            <a:endParaRPr lang="pt-BR"/>
          </a:p>
        </p:txBody>
      </p:sp>
      <p:sp>
        <p:nvSpPr>
          <p:cNvPr id="5" name="Espaço Reservado para Rodapé 4"/>
          <p:cNvSpPr>
            <a:spLocks noGrp="1"/>
          </p:cNvSpPr>
          <p:nvPr>
            <p:ph type="ftr" sz="quarter" idx="11"/>
          </p:nvPr>
        </p:nvSpPr>
        <p:spPr>
          <a:xfrm>
            <a:off x="3124200" y="4767264"/>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4"/>
            <a:ext cx="2133600" cy="273844"/>
          </a:xfrm>
          <a:prstGeom prst="rect">
            <a:avLst/>
          </a:prstGeom>
        </p:spPr>
        <p:txBody>
          <a:bodyPr/>
          <a:lstStyle/>
          <a:p>
            <a:fld id="{D5133693-5B5D-4F21-A5A4-4852F9AE834E}" type="slidenum">
              <a:rPr lang="pt-BR" smtClean="0"/>
              <a:t>‹nº›</a:t>
            </a:fld>
            <a:endParaRPr lang="pt-BR"/>
          </a:p>
        </p:txBody>
      </p:sp>
    </p:spTree>
    <p:extLst>
      <p:ext uri="{BB962C8B-B14F-4D97-AF65-F5344CB8AC3E}">
        <p14:creationId xmlns:p14="http://schemas.microsoft.com/office/powerpoint/2010/main" val="4031288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4"/>
            <a:ext cx="2133600" cy="273844"/>
          </a:xfrm>
          <a:prstGeom prst="rect">
            <a:avLst/>
          </a:prstGeom>
        </p:spPr>
        <p:txBody>
          <a:bodyPr/>
          <a:lstStyle/>
          <a:p>
            <a:fld id="{0F19A534-EAAE-4E9A-83CA-AFC1E078CF08}" type="datetimeFigureOut">
              <a:rPr lang="pt-BR" smtClean="0"/>
              <a:t>12/03/2018</a:t>
            </a:fld>
            <a:endParaRPr lang="pt-BR"/>
          </a:p>
        </p:txBody>
      </p:sp>
      <p:sp>
        <p:nvSpPr>
          <p:cNvPr id="5" name="Espaço Reservado para Rodapé 4"/>
          <p:cNvSpPr>
            <a:spLocks noGrp="1"/>
          </p:cNvSpPr>
          <p:nvPr>
            <p:ph type="ftr" sz="quarter" idx="11"/>
          </p:nvPr>
        </p:nvSpPr>
        <p:spPr>
          <a:xfrm>
            <a:off x="3124200" y="4767264"/>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4"/>
            <a:ext cx="2133600" cy="273844"/>
          </a:xfrm>
          <a:prstGeom prst="rect">
            <a:avLst/>
          </a:prstGeom>
        </p:spPr>
        <p:txBody>
          <a:bodyPr/>
          <a:lstStyle/>
          <a:p>
            <a:fld id="{D5133693-5B5D-4F21-A5A4-4852F9AE834E}" type="slidenum">
              <a:rPr lang="pt-BR" smtClean="0"/>
              <a:t>‹nº›</a:t>
            </a:fld>
            <a:endParaRPr lang="pt-BR"/>
          </a:p>
        </p:txBody>
      </p:sp>
    </p:spTree>
    <p:extLst>
      <p:ext uri="{BB962C8B-B14F-4D97-AF65-F5344CB8AC3E}">
        <p14:creationId xmlns:p14="http://schemas.microsoft.com/office/powerpoint/2010/main" val="353413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a:xfrm>
            <a:off x="3124200" y="4767264"/>
            <a:ext cx="2895600" cy="273844"/>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4767264"/>
            <a:ext cx="2133600" cy="273844"/>
          </a:xfrm>
          <a:prstGeom prst="rect">
            <a:avLst/>
          </a:prstGeom>
        </p:spPr>
        <p:txBody>
          <a:bodyPr/>
          <a:lstStyle/>
          <a:p>
            <a:fld id="{D5133693-5B5D-4F21-A5A4-4852F9AE834E}" type="slidenum">
              <a:rPr lang="pt-BR" smtClean="0"/>
              <a:t>‹nº›</a:t>
            </a:fld>
            <a:endParaRPr lang="pt-BR"/>
          </a:p>
        </p:txBody>
      </p:sp>
    </p:spTree>
    <p:extLst>
      <p:ext uri="{BB962C8B-B14F-4D97-AF65-F5344CB8AC3E}">
        <p14:creationId xmlns:p14="http://schemas.microsoft.com/office/powerpoint/2010/main" val="127203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89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0" y="5086"/>
            <a:ext cx="7812360" cy="720000"/>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107504" y="915566"/>
            <a:ext cx="8928992" cy="3744416"/>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4" name="Imagem 3"/>
          <p:cNvPicPr>
            <a:picLocks noChangeAspect="1"/>
          </p:cNvPicPr>
          <p:nvPr userDrawn="1"/>
        </p:nvPicPr>
        <p:blipFill>
          <a:blip r:embed="rId6"/>
          <a:stretch>
            <a:fillRect/>
          </a:stretch>
        </p:blipFill>
        <p:spPr>
          <a:xfrm>
            <a:off x="0" y="4581525"/>
            <a:ext cx="9172575" cy="561975"/>
          </a:xfrm>
          <a:prstGeom prst="rect">
            <a:avLst/>
          </a:prstGeom>
        </p:spPr>
      </p:pic>
      <p:pic>
        <p:nvPicPr>
          <p:cNvPr id="15" name="Shape 759"/>
          <p:cNvPicPr preferRelativeResize="0"/>
          <p:nvPr userDrawn="1"/>
        </p:nvPicPr>
        <p:blipFill rotWithShape="1">
          <a:blip r:embed="rId7">
            <a:alphaModFix/>
          </a:blip>
          <a:srcRect l="12856" t="10787" r="56832" b="76330"/>
          <a:stretch/>
        </p:blipFill>
        <p:spPr>
          <a:xfrm>
            <a:off x="7812360" y="5086"/>
            <a:ext cx="1331640" cy="334416"/>
          </a:xfrm>
          <a:prstGeom prst="rect">
            <a:avLst/>
          </a:prstGeom>
          <a:noFill/>
          <a:ln>
            <a:noFill/>
          </a:ln>
        </p:spPr>
      </p:pic>
    </p:spTree>
    <p:extLst>
      <p:ext uri="{BB962C8B-B14F-4D97-AF65-F5344CB8AC3E}">
        <p14:creationId xmlns:p14="http://schemas.microsoft.com/office/powerpoint/2010/main" val="245401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timing>
    <p:tnLst>
      <p:par>
        <p:cTn id="1" dur="indefinite" restart="never" nodeType="tmRoot"/>
      </p:par>
    </p:tnLst>
  </p:timing>
  <p:txStyles>
    <p:titleStyle>
      <a:lvl1pPr algn="ctr"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8.jpeg"/><Relationship Id="rId4" Type="http://schemas.openxmlformats.org/officeDocument/2006/relationships/diagramData" Target="../diagrams/data8.xm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9.pn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1.jp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repeas.com.b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05576"/>
            <a:ext cx="7304856" cy="2358262"/>
          </a:xfrm>
        </p:spPr>
        <p:txBody>
          <a:bodyPr>
            <a:normAutofit/>
          </a:bodyPr>
          <a:lstStyle/>
          <a:p>
            <a:pPr algn="r"/>
            <a:r>
              <a:rPr lang="pt-BR" sz="3200" dirty="0" smtClean="0"/>
              <a:t>Energia no planejamento urbano</a:t>
            </a:r>
            <a:endParaRPr lang="pt-BR" sz="3200" dirty="0"/>
          </a:p>
        </p:txBody>
      </p:sp>
      <p:sp>
        <p:nvSpPr>
          <p:cNvPr id="3" name="Subtitle 2"/>
          <p:cNvSpPr>
            <a:spLocks noGrp="1"/>
          </p:cNvSpPr>
          <p:nvPr>
            <p:ph type="subTitle" idx="1"/>
          </p:nvPr>
        </p:nvSpPr>
        <p:spPr>
          <a:xfrm>
            <a:off x="1371600" y="3651870"/>
            <a:ext cx="6400800" cy="1044420"/>
          </a:xfrm>
        </p:spPr>
        <p:txBody>
          <a:bodyPr>
            <a:normAutofit/>
          </a:bodyPr>
          <a:lstStyle/>
          <a:p>
            <a:r>
              <a:rPr lang="pt-BR" dirty="0" smtClean="0"/>
              <a:t>Eng. Cristiano Augusto Trein, </a:t>
            </a:r>
            <a:r>
              <a:rPr lang="pt-BR" dirty="0" err="1" smtClean="0"/>
              <a:t>M.Sc</a:t>
            </a:r>
            <a:r>
              <a:rPr lang="pt-BR" dirty="0" smtClean="0"/>
              <a:t>, Ph.D.</a:t>
            </a:r>
            <a:endParaRPr lang="pt-BR" dirty="0"/>
          </a:p>
          <a:p>
            <a:r>
              <a:rPr lang="pt-BR" sz="1200" dirty="0" smtClean="0"/>
              <a:t>Brasília – DF, 12 de Março de 2018</a:t>
            </a:r>
          </a:p>
          <a:p>
            <a:r>
              <a:rPr lang="pt-BR" sz="1200" dirty="0" smtClean="0"/>
              <a:t>cristiano.trein@repeas.com.br</a:t>
            </a:r>
            <a:endParaRPr lang="pt-BR" sz="1200" dirty="0"/>
          </a:p>
        </p:txBody>
      </p:sp>
    </p:spTree>
    <p:extLst>
      <p:ext uri="{BB962C8B-B14F-4D97-AF65-F5344CB8AC3E}">
        <p14:creationId xmlns:p14="http://schemas.microsoft.com/office/powerpoint/2010/main" val="21476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520" y="4299942"/>
            <a:ext cx="1305165" cy="253916"/>
          </a:xfrm>
          <a:prstGeom prst="rect">
            <a:avLst/>
          </a:prstGeom>
        </p:spPr>
        <p:txBody>
          <a:bodyPr wrap="none">
            <a:spAutoFit/>
          </a:bodyPr>
          <a:lstStyle/>
          <a:p>
            <a:pPr lvl="0"/>
            <a:r>
              <a:rPr lang="pt-BR" sz="1050" dirty="0" smtClean="0">
                <a:latin typeface="Calibri" pitchFamily="34" charset="0"/>
                <a:ea typeface="MS Mincho" pitchFamily="49" charset="-128"/>
                <a:cs typeface="Times New Roman" pitchFamily="18" charset="0"/>
              </a:rPr>
              <a:t>Fonte: ANEEL (2017)</a:t>
            </a:r>
            <a:endParaRPr lang="pt-BR" sz="1050" dirty="0"/>
          </a:p>
        </p:txBody>
      </p:sp>
      <p:pic>
        <p:nvPicPr>
          <p:cNvPr id="5" name="Imagem 4"/>
          <p:cNvPicPr>
            <a:picLocks noChangeAspect="1"/>
          </p:cNvPicPr>
          <p:nvPr/>
        </p:nvPicPr>
        <p:blipFill>
          <a:blip r:embed="rId2"/>
          <a:stretch>
            <a:fillRect/>
          </a:stretch>
        </p:blipFill>
        <p:spPr>
          <a:xfrm>
            <a:off x="179512" y="328017"/>
            <a:ext cx="5048250" cy="3971925"/>
          </a:xfrm>
          <a:prstGeom prst="rect">
            <a:avLst/>
          </a:prstGeom>
        </p:spPr>
      </p:pic>
      <p:sp>
        <p:nvSpPr>
          <p:cNvPr id="6" name="Forma Livre 5"/>
          <p:cNvSpPr/>
          <p:nvPr/>
        </p:nvSpPr>
        <p:spPr>
          <a:xfrm>
            <a:off x="1450805" y="1173707"/>
            <a:ext cx="2335666" cy="1719936"/>
          </a:xfrm>
          <a:custGeom>
            <a:avLst/>
            <a:gdLst>
              <a:gd name="connsiteX0" fmla="*/ 1067207 w 2335666"/>
              <a:gd name="connsiteY0" fmla="*/ 0 h 1719936"/>
              <a:gd name="connsiteX1" fmla="*/ 1933840 w 2335666"/>
              <a:gd name="connsiteY1" fmla="*/ 307075 h 1719936"/>
              <a:gd name="connsiteX2" fmla="*/ 2329625 w 2335666"/>
              <a:gd name="connsiteY2" fmla="*/ 852986 h 1719936"/>
              <a:gd name="connsiteX3" fmla="*/ 1654061 w 2335666"/>
              <a:gd name="connsiteY3" fmla="*/ 1658203 h 1719936"/>
              <a:gd name="connsiteX4" fmla="*/ 582711 w 2335666"/>
              <a:gd name="connsiteY4" fmla="*/ 1651380 h 1719936"/>
              <a:gd name="connsiteX5" fmla="*/ 2682 w 2335666"/>
              <a:gd name="connsiteY5" fmla="*/ 1542197 h 171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5666" h="1719936">
                <a:moveTo>
                  <a:pt x="1067207" y="0"/>
                </a:moveTo>
                <a:cubicBezTo>
                  <a:pt x="1395322" y="82455"/>
                  <a:pt x="1723437" y="164911"/>
                  <a:pt x="1933840" y="307075"/>
                </a:cubicBezTo>
                <a:cubicBezTo>
                  <a:pt x="2144243" y="449239"/>
                  <a:pt x="2376255" y="627798"/>
                  <a:pt x="2329625" y="852986"/>
                </a:cubicBezTo>
                <a:cubicBezTo>
                  <a:pt x="2282995" y="1078174"/>
                  <a:pt x="1945213" y="1525137"/>
                  <a:pt x="1654061" y="1658203"/>
                </a:cubicBezTo>
                <a:cubicBezTo>
                  <a:pt x="1362909" y="1791269"/>
                  <a:pt x="857941" y="1670714"/>
                  <a:pt x="582711" y="1651380"/>
                </a:cubicBezTo>
                <a:cubicBezTo>
                  <a:pt x="307481" y="1632046"/>
                  <a:pt x="-33712" y="1620672"/>
                  <a:pt x="2682" y="1542197"/>
                </a:cubicBezTo>
              </a:path>
            </a:pathLst>
          </a:custGeom>
          <a:ln w="7620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7" name="Retângulo 6"/>
          <p:cNvSpPr/>
          <p:nvPr/>
        </p:nvSpPr>
        <p:spPr>
          <a:xfrm>
            <a:off x="0" y="0"/>
            <a:ext cx="1187634" cy="523220"/>
          </a:xfrm>
          <a:prstGeom prst="rect">
            <a:avLst/>
          </a:prstGeom>
          <a:noFill/>
        </p:spPr>
        <p:txBody>
          <a:bodyPr wrap="none" lIns="91440" tIns="45720" rIns="91440" bIns="45720">
            <a:spAutoFit/>
          </a:bodyPr>
          <a:lstStyle/>
          <a:p>
            <a:pPr algn="ctr"/>
            <a:r>
              <a:rPr lang="pt-BR" sz="2800" b="1" smtClean="0">
                <a:ln w="9525">
                  <a:solidFill>
                    <a:schemeClr val="bg1"/>
                  </a:solidFill>
                  <a:prstDash val="solid"/>
                </a:ln>
                <a:effectLst>
                  <a:outerShdw blurRad="12700" dist="38100" dir="2700000" algn="tl" rotWithShape="0">
                    <a:schemeClr val="bg1">
                      <a:lumMod val="50000"/>
                    </a:schemeClr>
                  </a:outerShdw>
                </a:effectLst>
              </a:rPr>
              <a:t>Perdas</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958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372200" y="1635646"/>
            <a:ext cx="1548822" cy="923330"/>
          </a:xfrm>
          <a:prstGeom prst="rect">
            <a:avLst/>
          </a:prstGeom>
          <a:noFill/>
        </p:spPr>
        <p:txBody>
          <a:bodyPr wrap="none" lIns="91440" tIns="45720" rIns="91440" bIns="45720">
            <a:spAutoFit/>
          </a:bodyPr>
          <a:lstStyle/>
          <a:p>
            <a:pPr algn="ctr"/>
            <a:r>
              <a:rPr lang="pt-BR" sz="5400" b="1" dirty="0" smtClean="0">
                <a:ln w="22225">
                  <a:solidFill>
                    <a:schemeClr val="accent2"/>
                  </a:solidFill>
                  <a:prstDash val="solid"/>
                </a:ln>
                <a:solidFill>
                  <a:schemeClr val="accent2">
                    <a:lumMod val="40000"/>
                    <a:lumOff val="60000"/>
                  </a:schemeClr>
                </a:solidFill>
              </a:rPr>
              <a:t>17 %</a:t>
            </a:r>
            <a:endParaRPr lang="pt-BR" sz="5400" b="1" dirty="0">
              <a:ln w="22225">
                <a:solidFill>
                  <a:schemeClr val="accent2"/>
                </a:solidFill>
                <a:prstDash val="solid"/>
              </a:ln>
              <a:solidFill>
                <a:schemeClr val="accent2">
                  <a:lumMod val="40000"/>
                  <a:lumOff val="60000"/>
                </a:schemeClr>
              </a:solidFill>
            </a:endParaRPr>
          </a:p>
        </p:txBody>
      </p:sp>
      <p:pic>
        <p:nvPicPr>
          <p:cNvPr id="1028" name="Picture 4" descr="http://www2.aneel.gov.br/arquivos/gif/perdas_energ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28546"/>
            <a:ext cx="5049023" cy="3971396"/>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51520" y="4299942"/>
            <a:ext cx="1305165" cy="253916"/>
          </a:xfrm>
          <a:prstGeom prst="rect">
            <a:avLst/>
          </a:prstGeom>
        </p:spPr>
        <p:txBody>
          <a:bodyPr wrap="none">
            <a:spAutoFit/>
          </a:bodyPr>
          <a:lstStyle/>
          <a:p>
            <a:pPr lvl="0"/>
            <a:r>
              <a:rPr lang="pt-BR" sz="1050" dirty="0" smtClean="0">
                <a:latin typeface="Calibri" pitchFamily="34" charset="0"/>
                <a:ea typeface="MS Mincho" pitchFamily="49" charset="-128"/>
                <a:cs typeface="Times New Roman" pitchFamily="18" charset="0"/>
              </a:rPr>
              <a:t>Fonte: ANEEL (2017)</a:t>
            </a:r>
            <a:endParaRPr lang="pt-BR" sz="1050" dirty="0"/>
          </a:p>
        </p:txBody>
      </p:sp>
      <p:graphicFrame>
        <p:nvGraphicFramePr>
          <p:cNvPr id="2" name="Diagrama 1"/>
          <p:cNvGraphicFramePr/>
          <p:nvPr>
            <p:extLst/>
          </p:nvPr>
        </p:nvGraphicFramePr>
        <p:xfrm>
          <a:off x="5562435" y="2715766"/>
          <a:ext cx="3168352"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Resultado de imagem para itaip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7148" y="3439606"/>
            <a:ext cx="2289835" cy="71632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sultado de imagem para itaipu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2" name="Picture 8" descr="Resultado de imagem para itaipu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64358" y="3435846"/>
            <a:ext cx="776411" cy="776411"/>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0" y="0"/>
            <a:ext cx="1187634" cy="523220"/>
          </a:xfrm>
          <a:prstGeom prst="rect">
            <a:avLst/>
          </a:prstGeom>
          <a:noFill/>
        </p:spPr>
        <p:txBody>
          <a:bodyPr wrap="none" lIns="91440" tIns="45720" rIns="91440" bIns="45720">
            <a:spAutoFit/>
          </a:bodyPr>
          <a:lstStyle/>
          <a:p>
            <a:pPr algn="ctr"/>
            <a:r>
              <a:rPr lang="pt-BR" sz="2800" b="1" smtClean="0">
                <a:ln w="9525">
                  <a:solidFill>
                    <a:schemeClr val="bg1"/>
                  </a:solidFill>
                  <a:prstDash val="solid"/>
                </a:ln>
                <a:effectLst>
                  <a:outerShdw blurRad="12700" dist="38100" dir="2700000" algn="tl" rotWithShape="0">
                    <a:schemeClr val="bg1">
                      <a:lumMod val="50000"/>
                    </a:schemeClr>
                  </a:outerShdw>
                </a:effectLst>
              </a:rPr>
              <a:t>Perdas</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1293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594320" y="887472"/>
          <a:ext cx="3960440" cy="1612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ítulo 1"/>
          <p:cNvSpPr txBox="1">
            <a:spLocks/>
          </p:cNvSpPr>
          <p:nvPr/>
        </p:nvSpPr>
        <p:spPr>
          <a:xfrm>
            <a:off x="2987824" y="3605242"/>
            <a:ext cx="3744416"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lgn="l"/>
            <a:r>
              <a:rPr lang="pt-BR" dirty="0" smtClean="0">
                <a:solidFill>
                  <a:srgbClr val="002060"/>
                </a:solidFill>
              </a:rPr>
              <a:t>Planejamento urbano</a:t>
            </a:r>
            <a:endParaRPr lang="pt-BR" dirty="0">
              <a:solidFill>
                <a:srgbClr val="002060"/>
              </a:solidFill>
            </a:endParaRPr>
          </a:p>
        </p:txBody>
      </p:sp>
      <p:pic>
        <p:nvPicPr>
          <p:cNvPr id="2" name="Imagem 1"/>
          <p:cNvPicPr>
            <a:picLocks noChangeAspect="1"/>
          </p:cNvPicPr>
          <p:nvPr/>
        </p:nvPicPr>
        <p:blipFill>
          <a:blip r:embed="rId8"/>
          <a:stretch>
            <a:fillRect/>
          </a:stretch>
        </p:blipFill>
        <p:spPr>
          <a:xfrm>
            <a:off x="2771800" y="1131590"/>
            <a:ext cx="5974252" cy="2533982"/>
          </a:xfrm>
          <a:prstGeom prst="rect">
            <a:avLst/>
          </a:prstGeom>
        </p:spPr>
      </p:pic>
      <p:sp>
        <p:nvSpPr>
          <p:cNvPr id="7" name="Retângulo 6"/>
          <p:cNvSpPr/>
          <p:nvPr/>
        </p:nvSpPr>
        <p:spPr>
          <a:xfrm>
            <a:off x="0" y="0"/>
            <a:ext cx="299255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Tendência mundial</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tângulo 4"/>
          <p:cNvSpPr/>
          <p:nvPr/>
        </p:nvSpPr>
        <p:spPr>
          <a:xfrm>
            <a:off x="2915816" y="2499742"/>
            <a:ext cx="1080120"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2987824" y="3914160"/>
            <a:ext cx="54006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lgn="l"/>
            <a:r>
              <a:rPr lang="pt-BR" sz="1600" dirty="0" smtClean="0">
                <a:solidFill>
                  <a:srgbClr val="002060"/>
                </a:solidFill>
              </a:rPr>
              <a:t>Estatuto da Cidade – Lei nº 10.257/2001</a:t>
            </a:r>
            <a:endParaRPr lang="pt-BR" sz="1600" dirty="0">
              <a:solidFill>
                <a:srgbClr val="002060"/>
              </a:solidFill>
            </a:endParaRPr>
          </a:p>
        </p:txBody>
      </p:sp>
      <p:grpSp>
        <p:nvGrpSpPr>
          <p:cNvPr id="8" name="Agrupar 7"/>
          <p:cNvGrpSpPr/>
          <p:nvPr/>
        </p:nvGrpSpPr>
        <p:grpSpPr>
          <a:xfrm>
            <a:off x="2771800" y="513848"/>
            <a:ext cx="5974252" cy="472320"/>
            <a:chOff x="450050" y="8548"/>
            <a:chExt cx="6300700" cy="472320"/>
          </a:xfrm>
          <a:scene3d>
            <a:camera prst="orthographicFront"/>
            <a:lightRig rig="flat" dir="t"/>
          </a:scene3d>
        </p:grpSpPr>
        <p:sp>
          <p:nvSpPr>
            <p:cNvPr id="10" name="Retângulo Arredondado 9"/>
            <p:cNvSpPr/>
            <p:nvPr/>
          </p:nvSpPr>
          <p:spPr>
            <a:xfrm>
              <a:off x="450050" y="8548"/>
              <a:ext cx="6300700" cy="4723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CaixaDeTexto 10"/>
            <p:cNvSpPr txBox="1"/>
            <p:nvPr/>
          </p:nvSpPr>
          <p:spPr>
            <a:xfrm>
              <a:off x="473107" y="31605"/>
              <a:ext cx="6254586"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err="1" smtClean="0"/>
                <a:t>Processo</a:t>
              </a:r>
              <a:r>
                <a:rPr lang="en-US" sz="1400" b="0" i="0" kern="1200" dirty="0" smtClean="0"/>
                <a:t> de </a:t>
              </a:r>
              <a:r>
                <a:rPr lang="en-US" sz="1400" b="0" i="0" kern="1200" dirty="0" err="1" smtClean="0"/>
                <a:t>urbanização</a:t>
              </a:r>
              <a:r>
                <a:rPr lang="en-US" sz="1400" b="0" i="0" kern="1200" dirty="0" smtClean="0"/>
                <a:t> </a:t>
              </a:r>
              <a:r>
                <a:rPr lang="en-US" sz="1400" b="0" i="0" kern="1200" dirty="0" err="1" smtClean="0"/>
                <a:t>mundial</a:t>
              </a:r>
              <a:r>
                <a:rPr lang="en-US" sz="1400" b="0" i="0" kern="1200" dirty="0" smtClean="0"/>
                <a:t> </a:t>
              </a:r>
              <a:r>
                <a:rPr lang="en-US" sz="1400" b="0" i="0" kern="1200" dirty="0" err="1" smtClean="0"/>
                <a:t>cria</a:t>
              </a:r>
              <a:r>
                <a:rPr lang="en-US" sz="1400" b="0" i="0" kern="1200" dirty="0" smtClean="0"/>
                <a:t> o </a:t>
              </a:r>
              <a:r>
                <a:rPr lang="en-US" sz="1400" b="0" i="0" kern="1200" dirty="0" err="1" smtClean="0"/>
                <a:t>equivalente</a:t>
              </a:r>
              <a:r>
                <a:rPr lang="en-US" sz="1400" b="0" i="0" kern="1200" dirty="0" smtClean="0"/>
                <a:t> a </a:t>
              </a:r>
              <a:r>
                <a:rPr lang="en-US" sz="1400" b="0" i="0" kern="1200" dirty="0" err="1" smtClean="0"/>
                <a:t>três</a:t>
              </a:r>
              <a:r>
                <a:rPr lang="en-US" sz="1400" b="0" i="0" kern="1200" dirty="0" smtClean="0"/>
                <a:t> </a:t>
              </a:r>
              <a:r>
                <a:rPr lang="en-US" sz="1400" b="0" i="0" kern="1200" dirty="0" err="1" smtClean="0"/>
                <a:t>cidades</a:t>
              </a:r>
              <a:r>
                <a:rPr lang="en-US" sz="1400" b="0" i="0" kern="1200" dirty="0" smtClean="0"/>
                <a:t> do </a:t>
              </a:r>
              <a:r>
                <a:rPr lang="en-US" sz="1400" b="0" i="0" kern="1200" dirty="0" err="1" smtClean="0"/>
                <a:t>porte</a:t>
              </a:r>
              <a:r>
                <a:rPr lang="en-US" sz="1400" b="0" i="0" kern="1200" dirty="0" smtClean="0"/>
                <a:t> de Shanghai </a:t>
              </a:r>
              <a:r>
                <a:rPr lang="en-US" sz="1400" b="0" i="0" kern="1200" dirty="0" err="1" smtClean="0"/>
                <a:t>por</a:t>
              </a:r>
              <a:r>
                <a:rPr lang="en-US" sz="1400" b="0" i="0" kern="1200" dirty="0" smtClean="0"/>
                <a:t> </a:t>
              </a:r>
              <a:r>
                <a:rPr lang="en-US" sz="1400" b="0" i="0" kern="1200" dirty="0" err="1" smtClean="0"/>
                <a:t>ano</a:t>
              </a:r>
              <a:r>
                <a:rPr lang="en-US" sz="1400" b="0" i="0" kern="1200" dirty="0" smtClean="0"/>
                <a:t> (25 </a:t>
              </a:r>
              <a:r>
                <a:rPr lang="en-US" sz="1400" b="0" i="0" kern="1200" dirty="0" err="1" smtClean="0"/>
                <a:t>milhões</a:t>
              </a:r>
              <a:r>
                <a:rPr lang="en-US" sz="1400" b="0" i="0" kern="1200" dirty="0" smtClean="0"/>
                <a:t> de </a:t>
              </a:r>
              <a:r>
                <a:rPr lang="en-US" sz="1400" b="0" i="0" kern="1200" dirty="0" err="1" smtClean="0"/>
                <a:t>habitantes</a:t>
              </a:r>
              <a:r>
                <a:rPr lang="en-US" sz="1400" b="0" i="0" kern="1200" dirty="0" smtClean="0"/>
                <a:t>)</a:t>
              </a:r>
              <a:endParaRPr lang="pt-BR" sz="1400" b="0" i="0" kern="1200" dirty="0"/>
            </a:p>
          </p:txBody>
        </p:sp>
      </p:grpSp>
      <p:graphicFrame>
        <p:nvGraphicFramePr>
          <p:cNvPr id="12" name="Diagrama 11"/>
          <p:cNvGraphicFramePr/>
          <p:nvPr>
            <p:extLst>
              <p:ext uri="{D42A27DB-BD31-4B8C-83A1-F6EECF244321}">
                <p14:modId xmlns:p14="http://schemas.microsoft.com/office/powerpoint/2010/main" val="3434913493"/>
              </p:ext>
            </p:extLst>
          </p:nvPr>
        </p:nvGraphicFramePr>
        <p:xfrm>
          <a:off x="-594320" y="2582856"/>
          <a:ext cx="3960440" cy="16126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Retângulo 12"/>
          <p:cNvSpPr/>
          <p:nvPr/>
        </p:nvSpPr>
        <p:spPr>
          <a:xfrm>
            <a:off x="2915816" y="3723878"/>
            <a:ext cx="3600400" cy="759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7499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28"/>
          <p:cNvSpPr/>
          <p:nvPr/>
        </p:nvSpPr>
        <p:spPr>
          <a:xfrm>
            <a:off x="0" y="28179"/>
            <a:ext cx="2981907"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Estatuto da Cidade</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14" name="Diagrama 13"/>
          <p:cNvGraphicFramePr/>
          <p:nvPr>
            <p:extLst>
              <p:ext uri="{D42A27DB-BD31-4B8C-83A1-F6EECF244321}">
                <p14:modId xmlns:p14="http://schemas.microsoft.com/office/powerpoint/2010/main" val="3306540779"/>
              </p:ext>
            </p:extLst>
          </p:nvPr>
        </p:nvGraphicFramePr>
        <p:xfrm>
          <a:off x="107504" y="699542"/>
          <a:ext cx="878497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2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7C178814-BD48-4867-A993-14773A4781A1}"/>
                                            </p:graphicEl>
                                          </p:spTgt>
                                        </p:tgtEl>
                                        <p:attrNameLst>
                                          <p:attrName>style.visibility</p:attrName>
                                        </p:attrNameLst>
                                      </p:cBhvr>
                                      <p:to>
                                        <p:strVal val="visible"/>
                                      </p:to>
                                    </p:set>
                                    <p:animEffect transition="in" filter="fade">
                                      <p:cBhvr>
                                        <p:cTn id="7" dur="500"/>
                                        <p:tgtEl>
                                          <p:spTgt spid="14">
                                            <p:graphicEl>
                                              <a:dgm id="{7C178814-BD48-4867-A993-14773A4781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AAB8B9B5-D981-4B00-B461-80627CA16459}"/>
                                            </p:graphicEl>
                                          </p:spTgt>
                                        </p:tgtEl>
                                        <p:attrNameLst>
                                          <p:attrName>style.visibility</p:attrName>
                                        </p:attrNameLst>
                                      </p:cBhvr>
                                      <p:to>
                                        <p:strVal val="visible"/>
                                      </p:to>
                                    </p:set>
                                    <p:animEffect transition="in" filter="fade">
                                      <p:cBhvr>
                                        <p:cTn id="12" dur="500"/>
                                        <p:tgtEl>
                                          <p:spTgt spid="14">
                                            <p:graphicEl>
                                              <a:dgm id="{AAB8B9B5-D981-4B00-B461-80627CA1645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9FB62727-A600-473D-9ED3-AAA313671E1A}"/>
                                            </p:graphicEl>
                                          </p:spTgt>
                                        </p:tgtEl>
                                        <p:attrNameLst>
                                          <p:attrName>style.visibility</p:attrName>
                                        </p:attrNameLst>
                                      </p:cBhvr>
                                      <p:to>
                                        <p:strVal val="visible"/>
                                      </p:to>
                                    </p:set>
                                    <p:animEffect transition="in" filter="fade">
                                      <p:cBhvr>
                                        <p:cTn id="17" dur="500"/>
                                        <p:tgtEl>
                                          <p:spTgt spid="14">
                                            <p:graphicEl>
                                              <a:dgm id="{9FB62727-A600-473D-9ED3-AAA313671E1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graphicEl>
                                              <a:dgm id="{F9BF312D-0CE7-4905-A04B-5DCE32B14863}"/>
                                            </p:graphicEl>
                                          </p:spTgt>
                                        </p:tgtEl>
                                        <p:attrNameLst>
                                          <p:attrName>style.visibility</p:attrName>
                                        </p:attrNameLst>
                                      </p:cBhvr>
                                      <p:to>
                                        <p:strVal val="visible"/>
                                      </p:to>
                                    </p:set>
                                    <p:animEffect transition="in" filter="fade">
                                      <p:cBhvr>
                                        <p:cTn id="22" dur="500"/>
                                        <p:tgtEl>
                                          <p:spTgt spid="14">
                                            <p:graphicEl>
                                              <a:dgm id="{F9BF312D-0CE7-4905-A04B-5DCE32B1486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6A830FB7-2B7D-4728-A09E-2F17083BDF7D}"/>
                                            </p:graphicEl>
                                          </p:spTgt>
                                        </p:tgtEl>
                                        <p:attrNameLst>
                                          <p:attrName>style.visibility</p:attrName>
                                        </p:attrNameLst>
                                      </p:cBhvr>
                                      <p:to>
                                        <p:strVal val="visible"/>
                                      </p:to>
                                    </p:set>
                                    <p:animEffect transition="in" filter="fade">
                                      <p:cBhvr>
                                        <p:cTn id="27" dur="500"/>
                                        <p:tgtEl>
                                          <p:spTgt spid="14">
                                            <p:graphicEl>
                                              <a:dgm id="{6A830FB7-2B7D-4728-A09E-2F17083BDF7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graphicEl>
                                              <a:dgm id="{075627D1-391F-4383-AC8A-5C377EA78F98}"/>
                                            </p:graphicEl>
                                          </p:spTgt>
                                        </p:tgtEl>
                                        <p:attrNameLst>
                                          <p:attrName>style.visibility</p:attrName>
                                        </p:attrNameLst>
                                      </p:cBhvr>
                                      <p:to>
                                        <p:strVal val="visible"/>
                                      </p:to>
                                    </p:set>
                                    <p:animEffect transition="in" filter="fade">
                                      <p:cBhvr>
                                        <p:cTn id="32" dur="500"/>
                                        <p:tgtEl>
                                          <p:spTgt spid="14">
                                            <p:graphicEl>
                                              <a:dgm id="{075627D1-391F-4383-AC8A-5C377EA78F9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graphicEl>
                                              <a:dgm id="{9F2B5A00-F732-4AFE-AC06-EE3A33462111}"/>
                                            </p:graphicEl>
                                          </p:spTgt>
                                        </p:tgtEl>
                                        <p:attrNameLst>
                                          <p:attrName>style.visibility</p:attrName>
                                        </p:attrNameLst>
                                      </p:cBhvr>
                                      <p:to>
                                        <p:strVal val="visible"/>
                                      </p:to>
                                    </p:set>
                                    <p:animEffect transition="in" filter="fade">
                                      <p:cBhvr>
                                        <p:cTn id="37" dur="500"/>
                                        <p:tgtEl>
                                          <p:spTgt spid="14">
                                            <p:graphicEl>
                                              <a:dgm id="{9F2B5A00-F732-4AFE-AC06-EE3A334621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28"/>
          <p:cNvSpPr/>
          <p:nvPr/>
        </p:nvSpPr>
        <p:spPr>
          <a:xfrm>
            <a:off x="0" y="51470"/>
            <a:ext cx="3459153"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Planejamento Urbano</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14" name="Diagrama 13"/>
          <p:cNvGraphicFramePr/>
          <p:nvPr>
            <p:extLst>
              <p:ext uri="{D42A27DB-BD31-4B8C-83A1-F6EECF244321}">
                <p14:modId xmlns:p14="http://schemas.microsoft.com/office/powerpoint/2010/main" val="1199465679"/>
              </p:ext>
            </p:extLst>
          </p:nvPr>
        </p:nvGraphicFramePr>
        <p:xfrm>
          <a:off x="107504" y="627534"/>
          <a:ext cx="8784976"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5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1EF18018-7DCD-4CC0-9B46-3699C6025CA6}"/>
                                            </p:graphicEl>
                                          </p:spTgt>
                                        </p:tgtEl>
                                        <p:attrNameLst>
                                          <p:attrName>style.visibility</p:attrName>
                                        </p:attrNameLst>
                                      </p:cBhvr>
                                      <p:to>
                                        <p:strVal val="visible"/>
                                      </p:to>
                                    </p:set>
                                    <p:animEffect transition="in" filter="fade">
                                      <p:cBhvr>
                                        <p:cTn id="7" dur="500"/>
                                        <p:tgtEl>
                                          <p:spTgt spid="14">
                                            <p:graphicEl>
                                              <a:dgm id="{1EF18018-7DCD-4CC0-9B46-3699C6025CA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graphicEl>
                                              <a:dgm id="{D591EBCE-1137-4FD8-AED1-70036D3C5DB3}"/>
                                            </p:graphicEl>
                                          </p:spTgt>
                                        </p:tgtEl>
                                        <p:attrNameLst>
                                          <p:attrName>style.visibility</p:attrName>
                                        </p:attrNameLst>
                                      </p:cBhvr>
                                      <p:to>
                                        <p:strVal val="visible"/>
                                      </p:to>
                                    </p:set>
                                    <p:animEffect transition="in" filter="fade">
                                      <p:cBhvr>
                                        <p:cTn id="10" dur="500"/>
                                        <p:tgtEl>
                                          <p:spTgt spid="14">
                                            <p:graphicEl>
                                              <a:dgm id="{D591EBCE-1137-4FD8-AED1-70036D3C5DB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graphicEl>
                                              <a:dgm id="{FE90B262-7239-4E75-A594-A469E7C214F8}"/>
                                            </p:graphicEl>
                                          </p:spTgt>
                                        </p:tgtEl>
                                        <p:attrNameLst>
                                          <p:attrName>style.visibility</p:attrName>
                                        </p:attrNameLst>
                                      </p:cBhvr>
                                      <p:to>
                                        <p:strVal val="visible"/>
                                      </p:to>
                                    </p:set>
                                    <p:animEffect transition="in" filter="fade">
                                      <p:cBhvr>
                                        <p:cTn id="15" dur="500"/>
                                        <p:tgtEl>
                                          <p:spTgt spid="14">
                                            <p:graphicEl>
                                              <a:dgm id="{FE90B262-7239-4E75-A594-A469E7C214F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graphicEl>
                                              <a:dgm id="{D6744799-F1CE-4B3C-914D-980FA531A41C}"/>
                                            </p:graphicEl>
                                          </p:spTgt>
                                        </p:tgtEl>
                                        <p:attrNameLst>
                                          <p:attrName>style.visibility</p:attrName>
                                        </p:attrNameLst>
                                      </p:cBhvr>
                                      <p:to>
                                        <p:strVal val="visible"/>
                                      </p:to>
                                    </p:set>
                                    <p:animEffect transition="in" filter="fade">
                                      <p:cBhvr>
                                        <p:cTn id="18" dur="500"/>
                                        <p:tgtEl>
                                          <p:spTgt spid="14">
                                            <p:graphicEl>
                                              <a:dgm id="{D6744799-F1CE-4B3C-914D-980FA531A41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graphicEl>
                                              <a:dgm id="{FF3F4502-29B9-4418-A334-35D360D876FB}"/>
                                            </p:graphicEl>
                                          </p:spTgt>
                                        </p:tgtEl>
                                        <p:attrNameLst>
                                          <p:attrName>style.visibility</p:attrName>
                                        </p:attrNameLst>
                                      </p:cBhvr>
                                      <p:to>
                                        <p:strVal val="visible"/>
                                      </p:to>
                                    </p:set>
                                    <p:animEffect transition="in" filter="fade">
                                      <p:cBhvr>
                                        <p:cTn id="23" dur="500"/>
                                        <p:tgtEl>
                                          <p:spTgt spid="14">
                                            <p:graphicEl>
                                              <a:dgm id="{FF3F4502-29B9-4418-A334-35D360D876F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graphicEl>
                                              <a:dgm id="{AB0422AD-B2E2-4B78-BB2C-B07B8EFD41B8}"/>
                                            </p:graphicEl>
                                          </p:spTgt>
                                        </p:tgtEl>
                                        <p:attrNameLst>
                                          <p:attrName>style.visibility</p:attrName>
                                        </p:attrNameLst>
                                      </p:cBhvr>
                                      <p:to>
                                        <p:strVal val="visible"/>
                                      </p:to>
                                    </p:set>
                                    <p:animEffect transition="in" filter="fade">
                                      <p:cBhvr>
                                        <p:cTn id="26" dur="500"/>
                                        <p:tgtEl>
                                          <p:spTgt spid="14">
                                            <p:graphicEl>
                                              <a:dgm id="{AB0422AD-B2E2-4B78-BB2C-B07B8EFD41B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graphicEl>
                                              <a:dgm id="{940E19BC-72AE-4534-B55A-FB0019AE26BE}"/>
                                            </p:graphicEl>
                                          </p:spTgt>
                                        </p:tgtEl>
                                        <p:attrNameLst>
                                          <p:attrName>style.visibility</p:attrName>
                                        </p:attrNameLst>
                                      </p:cBhvr>
                                      <p:to>
                                        <p:strVal val="visible"/>
                                      </p:to>
                                    </p:set>
                                    <p:animEffect transition="in" filter="fade">
                                      <p:cBhvr>
                                        <p:cTn id="31" dur="500"/>
                                        <p:tgtEl>
                                          <p:spTgt spid="14">
                                            <p:graphicEl>
                                              <a:dgm id="{940E19BC-72AE-4534-B55A-FB0019AE26B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graphicEl>
                                              <a:dgm id="{0EEEE700-945E-4CB6-8DF7-A94299F99997}"/>
                                            </p:graphicEl>
                                          </p:spTgt>
                                        </p:tgtEl>
                                        <p:attrNameLst>
                                          <p:attrName>style.visibility</p:attrName>
                                        </p:attrNameLst>
                                      </p:cBhvr>
                                      <p:to>
                                        <p:strVal val="visible"/>
                                      </p:to>
                                    </p:set>
                                    <p:animEffect transition="in" filter="fade">
                                      <p:cBhvr>
                                        <p:cTn id="34" dur="500"/>
                                        <p:tgtEl>
                                          <p:spTgt spid="14">
                                            <p:graphicEl>
                                              <a:dgm id="{0EEEE700-945E-4CB6-8DF7-A94299F9999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graphicEl>
                                              <a:dgm id="{B80264C3-BE8C-49C0-BC61-1DCD141A18D2}"/>
                                            </p:graphicEl>
                                          </p:spTgt>
                                        </p:tgtEl>
                                        <p:attrNameLst>
                                          <p:attrName>style.visibility</p:attrName>
                                        </p:attrNameLst>
                                      </p:cBhvr>
                                      <p:to>
                                        <p:strVal val="visible"/>
                                      </p:to>
                                    </p:set>
                                    <p:animEffect transition="in" filter="fade">
                                      <p:cBhvr>
                                        <p:cTn id="39" dur="500"/>
                                        <p:tgtEl>
                                          <p:spTgt spid="14">
                                            <p:graphicEl>
                                              <a:dgm id="{B80264C3-BE8C-49C0-BC61-1DCD141A18D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graphicEl>
                                              <a:dgm id="{BE134651-A7C1-49A3-B100-61550C765CAD}"/>
                                            </p:graphicEl>
                                          </p:spTgt>
                                        </p:tgtEl>
                                        <p:attrNameLst>
                                          <p:attrName>style.visibility</p:attrName>
                                        </p:attrNameLst>
                                      </p:cBhvr>
                                      <p:to>
                                        <p:strVal val="visible"/>
                                      </p:to>
                                    </p:set>
                                    <p:animEffect transition="in" filter="fade">
                                      <p:cBhvr>
                                        <p:cTn id="42" dur="500"/>
                                        <p:tgtEl>
                                          <p:spTgt spid="14">
                                            <p:graphicEl>
                                              <a:dgm id="{BE134651-A7C1-49A3-B100-61550C765CA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graphicEl>
                                              <a:dgm id="{921E2018-3982-43BF-B61D-C0B040C055A3}"/>
                                            </p:graphicEl>
                                          </p:spTgt>
                                        </p:tgtEl>
                                        <p:attrNameLst>
                                          <p:attrName>style.visibility</p:attrName>
                                        </p:attrNameLst>
                                      </p:cBhvr>
                                      <p:to>
                                        <p:strVal val="visible"/>
                                      </p:to>
                                    </p:set>
                                    <p:animEffect transition="in" filter="fade">
                                      <p:cBhvr>
                                        <p:cTn id="47" dur="500"/>
                                        <p:tgtEl>
                                          <p:spTgt spid="14">
                                            <p:graphicEl>
                                              <a:dgm id="{921E2018-3982-43BF-B61D-C0B040C055A3}"/>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graphicEl>
                                              <a:dgm id="{4116BFB1-3414-4315-B9D4-4BF9C4D36159}"/>
                                            </p:graphicEl>
                                          </p:spTgt>
                                        </p:tgtEl>
                                        <p:attrNameLst>
                                          <p:attrName>style.visibility</p:attrName>
                                        </p:attrNameLst>
                                      </p:cBhvr>
                                      <p:to>
                                        <p:strVal val="visible"/>
                                      </p:to>
                                    </p:set>
                                    <p:animEffect transition="in" filter="fade">
                                      <p:cBhvr>
                                        <p:cTn id="50" dur="500"/>
                                        <p:tgtEl>
                                          <p:spTgt spid="14">
                                            <p:graphicEl>
                                              <a:dgm id="{4116BFB1-3414-4315-B9D4-4BF9C4D3615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graphicEl>
                                              <a:dgm id="{04AAB460-4231-4914-A6C5-1416CB30C450}"/>
                                            </p:graphicEl>
                                          </p:spTgt>
                                        </p:tgtEl>
                                        <p:attrNameLst>
                                          <p:attrName>style.visibility</p:attrName>
                                        </p:attrNameLst>
                                      </p:cBhvr>
                                      <p:to>
                                        <p:strVal val="visible"/>
                                      </p:to>
                                    </p:set>
                                    <p:animEffect transition="in" filter="fade">
                                      <p:cBhvr>
                                        <p:cTn id="55" dur="500"/>
                                        <p:tgtEl>
                                          <p:spTgt spid="14">
                                            <p:graphicEl>
                                              <a:dgm id="{04AAB460-4231-4914-A6C5-1416CB30C450}"/>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graphicEl>
                                              <a:dgm id="{218B44DA-C4E1-4F84-A730-C3BAA946F5B8}"/>
                                            </p:graphicEl>
                                          </p:spTgt>
                                        </p:tgtEl>
                                        <p:attrNameLst>
                                          <p:attrName>style.visibility</p:attrName>
                                        </p:attrNameLst>
                                      </p:cBhvr>
                                      <p:to>
                                        <p:strVal val="visible"/>
                                      </p:to>
                                    </p:set>
                                    <p:animEffect transition="in" filter="fade">
                                      <p:cBhvr>
                                        <p:cTn id="58" dur="500"/>
                                        <p:tgtEl>
                                          <p:spTgt spid="14">
                                            <p:graphicEl>
                                              <a:dgm id="{218B44DA-C4E1-4F84-A730-C3BAA946F5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graphicEl>
                                              <a:dgm id="{699DBE2A-34C7-431D-B173-6C47C19C837E}"/>
                                            </p:graphicEl>
                                          </p:spTgt>
                                        </p:tgtEl>
                                        <p:attrNameLst>
                                          <p:attrName>style.visibility</p:attrName>
                                        </p:attrNameLst>
                                      </p:cBhvr>
                                      <p:to>
                                        <p:strVal val="visible"/>
                                      </p:to>
                                    </p:set>
                                    <p:animEffect transition="in" filter="fade">
                                      <p:cBhvr>
                                        <p:cTn id="63" dur="500"/>
                                        <p:tgtEl>
                                          <p:spTgt spid="14">
                                            <p:graphicEl>
                                              <a:dgm id="{699DBE2A-34C7-431D-B173-6C47C19C837E}"/>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graphicEl>
                                              <a:dgm id="{91C19892-5724-4B21-A539-4EA6EA37FF3F}"/>
                                            </p:graphicEl>
                                          </p:spTgt>
                                        </p:tgtEl>
                                        <p:attrNameLst>
                                          <p:attrName>style.visibility</p:attrName>
                                        </p:attrNameLst>
                                      </p:cBhvr>
                                      <p:to>
                                        <p:strVal val="visible"/>
                                      </p:to>
                                    </p:set>
                                    <p:animEffect transition="in" filter="fade">
                                      <p:cBhvr>
                                        <p:cTn id="66" dur="500"/>
                                        <p:tgtEl>
                                          <p:spTgt spid="14">
                                            <p:graphicEl>
                                              <a:dgm id="{91C19892-5724-4B21-A539-4EA6EA37FF3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graphicEl>
                                              <a:dgm id="{DB7AD196-AF79-40E9-A186-4DC288DF6E0D}"/>
                                            </p:graphicEl>
                                          </p:spTgt>
                                        </p:tgtEl>
                                        <p:attrNameLst>
                                          <p:attrName>style.visibility</p:attrName>
                                        </p:attrNameLst>
                                      </p:cBhvr>
                                      <p:to>
                                        <p:strVal val="visible"/>
                                      </p:to>
                                    </p:set>
                                    <p:animEffect transition="in" filter="fade">
                                      <p:cBhvr>
                                        <p:cTn id="71" dur="500"/>
                                        <p:tgtEl>
                                          <p:spTgt spid="14">
                                            <p:graphicEl>
                                              <a:dgm id="{DB7AD196-AF79-40E9-A186-4DC288DF6E0D}"/>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graphicEl>
                                              <a:dgm id="{CD8B1454-E163-4D1A-91CF-E5286195CB57}"/>
                                            </p:graphicEl>
                                          </p:spTgt>
                                        </p:tgtEl>
                                        <p:attrNameLst>
                                          <p:attrName>style.visibility</p:attrName>
                                        </p:attrNameLst>
                                      </p:cBhvr>
                                      <p:to>
                                        <p:strVal val="visible"/>
                                      </p:to>
                                    </p:set>
                                    <p:animEffect transition="in" filter="fade">
                                      <p:cBhvr>
                                        <p:cTn id="74" dur="500"/>
                                        <p:tgtEl>
                                          <p:spTgt spid="14">
                                            <p:graphicEl>
                                              <a:dgm id="{CD8B1454-E163-4D1A-91CF-E5286195CB5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
                                            <p:graphicEl>
                                              <a:dgm id="{460FDDEB-BC8B-46E8-A39A-4985F0B47BA6}"/>
                                            </p:graphicEl>
                                          </p:spTgt>
                                        </p:tgtEl>
                                        <p:attrNameLst>
                                          <p:attrName>style.visibility</p:attrName>
                                        </p:attrNameLst>
                                      </p:cBhvr>
                                      <p:to>
                                        <p:strVal val="visible"/>
                                      </p:to>
                                    </p:set>
                                    <p:animEffect transition="in" filter="fade">
                                      <p:cBhvr>
                                        <p:cTn id="79" dur="500"/>
                                        <p:tgtEl>
                                          <p:spTgt spid="14">
                                            <p:graphicEl>
                                              <a:dgm id="{460FDDEB-BC8B-46E8-A39A-4985F0B47BA6}"/>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graphicEl>
                                              <a:dgm id="{8E2EAA18-48FF-4D99-8342-CA111797F119}"/>
                                            </p:graphicEl>
                                          </p:spTgt>
                                        </p:tgtEl>
                                        <p:attrNameLst>
                                          <p:attrName>style.visibility</p:attrName>
                                        </p:attrNameLst>
                                      </p:cBhvr>
                                      <p:to>
                                        <p:strVal val="visible"/>
                                      </p:to>
                                    </p:set>
                                    <p:animEffect transition="in" filter="fade">
                                      <p:cBhvr>
                                        <p:cTn id="82" dur="500"/>
                                        <p:tgtEl>
                                          <p:spTgt spid="14">
                                            <p:graphicEl>
                                              <a:dgm id="{8E2EAA18-48FF-4D99-8342-CA111797F119}"/>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graphicEl>
                                              <a:dgm id="{3DA901CE-C868-4C79-9392-E61301AE5745}"/>
                                            </p:graphicEl>
                                          </p:spTgt>
                                        </p:tgtEl>
                                        <p:attrNameLst>
                                          <p:attrName>style.visibility</p:attrName>
                                        </p:attrNameLst>
                                      </p:cBhvr>
                                      <p:to>
                                        <p:strVal val="visible"/>
                                      </p:to>
                                    </p:set>
                                    <p:animEffect transition="in" filter="fade">
                                      <p:cBhvr>
                                        <p:cTn id="87" dur="500"/>
                                        <p:tgtEl>
                                          <p:spTgt spid="14">
                                            <p:graphicEl>
                                              <a:dgm id="{3DA901CE-C868-4C79-9392-E61301AE5745}"/>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graphicEl>
                                              <a:dgm id="{792AB1CC-7ADE-4F44-863D-BDCDA4619894}"/>
                                            </p:graphicEl>
                                          </p:spTgt>
                                        </p:tgtEl>
                                        <p:attrNameLst>
                                          <p:attrName>style.visibility</p:attrName>
                                        </p:attrNameLst>
                                      </p:cBhvr>
                                      <p:to>
                                        <p:strVal val="visible"/>
                                      </p:to>
                                    </p:set>
                                    <p:animEffect transition="in" filter="fade">
                                      <p:cBhvr>
                                        <p:cTn id="90" dur="500"/>
                                        <p:tgtEl>
                                          <p:spTgt spid="14">
                                            <p:graphicEl>
                                              <a:dgm id="{792AB1CC-7ADE-4F44-863D-BDCDA4619894}"/>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4">
                                            <p:graphicEl>
                                              <a:dgm id="{A1FE3416-A541-453A-8C8B-FB5ED441C27D}"/>
                                            </p:graphicEl>
                                          </p:spTgt>
                                        </p:tgtEl>
                                        <p:attrNameLst>
                                          <p:attrName>style.visibility</p:attrName>
                                        </p:attrNameLst>
                                      </p:cBhvr>
                                      <p:to>
                                        <p:strVal val="visible"/>
                                      </p:to>
                                    </p:set>
                                    <p:animEffect transition="in" filter="fade">
                                      <p:cBhvr>
                                        <p:cTn id="95" dur="500"/>
                                        <p:tgtEl>
                                          <p:spTgt spid="14">
                                            <p:graphicEl>
                                              <a:dgm id="{A1FE3416-A541-453A-8C8B-FB5ED441C27D}"/>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
                                            <p:graphicEl>
                                              <a:dgm id="{C7399213-7D8F-4050-BA88-88D62ADFA1FB}"/>
                                            </p:graphicEl>
                                          </p:spTgt>
                                        </p:tgtEl>
                                        <p:attrNameLst>
                                          <p:attrName>style.visibility</p:attrName>
                                        </p:attrNameLst>
                                      </p:cBhvr>
                                      <p:to>
                                        <p:strVal val="visible"/>
                                      </p:to>
                                    </p:set>
                                    <p:animEffect transition="in" filter="fade">
                                      <p:cBhvr>
                                        <p:cTn id="98" dur="500"/>
                                        <p:tgtEl>
                                          <p:spTgt spid="14">
                                            <p:graphicEl>
                                              <a:dgm id="{C7399213-7D8F-4050-BA88-88D62ADFA1FB}"/>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
                                            <p:graphicEl>
                                              <a:dgm id="{96273FF6-01B0-4D58-ABE4-4B1D700E577A}"/>
                                            </p:graphicEl>
                                          </p:spTgt>
                                        </p:tgtEl>
                                        <p:attrNameLst>
                                          <p:attrName>style.visibility</p:attrName>
                                        </p:attrNameLst>
                                      </p:cBhvr>
                                      <p:to>
                                        <p:strVal val="visible"/>
                                      </p:to>
                                    </p:set>
                                    <p:animEffect transition="in" filter="fade">
                                      <p:cBhvr>
                                        <p:cTn id="103" dur="500"/>
                                        <p:tgtEl>
                                          <p:spTgt spid="14">
                                            <p:graphicEl>
                                              <a:dgm id="{96273FF6-01B0-4D58-ABE4-4B1D700E577A}"/>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
                                            <p:graphicEl>
                                              <a:dgm id="{3A11F520-376B-413C-B1D8-99083FCC9ED2}"/>
                                            </p:graphicEl>
                                          </p:spTgt>
                                        </p:tgtEl>
                                        <p:attrNameLst>
                                          <p:attrName>style.visibility</p:attrName>
                                        </p:attrNameLst>
                                      </p:cBhvr>
                                      <p:to>
                                        <p:strVal val="visible"/>
                                      </p:to>
                                    </p:set>
                                    <p:animEffect transition="in" filter="fade">
                                      <p:cBhvr>
                                        <p:cTn id="106" dur="500"/>
                                        <p:tgtEl>
                                          <p:spTgt spid="14">
                                            <p:graphicEl>
                                              <a:dgm id="{3A11F520-376B-413C-B1D8-99083FCC9ED2}"/>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4">
                                            <p:graphicEl>
                                              <a:dgm id="{CF1758F3-0DF9-44E2-A4E2-12A2FB08222B}"/>
                                            </p:graphicEl>
                                          </p:spTgt>
                                        </p:tgtEl>
                                        <p:attrNameLst>
                                          <p:attrName>style.visibility</p:attrName>
                                        </p:attrNameLst>
                                      </p:cBhvr>
                                      <p:to>
                                        <p:strVal val="visible"/>
                                      </p:to>
                                    </p:set>
                                    <p:animEffect transition="in" filter="fade">
                                      <p:cBhvr>
                                        <p:cTn id="111" dur="500"/>
                                        <p:tgtEl>
                                          <p:spTgt spid="14">
                                            <p:graphicEl>
                                              <a:dgm id="{CF1758F3-0DF9-44E2-A4E2-12A2FB08222B}"/>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
                                            <p:graphicEl>
                                              <a:dgm id="{7C93ABD2-4A8C-4CDA-A8B9-46AA5B2A6389}"/>
                                            </p:graphicEl>
                                          </p:spTgt>
                                        </p:tgtEl>
                                        <p:attrNameLst>
                                          <p:attrName>style.visibility</p:attrName>
                                        </p:attrNameLst>
                                      </p:cBhvr>
                                      <p:to>
                                        <p:strVal val="visible"/>
                                      </p:to>
                                    </p:set>
                                    <p:animEffect transition="in" filter="fade">
                                      <p:cBhvr>
                                        <p:cTn id="114" dur="500"/>
                                        <p:tgtEl>
                                          <p:spTgt spid="14">
                                            <p:graphicEl>
                                              <a:dgm id="{7C93ABD2-4A8C-4CDA-A8B9-46AA5B2A6389}"/>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4">
                                            <p:graphicEl>
                                              <a:dgm id="{6BD99669-6AE7-49BA-AA80-BB42055B1166}"/>
                                            </p:graphicEl>
                                          </p:spTgt>
                                        </p:tgtEl>
                                        <p:attrNameLst>
                                          <p:attrName>style.visibility</p:attrName>
                                        </p:attrNameLst>
                                      </p:cBhvr>
                                      <p:to>
                                        <p:strVal val="visible"/>
                                      </p:to>
                                    </p:set>
                                    <p:animEffect transition="in" filter="fade">
                                      <p:cBhvr>
                                        <p:cTn id="119" dur="500"/>
                                        <p:tgtEl>
                                          <p:spTgt spid="14">
                                            <p:graphicEl>
                                              <a:dgm id="{6BD99669-6AE7-49BA-AA80-BB42055B1166}"/>
                                            </p:graphic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4">
                                            <p:graphicEl>
                                              <a:dgm id="{A8E91789-F291-4C85-95BA-6B4AFB65BC55}"/>
                                            </p:graphicEl>
                                          </p:spTgt>
                                        </p:tgtEl>
                                        <p:attrNameLst>
                                          <p:attrName>style.visibility</p:attrName>
                                        </p:attrNameLst>
                                      </p:cBhvr>
                                      <p:to>
                                        <p:strVal val="visible"/>
                                      </p:to>
                                    </p:set>
                                    <p:animEffect transition="in" filter="fade">
                                      <p:cBhvr>
                                        <p:cTn id="122" dur="500"/>
                                        <p:tgtEl>
                                          <p:spTgt spid="14">
                                            <p:graphicEl>
                                              <a:dgm id="{A8E91789-F291-4C85-95BA-6B4AFB65BC55}"/>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4">
                                            <p:graphicEl>
                                              <a:dgm id="{80943C4F-E824-47F1-B57F-0148D1B7AAC1}"/>
                                            </p:graphicEl>
                                          </p:spTgt>
                                        </p:tgtEl>
                                        <p:attrNameLst>
                                          <p:attrName>style.visibility</p:attrName>
                                        </p:attrNameLst>
                                      </p:cBhvr>
                                      <p:to>
                                        <p:strVal val="visible"/>
                                      </p:to>
                                    </p:set>
                                    <p:animEffect transition="in" filter="fade">
                                      <p:cBhvr>
                                        <p:cTn id="127" dur="500"/>
                                        <p:tgtEl>
                                          <p:spTgt spid="14">
                                            <p:graphicEl>
                                              <a:dgm id="{80943C4F-E824-47F1-B57F-0148D1B7AAC1}"/>
                                            </p:graphic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
                                            <p:graphicEl>
                                              <a:dgm id="{30BCFC10-C800-4D52-BE83-970B1F5AAA0C}"/>
                                            </p:graphicEl>
                                          </p:spTgt>
                                        </p:tgtEl>
                                        <p:attrNameLst>
                                          <p:attrName>style.visibility</p:attrName>
                                        </p:attrNameLst>
                                      </p:cBhvr>
                                      <p:to>
                                        <p:strVal val="visible"/>
                                      </p:to>
                                    </p:set>
                                    <p:animEffect transition="in" filter="fade">
                                      <p:cBhvr>
                                        <p:cTn id="130" dur="500"/>
                                        <p:tgtEl>
                                          <p:spTgt spid="14">
                                            <p:graphicEl>
                                              <a:dgm id="{30BCFC10-C800-4D52-BE83-970B1F5AAA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25086"/>
            <a:ext cx="3564731" cy="349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6"/>
          <p:cNvSpPr>
            <a:spLocks noChangeArrowheads="1"/>
          </p:cNvSpPr>
          <p:nvPr/>
        </p:nvSpPr>
        <p:spPr bwMode="auto">
          <a:xfrm>
            <a:off x="360445" y="4219570"/>
            <a:ext cx="34563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itchFamily="34" charset="-128"/>
              </a:defRPr>
            </a:lvl1pPr>
            <a:lvl2pPr marL="742950" indent="-285750" eaLnBrk="0" hangingPunct="0">
              <a:defRPr sz="2400">
                <a:solidFill>
                  <a:schemeClr val="tx1"/>
                </a:solidFill>
                <a:latin typeface="Arial" panose="020B0604020202020204" pitchFamily="34" charset="0"/>
                <a:ea typeface="ＭＳ Ｐゴシック" pitchFamily="34" charset="-128"/>
              </a:defRPr>
            </a:lvl2pPr>
            <a:lvl3pPr marL="1143000" indent="-228600" eaLnBrk="0" hangingPunct="0">
              <a:defRPr sz="2400">
                <a:solidFill>
                  <a:schemeClr val="tx1"/>
                </a:solidFill>
                <a:latin typeface="Arial" panose="020B0604020202020204" pitchFamily="34" charset="0"/>
                <a:ea typeface="ＭＳ Ｐゴシック" pitchFamily="34" charset="-128"/>
              </a:defRPr>
            </a:lvl3pPr>
            <a:lvl4pPr marL="1600200" indent="-228600" eaLnBrk="0" hangingPunct="0">
              <a:defRPr sz="2400">
                <a:solidFill>
                  <a:schemeClr val="tx1"/>
                </a:solidFill>
                <a:latin typeface="Arial" panose="020B0604020202020204" pitchFamily="34" charset="0"/>
                <a:ea typeface="ＭＳ Ｐゴシック" pitchFamily="34" charset="-128"/>
              </a:defRPr>
            </a:lvl4pPr>
            <a:lvl5pPr marL="2057400" indent="-228600" eaLnBrk="0" hangingPunct="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algn="ctr"/>
            <a:r>
              <a:rPr lang="pt-BR" altLang="pt-BR" sz="900" dirty="0"/>
              <a:t>Potencial Técnico de geração fotovoltaica em telhados residenciais por Unidade da Federação (</a:t>
            </a:r>
            <a:r>
              <a:rPr lang="pt-BR" altLang="pt-BR" sz="900" dirty="0" err="1"/>
              <a:t>GWh</a:t>
            </a:r>
            <a:r>
              <a:rPr lang="pt-BR" altLang="pt-BR" sz="900" dirty="0"/>
              <a:t>/dia)  - EPE 2014</a:t>
            </a:r>
          </a:p>
        </p:txBody>
      </p:sp>
      <p:sp>
        <p:nvSpPr>
          <p:cNvPr id="8" name="Retângulo 7"/>
          <p:cNvSpPr/>
          <p:nvPr/>
        </p:nvSpPr>
        <p:spPr>
          <a:xfrm>
            <a:off x="0" y="17644"/>
            <a:ext cx="352962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Potencial solar urbano</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3" name="Diagrama 2"/>
          <p:cNvGraphicFramePr/>
          <p:nvPr>
            <p:extLst>
              <p:ext uri="{D42A27DB-BD31-4B8C-83A1-F6EECF244321}">
                <p14:modId xmlns:p14="http://schemas.microsoft.com/office/powerpoint/2010/main" val="1520317431"/>
              </p:ext>
            </p:extLst>
          </p:nvPr>
        </p:nvGraphicFramePr>
        <p:xfrm>
          <a:off x="4335797" y="2304560"/>
          <a:ext cx="3672408" cy="1995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18" descr="Resultado de imagem para painel sol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9853" y="244686"/>
            <a:ext cx="2664296" cy="199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1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500"/>
                                        <p:tgtEl>
                                          <p:spTgt spid="471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DB7F7EBC-52C8-4F49-9211-FB832874CEF3}"/>
                                            </p:graphicEl>
                                          </p:spTgt>
                                        </p:tgtEl>
                                        <p:attrNameLst>
                                          <p:attrName>style.visibility</p:attrName>
                                        </p:attrNameLst>
                                      </p:cBhvr>
                                      <p:to>
                                        <p:strVal val="visible"/>
                                      </p:to>
                                    </p:set>
                                    <p:animEffect transition="in" filter="fade">
                                      <p:cBhvr>
                                        <p:cTn id="20" dur="500"/>
                                        <p:tgtEl>
                                          <p:spTgt spid="3">
                                            <p:graphicEl>
                                              <a:dgm id="{DB7F7EBC-52C8-4F49-9211-FB832874CEF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9A261102-313D-44D4-9CFD-6945E51E1A44}"/>
                                            </p:graphicEl>
                                          </p:spTgt>
                                        </p:tgtEl>
                                        <p:attrNameLst>
                                          <p:attrName>style.visibility</p:attrName>
                                        </p:attrNameLst>
                                      </p:cBhvr>
                                      <p:to>
                                        <p:strVal val="visible"/>
                                      </p:to>
                                    </p:set>
                                    <p:animEffect transition="in" filter="fade">
                                      <p:cBhvr>
                                        <p:cTn id="23" dur="500"/>
                                        <p:tgtEl>
                                          <p:spTgt spid="3">
                                            <p:graphicEl>
                                              <a:dgm id="{9A261102-313D-44D4-9CFD-6945E51E1A4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288E586D-99AC-4181-B4E9-BC45F1F2453C}"/>
                                            </p:graphicEl>
                                          </p:spTgt>
                                        </p:tgtEl>
                                        <p:attrNameLst>
                                          <p:attrName>style.visibility</p:attrName>
                                        </p:attrNameLst>
                                      </p:cBhvr>
                                      <p:to>
                                        <p:strVal val="visible"/>
                                      </p:to>
                                    </p:set>
                                    <p:animEffect transition="in" filter="fade">
                                      <p:cBhvr>
                                        <p:cTn id="26" dur="500"/>
                                        <p:tgtEl>
                                          <p:spTgt spid="3">
                                            <p:graphicEl>
                                              <a:dgm id="{288E586D-99AC-4181-B4E9-BC45F1F2453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F9AA41AB-11BD-4949-BC88-415A1308ABD5}"/>
                                            </p:graphicEl>
                                          </p:spTgt>
                                        </p:tgtEl>
                                        <p:attrNameLst>
                                          <p:attrName>style.visibility</p:attrName>
                                        </p:attrNameLst>
                                      </p:cBhvr>
                                      <p:to>
                                        <p:strVal val="visible"/>
                                      </p:to>
                                    </p:set>
                                    <p:animEffect transition="in" filter="fade">
                                      <p:cBhvr>
                                        <p:cTn id="31" dur="500"/>
                                        <p:tgtEl>
                                          <p:spTgt spid="3">
                                            <p:graphicEl>
                                              <a:dgm id="{F9AA41AB-11BD-4949-BC88-415A1308ABD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7A867E88-0782-49FE-B05C-B474595F2D43}"/>
                                            </p:graphicEl>
                                          </p:spTgt>
                                        </p:tgtEl>
                                        <p:attrNameLst>
                                          <p:attrName>style.visibility</p:attrName>
                                        </p:attrNameLst>
                                      </p:cBhvr>
                                      <p:to>
                                        <p:strVal val="visible"/>
                                      </p:to>
                                    </p:set>
                                    <p:animEffect transition="in" filter="fade">
                                      <p:cBhvr>
                                        <p:cTn id="34" dur="500"/>
                                        <p:tgtEl>
                                          <p:spTgt spid="3">
                                            <p:graphicEl>
                                              <a:dgm id="{7A867E88-0782-49FE-B05C-B474595F2D4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graphicEl>
                                              <a:dgm id="{6076F127-3499-4D87-B04A-788966372586}"/>
                                            </p:graphicEl>
                                          </p:spTgt>
                                        </p:tgtEl>
                                        <p:attrNameLst>
                                          <p:attrName>style.visibility</p:attrName>
                                        </p:attrNameLst>
                                      </p:cBhvr>
                                      <p:to>
                                        <p:strVal val="visible"/>
                                      </p:to>
                                    </p:set>
                                    <p:animEffect transition="in" filter="fade">
                                      <p:cBhvr>
                                        <p:cTn id="39" dur="500"/>
                                        <p:tgtEl>
                                          <p:spTgt spid="3">
                                            <p:graphicEl>
                                              <a:dgm id="{6076F127-3499-4D87-B04A-78896637258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83B7832A-C321-49E6-B71E-1B3EFDC9AA91}"/>
                                            </p:graphicEl>
                                          </p:spTgt>
                                        </p:tgtEl>
                                        <p:attrNameLst>
                                          <p:attrName>style.visibility</p:attrName>
                                        </p:attrNameLst>
                                      </p:cBhvr>
                                      <p:to>
                                        <p:strVal val="visible"/>
                                      </p:to>
                                    </p:set>
                                    <p:animEffect transition="in" filter="fade">
                                      <p:cBhvr>
                                        <p:cTn id="42" dur="500"/>
                                        <p:tgtEl>
                                          <p:spTgt spid="3">
                                            <p:graphicEl>
                                              <a:dgm id="{83B7832A-C321-49E6-B71E-1B3EFDC9A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03598"/>
            <a:ext cx="4896544" cy="2030025"/>
          </a:xfrm>
          <a:prstGeom prst="rect">
            <a:avLst/>
          </a:prstGeom>
        </p:spPr>
      </p:pic>
      <p:graphicFrame>
        <p:nvGraphicFramePr>
          <p:cNvPr id="5" name="Diagrama 4"/>
          <p:cNvGraphicFramePr/>
          <p:nvPr>
            <p:extLst/>
          </p:nvPr>
        </p:nvGraphicFramePr>
        <p:xfrm>
          <a:off x="5436096" y="550118"/>
          <a:ext cx="3707904" cy="3934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eta para a Direita 1"/>
          <p:cNvSpPr/>
          <p:nvPr/>
        </p:nvSpPr>
        <p:spPr>
          <a:xfrm>
            <a:off x="5436096" y="163564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0" y="17644"/>
            <a:ext cx="317587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Cidades Inteligentes</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7397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F77DF27D-98C1-43C2-9531-651354BC1EFF}"/>
                                            </p:graphicEl>
                                          </p:spTgt>
                                        </p:tgtEl>
                                        <p:attrNameLst>
                                          <p:attrName>style.visibility</p:attrName>
                                        </p:attrNameLst>
                                      </p:cBhvr>
                                      <p:to>
                                        <p:strVal val="visible"/>
                                      </p:to>
                                    </p:set>
                                    <p:animEffect transition="in" filter="fade">
                                      <p:cBhvr>
                                        <p:cTn id="11" dur="500"/>
                                        <p:tgtEl>
                                          <p:spTgt spid="5">
                                            <p:graphicEl>
                                              <a:dgm id="{F77DF27D-98C1-43C2-9531-651354BC1EFF}"/>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graphicEl>
                                              <a:dgm id="{CEECEBDC-3682-489B-9F1D-43ECC3AB58C3}"/>
                                            </p:graphicEl>
                                          </p:spTgt>
                                        </p:tgtEl>
                                        <p:attrNameLst>
                                          <p:attrName>style.visibility</p:attrName>
                                        </p:attrNameLst>
                                      </p:cBhvr>
                                      <p:to>
                                        <p:strVal val="visible"/>
                                      </p:to>
                                    </p:set>
                                    <p:animEffect transition="in" filter="fade">
                                      <p:cBhvr>
                                        <p:cTn id="14" dur="500"/>
                                        <p:tgtEl>
                                          <p:spTgt spid="5">
                                            <p:graphicEl>
                                              <a:dgm id="{CEECEBDC-3682-489B-9F1D-43ECC3AB58C3}"/>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graphicEl>
                                              <a:dgm id="{DCF66F47-9E5E-467E-97CD-B5C34BF298CB}"/>
                                            </p:graphicEl>
                                          </p:spTgt>
                                        </p:tgtEl>
                                        <p:attrNameLst>
                                          <p:attrName>style.visibility</p:attrName>
                                        </p:attrNameLst>
                                      </p:cBhvr>
                                      <p:to>
                                        <p:strVal val="visible"/>
                                      </p:to>
                                    </p:set>
                                    <p:animEffect transition="in" filter="fade">
                                      <p:cBhvr>
                                        <p:cTn id="18" dur="500"/>
                                        <p:tgtEl>
                                          <p:spTgt spid="5">
                                            <p:graphicEl>
                                              <a:dgm id="{DCF66F47-9E5E-467E-97CD-B5C34BF298C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53D407AB-AD19-4DC1-BA39-C92BF3D056F3}"/>
                                            </p:graphicEl>
                                          </p:spTgt>
                                        </p:tgtEl>
                                        <p:attrNameLst>
                                          <p:attrName>style.visibility</p:attrName>
                                        </p:attrNameLst>
                                      </p:cBhvr>
                                      <p:to>
                                        <p:strVal val="visible"/>
                                      </p:to>
                                    </p:set>
                                    <p:animEffect transition="in" filter="fade">
                                      <p:cBhvr>
                                        <p:cTn id="21" dur="500"/>
                                        <p:tgtEl>
                                          <p:spTgt spid="5">
                                            <p:graphicEl>
                                              <a:dgm id="{53D407AB-AD19-4DC1-BA39-C92BF3D056F3}"/>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graphicEl>
                                              <a:dgm id="{A9A1CB50-9201-45C2-9D8B-043DA6C9C465}"/>
                                            </p:graphicEl>
                                          </p:spTgt>
                                        </p:tgtEl>
                                        <p:attrNameLst>
                                          <p:attrName>style.visibility</p:attrName>
                                        </p:attrNameLst>
                                      </p:cBhvr>
                                      <p:to>
                                        <p:strVal val="visible"/>
                                      </p:to>
                                    </p:set>
                                    <p:animEffect transition="in" filter="fade">
                                      <p:cBhvr>
                                        <p:cTn id="25" dur="500"/>
                                        <p:tgtEl>
                                          <p:spTgt spid="5">
                                            <p:graphicEl>
                                              <a:dgm id="{A9A1CB50-9201-45C2-9D8B-043DA6C9C465}"/>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D113579A-8075-4E50-B421-C41512365B46}"/>
                                            </p:graphicEl>
                                          </p:spTgt>
                                        </p:tgtEl>
                                        <p:attrNameLst>
                                          <p:attrName>style.visibility</p:attrName>
                                        </p:attrNameLst>
                                      </p:cBhvr>
                                      <p:to>
                                        <p:strVal val="visible"/>
                                      </p:to>
                                    </p:set>
                                    <p:animEffect transition="in" filter="fade">
                                      <p:cBhvr>
                                        <p:cTn id="28" dur="500"/>
                                        <p:tgtEl>
                                          <p:spTgt spid="5">
                                            <p:graphicEl>
                                              <a:dgm id="{D113579A-8075-4E50-B421-C41512365B46}"/>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2500"/>
                            </p:stCondLst>
                            <p:childTnLst>
                              <p:par>
                                <p:cTn id="34" presetID="26" presetClass="emph" presetSubtype="0" fill="hold" grpId="1" nodeType="afterEffect">
                                  <p:stCondLst>
                                    <p:cond delay="0"/>
                                  </p:stCondLst>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
                                            <p:graphicEl>
                                              <a:dgm id="{C1256C09-6408-45E4-9992-041BF2E79FCE}"/>
                                            </p:graphicEl>
                                          </p:spTgt>
                                        </p:tgtEl>
                                        <p:attrNameLst>
                                          <p:attrName>style.visibility</p:attrName>
                                        </p:attrNameLst>
                                      </p:cBhvr>
                                      <p:to>
                                        <p:strVal val="visible"/>
                                      </p:to>
                                    </p:set>
                                    <p:animEffect transition="in" filter="fade">
                                      <p:cBhvr>
                                        <p:cTn id="40" dur="500"/>
                                        <p:tgtEl>
                                          <p:spTgt spid="5">
                                            <p:graphicEl>
                                              <a:dgm id="{C1256C09-6408-45E4-9992-041BF2E79FCE}"/>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F25E5D28-A9B2-4CB7-95BA-3F0E076E798A}"/>
                                            </p:graphicEl>
                                          </p:spTgt>
                                        </p:tgtEl>
                                        <p:attrNameLst>
                                          <p:attrName>style.visibility</p:attrName>
                                        </p:attrNameLst>
                                      </p:cBhvr>
                                      <p:to>
                                        <p:strVal val="visible"/>
                                      </p:to>
                                    </p:set>
                                    <p:animEffect transition="in" filter="fade">
                                      <p:cBhvr>
                                        <p:cTn id="43" dur="500"/>
                                        <p:tgtEl>
                                          <p:spTgt spid="5">
                                            <p:graphicEl>
                                              <a:dgm id="{F25E5D28-A9B2-4CB7-95BA-3F0E076E798A}"/>
                                            </p:graphicEl>
                                          </p:spTgt>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
                                            <p:graphicEl>
                                              <a:dgm id="{3C8973B6-A2DA-40FB-ABC9-3934119CBAA9}"/>
                                            </p:graphicEl>
                                          </p:spTgt>
                                        </p:tgtEl>
                                        <p:attrNameLst>
                                          <p:attrName>style.visibility</p:attrName>
                                        </p:attrNameLst>
                                      </p:cBhvr>
                                      <p:to>
                                        <p:strVal val="visible"/>
                                      </p:to>
                                    </p:set>
                                    <p:animEffect transition="in" filter="fade">
                                      <p:cBhvr>
                                        <p:cTn id="47" dur="500"/>
                                        <p:tgtEl>
                                          <p:spTgt spid="5">
                                            <p:graphicEl>
                                              <a:dgm id="{3C8973B6-A2DA-40FB-ABC9-3934119CBAA9}"/>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4B2701EF-8C48-4CDD-8A17-8B16E3C4DE5E}"/>
                                            </p:graphicEl>
                                          </p:spTgt>
                                        </p:tgtEl>
                                        <p:attrNameLst>
                                          <p:attrName>style.visibility</p:attrName>
                                        </p:attrNameLst>
                                      </p:cBhvr>
                                      <p:to>
                                        <p:strVal val="visible"/>
                                      </p:to>
                                    </p:set>
                                    <p:animEffect transition="in" filter="fade">
                                      <p:cBhvr>
                                        <p:cTn id="50" dur="500"/>
                                        <p:tgtEl>
                                          <p:spTgt spid="5">
                                            <p:graphicEl>
                                              <a:dgm id="{4B2701EF-8C48-4CDD-8A17-8B16E3C4DE5E}"/>
                                            </p:graphic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5">
                                            <p:graphicEl>
                                              <a:dgm id="{696E7FAC-200A-44EB-B0B7-E87D62131C8C}"/>
                                            </p:graphicEl>
                                          </p:spTgt>
                                        </p:tgtEl>
                                        <p:attrNameLst>
                                          <p:attrName>style.visibility</p:attrName>
                                        </p:attrNameLst>
                                      </p:cBhvr>
                                      <p:to>
                                        <p:strVal val="visible"/>
                                      </p:to>
                                    </p:set>
                                    <p:animEffect transition="in" filter="fade">
                                      <p:cBhvr>
                                        <p:cTn id="54" dur="500"/>
                                        <p:tgtEl>
                                          <p:spTgt spid="5">
                                            <p:graphicEl>
                                              <a:dgm id="{696E7FAC-200A-44EB-B0B7-E87D62131C8C}"/>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graphicEl>
                                              <a:dgm id="{CBD2F558-AFF1-485F-8209-5BBDA703CEA2}"/>
                                            </p:graphicEl>
                                          </p:spTgt>
                                        </p:tgtEl>
                                        <p:attrNameLst>
                                          <p:attrName>style.visibility</p:attrName>
                                        </p:attrNameLst>
                                      </p:cBhvr>
                                      <p:to>
                                        <p:strVal val="visible"/>
                                      </p:to>
                                    </p:set>
                                    <p:animEffect transition="in" filter="fade">
                                      <p:cBhvr>
                                        <p:cTn id="57" dur="500"/>
                                        <p:tgtEl>
                                          <p:spTgt spid="5">
                                            <p:graphicEl>
                                              <a:dgm id="{CBD2F558-AFF1-485F-8209-5BBDA703CEA2}"/>
                                            </p:graphicEl>
                                          </p:spTgt>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5">
                                            <p:graphicEl>
                                              <a:dgm id="{EEEB8969-814B-4D49-B30B-973654CFA593}"/>
                                            </p:graphicEl>
                                          </p:spTgt>
                                        </p:tgtEl>
                                        <p:attrNameLst>
                                          <p:attrName>style.visibility</p:attrName>
                                        </p:attrNameLst>
                                      </p:cBhvr>
                                      <p:to>
                                        <p:strVal val="visible"/>
                                      </p:to>
                                    </p:set>
                                    <p:animEffect transition="in" filter="fade">
                                      <p:cBhvr>
                                        <p:cTn id="61" dur="500"/>
                                        <p:tgtEl>
                                          <p:spTgt spid="5">
                                            <p:graphicEl>
                                              <a:dgm id="{EEEB8969-814B-4D49-B30B-973654CFA593}"/>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graphicEl>
                                              <a:dgm id="{6D12F101-6238-4731-AE86-9D93AE66CCB3}"/>
                                            </p:graphicEl>
                                          </p:spTgt>
                                        </p:tgtEl>
                                        <p:attrNameLst>
                                          <p:attrName>style.visibility</p:attrName>
                                        </p:attrNameLst>
                                      </p:cBhvr>
                                      <p:to>
                                        <p:strVal val="visible"/>
                                      </p:to>
                                    </p:set>
                                    <p:animEffect transition="in" filter="fade">
                                      <p:cBhvr>
                                        <p:cTn id="64" dur="500"/>
                                        <p:tgtEl>
                                          <p:spTgt spid="5">
                                            <p:graphicEl>
                                              <a:dgm id="{6D12F101-6238-4731-AE86-9D93AE66CCB3}"/>
                                            </p:graphicEl>
                                          </p:spTgt>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5">
                                            <p:graphicEl>
                                              <a:dgm id="{EB29D6B2-2549-4826-B547-A361235EFD30}"/>
                                            </p:graphicEl>
                                          </p:spTgt>
                                        </p:tgtEl>
                                        <p:attrNameLst>
                                          <p:attrName>style.visibility</p:attrName>
                                        </p:attrNameLst>
                                      </p:cBhvr>
                                      <p:to>
                                        <p:strVal val="visible"/>
                                      </p:to>
                                    </p:set>
                                    <p:animEffect transition="in" filter="fade">
                                      <p:cBhvr>
                                        <p:cTn id="68" dur="500"/>
                                        <p:tgtEl>
                                          <p:spTgt spid="5">
                                            <p:graphicEl>
                                              <a:dgm id="{EB29D6B2-2549-4826-B547-A361235EFD30}"/>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7EA3C858-45B8-45DD-873C-751094C012F8}"/>
                                            </p:graphicEl>
                                          </p:spTgt>
                                        </p:tgtEl>
                                        <p:attrNameLst>
                                          <p:attrName>style.visibility</p:attrName>
                                        </p:attrNameLst>
                                      </p:cBhvr>
                                      <p:to>
                                        <p:strVal val="visible"/>
                                      </p:to>
                                    </p:set>
                                    <p:animEffect transition="in" filter="fade">
                                      <p:cBhvr>
                                        <p:cTn id="71" dur="500"/>
                                        <p:tgtEl>
                                          <p:spTgt spid="5">
                                            <p:graphicEl>
                                              <a:dgm id="{7EA3C858-45B8-45DD-873C-751094C012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brasi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55526"/>
            <a:ext cx="84772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8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p:nvPr/>
        </p:nvSpPr>
        <p:spPr>
          <a:xfrm>
            <a:off x="1526483" y="1167594"/>
            <a:ext cx="6143372" cy="1915908"/>
          </a:xfrm>
          <a:prstGeom prst="rect">
            <a:avLst/>
          </a:prstGeom>
          <a:noFill/>
          <a:ln>
            <a:noFill/>
          </a:ln>
        </p:spPr>
        <p:txBody>
          <a:bodyPr lIns="68569" tIns="34275" rIns="68569" bIns="34275" anchor="t" anchorCtr="0">
            <a:noAutofit/>
          </a:bodyPr>
          <a:lstStyle/>
          <a:p>
            <a:pPr algn="ctr">
              <a:buClr>
                <a:srgbClr val="000000"/>
              </a:buClr>
            </a:pPr>
            <a:endParaRPr sz="1500" dirty="0">
              <a:solidFill>
                <a:schemeClr val="dk1"/>
              </a:solidFill>
              <a:latin typeface="Rambla"/>
              <a:ea typeface="Rambla"/>
              <a:cs typeface="Rambla"/>
              <a:sym typeface="Rambla"/>
            </a:endParaRPr>
          </a:p>
          <a:p>
            <a:pPr algn="ctr">
              <a:buClr>
                <a:schemeClr val="dk1"/>
              </a:buClr>
              <a:buSzPct val="25000"/>
            </a:pPr>
            <a:r>
              <a:rPr lang="pt-BR" sz="1500" b="1" dirty="0">
                <a:solidFill>
                  <a:schemeClr val="dk1"/>
                </a:solidFill>
                <a:latin typeface="Rambla"/>
                <a:ea typeface="Rambla"/>
                <a:cs typeface="Rambla"/>
                <a:sym typeface="Rambla"/>
              </a:rPr>
              <a:t>REPEAS</a:t>
            </a:r>
          </a:p>
          <a:p>
            <a:pPr algn="ctr">
              <a:buClr>
                <a:schemeClr val="dk1"/>
              </a:buClr>
              <a:buSzPct val="25000"/>
            </a:pPr>
            <a:r>
              <a:rPr lang="pt-BR" sz="1500" dirty="0">
                <a:solidFill>
                  <a:schemeClr val="dk1"/>
                </a:solidFill>
                <a:latin typeface="Rambla"/>
                <a:ea typeface="Rambla"/>
                <a:cs typeface="Rambla"/>
                <a:sym typeface="Rambla"/>
              </a:rPr>
              <a:t>Rede de Pesquisadores Associados </a:t>
            </a:r>
          </a:p>
          <a:p>
            <a:pPr algn="ctr">
              <a:buClr>
                <a:schemeClr val="dk1"/>
              </a:buClr>
              <a:buSzPct val="25000"/>
            </a:pPr>
            <a:r>
              <a:rPr lang="pt-BR" sz="1500" u="sng" dirty="0">
                <a:solidFill>
                  <a:schemeClr val="hlink"/>
                </a:solidFill>
                <a:latin typeface="Rambla"/>
                <a:ea typeface="Rambla"/>
                <a:cs typeface="Rambla"/>
                <a:sym typeface="Rambla"/>
                <a:hlinkClick r:id="rId3"/>
              </a:rPr>
              <a:t>http://www.repeas.com.br</a:t>
            </a:r>
          </a:p>
          <a:p>
            <a:pPr algn="ctr">
              <a:buClr>
                <a:srgbClr val="000000"/>
              </a:buClr>
            </a:pPr>
            <a:endParaRPr sz="1500" dirty="0">
              <a:solidFill>
                <a:schemeClr val="dk1"/>
              </a:solidFill>
              <a:latin typeface="Rambla"/>
              <a:ea typeface="Rambla"/>
              <a:cs typeface="Rambla"/>
              <a:sym typeface="Rambla"/>
            </a:endParaRPr>
          </a:p>
        </p:txBody>
      </p:sp>
      <p:pic>
        <p:nvPicPr>
          <p:cNvPr id="135" name="Shape 135"/>
          <p:cNvPicPr preferRelativeResize="0"/>
          <p:nvPr/>
        </p:nvPicPr>
        <p:blipFill rotWithShape="1">
          <a:blip r:embed="rId4">
            <a:alphaModFix/>
          </a:blip>
          <a:srcRect l="12856" t="10787" r="56832" b="76330"/>
          <a:stretch/>
        </p:blipFill>
        <p:spPr>
          <a:xfrm>
            <a:off x="2919862" y="2571750"/>
            <a:ext cx="3356613" cy="802481"/>
          </a:xfrm>
          <a:prstGeom prst="rect">
            <a:avLst/>
          </a:prstGeom>
          <a:noFill/>
          <a:ln>
            <a:noFill/>
          </a:ln>
        </p:spPr>
      </p:pic>
      <p:sp>
        <p:nvSpPr>
          <p:cNvPr id="144" name="Shape 144"/>
          <p:cNvSpPr txBox="1">
            <a:spLocks noGrp="1"/>
          </p:cNvSpPr>
          <p:nvPr>
            <p:ph type="sldNum" sz="quarter" idx="12"/>
          </p:nvPr>
        </p:nvSpPr>
        <p:spPr>
          <a:prstGeom prst="rect">
            <a:avLst/>
          </a:prstGeom>
          <a:noFill/>
          <a:ln>
            <a:noFill/>
          </a:ln>
        </p:spPr>
        <p:txBody>
          <a:bodyPr lIns="68569" tIns="34275" rIns="68569" bIns="34275" anchor="b" anchorCtr="0">
            <a:noAutofit/>
          </a:bodyPr>
          <a:lstStyle/>
          <a:p>
            <a:pPr algn="r">
              <a:buClr>
                <a:srgbClr val="888888"/>
              </a:buClr>
              <a:buSzPct val="25000"/>
            </a:pPr>
            <a:fld id="{00000000-1234-1234-1234-123412341234}" type="slidenum">
              <a:rPr lang="pt-BR" sz="900">
                <a:solidFill>
                  <a:srgbClr val="888888"/>
                </a:solidFill>
                <a:latin typeface="Calibri"/>
                <a:ea typeface="Calibri"/>
                <a:cs typeface="Calibri"/>
                <a:sym typeface="Calibri"/>
              </a:rPr>
              <a:pPr algn="r">
                <a:buClr>
                  <a:srgbClr val="888888"/>
                </a:buClr>
                <a:buSzPct val="25000"/>
              </a:pPr>
              <a:t>18</a:t>
            </a:fld>
            <a:endParaRPr lang="pt-BR" sz="900">
              <a:solidFill>
                <a:srgbClr val="888888"/>
              </a:solidFill>
              <a:latin typeface="Calibri"/>
              <a:ea typeface="Calibri"/>
              <a:cs typeface="Calibri"/>
              <a:sym typeface="Calibri"/>
            </a:endParaRPr>
          </a:p>
        </p:txBody>
      </p:sp>
      <p:sp>
        <p:nvSpPr>
          <p:cNvPr id="13" name="Subtitle 2"/>
          <p:cNvSpPr txBox="1">
            <a:spLocks/>
          </p:cNvSpPr>
          <p:nvPr/>
        </p:nvSpPr>
        <p:spPr>
          <a:xfrm>
            <a:off x="1371600" y="3651870"/>
            <a:ext cx="6400800" cy="1044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dirty="0" smtClean="0"/>
              <a:t>Eng. Cristiano Augusto Trein, </a:t>
            </a:r>
            <a:r>
              <a:rPr lang="pt-BR" dirty="0" err="1" smtClean="0"/>
              <a:t>M.Sc</a:t>
            </a:r>
            <a:r>
              <a:rPr lang="pt-BR" dirty="0" smtClean="0"/>
              <a:t>, Ph.D.</a:t>
            </a:r>
          </a:p>
          <a:p>
            <a:pPr marL="0" indent="0" algn="ctr">
              <a:buNone/>
            </a:pPr>
            <a:r>
              <a:rPr lang="pt-BR" sz="1200" dirty="0" smtClean="0"/>
              <a:t>Brasília – DF, 12 de Março de 2018</a:t>
            </a:r>
          </a:p>
          <a:p>
            <a:pPr marL="0" indent="0" algn="ctr">
              <a:buNone/>
            </a:pPr>
            <a:r>
              <a:rPr lang="pt-BR" sz="1200" dirty="0" smtClean="0"/>
              <a:t>cristiano.trein@repeas.com.br</a:t>
            </a:r>
            <a:endParaRPr lang="pt-BR" sz="1200" dirty="0"/>
          </a:p>
        </p:txBody>
      </p:sp>
    </p:spTree>
    <p:extLst>
      <p:ext uri="{BB962C8B-B14F-4D97-AF65-F5344CB8AC3E}">
        <p14:creationId xmlns:p14="http://schemas.microsoft.com/office/powerpoint/2010/main" val="31519529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mundo glob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03110"/>
            <a:ext cx="2148372" cy="21483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populaçã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024" y="3438850"/>
            <a:ext cx="1359445" cy="77014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293557" y="2931483"/>
            <a:ext cx="1822398" cy="720000"/>
          </a:xfrm>
        </p:spPr>
        <p:txBody>
          <a:bodyPr>
            <a:normAutofit/>
          </a:bodyPr>
          <a:lstStyle/>
          <a:p>
            <a:r>
              <a:rPr lang="pt-BR" sz="1600" dirty="0" smtClean="0"/>
              <a:t>2040 - 9 bilhões</a:t>
            </a:r>
            <a:endParaRPr lang="pt-BR" sz="1600" dirty="0"/>
          </a:p>
        </p:txBody>
      </p:sp>
      <p:sp>
        <p:nvSpPr>
          <p:cNvPr id="6" name="Título 1"/>
          <p:cNvSpPr txBox="1">
            <a:spLocks/>
          </p:cNvSpPr>
          <p:nvPr/>
        </p:nvSpPr>
        <p:spPr>
          <a:xfrm>
            <a:off x="174410" y="4054922"/>
            <a:ext cx="2073496"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pt-BR" sz="1600" dirty="0" smtClean="0"/>
              <a:t>2017 - 7,6 bilhões</a:t>
            </a:r>
            <a:endParaRPr lang="pt-BR" sz="1600" dirty="0"/>
          </a:p>
        </p:txBody>
      </p:sp>
      <p:sp>
        <p:nvSpPr>
          <p:cNvPr id="3" name="Seta para Cima 2"/>
          <p:cNvSpPr/>
          <p:nvPr/>
        </p:nvSpPr>
        <p:spPr>
          <a:xfrm>
            <a:off x="904293" y="3478005"/>
            <a:ext cx="576064" cy="756044"/>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1032" name="Picture 8" descr="Resultado de imagem para eletricid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608" y="1055428"/>
            <a:ext cx="972629" cy="107262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0" y="0"/>
            <a:ext cx="299255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Tendência mundial</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7" name="Seta Entalhada para a Direita 6"/>
          <p:cNvSpPr/>
          <p:nvPr/>
        </p:nvSpPr>
        <p:spPr>
          <a:xfrm rot="5400000">
            <a:off x="2131789" y="2455441"/>
            <a:ext cx="1212269" cy="580791"/>
          </a:xfrm>
          <a:prstGeom prst="notch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13" name="Título 1"/>
          <p:cNvSpPr txBox="1">
            <a:spLocks/>
          </p:cNvSpPr>
          <p:nvPr/>
        </p:nvSpPr>
        <p:spPr>
          <a:xfrm>
            <a:off x="288534" y="779292"/>
            <a:ext cx="1822398"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pt-BR" sz="1600" dirty="0" smtClean="0"/>
              <a:t>2040</a:t>
            </a:r>
            <a:endParaRPr lang="pt-BR" sz="1600" dirty="0"/>
          </a:p>
        </p:txBody>
      </p:sp>
      <p:sp>
        <p:nvSpPr>
          <p:cNvPr id="14" name="Título 1"/>
          <p:cNvSpPr txBox="1">
            <a:spLocks/>
          </p:cNvSpPr>
          <p:nvPr/>
        </p:nvSpPr>
        <p:spPr>
          <a:xfrm>
            <a:off x="156710" y="2084809"/>
            <a:ext cx="2073496"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pt-BR" sz="1600" dirty="0" smtClean="0"/>
              <a:t>2017</a:t>
            </a:r>
            <a:endParaRPr lang="pt-BR" sz="1600" dirty="0"/>
          </a:p>
        </p:txBody>
      </p:sp>
      <p:sp>
        <p:nvSpPr>
          <p:cNvPr id="15" name="Seta para Cima 14"/>
          <p:cNvSpPr/>
          <p:nvPr/>
        </p:nvSpPr>
        <p:spPr>
          <a:xfrm>
            <a:off x="904293" y="1357779"/>
            <a:ext cx="576064" cy="756044"/>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16" name="Título 1"/>
          <p:cNvSpPr txBox="1">
            <a:spLocks/>
          </p:cNvSpPr>
          <p:nvPr/>
        </p:nvSpPr>
        <p:spPr>
          <a:xfrm>
            <a:off x="6948264" y="4299942"/>
            <a:ext cx="2160240" cy="284469"/>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lgn="r"/>
            <a:r>
              <a:rPr lang="pt-BR" sz="1100" b="1" dirty="0" smtClean="0"/>
              <a:t>Fonte</a:t>
            </a:r>
            <a:r>
              <a:rPr lang="pt-BR" sz="1100" dirty="0"/>
              <a:t>: </a:t>
            </a:r>
            <a:r>
              <a:rPr lang="pt-BR" sz="1100" dirty="0" smtClean="0"/>
              <a:t>IEA World Energy Outlook 2017</a:t>
            </a:r>
            <a:endParaRPr lang="pt-BR" sz="1100" dirty="0"/>
          </a:p>
        </p:txBody>
      </p:sp>
      <p:sp>
        <p:nvSpPr>
          <p:cNvPr id="4" name="Retângulo 3"/>
          <p:cNvSpPr/>
          <p:nvPr/>
        </p:nvSpPr>
        <p:spPr>
          <a:xfrm>
            <a:off x="1468681" y="1617871"/>
            <a:ext cx="752129" cy="369332"/>
          </a:xfrm>
          <a:prstGeom prst="rect">
            <a:avLst/>
          </a:prstGeom>
        </p:spPr>
        <p:txBody>
          <a:bodyPr wrap="none">
            <a:spAutoFit/>
          </a:bodyPr>
          <a:lstStyle/>
          <a:p>
            <a:r>
              <a:rPr lang="pt-BR" dirty="0">
                <a:solidFill>
                  <a:srgbClr val="002060"/>
                </a:solidFill>
              </a:rPr>
              <a:t>+ </a:t>
            </a:r>
            <a:r>
              <a:rPr lang="pt-BR" dirty="0" smtClean="0">
                <a:solidFill>
                  <a:srgbClr val="002060"/>
                </a:solidFill>
              </a:rPr>
              <a:t>30%</a:t>
            </a:r>
            <a:endParaRPr lang="pt-BR" dirty="0">
              <a:solidFill>
                <a:srgbClr val="002060"/>
              </a:solidFill>
            </a:endParaRPr>
          </a:p>
        </p:txBody>
      </p:sp>
      <p:sp>
        <p:nvSpPr>
          <p:cNvPr id="17" name="Retângulo 16"/>
          <p:cNvSpPr/>
          <p:nvPr/>
        </p:nvSpPr>
        <p:spPr>
          <a:xfrm>
            <a:off x="1382891" y="3737253"/>
            <a:ext cx="752129" cy="369332"/>
          </a:xfrm>
          <a:prstGeom prst="rect">
            <a:avLst/>
          </a:prstGeom>
        </p:spPr>
        <p:txBody>
          <a:bodyPr wrap="none">
            <a:spAutoFit/>
          </a:bodyPr>
          <a:lstStyle/>
          <a:p>
            <a:r>
              <a:rPr lang="pt-BR" dirty="0">
                <a:solidFill>
                  <a:srgbClr val="002060"/>
                </a:solidFill>
              </a:rPr>
              <a:t>+ </a:t>
            </a:r>
            <a:r>
              <a:rPr lang="pt-BR" dirty="0" smtClean="0">
                <a:solidFill>
                  <a:srgbClr val="002060"/>
                </a:solidFill>
              </a:rPr>
              <a:t>18%</a:t>
            </a:r>
            <a:endParaRPr lang="pt-BR" dirty="0">
              <a:solidFill>
                <a:srgbClr val="002060"/>
              </a:solidFill>
            </a:endParaRPr>
          </a:p>
        </p:txBody>
      </p:sp>
      <p:sp>
        <p:nvSpPr>
          <p:cNvPr id="8" name="Elipse 7"/>
          <p:cNvSpPr/>
          <p:nvPr/>
        </p:nvSpPr>
        <p:spPr>
          <a:xfrm>
            <a:off x="1480357" y="1499292"/>
            <a:ext cx="740453" cy="628756"/>
          </a:xfrm>
          <a:prstGeom prst="ellipse">
            <a:avLst/>
          </a:prstGeom>
          <a:no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p:cNvSpPr/>
          <p:nvPr/>
        </p:nvSpPr>
        <p:spPr>
          <a:xfrm>
            <a:off x="1403648" y="3599178"/>
            <a:ext cx="740453" cy="628756"/>
          </a:xfrm>
          <a:prstGeom prst="ellipse">
            <a:avLst/>
          </a:prstGeom>
          <a:no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9459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500"/>
                            </p:stCondLst>
                            <p:childTnLst>
                              <p:par>
                                <p:cTn id="37" presetID="26" presetClass="emph" presetSubtype="0" fill="hold" grpId="1" nodeType="afterEffect">
                                  <p:stCondLst>
                                    <p:cond delay="0"/>
                                  </p:stCondLst>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par>
                          <p:cTn id="62" fill="hold">
                            <p:stCondLst>
                              <p:cond delay="2000"/>
                            </p:stCondLst>
                            <p:childTnLst>
                              <p:par>
                                <p:cTn id="63" presetID="26" presetClass="emph" presetSubtype="0" fill="hold" grpId="1" nodeType="after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P spid="7" grpId="0" animBg="1"/>
      <p:bldP spid="7" grpId="1" animBg="1"/>
      <p:bldP spid="13" grpId="0"/>
      <p:bldP spid="14" grpId="0"/>
      <p:bldP spid="15" grpId="0" animBg="1"/>
      <p:bldP spid="15" grpId="1" animBg="1"/>
      <p:bldP spid="16" grpId="0"/>
      <p:bldP spid="4" grpId="0"/>
      <p:bldP spid="17" grpId="0"/>
      <p:bldP spid="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741535730"/>
              </p:ext>
            </p:extLst>
          </p:nvPr>
        </p:nvGraphicFramePr>
        <p:xfrm>
          <a:off x="107504" y="757485"/>
          <a:ext cx="9001000" cy="3686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ângulo 4"/>
          <p:cNvSpPr/>
          <p:nvPr/>
        </p:nvSpPr>
        <p:spPr>
          <a:xfrm>
            <a:off x="0" y="0"/>
            <a:ext cx="299255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Tendência mundial</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9" name="Título 1"/>
          <p:cNvSpPr txBox="1">
            <a:spLocks/>
          </p:cNvSpPr>
          <p:nvPr/>
        </p:nvSpPr>
        <p:spPr>
          <a:xfrm>
            <a:off x="6948264" y="4299942"/>
            <a:ext cx="2160240" cy="284469"/>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lgn="r"/>
            <a:r>
              <a:rPr lang="pt-BR" sz="1100" b="1" dirty="0" smtClean="0"/>
              <a:t>Fonte</a:t>
            </a:r>
            <a:r>
              <a:rPr lang="pt-BR" sz="1100" dirty="0"/>
              <a:t>: </a:t>
            </a:r>
            <a:r>
              <a:rPr lang="pt-BR" sz="1100" dirty="0" smtClean="0"/>
              <a:t>IEA World Energy Outlook 2017</a:t>
            </a:r>
            <a:endParaRPr lang="pt-BR" sz="1100" dirty="0"/>
          </a:p>
        </p:txBody>
      </p:sp>
    </p:spTree>
    <p:extLst>
      <p:ext uri="{BB962C8B-B14F-4D97-AF65-F5344CB8AC3E}">
        <p14:creationId xmlns:p14="http://schemas.microsoft.com/office/powerpoint/2010/main" val="8133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4B67F3-ADCD-4008-BCC5-DD4BCE43A8AC}"/>
                                            </p:graphicEl>
                                          </p:spTgt>
                                        </p:tgtEl>
                                        <p:attrNameLst>
                                          <p:attrName>style.visibility</p:attrName>
                                        </p:attrNameLst>
                                      </p:cBhvr>
                                      <p:to>
                                        <p:strVal val="visible"/>
                                      </p:to>
                                    </p:set>
                                    <p:animEffect transition="in" filter="fade">
                                      <p:cBhvr>
                                        <p:cTn id="12" dur="500"/>
                                        <p:tgtEl>
                                          <p:spTgt spid="8">
                                            <p:graphicEl>
                                              <a:dgm id="{4A4B67F3-ADCD-4008-BCC5-DD4BCE43A8A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610B4AEA-8A4A-4950-B9B4-1F471D904364}"/>
                                            </p:graphicEl>
                                          </p:spTgt>
                                        </p:tgtEl>
                                        <p:attrNameLst>
                                          <p:attrName>style.visibility</p:attrName>
                                        </p:attrNameLst>
                                      </p:cBhvr>
                                      <p:to>
                                        <p:strVal val="visible"/>
                                      </p:to>
                                    </p:set>
                                    <p:animEffect transition="in" filter="fade">
                                      <p:cBhvr>
                                        <p:cTn id="17" dur="500"/>
                                        <p:tgtEl>
                                          <p:spTgt spid="8">
                                            <p:graphicEl>
                                              <a:dgm id="{610B4AEA-8A4A-4950-B9B4-1F471D904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76646286-C6D4-4BEC-A2CD-619664E6246F}"/>
                                            </p:graphicEl>
                                          </p:spTgt>
                                        </p:tgtEl>
                                        <p:attrNameLst>
                                          <p:attrName>style.visibility</p:attrName>
                                        </p:attrNameLst>
                                      </p:cBhvr>
                                      <p:to>
                                        <p:strVal val="visible"/>
                                      </p:to>
                                    </p:set>
                                    <p:animEffect transition="in" filter="fade">
                                      <p:cBhvr>
                                        <p:cTn id="22" dur="500"/>
                                        <p:tgtEl>
                                          <p:spTgt spid="8">
                                            <p:graphicEl>
                                              <a:dgm id="{76646286-C6D4-4BEC-A2CD-619664E6246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0AB37ADF-C082-4436-A03A-669C424BB408}"/>
                                            </p:graphicEl>
                                          </p:spTgt>
                                        </p:tgtEl>
                                        <p:attrNameLst>
                                          <p:attrName>style.visibility</p:attrName>
                                        </p:attrNameLst>
                                      </p:cBhvr>
                                      <p:to>
                                        <p:strVal val="visible"/>
                                      </p:to>
                                    </p:set>
                                    <p:animEffect transition="in" filter="fade">
                                      <p:cBhvr>
                                        <p:cTn id="27" dur="500"/>
                                        <p:tgtEl>
                                          <p:spTgt spid="8">
                                            <p:graphicEl>
                                              <a:dgm id="{0AB37ADF-C082-4436-A03A-669C424BB40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BA9A3081-830B-428E-BAA0-A45ED11E07DE}"/>
                                            </p:graphicEl>
                                          </p:spTgt>
                                        </p:tgtEl>
                                        <p:attrNameLst>
                                          <p:attrName>style.visibility</p:attrName>
                                        </p:attrNameLst>
                                      </p:cBhvr>
                                      <p:to>
                                        <p:strVal val="visible"/>
                                      </p:to>
                                    </p:set>
                                    <p:animEffect transition="in" filter="fade">
                                      <p:cBhvr>
                                        <p:cTn id="32" dur="500"/>
                                        <p:tgtEl>
                                          <p:spTgt spid="8">
                                            <p:graphicEl>
                                              <a:dgm id="{BA9A3081-830B-428E-BAA0-A45ED11E07D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A331AB83-D0D9-4352-97E1-B473571ABA02}"/>
                                            </p:graphicEl>
                                          </p:spTgt>
                                        </p:tgtEl>
                                        <p:attrNameLst>
                                          <p:attrName>style.visibility</p:attrName>
                                        </p:attrNameLst>
                                      </p:cBhvr>
                                      <p:to>
                                        <p:strVal val="visible"/>
                                      </p:to>
                                    </p:set>
                                    <p:animEffect transition="in" filter="fade">
                                      <p:cBhvr>
                                        <p:cTn id="37" dur="500"/>
                                        <p:tgtEl>
                                          <p:spTgt spid="8">
                                            <p:graphicEl>
                                              <a:dgm id="{A331AB83-D0D9-4352-97E1-B473571ABA0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99B7B232-F1F6-47FB-92FB-5A367654DC2D}"/>
                                            </p:graphicEl>
                                          </p:spTgt>
                                        </p:tgtEl>
                                        <p:attrNameLst>
                                          <p:attrName>style.visibility</p:attrName>
                                        </p:attrNameLst>
                                      </p:cBhvr>
                                      <p:to>
                                        <p:strVal val="visible"/>
                                      </p:to>
                                    </p:set>
                                    <p:animEffect transition="in" filter="fade">
                                      <p:cBhvr>
                                        <p:cTn id="42" dur="500"/>
                                        <p:tgtEl>
                                          <p:spTgt spid="8">
                                            <p:graphicEl>
                                              <a:dgm id="{99B7B232-F1F6-47FB-92FB-5A367654DC2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5937BA1D-EC03-4920-8EA1-5E0451C0D30F}"/>
                                            </p:graphicEl>
                                          </p:spTgt>
                                        </p:tgtEl>
                                        <p:attrNameLst>
                                          <p:attrName>style.visibility</p:attrName>
                                        </p:attrNameLst>
                                      </p:cBhvr>
                                      <p:to>
                                        <p:strVal val="visible"/>
                                      </p:to>
                                    </p:set>
                                    <p:animEffect transition="in" filter="fade">
                                      <p:cBhvr>
                                        <p:cTn id="47" dur="500"/>
                                        <p:tgtEl>
                                          <p:spTgt spid="8">
                                            <p:graphicEl>
                                              <a:dgm id="{5937BA1D-EC03-4920-8EA1-5E0451C0D3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594320" y="887472"/>
          <a:ext cx="3960440" cy="1612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ângulo 6"/>
          <p:cNvSpPr/>
          <p:nvPr/>
        </p:nvSpPr>
        <p:spPr>
          <a:xfrm>
            <a:off x="0" y="0"/>
            <a:ext cx="299255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Tendência mundial</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8" name="Agrupar 7"/>
          <p:cNvGrpSpPr/>
          <p:nvPr/>
        </p:nvGrpSpPr>
        <p:grpSpPr>
          <a:xfrm>
            <a:off x="2771800" y="513848"/>
            <a:ext cx="5974252" cy="472320"/>
            <a:chOff x="450050" y="8548"/>
            <a:chExt cx="6300700" cy="472320"/>
          </a:xfrm>
          <a:scene3d>
            <a:camera prst="orthographicFront"/>
            <a:lightRig rig="flat" dir="t"/>
          </a:scene3d>
        </p:grpSpPr>
        <p:sp>
          <p:nvSpPr>
            <p:cNvPr id="10" name="Retângulo Arredondado 9"/>
            <p:cNvSpPr/>
            <p:nvPr/>
          </p:nvSpPr>
          <p:spPr>
            <a:xfrm>
              <a:off x="450050" y="8548"/>
              <a:ext cx="6300700" cy="4723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CaixaDeTexto 10"/>
            <p:cNvSpPr txBox="1"/>
            <p:nvPr/>
          </p:nvSpPr>
          <p:spPr>
            <a:xfrm>
              <a:off x="473107" y="31605"/>
              <a:ext cx="6254586"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err="1" smtClean="0"/>
                <a:t>Processo</a:t>
              </a:r>
              <a:r>
                <a:rPr lang="en-US" sz="1400" b="0" i="0" kern="1200" dirty="0" smtClean="0"/>
                <a:t> de </a:t>
              </a:r>
              <a:r>
                <a:rPr lang="en-US" sz="1400" b="0" i="0" kern="1200" dirty="0" err="1" smtClean="0"/>
                <a:t>urbanização</a:t>
              </a:r>
              <a:r>
                <a:rPr lang="en-US" sz="1400" b="0" i="0" kern="1200" dirty="0" smtClean="0"/>
                <a:t> </a:t>
              </a:r>
              <a:r>
                <a:rPr lang="en-US" sz="1400" b="0" i="0" kern="1200" dirty="0" err="1" smtClean="0"/>
                <a:t>mundial</a:t>
              </a:r>
              <a:r>
                <a:rPr lang="en-US" sz="1400" b="0" i="0" kern="1200" dirty="0" smtClean="0"/>
                <a:t> </a:t>
              </a:r>
              <a:r>
                <a:rPr lang="en-US" sz="1400" b="0" i="0" kern="1200" dirty="0" err="1" smtClean="0"/>
                <a:t>cria</a:t>
              </a:r>
              <a:r>
                <a:rPr lang="en-US" sz="1400" b="0" i="0" kern="1200" dirty="0" smtClean="0"/>
                <a:t> o </a:t>
              </a:r>
              <a:r>
                <a:rPr lang="en-US" sz="1400" b="0" i="0" kern="1200" dirty="0" err="1" smtClean="0"/>
                <a:t>equivalente</a:t>
              </a:r>
              <a:r>
                <a:rPr lang="en-US" sz="1400" b="0" i="0" kern="1200" dirty="0" smtClean="0"/>
                <a:t> a </a:t>
              </a:r>
              <a:r>
                <a:rPr lang="en-US" sz="1400" b="0" i="0" kern="1200" dirty="0" err="1" smtClean="0"/>
                <a:t>três</a:t>
              </a:r>
              <a:r>
                <a:rPr lang="en-US" sz="1400" b="0" i="0" kern="1200" dirty="0" smtClean="0"/>
                <a:t> </a:t>
              </a:r>
              <a:r>
                <a:rPr lang="en-US" sz="1400" b="0" i="0" kern="1200" dirty="0" err="1" smtClean="0"/>
                <a:t>cidades</a:t>
              </a:r>
              <a:r>
                <a:rPr lang="en-US" sz="1400" b="0" i="0" kern="1200" dirty="0" smtClean="0"/>
                <a:t> do </a:t>
              </a:r>
              <a:r>
                <a:rPr lang="en-US" sz="1400" b="0" i="0" kern="1200" dirty="0" err="1" smtClean="0"/>
                <a:t>porte</a:t>
              </a:r>
              <a:r>
                <a:rPr lang="en-US" sz="1400" b="0" i="0" kern="1200" dirty="0" smtClean="0"/>
                <a:t> de Shanghai </a:t>
              </a:r>
              <a:r>
                <a:rPr lang="en-US" sz="1400" b="0" i="0" kern="1200" dirty="0" err="1" smtClean="0"/>
                <a:t>por</a:t>
              </a:r>
              <a:r>
                <a:rPr lang="en-US" sz="1400" b="0" i="0" kern="1200" dirty="0" smtClean="0"/>
                <a:t> </a:t>
              </a:r>
              <a:r>
                <a:rPr lang="en-US" sz="1400" b="0" i="0" kern="1200" dirty="0" err="1" smtClean="0"/>
                <a:t>ano</a:t>
              </a:r>
              <a:r>
                <a:rPr lang="en-US" sz="1400" b="0" i="0" kern="1200" dirty="0" smtClean="0"/>
                <a:t> (25 </a:t>
              </a:r>
              <a:r>
                <a:rPr lang="en-US" sz="1400" b="0" i="0" kern="1200" dirty="0" err="1" smtClean="0"/>
                <a:t>milhões</a:t>
              </a:r>
              <a:r>
                <a:rPr lang="en-US" sz="1400" b="0" i="0" kern="1200" dirty="0" smtClean="0"/>
                <a:t> de </a:t>
              </a:r>
              <a:r>
                <a:rPr lang="en-US" sz="1400" b="0" i="0" kern="1200" dirty="0" err="1" smtClean="0"/>
                <a:t>habitantes</a:t>
              </a:r>
              <a:r>
                <a:rPr lang="en-US" sz="1400" b="0" i="0" kern="1200" dirty="0" smtClean="0"/>
                <a:t>)</a:t>
              </a:r>
              <a:endParaRPr lang="pt-BR" sz="1400" b="0" i="0" kern="1200" dirty="0"/>
            </a:p>
          </p:txBody>
        </p:sp>
      </p:grpSp>
      <p:pic>
        <p:nvPicPr>
          <p:cNvPr id="13" name="Picture 4" descr="Resultado de imagem para mundo glob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1503110"/>
            <a:ext cx="2148372" cy="214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6430478D-2D41-4A65-9244-E6A759E6A0A2}"/>
                                            </p:graphicEl>
                                          </p:spTgt>
                                        </p:tgtEl>
                                        <p:attrNameLst>
                                          <p:attrName>style.visibility</p:attrName>
                                        </p:attrNameLst>
                                      </p:cBhvr>
                                      <p:to>
                                        <p:strVal val="visible"/>
                                      </p:to>
                                    </p:set>
                                    <p:animEffect transition="in" filter="fade">
                                      <p:cBhvr>
                                        <p:cTn id="12" dur="500"/>
                                        <p:tgtEl>
                                          <p:spTgt spid="3">
                                            <p:graphicEl>
                                              <a:dgm id="{6430478D-2D41-4A65-9244-E6A759E6A0A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9ECDDC9D-1779-4A73-9601-B209BA9AE5E1}"/>
                                            </p:graphicEl>
                                          </p:spTgt>
                                        </p:tgtEl>
                                        <p:attrNameLst>
                                          <p:attrName>style.visibility</p:attrName>
                                        </p:attrNameLst>
                                      </p:cBhvr>
                                      <p:to>
                                        <p:strVal val="visible"/>
                                      </p:to>
                                    </p:set>
                                    <p:animEffect transition="in" filter="fade">
                                      <p:cBhvr>
                                        <p:cTn id="15" dur="500"/>
                                        <p:tgtEl>
                                          <p:spTgt spid="3">
                                            <p:graphicEl>
                                              <a:dgm id="{9ECDDC9D-1779-4A73-9601-B209BA9AE5E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DD349029-D4E7-45FA-A5EE-32A7D28673A7}"/>
                                            </p:graphicEl>
                                          </p:spTgt>
                                        </p:tgtEl>
                                        <p:attrNameLst>
                                          <p:attrName>style.visibility</p:attrName>
                                        </p:attrNameLst>
                                      </p:cBhvr>
                                      <p:to>
                                        <p:strVal val="visible"/>
                                      </p:to>
                                    </p:set>
                                    <p:animEffect transition="in" filter="fade">
                                      <p:cBhvr>
                                        <p:cTn id="20" dur="500"/>
                                        <p:tgtEl>
                                          <p:spTgt spid="3">
                                            <p:graphicEl>
                                              <a:dgm id="{DD349029-D4E7-45FA-A5EE-32A7D28673A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647E28FE-0D38-407C-AC64-6DD3B98D6055}"/>
                                            </p:graphicEl>
                                          </p:spTgt>
                                        </p:tgtEl>
                                        <p:attrNameLst>
                                          <p:attrName>style.visibility</p:attrName>
                                        </p:attrNameLst>
                                      </p:cBhvr>
                                      <p:to>
                                        <p:strVal val="visible"/>
                                      </p:to>
                                    </p:set>
                                    <p:animEffect transition="in" filter="fade">
                                      <p:cBhvr>
                                        <p:cTn id="23" dur="500"/>
                                        <p:tgtEl>
                                          <p:spTgt spid="3">
                                            <p:graphicEl>
                                              <a:dgm id="{647E28FE-0D38-407C-AC64-6DD3B98D605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594320" y="887472"/>
          <a:ext cx="3960440" cy="1612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ângulo 6"/>
          <p:cNvSpPr/>
          <p:nvPr/>
        </p:nvSpPr>
        <p:spPr>
          <a:xfrm>
            <a:off x="0" y="0"/>
            <a:ext cx="299255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Tendência mundial</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8" name="Agrupar 7"/>
          <p:cNvGrpSpPr/>
          <p:nvPr/>
        </p:nvGrpSpPr>
        <p:grpSpPr>
          <a:xfrm>
            <a:off x="2771800" y="513848"/>
            <a:ext cx="5974252" cy="472320"/>
            <a:chOff x="450050" y="8548"/>
            <a:chExt cx="6300700" cy="472320"/>
          </a:xfrm>
          <a:scene3d>
            <a:camera prst="orthographicFront"/>
            <a:lightRig rig="flat" dir="t"/>
          </a:scene3d>
        </p:grpSpPr>
        <p:sp>
          <p:nvSpPr>
            <p:cNvPr id="10" name="Retângulo Arredondado 9"/>
            <p:cNvSpPr/>
            <p:nvPr/>
          </p:nvSpPr>
          <p:spPr>
            <a:xfrm>
              <a:off x="450050" y="8548"/>
              <a:ext cx="6300700" cy="4723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CaixaDeTexto 10"/>
            <p:cNvSpPr txBox="1"/>
            <p:nvPr/>
          </p:nvSpPr>
          <p:spPr>
            <a:xfrm>
              <a:off x="473107" y="31605"/>
              <a:ext cx="6254586"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err="1" smtClean="0"/>
                <a:t>Processo</a:t>
              </a:r>
              <a:r>
                <a:rPr lang="en-US" sz="1400" b="0" i="0" kern="1200" dirty="0" smtClean="0"/>
                <a:t> de </a:t>
              </a:r>
              <a:r>
                <a:rPr lang="en-US" sz="1400" b="0" i="0" kern="1200" dirty="0" err="1" smtClean="0"/>
                <a:t>urbanização</a:t>
              </a:r>
              <a:r>
                <a:rPr lang="en-US" sz="1400" b="0" i="0" kern="1200" dirty="0" smtClean="0"/>
                <a:t> </a:t>
              </a:r>
              <a:r>
                <a:rPr lang="en-US" sz="1400" b="0" i="0" kern="1200" dirty="0" err="1" smtClean="0"/>
                <a:t>mundial</a:t>
              </a:r>
              <a:r>
                <a:rPr lang="en-US" sz="1400" b="0" i="0" kern="1200" dirty="0" smtClean="0"/>
                <a:t> </a:t>
              </a:r>
              <a:r>
                <a:rPr lang="en-US" sz="1400" b="0" i="0" kern="1200" dirty="0" err="1" smtClean="0"/>
                <a:t>cria</a:t>
              </a:r>
              <a:r>
                <a:rPr lang="en-US" sz="1400" b="0" i="0" kern="1200" dirty="0" smtClean="0"/>
                <a:t> o </a:t>
              </a:r>
              <a:r>
                <a:rPr lang="en-US" sz="1400" b="0" i="0" kern="1200" dirty="0" err="1" smtClean="0"/>
                <a:t>equivalente</a:t>
              </a:r>
              <a:r>
                <a:rPr lang="en-US" sz="1400" b="0" i="0" kern="1200" dirty="0" smtClean="0"/>
                <a:t> a </a:t>
              </a:r>
              <a:r>
                <a:rPr lang="en-US" sz="1400" b="0" i="0" kern="1200" dirty="0" err="1" smtClean="0"/>
                <a:t>três</a:t>
              </a:r>
              <a:r>
                <a:rPr lang="en-US" sz="1400" b="0" i="0" kern="1200" dirty="0" smtClean="0"/>
                <a:t> </a:t>
              </a:r>
              <a:r>
                <a:rPr lang="en-US" sz="1400" b="0" i="0" kern="1200" dirty="0" err="1" smtClean="0"/>
                <a:t>cidades</a:t>
              </a:r>
              <a:r>
                <a:rPr lang="en-US" sz="1400" b="0" i="0" kern="1200" dirty="0" smtClean="0"/>
                <a:t> do </a:t>
              </a:r>
              <a:r>
                <a:rPr lang="en-US" sz="1400" b="0" i="0" kern="1200" dirty="0" err="1" smtClean="0"/>
                <a:t>porte</a:t>
              </a:r>
              <a:r>
                <a:rPr lang="en-US" sz="1400" b="0" i="0" kern="1200" dirty="0" smtClean="0"/>
                <a:t> de Shanghai </a:t>
              </a:r>
              <a:r>
                <a:rPr lang="en-US" sz="1400" b="0" i="0" kern="1200" dirty="0" err="1" smtClean="0"/>
                <a:t>por</a:t>
              </a:r>
              <a:r>
                <a:rPr lang="en-US" sz="1400" b="0" i="0" kern="1200" dirty="0" smtClean="0"/>
                <a:t> </a:t>
              </a:r>
              <a:r>
                <a:rPr lang="en-US" sz="1400" b="0" i="0" kern="1200" dirty="0" err="1" smtClean="0"/>
                <a:t>ano</a:t>
              </a:r>
              <a:r>
                <a:rPr lang="en-US" sz="1400" b="0" i="0" kern="1200" dirty="0" smtClean="0"/>
                <a:t> (25 </a:t>
              </a:r>
              <a:r>
                <a:rPr lang="en-US" sz="1400" b="0" i="0" kern="1200" dirty="0" err="1" smtClean="0"/>
                <a:t>milhões</a:t>
              </a:r>
              <a:r>
                <a:rPr lang="en-US" sz="1400" b="0" i="0" kern="1200" dirty="0" smtClean="0"/>
                <a:t> de </a:t>
              </a:r>
              <a:r>
                <a:rPr lang="en-US" sz="1400" b="0" i="0" kern="1200" dirty="0" err="1" smtClean="0"/>
                <a:t>habitantes</a:t>
              </a:r>
              <a:r>
                <a:rPr lang="en-US" sz="1400" b="0" i="0" kern="1200" dirty="0" smtClean="0"/>
                <a:t>)</a:t>
              </a:r>
              <a:endParaRPr lang="pt-BR" sz="1400" b="0" i="0" kern="1200" dirty="0"/>
            </a:p>
          </p:txBody>
        </p:sp>
      </p:grpSp>
      <p:graphicFrame>
        <p:nvGraphicFramePr>
          <p:cNvPr id="12" name="Diagrama 11"/>
          <p:cNvGraphicFramePr/>
          <p:nvPr>
            <p:extLst>
              <p:ext uri="{D42A27DB-BD31-4B8C-83A1-F6EECF244321}">
                <p14:modId xmlns:p14="http://schemas.microsoft.com/office/powerpoint/2010/main" val="3868662701"/>
              </p:ext>
            </p:extLst>
          </p:nvPr>
        </p:nvGraphicFramePr>
        <p:xfrm>
          <a:off x="-594320" y="2582856"/>
          <a:ext cx="3960440" cy="16126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https://www.lojasecodecor.com.br/wp-content/uploads/2017/03/mapa-brasil-300x30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6056" y="1164949"/>
            <a:ext cx="3312368"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m para populaçã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46767" y="3064386"/>
            <a:ext cx="1359445" cy="770140"/>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p:cNvSpPr>
            <a:spLocks noGrp="1"/>
          </p:cNvSpPr>
          <p:nvPr>
            <p:ph type="title"/>
          </p:nvPr>
        </p:nvSpPr>
        <p:spPr>
          <a:xfrm>
            <a:off x="2941300" y="2557019"/>
            <a:ext cx="1822398" cy="720000"/>
          </a:xfrm>
        </p:spPr>
        <p:txBody>
          <a:bodyPr>
            <a:normAutofit/>
          </a:bodyPr>
          <a:lstStyle/>
          <a:p>
            <a:r>
              <a:rPr lang="pt-BR" sz="1600" dirty="0" smtClean="0"/>
              <a:t>2030- 223 bilhões</a:t>
            </a:r>
            <a:endParaRPr lang="pt-BR" sz="1600" dirty="0"/>
          </a:p>
        </p:txBody>
      </p:sp>
      <p:sp>
        <p:nvSpPr>
          <p:cNvPr id="16" name="Título 1"/>
          <p:cNvSpPr txBox="1">
            <a:spLocks/>
          </p:cNvSpPr>
          <p:nvPr/>
        </p:nvSpPr>
        <p:spPr>
          <a:xfrm>
            <a:off x="2822153" y="3680458"/>
            <a:ext cx="2073496"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pt-BR" sz="1600" dirty="0" smtClean="0"/>
              <a:t>2018 - 208 milhões</a:t>
            </a:r>
            <a:endParaRPr lang="pt-BR" sz="1600" dirty="0"/>
          </a:p>
        </p:txBody>
      </p:sp>
      <p:sp>
        <p:nvSpPr>
          <p:cNvPr id="17" name="Seta para Cima 16"/>
          <p:cNvSpPr/>
          <p:nvPr/>
        </p:nvSpPr>
        <p:spPr>
          <a:xfrm>
            <a:off x="3552036" y="3103541"/>
            <a:ext cx="576064" cy="756044"/>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18" name="Retângulo 17"/>
          <p:cNvSpPr/>
          <p:nvPr/>
        </p:nvSpPr>
        <p:spPr>
          <a:xfrm>
            <a:off x="4030634" y="3362789"/>
            <a:ext cx="635110" cy="369332"/>
          </a:xfrm>
          <a:prstGeom prst="rect">
            <a:avLst/>
          </a:prstGeom>
        </p:spPr>
        <p:txBody>
          <a:bodyPr wrap="none">
            <a:spAutoFit/>
          </a:bodyPr>
          <a:lstStyle/>
          <a:p>
            <a:r>
              <a:rPr lang="pt-BR" dirty="0">
                <a:solidFill>
                  <a:srgbClr val="002060"/>
                </a:solidFill>
              </a:rPr>
              <a:t>+ </a:t>
            </a:r>
            <a:r>
              <a:rPr lang="pt-BR" dirty="0" smtClean="0">
                <a:solidFill>
                  <a:srgbClr val="002060"/>
                </a:solidFill>
              </a:rPr>
              <a:t>7%</a:t>
            </a:r>
            <a:endParaRPr lang="pt-BR" dirty="0">
              <a:solidFill>
                <a:srgbClr val="002060"/>
              </a:solidFill>
            </a:endParaRPr>
          </a:p>
        </p:txBody>
      </p:sp>
    </p:spTree>
    <p:extLst>
      <p:ext uri="{BB962C8B-B14F-4D97-AF65-F5344CB8AC3E}">
        <p14:creationId xmlns:p14="http://schemas.microsoft.com/office/powerpoint/2010/main" val="37701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graphicEl>
                                              <a:dgm id="{E3EB3985-645C-4200-8765-B7C4AFFD071D}"/>
                                            </p:graphicEl>
                                          </p:spTgt>
                                        </p:tgtEl>
                                        <p:attrNameLst>
                                          <p:attrName>style.visibility</p:attrName>
                                        </p:attrNameLst>
                                      </p:cBhvr>
                                      <p:to>
                                        <p:strVal val="visible"/>
                                      </p:to>
                                    </p:set>
                                    <p:animEffect transition="in" filter="fade">
                                      <p:cBhvr>
                                        <p:cTn id="34" dur="500"/>
                                        <p:tgtEl>
                                          <p:spTgt spid="12">
                                            <p:graphicEl>
                                              <a:dgm id="{E3EB3985-645C-4200-8765-B7C4AFFD071D}"/>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graphicEl>
                                              <a:dgm id="{12D407EA-30C4-4811-8D09-8837DDC68177}"/>
                                            </p:graphicEl>
                                          </p:spTgt>
                                        </p:tgtEl>
                                        <p:attrNameLst>
                                          <p:attrName>style.visibility</p:attrName>
                                        </p:attrNameLst>
                                      </p:cBhvr>
                                      <p:to>
                                        <p:strVal val="visible"/>
                                      </p:to>
                                    </p:set>
                                    <p:animEffect transition="in" filter="fade">
                                      <p:cBhvr>
                                        <p:cTn id="37" dur="500"/>
                                        <p:tgtEl>
                                          <p:spTgt spid="12">
                                            <p:graphicEl>
                                              <a:dgm id="{12D407EA-30C4-4811-8D09-8837DDC6817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dgm id="{87279A9A-7C2E-4124-B1D4-0971B9658AD3}"/>
                                            </p:graphicEl>
                                          </p:spTgt>
                                        </p:tgtEl>
                                        <p:attrNameLst>
                                          <p:attrName>style.visibility</p:attrName>
                                        </p:attrNameLst>
                                      </p:cBhvr>
                                      <p:to>
                                        <p:strVal val="visible"/>
                                      </p:to>
                                    </p:set>
                                    <p:animEffect transition="in" filter="fade">
                                      <p:cBhvr>
                                        <p:cTn id="42" dur="500"/>
                                        <p:tgtEl>
                                          <p:spTgt spid="12">
                                            <p:graphicEl>
                                              <a:dgm id="{87279A9A-7C2E-4124-B1D4-0971B9658AD3}"/>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graphicEl>
                                              <a:dgm id="{6C9EBB44-89F5-4F4E-ABE1-A4F21029CE0F}"/>
                                            </p:graphicEl>
                                          </p:spTgt>
                                        </p:tgtEl>
                                        <p:attrNameLst>
                                          <p:attrName>style.visibility</p:attrName>
                                        </p:attrNameLst>
                                      </p:cBhvr>
                                      <p:to>
                                        <p:strVal val="visible"/>
                                      </p:to>
                                    </p:set>
                                    <p:animEffect transition="in" filter="fade">
                                      <p:cBhvr>
                                        <p:cTn id="45" dur="500"/>
                                        <p:tgtEl>
                                          <p:spTgt spid="12">
                                            <p:graphicEl>
                                              <a:dgm id="{6C9EBB44-89F5-4F4E-ABE1-A4F21029CE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P spid="15" grpId="0"/>
      <p:bldP spid="16"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421391015"/>
              </p:ext>
            </p:extLst>
          </p:nvPr>
        </p:nvGraphicFramePr>
        <p:xfrm>
          <a:off x="-594320" y="887472"/>
          <a:ext cx="3960440" cy="1612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ítulo 1"/>
          <p:cNvSpPr txBox="1">
            <a:spLocks/>
          </p:cNvSpPr>
          <p:nvPr/>
        </p:nvSpPr>
        <p:spPr>
          <a:xfrm>
            <a:off x="2987824" y="3605242"/>
            <a:ext cx="3744416"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lgn="l"/>
            <a:r>
              <a:rPr lang="pt-BR" dirty="0" smtClean="0">
                <a:solidFill>
                  <a:srgbClr val="002060"/>
                </a:solidFill>
              </a:rPr>
              <a:t>Planejamento urbano</a:t>
            </a:r>
            <a:endParaRPr lang="pt-BR" dirty="0">
              <a:solidFill>
                <a:srgbClr val="002060"/>
              </a:solidFill>
            </a:endParaRPr>
          </a:p>
        </p:txBody>
      </p:sp>
      <p:pic>
        <p:nvPicPr>
          <p:cNvPr id="2" name="Imagem 1"/>
          <p:cNvPicPr>
            <a:picLocks noChangeAspect="1"/>
          </p:cNvPicPr>
          <p:nvPr/>
        </p:nvPicPr>
        <p:blipFill>
          <a:blip r:embed="rId8"/>
          <a:stretch>
            <a:fillRect/>
          </a:stretch>
        </p:blipFill>
        <p:spPr>
          <a:xfrm>
            <a:off x="2771800" y="1131590"/>
            <a:ext cx="5974252" cy="2533982"/>
          </a:xfrm>
          <a:prstGeom prst="rect">
            <a:avLst/>
          </a:prstGeom>
        </p:spPr>
      </p:pic>
      <p:sp>
        <p:nvSpPr>
          <p:cNvPr id="7" name="Retângulo 6"/>
          <p:cNvSpPr/>
          <p:nvPr/>
        </p:nvSpPr>
        <p:spPr>
          <a:xfrm>
            <a:off x="0" y="0"/>
            <a:ext cx="2992550"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Tendência mundial</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tângulo 4"/>
          <p:cNvSpPr/>
          <p:nvPr/>
        </p:nvSpPr>
        <p:spPr>
          <a:xfrm>
            <a:off x="2915816" y="2499742"/>
            <a:ext cx="1080120"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2987824" y="3914160"/>
            <a:ext cx="54006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lgn="l"/>
            <a:r>
              <a:rPr lang="pt-BR" sz="1600" dirty="0" smtClean="0">
                <a:solidFill>
                  <a:srgbClr val="002060"/>
                </a:solidFill>
              </a:rPr>
              <a:t>Estatuto da Cidade – Lei nº 10.257/2001</a:t>
            </a:r>
            <a:endParaRPr lang="pt-BR" sz="1600" dirty="0">
              <a:solidFill>
                <a:srgbClr val="002060"/>
              </a:solidFill>
            </a:endParaRPr>
          </a:p>
        </p:txBody>
      </p:sp>
      <p:grpSp>
        <p:nvGrpSpPr>
          <p:cNvPr id="8" name="Agrupar 7"/>
          <p:cNvGrpSpPr/>
          <p:nvPr/>
        </p:nvGrpSpPr>
        <p:grpSpPr>
          <a:xfrm>
            <a:off x="2771800" y="513848"/>
            <a:ext cx="5974252" cy="472320"/>
            <a:chOff x="450050" y="8548"/>
            <a:chExt cx="6300700" cy="472320"/>
          </a:xfrm>
          <a:scene3d>
            <a:camera prst="orthographicFront"/>
            <a:lightRig rig="flat" dir="t"/>
          </a:scene3d>
        </p:grpSpPr>
        <p:sp>
          <p:nvSpPr>
            <p:cNvPr id="10" name="Retângulo Arredondado 9"/>
            <p:cNvSpPr/>
            <p:nvPr/>
          </p:nvSpPr>
          <p:spPr>
            <a:xfrm>
              <a:off x="450050" y="8548"/>
              <a:ext cx="6300700" cy="4723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CaixaDeTexto 10"/>
            <p:cNvSpPr txBox="1"/>
            <p:nvPr/>
          </p:nvSpPr>
          <p:spPr>
            <a:xfrm>
              <a:off x="473107" y="31605"/>
              <a:ext cx="6254586"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8151" tIns="0" rIns="238151" bIns="0" numCol="1" spcCol="1270" anchor="ctr" anchorCtr="0">
              <a:noAutofit/>
            </a:bodyPr>
            <a:lstStyle/>
            <a:p>
              <a:pPr lvl="0" algn="l" defTabSz="622300">
                <a:lnSpc>
                  <a:spcPct val="90000"/>
                </a:lnSpc>
                <a:spcBef>
                  <a:spcPct val="0"/>
                </a:spcBef>
                <a:spcAft>
                  <a:spcPct val="35000"/>
                </a:spcAft>
              </a:pPr>
              <a:r>
                <a:rPr lang="en-US" sz="1400" b="0" i="0" kern="1200" dirty="0" err="1" smtClean="0"/>
                <a:t>Processo</a:t>
              </a:r>
              <a:r>
                <a:rPr lang="en-US" sz="1400" b="0" i="0" kern="1200" dirty="0" smtClean="0"/>
                <a:t> de </a:t>
              </a:r>
              <a:r>
                <a:rPr lang="en-US" sz="1400" b="0" i="0" kern="1200" dirty="0" err="1" smtClean="0"/>
                <a:t>urbanização</a:t>
              </a:r>
              <a:r>
                <a:rPr lang="en-US" sz="1400" b="0" i="0" kern="1200" dirty="0" smtClean="0"/>
                <a:t> </a:t>
              </a:r>
              <a:r>
                <a:rPr lang="en-US" sz="1400" b="0" i="0" kern="1200" dirty="0" err="1" smtClean="0"/>
                <a:t>mundial</a:t>
              </a:r>
              <a:r>
                <a:rPr lang="en-US" sz="1400" b="0" i="0" kern="1200" dirty="0" smtClean="0"/>
                <a:t> </a:t>
              </a:r>
              <a:r>
                <a:rPr lang="en-US" sz="1400" b="0" i="0" kern="1200" dirty="0" err="1" smtClean="0"/>
                <a:t>cria</a:t>
              </a:r>
              <a:r>
                <a:rPr lang="en-US" sz="1400" b="0" i="0" kern="1200" dirty="0" smtClean="0"/>
                <a:t> o </a:t>
              </a:r>
              <a:r>
                <a:rPr lang="en-US" sz="1400" b="0" i="0" kern="1200" dirty="0" err="1" smtClean="0"/>
                <a:t>equivalente</a:t>
              </a:r>
              <a:r>
                <a:rPr lang="en-US" sz="1400" b="0" i="0" kern="1200" dirty="0" smtClean="0"/>
                <a:t> a </a:t>
              </a:r>
              <a:r>
                <a:rPr lang="en-US" sz="1400" b="0" i="0" kern="1200" dirty="0" err="1" smtClean="0"/>
                <a:t>três</a:t>
              </a:r>
              <a:r>
                <a:rPr lang="en-US" sz="1400" b="0" i="0" kern="1200" dirty="0" smtClean="0"/>
                <a:t> </a:t>
              </a:r>
              <a:r>
                <a:rPr lang="en-US" sz="1400" b="0" i="0" kern="1200" dirty="0" err="1" smtClean="0"/>
                <a:t>cidades</a:t>
              </a:r>
              <a:r>
                <a:rPr lang="en-US" sz="1400" b="0" i="0" kern="1200" dirty="0" smtClean="0"/>
                <a:t> do </a:t>
              </a:r>
              <a:r>
                <a:rPr lang="en-US" sz="1400" b="0" i="0" kern="1200" dirty="0" err="1" smtClean="0"/>
                <a:t>porte</a:t>
              </a:r>
              <a:r>
                <a:rPr lang="en-US" sz="1400" b="0" i="0" kern="1200" dirty="0" smtClean="0"/>
                <a:t> de Shanghai </a:t>
              </a:r>
              <a:r>
                <a:rPr lang="en-US" sz="1400" b="0" i="0" kern="1200" dirty="0" err="1" smtClean="0"/>
                <a:t>por</a:t>
              </a:r>
              <a:r>
                <a:rPr lang="en-US" sz="1400" b="0" i="0" kern="1200" dirty="0" smtClean="0"/>
                <a:t> </a:t>
              </a:r>
              <a:r>
                <a:rPr lang="en-US" sz="1400" b="0" i="0" kern="1200" dirty="0" err="1" smtClean="0"/>
                <a:t>ano</a:t>
              </a:r>
              <a:r>
                <a:rPr lang="en-US" sz="1400" b="0" i="0" kern="1200" dirty="0" smtClean="0"/>
                <a:t> (25 </a:t>
              </a:r>
              <a:r>
                <a:rPr lang="en-US" sz="1400" b="0" i="0" kern="1200" dirty="0" err="1" smtClean="0"/>
                <a:t>milhões</a:t>
              </a:r>
              <a:r>
                <a:rPr lang="en-US" sz="1400" b="0" i="0" kern="1200" dirty="0" smtClean="0"/>
                <a:t> de </a:t>
              </a:r>
              <a:r>
                <a:rPr lang="en-US" sz="1400" b="0" i="0" kern="1200" dirty="0" err="1" smtClean="0"/>
                <a:t>habitantes</a:t>
              </a:r>
              <a:r>
                <a:rPr lang="en-US" sz="1400" b="0" i="0" kern="1200" dirty="0" smtClean="0"/>
                <a:t>)</a:t>
              </a:r>
              <a:endParaRPr lang="pt-BR" sz="1400" b="0" i="0" kern="1200" dirty="0"/>
            </a:p>
          </p:txBody>
        </p:sp>
      </p:grpSp>
      <p:graphicFrame>
        <p:nvGraphicFramePr>
          <p:cNvPr id="13" name="Diagrama 12"/>
          <p:cNvGraphicFramePr/>
          <p:nvPr>
            <p:extLst>
              <p:ext uri="{D42A27DB-BD31-4B8C-83A1-F6EECF244321}">
                <p14:modId xmlns:p14="http://schemas.microsoft.com/office/powerpoint/2010/main" val="1047527868"/>
              </p:ext>
            </p:extLst>
          </p:nvPr>
        </p:nvGraphicFramePr>
        <p:xfrm>
          <a:off x="-594320" y="2582856"/>
          <a:ext cx="3960440" cy="16126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4657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26" presetClass="emph" presetSubtype="0" fill="hold" grpId="1" nodeType="after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26" presetClass="emph" presetSubtype="0" fill="hold" grpId="1" nodeType="after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animBg="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3889398"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Atendimento à demanda</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Diagrama 6"/>
          <p:cNvGraphicFramePr/>
          <p:nvPr>
            <p:extLst>
              <p:ext uri="{D42A27DB-BD31-4B8C-83A1-F6EECF244321}">
                <p14:modId xmlns:p14="http://schemas.microsoft.com/office/powerpoint/2010/main" val="3827154223"/>
              </p:ext>
            </p:extLst>
          </p:nvPr>
        </p:nvGraphicFramePr>
        <p:xfrm>
          <a:off x="251520" y="504424"/>
          <a:ext cx="8784976" cy="407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45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438E22D6-174C-45B6-A274-2ED3C63803BE}"/>
                                            </p:graphicEl>
                                          </p:spTgt>
                                        </p:tgtEl>
                                        <p:attrNameLst>
                                          <p:attrName>style.visibility</p:attrName>
                                        </p:attrNameLst>
                                      </p:cBhvr>
                                      <p:to>
                                        <p:strVal val="visible"/>
                                      </p:to>
                                    </p:set>
                                    <p:animEffect transition="in" filter="fade">
                                      <p:cBhvr>
                                        <p:cTn id="7" dur="500"/>
                                        <p:tgtEl>
                                          <p:spTgt spid="7">
                                            <p:graphicEl>
                                              <a:dgm id="{438E22D6-174C-45B6-A274-2ED3C63803B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12FF3DF-DA09-4A3A-99B0-093775F169F2}"/>
                                            </p:graphicEl>
                                          </p:spTgt>
                                        </p:tgtEl>
                                        <p:attrNameLst>
                                          <p:attrName>style.visibility</p:attrName>
                                        </p:attrNameLst>
                                      </p:cBhvr>
                                      <p:to>
                                        <p:strVal val="visible"/>
                                      </p:to>
                                    </p:set>
                                    <p:animEffect transition="in" filter="fade">
                                      <p:cBhvr>
                                        <p:cTn id="12" dur="500"/>
                                        <p:tgtEl>
                                          <p:spTgt spid="7">
                                            <p:graphicEl>
                                              <a:dgm id="{912FF3DF-DA09-4A3A-99B0-093775F169F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1E77123F-E14D-44AA-9E3D-543D52021441}"/>
                                            </p:graphicEl>
                                          </p:spTgt>
                                        </p:tgtEl>
                                        <p:attrNameLst>
                                          <p:attrName>style.visibility</p:attrName>
                                        </p:attrNameLst>
                                      </p:cBhvr>
                                      <p:to>
                                        <p:strVal val="visible"/>
                                      </p:to>
                                    </p:set>
                                    <p:animEffect transition="in" filter="fade">
                                      <p:cBhvr>
                                        <p:cTn id="15" dur="500"/>
                                        <p:tgtEl>
                                          <p:spTgt spid="7">
                                            <p:graphicEl>
                                              <a:dgm id="{1E77123F-E14D-44AA-9E3D-543D5202144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0C5F4410-A691-4DCF-B010-920DA92D4FD6}"/>
                                            </p:graphicEl>
                                          </p:spTgt>
                                        </p:tgtEl>
                                        <p:attrNameLst>
                                          <p:attrName>style.visibility</p:attrName>
                                        </p:attrNameLst>
                                      </p:cBhvr>
                                      <p:to>
                                        <p:strVal val="visible"/>
                                      </p:to>
                                    </p:set>
                                    <p:animEffect transition="in" filter="fade">
                                      <p:cBhvr>
                                        <p:cTn id="20" dur="500"/>
                                        <p:tgtEl>
                                          <p:spTgt spid="7">
                                            <p:graphicEl>
                                              <a:dgm id="{0C5F4410-A691-4DCF-B010-920DA92D4FD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F60207A6-1FE5-475F-B4C0-E1B02D4247DF}"/>
                                            </p:graphicEl>
                                          </p:spTgt>
                                        </p:tgtEl>
                                        <p:attrNameLst>
                                          <p:attrName>style.visibility</p:attrName>
                                        </p:attrNameLst>
                                      </p:cBhvr>
                                      <p:to>
                                        <p:strVal val="visible"/>
                                      </p:to>
                                    </p:set>
                                    <p:animEffect transition="in" filter="fade">
                                      <p:cBhvr>
                                        <p:cTn id="23" dur="500"/>
                                        <p:tgtEl>
                                          <p:spTgt spid="7">
                                            <p:graphicEl>
                                              <a:dgm id="{F60207A6-1FE5-475F-B4C0-E1B02D4247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6DE8F8D5-0C1C-4DD4-B13F-082D9CEA3D24}"/>
                                            </p:graphicEl>
                                          </p:spTgt>
                                        </p:tgtEl>
                                        <p:attrNameLst>
                                          <p:attrName>style.visibility</p:attrName>
                                        </p:attrNameLst>
                                      </p:cBhvr>
                                      <p:to>
                                        <p:strVal val="visible"/>
                                      </p:to>
                                    </p:set>
                                    <p:animEffect transition="in" filter="fade">
                                      <p:cBhvr>
                                        <p:cTn id="28" dur="500"/>
                                        <p:tgtEl>
                                          <p:spTgt spid="7">
                                            <p:graphicEl>
                                              <a:dgm id="{6DE8F8D5-0C1C-4DD4-B13F-082D9CEA3D2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FB3C9A63-D789-433D-82E0-F8D133B4A217}"/>
                                            </p:graphicEl>
                                          </p:spTgt>
                                        </p:tgtEl>
                                        <p:attrNameLst>
                                          <p:attrName>style.visibility</p:attrName>
                                        </p:attrNameLst>
                                      </p:cBhvr>
                                      <p:to>
                                        <p:strVal val="visible"/>
                                      </p:to>
                                    </p:set>
                                    <p:animEffect transition="in" filter="fade">
                                      <p:cBhvr>
                                        <p:cTn id="31" dur="500"/>
                                        <p:tgtEl>
                                          <p:spTgt spid="7">
                                            <p:graphicEl>
                                              <a:dgm id="{FB3C9A63-D789-433D-82E0-F8D133B4A21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2CBBB024-B8AC-440C-ABDB-CAA25D8D8B4F}"/>
                                            </p:graphicEl>
                                          </p:spTgt>
                                        </p:tgtEl>
                                        <p:attrNameLst>
                                          <p:attrName>style.visibility</p:attrName>
                                        </p:attrNameLst>
                                      </p:cBhvr>
                                      <p:to>
                                        <p:strVal val="visible"/>
                                      </p:to>
                                    </p:set>
                                    <p:animEffect transition="in" filter="fade">
                                      <p:cBhvr>
                                        <p:cTn id="36" dur="500"/>
                                        <p:tgtEl>
                                          <p:spTgt spid="7">
                                            <p:graphicEl>
                                              <a:dgm id="{2CBBB024-B8AC-440C-ABDB-CAA25D8D8B4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B2580CF8-0682-4E4F-8ED1-8A267BE54540}"/>
                                            </p:graphicEl>
                                          </p:spTgt>
                                        </p:tgtEl>
                                        <p:attrNameLst>
                                          <p:attrName>style.visibility</p:attrName>
                                        </p:attrNameLst>
                                      </p:cBhvr>
                                      <p:to>
                                        <p:strVal val="visible"/>
                                      </p:to>
                                    </p:set>
                                    <p:animEffect transition="in" filter="fade">
                                      <p:cBhvr>
                                        <p:cTn id="39" dur="500"/>
                                        <p:tgtEl>
                                          <p:spTgt spid="7">
                                            <p:graphicEl>
                                              <a:dgm id="{B2580CF8-0682-4E4F-8ED1-8A267BE5454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dgm id="{F9F44CEF-70A7-4C03-92A3-B43BE6BE2B80}"/>
                                            </p:graphicEl>
                                          </p:spTgt>
                                        </p:tgtEl>
                                        <p:attrNameLst>
                                          <p:attrName>style.visibility</p:attrName>
                                        </p:attrNameLst>
                                      </p:cBhvr>
                                      <p:to>
                                        <p:strVal val="visible"/>
                                      </p:to>
                                    </p:set>
                                    <p:animEffect transition="in" filter="fade">
                                      <p:cBhvr>
                                        <p:cTn id="44" dur="500"/>
                                        <p:tgtEl>
                                          <p:spTgt spid="7">
                                            <p:graphicEl>
                                              <a:dgm id="{F9F44CEF-70A7-4C03-92A3-B43BE6BE2B8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graphicEl>
                                              <a:dgm id="{E672AE43-53C2-4F08-8B2C-AC240AA5B3F3}"/>
                                            </p:graphicEl>
                                          </p:spTgt>
                                        </p:tgtEl>
                                        <p:attrNameLst>
                                          <p:attrName>style.visibility</p:attrName>
                                        </p:attrNameLst>
                                      </p:cBhvr>
                                      <p:to>
                                        <p:strVal val="visible"/>
                                      </p:to>
                                    </p:set>
                                    <p:animEffect transition="in" filter="fade">
                                      <p:cBhvr>
                                        <p:cTn id="47" dur="500"/>
                                        <p:tgtEl>
                                          <p:spTgt spid="7">
                                            <p:graphicEl>
                                              <a:dgm id="{E672AE43-53C2-4F08-8B2C-AC240AA5B3F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279581A2-F464-432E-BDCC-16294731D9A8}"/>
                                            </p:graphicEl>
                                          </p:spTgt>
                                        </p:tgtEl>
                                        <p:attrNameLst>
                                          <p:attrName>style.visibility</p:attrName>
                                        </p:attrNameLst>
                                      </p:cBhvr>
                                      <p:to>
                                        <p:strVal val="visible"/>
                                      </p:to>
                                    </p:set>
                                    <p:animEffect transition="in" filter="fade">
                                      <p:cBhvr>
                                        <p:cTn id="52" dur="500"/>
                                        <p:tgtEl>
                                          <p:spTgt spid="7">
                                            <p:graphicEl>
                                              <a:dgm id="{279581A2-F464-432E-BDCC-16294731D9A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graphicEl>
                                              <a:dgm id="{611EB990-08F1-4DD2-AF62-2A26C32C3C10}"/>
                                            </p:graphicEl>
                                          </p:spTgt>
                                        </p:tgtEl>
                                        <p:attrNameLst>
                                          <p:attrName>style.visibility</p:attrName>
                                        </p:attrNameLst>
                                      </p:cBhvr>
                                      <p:to>
                                        <p:strVal val="visible"/>
                                      </p:to>
                                    </p:set>
                                    <p:animEffect transition="in" filter="fade">
                                      <p:cBhvr>
                                        <p:cTn id="55" dur="500"/>
                                        <p:tgtEl>
                                          <p:spTgt spid="7">
                                            <p:graphicEl>
                                              <a:dgm id="{611EB990-08F1-4DD2-AF62-2A26C32C3C1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graphicEl>
                                              <a:dgm id="{DE3AD319-31A0-4810-91B5-0B068E32E812}"/>
                                            </p:graphicEl>
                                          </p:spTgt>
                                        </p:tgtEl>
                                        <p:attrNameLst>
                                          <p:attrName>style.visibility</p:attrName>
                                        </p:attrNameLst>
                                      </p:cBhvr>
                                      <p:to>
                                        <p:strVal val="visible"/>
                                      </p:to>
                                    </p:set>
                                    <p:animEffect transition="in" filter="fade">
                                      <p:cBhvr>
                                        <p:cTn id="60" dur="500"/>
                                        <p:tgtEl>
                                          <p:spTgt spid="7">
                                            <p:graphicEl>
                                              <a:dgm id="{DE3AD319-31A0-4810-91B5-0B068E32E812}"/>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graphicEl>
                                              <a:dgm id="{19958D50-0D42-44FA-90FF-990360DCA4CA}"/>
                                            </p:graphicEl>
                                          </p:spTgt>
                                        </p:tgtEl>
                                        <p:attrNameLst>
                                          <p:attrName>style.visibility</p:attrName>
                                        </p:attrNameLst>
                                      </p:cBhvr>
                                      <p:to>
                                        <p:strVal val="visible"/>
                                      </p:to>
                                    </p:set>
                                    <p:animEffect transition="in" filter="fade">
                                      <p:cBhvr>
                                        <p:cTn id="63" dur="500"/>
                                        <p:tgtEl>
                                          <p:spTgt spid="7">
                                            <p:graphicEl>
                                              <a:dgm id="{19958D50-0D42-44FA-90FF-990360DCA4C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graphicEl>
                                              <a:dgm id="{F4E24B67-B326-449E-A519-D2A3F89F4D94}"/>
                                            </p:graphicEl>
                                          </p:spTgt>
                                        </p:tgtEl>
                                        <p:attrNameLst>
                                          <p:attrName>style.visibility</p:attrName>
                                        </p:attrNameLst>
                                      </p:cBhvr>
                                      <p:to>
                                        <p:strVal val="visible"/>
                                      </p:to>
                                    </p:set>
                                    <p:animEffect transition="in" filter="fade">
                                      <p:cBhvr>
                                        <p:cTn id="68" dur="500"/>
                                        <p:tgtEl>
                                          <p:spTgt spid="7">
                                            <p:graphicEl>
                                              <a:dgm id="{F4E24B67-B326-449E-A519-D2A3F89F4D94}"/>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graphicEl>
                                              <a:dgm id="{8F5900AC-DD87-4BAC-83E0-2AFA66732DA0}"/>
                                            </p:graphicEl>
                                          </p:spTgt>
                                        </p:tgtEl>
                                        <p:attrNameLst>
                                          <p:attrName>style.visibility</p:attrName>
                                        </p:attrNameLst>
                                      </p:cBhvr>
                                      <p:to>
                                        <p:strVal val="visible"/>
                                      </p:to>
                                    </p:set>
                                    <p:animEffect transition="in" filter="fade">
                                      <p:cBhvr>
                                        <p:cTn id="71" dur="500"/>
                                        <p:tgtEl>
                                          <p:spTgt spid="7">
                                            <p:graphicEl>
                                              <a:dgm id="{8F5900AC-DD87-4BAC-83E0-2AFA66732D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3518"/>
            <a:ext cx="7560840" cy="392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71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9976" y="0"/>
            <a:ext cx="3360022" cy="523220"/>
          </a:xfrm>
          <a:prstGeom prst="rect">
            <a:avLst/>
          </a:prstGeom>
          <a:noFill/>
        </p:spPr>
        <p:txBody>
          <a:bodyPr wrap="none" lIns="91440" tIns="45720" rIns="91440" bIns="45720">
            <a:spAutoFit/>
          </a:bodyPr>
          <a:lstStyle/>
          <a:p>
            <a:pPr algn="ctr"/>
            <a:r>
              <a:rPr lang="pt-BR" sz="2800" b="1" dirty="0" smtClean="0">
                <a:ln w="9525">
                  <a:solidFill>
                    <a:schemeClr val="bg1"/>
                  </a:solidFill>
                  <a:prstDash val="solid"/>
                </a:ln>
                <a:effectLst>
                  <a:outerShdw blurRad="12700" dist="38100" dir="2700000" algn="tl" rotWithShape="0">
                    <a:schemeClr val="bg1">
                      <a:lumMod val="50000"/>
                    </a:schemeClr>
                  </a:outerShdw>
                </a:effectLst>
              </a:rPr>
              <a:t>Segurança energética</a:t>
            </a:r>
            <a:endParaRPr lang="pt-BR"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Imagem 2"/>
          <p:cNvPicPr>
            <a:picLocks noChangeAspect="1"/>
          </p:cNvPicPr>
          <p:nvPr/>
        </p:nvPicPr>
        <p:blipFill>
          <a:blip r:embed="rId3"/>
          <a:stretch>
            <a:fillRect/>
          </a:stretch>
        </p:blipFill>
        <p:spPr>
          <a:xfrm>
            <a:off x="4283968" y="80520"/>
            <a:ext cx="792088" cy="1267341"/>
          </a:xfrm>
          <a:prstGeom prst="rect">
            <a:avLst/>
          </a:prstGeom>
        </p:spPr>
      </p:pic>
      <p:pic>
        <p:nvPicPr>
          <p:cNvPr id="4" name="Imagem 3"/>
          <p:cNvPicPr>
            <a:picLocks noChangeAspect="1"/>
          </p:cNvPicPr>
          <p:nvPr/>
        </p:nvPicPr>
        <p:blipFill>
          <a:blip r:embed="rId4"/>
          <a:stretch>
            <a:fillRect/>
          </a:stretch>
        </p:blipFill>
        <p:spPr>
          <a:xfrm>
            <a:off x="-9976" y="1122374"/>
            <a:ext cx="2476699" cy="915722"/>
          </a:xfrm>
          <a:prstGeom prst="rect">
            <a:avLst/>
          </a:prstGeom>
        </p:spPr>
      </p:pic>
      <p:pic>
        <p:nvPicPr>
          <p:cNvPr id="5" name="Imagem 4"/>
          <p:cNvPicPr>
            <a:picLocks noChangeAspect="1"/>
          </p:cNvPicPr>
          <p:nvPr/>
        </p:nvPicPr>
        <p:blipFill>
          <a:blip r:embed="rId5"/>
          <a:stretch>
            <a:fillRect/>
          </a:stretch>
        </p:blipFill>
        <p:spPr>
          <a:xfrm>
            <a:off x="295636" y="3075806"/>
            <a:ext cx="1849388" cy="1300736"/>
          </a:xfrm>
          <a:prstGeom prst="rect">
            <a:avLst/>
          </a:prstGeom>
        </p:spPr>
      </p:pic>
      <p:cxnSp>
        <p:nvCxnSpPr>
          <p:cNvPr id="9" name="Conector de Seta Reta 8"/>
          <p:cNvCxnSpPr>
            <a:stCxn id="3" idx="2"/>
          </p:cNvCxnSpPr>
          <p:nvPr/>
        </p:nvCxnSpPr>
        <p:spPr>
          <a:xfrm>
            <a:off x="4680012" y="1347861"/>
            <a:ext cx="0" cy="4318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ector de Seta Reta 12"/>
          <p:cNvCxnSpPr/>
          <p:nvPr/>
        </p:nvCxnSpPr>
        <p:spPr>
          <a:xfrm>
            <a:off x="2654329" y="1721529"/>
            <a:ext cx="504056" cy="2160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ector de Seta Reta 16"/>
          <p:cNvCxnSpPr/>
          <p:nvPr/>
        </p:nvCxnSpPr>
        <p:spPr>
          <a:xfrm flipV="1">
            <a:off x="2252536" y="3794244"/>
            <a:ext cx="735767" cy="2896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6" name="Picture 2" descr="Resultado de imagem para eol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7854" y="1900838"/>
            <a:ext cx="2844316" cy="189340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7"/>
          <a:stretch>
            <a:fillRect/>
          </a:stretch>
        </p:blipFill>
        <p:spPr>
          <a:xfrm>
            <a:off x="6948264" y="1249041"/>
            <a:ext cx="2087997" cy="1394717"/>
          </a:xfrm>
          <a:prstGeom prst="rect">
            <a:avLst/>
          </a:prstGeom>
        </p:spPr>
      </p:pic>
      <p:cxnSp>
        <p:nvCxnSpPr>
          <p:cNvPr id="14" name="Conector de Seta Reta 13"/>
          <p:cNvCxnSpPr/>
          <p:nvPr/>
        </p:nvCxnSpPr>
        <p:spPr>
          <a:xfrm flipH="1">
            <a:off x="6201639" y="1829541"/>
            <a:ext cx="690484" cy="943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Retângulo 20"/>
          <p:cNvSpPr/>
          <p:nvPr/>
        </p:nvSpPr>
        <p:spPr>
          <a:xfrm>
            <a:off x="158476" y="2139702"/>
            <a:ext cx="2198167" cy="646331"/>
          </a:xfrm>
          <a:prstGeom prst="rect">
            <a:avLst/>
          </a:prstGeom>
          <a:noFill/>
        </p:spPr>
        <p:txBody>
          <a:bodyPr wrap="none" lIns="91440" tIns="45720" rIns="91440" bIns="45720">
            <a:spAutoFit/>
          </a:bodyPr>
          <a:lstStyle/>
          <a:p>
            <a:pPr algn="ctr"/>
            <a:r>
              <a:rPr lang="pt-BR"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Sistemas interligados</a:t>
            </a:r>
          </a:p>
          <a:p>
            <a:pPr algn="ctr"/>
            <a:r>
              <a:rPr lang="pt-BR"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LT –SIN</a:t>
            </a:r>
          </a:p>
        </p:txBody>
      </p:sp>
      <p:sp>
        <p:nvSpPr>
          <p:cNvPr id="22" name="Retângulo 21"/>
          <p:cNvSpPr/>
          <p:nvPr/>
        </p:nvSpPr>
        <p:spPr>
          <a:xfrm>
            <a:off x="2249928" y="658031"/>
            <a:ext cx="1856022" cy="369332"/>
          </a:xfrm>
          <a:prstGeom prst="rect">
            <a:avLst/>
          </a:prstGeom>
          <a:noFill/>
        </p:spPr>
        <p:txBody>
          <a:bodyPr wrap="none" lIns="91440" tIns="45720" rIns="91440" bIns="45720">
            <a:spAutoFit/>
          </a:bodyPr>
          <a:lstStyle/>
          <a:p>
            <a:pPr algn="ctr"/>
            <a:r>
              <a:rPr lang="pt-BR"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Sistemas isolados</a:t>
            </a:r>
            <a:endParaRPr lang="pt-BR"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
        <p:nvSpPr>
          <p:cNvPr id="23" name="Retângulo 22"/>
          <p:cNvSpPr/>
          <p:nvPr/>
        </p:nvSpPr>
        <p:spPr>
          <a:xfrm>
            <a:off x="7288114" y="544343"/>
            <a:ext cx="1328505" cy="646331"/>
          </a:xfrm>
          <a:prstGeom prst="rect">
            <a:avLst/>
          </a:prstGeom>
          <a:noFill/>
        </p:spPr>
        <p:txBody>
          <a:bodyPr wrap="none" lIns="91440" tIns="45720" rIns="91440" bIns="45720">
            <a:spAutoFit/>
          </a:bodyPr>
          <a:lstStyle/>
          <a:p>
            <a:pPr algn="ctr"/>
            <a:r>
              <a:rPr lang="pt-BR"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GD</a:t>
            </a:r>
          </a:p>
          <a:p>
            <a:pPr algn="ctr"/>
            <a:r>
              <a:rPr lang="pt-BR"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Distribuição</a:t>
            </a:r>
            <a:endParaRPr lang="pt-BR"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pic>
        <p:nvPicPr>
          <p:cNvPr id="2" name="Picture 2" descr="Resultado de imagem para energia solar distribui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917" y="3075806"/>
            <a:ext cx="1264411" cy="7360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m para energia solar distribui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8251" y="3046630"/>
            <a:ext cx="1264411" cy="7360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m para energia solar distribui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9954" y="346170"/>
            <a:ext cx="1264411" cy="73604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ector de Seta Reta 23"/>
          <p:cNvCxnSpPr/>
          <p:nvPr/>
        </p:nvCxnSpPr>
        <p:spPr>
          <a:xfrm>
            <a:off x="6453795" y="1027363"/>
            <a:ext cx="438276" cy="2216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Conector de Seta Reta 28"/>
          <p:cNvCxnSpPr/>
          <p:nvPr/>
        </p:nvCxnSpPr>
        <p:spPr>
          <a:xfrm flipV="1">
            <a:off x="7092280" y="2702126"/>
            <a:ext cx="0" cy="3736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Conector de Seta Reta 32"/>
          <p:cNvCxnSpPr/>
          <p:nvPr/>
        </p:nvCxnSpPr>
        <p:spPr>
          <a:xfrm flipV="1">
            <a:off x="8388424" y="2702126"/>
            <a:ext cx="0" cy="3736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to 14"/>
          <p:cNvCxnSpPr/>
          <p:nvPr/>
        </p:nvCxnSpPr>
        <p:spPr>
          <a:xfrm flipV="1">
            <a:off x="2356643" y="4299942"/>
            <a:ext cx="6496019" cy="76600"/>
          </a:xfrm>
          <a:prstGeom prst="line">
            <a:avLst/>
          </a:prstGeom>
          <a:ln w="38100"/>
          <a:scene3d>
            <a:camera prst="orthographicFront"/>
            <a:lightRig rig="threePt" dir="t"/>
          </a:scene3d>
          <a:sp3d>
            <a:bevelT/>
          </a:sp3d>
        </p:spPr>
        <p:style>
          <a:lnRef idx="1">
            <a:schemeClr val="accent2"/>
          </a:lnRef>
          <a:fillRef idx="0">
            <a:schemeClr val="accent2"/>
          </a:fillRef>
          <a:effectRef idx="0">
            <a:schemeClr val="accent2"/>
          </a:effectRef>
          <a:fontRef idx="minor">
            <a:schemeClr val="tx1"/>
          </a:fontRef>
        </p:style>
      </p:cxnSp>
      <p:cxnSp>
        <p:nvCxnSpPr>
          <p:cNvPr id="26" name="Conector de Seta Reta 25"/>
          <p:cNvCxnSpPr/>
          <p:nvPr/>
        </p:nvCxnSpPr>
        <p:spPr>
          <a:xfrm flipV="1">
            <a:off x="8852662" y="2700358"/>
            <a:ext cx="1" cy="15995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1921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11103</TotalTime>
  <Words>973</Words>
  <Application>Microsoft Office PowerPoint</Application>
  <PresentationFormat>Apresentação na tela (16:9)</PresentationFormat>
  <Paragraphs>149</Paragraphs>
  <Slides>18</Slides>
  <Notes>16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MS Mincho</vt:lpstr>
      <vt:lpstr>ＭＳ Ｐゴシック</vt:lpstr>
      <vt:lpstr>Rambla</vt:lpstr>
      <vt:lpstr>Arial</vt:lpstr>
      <vt:lpstr>Calibri</vt:lpstr>
      <vt:lpstr>Times New Roman</vt:lpstr>
      <vt:lpstr>Tema do Office</vt:lpstr>
      <vt:lpstr>Energia no planejamento urbano</vt:lpstr>
      <vt:lpstr>2040 - 9 bilhões</vt:lpstr>
      <vt:lpstr>Apresentação do PowerPoint</vt:lpstr>
      <vt:lpstr>Apresentação do PowerPoint</vt:lpstr>
      <vt:lpstr>2030- 223 bilhões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Manager/>
  <Company>REPEAS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REPEAS</dc:title>
  <dc:subject/>
  <dc:creator>REPEAS</dc:creator>
  <cp:keywords/>
  <cp:lastModifiedBy>Cristiano Augusto Trein</cp:lastModifiedBy>
  <cp:revision>606</cp:revision>
  <cp:lastPrinted>2014-04-29T15:26:50Z</cp:lastPrinted>
  <dcterms:created xsi:type="dcterms:W3CDTF">2013-01-17T12:09:34Z</dcterms:created>
  <dcterms:modified xsi:type="dcterms:W3CDTF">2018-03-12T13:42:47Z</dcterms:modified>
  <cp:category/>
</cp:coreProperties>
</file>