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sldIdLst>
    <p:sldId id="256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8" r:id="rId11"/>
    <p:sldId id="281" r:id="rId12"/>
    <p:sldId id="282" r:id="rId13"/>
    <p:sldId id="285" r:id="rId14"/>
    <p:sldId id="283" r:id="rId15"/>
    <p:sldId id="284" r:id="rId16"/>
    <p:sldId id="272" r:id="rId17"/>
    <p:sldId id="273" r:id="rId18"/>
    <p:sldId id="280" r:id="rId19"/>
  </p:sldIdLst>
  <p:sldSz cx="20104100" cy="11309350"/>
  <p:notesSz cx="20104100" cy="1130935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1043"/>
    <a:srgbClr val="C700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79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3959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910D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0869498" y="0"/>
            <a:ext cx="9234601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897863" y="1952928"/>
            <a:ext cx="8816340" cy="1468755"/>
          </a:xfrm>
          <a:custGeom>
            <a:avLst/>
            <a:gdLst/>
            <a:ahLst/>
            <a:cxnLst/>
            <a:rect l="l" t="t" r="r" b="b"/>
            <a:pathLst>
              <a:path w="8816340" h="1468754">
                <a:moveTo>
                  <a:pt x="367894" y="16062"/>
                </a:moveTo>
                <a:lnTo>
                  <a:pt x="1455" y="16062"/>
                </a:lnTo>
                <a:lnTo>
                  <a:pt x="0" y="1468667"/>
                </a:lnTo>
                <a:lnTo>
                  <a:pt x="366439" y="1468667"/>
                </a:lnTo>
                <a:lnTo>
                  <a:pt x="366439" y="1376691"/>
                </a:lnTo>
                <a:lnTo>
                  <a:pt x="186863" y="1376691"/>
                </a:lnTo>
                <a:lnTo>
                  <a:pt x="186863" y="108038"/>
                </a:lnTo>
                <a:lnTo>
                  <a:pt x="367894" y="108038"/>
                </a:lnTo>
                <a:lnTo>
                  <a:pt x="367894" y="16062"/>
                </a:lnTo>
                <a:close/>
              </a:path>
              <a:path w="8816340" h="1468754">
                <a:moveTo>
                  <a:pt x="1079718" y="1214643"/>
                </a:moveTo>
                <a:lnTo>
                  <a:pt x="861324" y="1214643"/>
                </a:lnTo>
                <a:lnTo>
                  <a:pt x="885043" y="1247985"/>
                </a:lnTo>
                <a:lnTo>
                  <a:pt x="912413" y="1280879"/>
                </a:lnTo>
                <a:lnTo>
                  <a:pt x="943436" y="1313322"/>
                </a:lnTo>
                <a:lnTo>
                  <a:pt x="978116" y="1345309"/>
                </a:lnTo>
                <a:lnTo>
                  <a:pt x="1013329" y="1374460"/>
                </a:lnTo>
                <a:lnTo>
                  <a:pt x="1045994" y="1398411"/>
                </a:lnTo>
                <a:lnTo>
                  <a:pt x="1103662" y="1430710"/>
                </a:lnTo>
                <a:lnTo>
                  <a:pt x="1159137" y="1275961"/>
                </a:lnTo>
                <a:lnTo>
                  <a:pt x="1134044" y="1260716"/>
                </a:lnTo>
                <a:lnTo>
                  <a:pt x="1105487" y="1238357"/>
                </a:lnTo>
                <a:lnTo>
                  <a:pt x="1079718" y="1214643"/>
                </a:lnTo>
                <a:close/>
              </a:path>
              <a:path w="8816340" h="1468754">
                <a:moveTo>
                  <a:pt x="836498" y="0"/>
                </a:moveTo>
                <a:lnTo>
                  <a:pt x="775787" y="2697"/>
                </a:lnTo>
                <a:lnTo>
                  <a:pt x="721161" y="10790"/>
                </a:lnTo>
                <a:lnTo>
                  <a:pt x="672619" y="24276"/>
                </a:lnTo>
                <a:lnTo>
                  <a:pt x="630161" y="43155"/>
                </a:lnTo>
                <a:lnTo>
                  <a:pt x="593789" y="67425"/>
                </a:lnTo>
                <a:lnTo>
                  <a:pt x="563501" y="97086"/>
                </a:lnTo>
                <a:lnTo>
                  <a:pt x="538513" y="132110"/>
                </a:lnTo>
                <a:lnTo>
                  <a:pt x="518073" y="172443"/>
                </a:lnTo>
                <a:lnTo>
                  <a:pt x="502177" y="218084"/>
                </a:lnTo>
                <a:lnTo>
                  <a:pt x="490824" y="269037"/>
                </a:lnTo>
                <a:lnTo>
                  <a:pt x="484014" y="325301"/>
                </a:lnTo>
                <a:lnTo>
                  <a:pt x="481744" y="386878"/>
                </a:lnTo>
                <a:lnTo>
                  <a:pt x="481744" y="826309"/>
                </a:lnTo>
                <a:lnTo>
                  <a:pt x="484014" y="887928"/>
                </a:lnTo>
                <a:lnTo>
                  <a:pt x="490824" y="944316"/>
                </a:lnTo>
                <a:lnTo>
                  <a:pt x="502177" y="995473"/>
                </a:lnTo>
                <a:lnTo>
                  <a:pt x="518073" y="1041399"/>
                </a:lnTo>
                <a:lnTo>
                  <a:pt x="538513" y="1082094"/>
                </a:lnTo>
                <a:lnTo>
                  <a:pt x="563501" y="1117557"/>
                </a:lnTo>
                <a:lnTo>
                  <a:pt x="593789" y="1147667"/>
                </a:lnTo>
                <a:lnTo>
                  <a:pt x="630177" y="1172309"/>
                </a:lnTo>
                <a:lnTo>
                  <a:pt x="672619" y="1191463"/>
                </a:lnTo>
                <a:lnTo>
                  <a:pt x="721161" y="1205150"/>
                </a:lnTo>
                <a:lnTo>
                  <a:pt x="775787" y="1213361"/>
                </a:lnTo>
                <a:lnTo>
                  <a:pt x="836498" y="1216099"/>
                </a:lnTo>
                <a:lnTo>
                  <a:pt x="848183" y="1216099"/>
                </a:lnTo>
                <a:lnTo>
                  <a:pt x="856445" y="1215606"/>
                </a:lnTo>
                <a:lnTo>
                  <a:pt x="861324" y="1214643"/>
                </a:lnTo>
                <a:lnTo>
                  <a:pt x="1079718" y="1214643"/>
                </a:lnTo>
                <a:lnTo>
                  <a:pt x="1073463" y="1208887"/>
                </a:lnTo>
                <a:lnTo>
                  <a:pt x="1037968" y="1172309"/>
                </a:lnTo>
                <a:lnTo>
                  <a:pt x="1076061" y="1148361"/>
                </a:lnTo>
                <a:lnTo>
                  <a:pt x="1108590" y="1118845"/>
                </a:lnTo>
                <a:lnTo>
                  <a:pt x="1135553" y="1083761"/>
                </a:lnTo>
                <a:lnTo>
                  <a:pt x="1156949" y="1043109"/>
                </a:lnTo>
                <a:lnTo>
                  <a:pt x="1161335" y="1030691"/>
                </a:lnTo>
                <a:lnTo>
                  <a:pt x="836498" y="1030691"/>
                </a:lnTo>
                <a:lnTo>
                  <a:pt x="811218" y="1028364"/>
                </a:lnTo>
                <a:lnTo>
                  <a:pt x="775455" y="1009752"/>
                </a:lnTo>
                <a:lnTo>
                  <a:pt x="757938" y="973168"/>
                </a:lnTo>
                <a:lnTo>
                  <a:pt x="749911" y="922439"/>
                </a:lnTo>
                <a:lnTo>
                  <a:pt x="748909" y="892004"/>
                </a:lnTo>
                <a:lnTo>
                  <a:pt x="748909" y="322639"/>
                </a:lnTo>
                <a:lnTo>
                  <a:pt x="752919" y="263346"/>
                </a:lnTo>
                <a:lnTo>
                  <a:pt x="764971" y="219721"/>
                </a:lnTo>
                <a:lnTo>
                  <a:pt x="811218" y="186188"/>
                </a:lnTo>
                <a:lnTo>
                  <a:pt x="836498" y="183952"/>
                </a:lnTo>
                <a:lnTo>
                  <a:pt x="1161221" y="183952"/>
                </a:lnTo>
                <a:lnTo>
                  <a:pt x="1157512" y="173411"/>
                </a:lnTo>
                <a:lnTo>
                  <a:pt x="1136891" y="133020"/>
                </a:lnTo>
                <a:lnTo>
                  <a:pt x="1111693" y="97819"/>
                </a:lnTo>
                <a:lnTo>
                  <a:pt x="1081136" y="67937"/>
                </a:lnTo>
                <a:lnTo>
                  <a:pt x="1044456" y="43484"/>
                </a:lnTo>
                <a:lnTo>
                  <a:pt x="1001652" y="24462"/>
                </a:lnTo>
                <a:lnTo>
                  <a:pt x="952725" y="10873"/>
                </a:lnTo>
                <a:lnTo>
                  <a:pt x="897674" y="2718"/>
                </a:lnTo>
                <a:lnTo>
                  <a:pt x="836498" y="0"/>
                </a:lnTo>
                <a:close/>
              </a:path>
              <a:path w="8816340" h="1468754">
                <a:moveTo>
                  <a:pt x="1161221" y="183952"/>
                </a:moveTo>
                <a:lnTo>
                  <a:pt x="836498" y="183952"/>
                </a:lnTo>
                <a:lnTo>
                  <a:pt x="861863" y="186235"/>
                </a:lnTo>
                <a:lnTo>
                  <a:pt x="882486" y="193081"/>
                </a:lnTo>
                <a:lnTo>
                  <a:pt x="909501" y="220454"/>
                </a:lnTo>
                <a:lnTo>
                  <a:pt x="922638" y="264251"/>
                </a:lnTo>
                <a:lnTo>
                  <a:pt x="927018" y="322639"/>
                </a:lnTo>
                <a:lnTo>
                  <a:pt x="927018" y="892004"/>
                </a:lnTo>
                <a:lnTo>
                  <a:pt x="922638" y="949493"/>
                </a:lnTo>
                <a:lnTo>
                  <a:pt x="909501" y="993467"/>
                </a:lnTo>
                <a:lnTo>
                  <a:pt x="882486" y="1021385"/>
                </a:lnTo>
                <a:lnTo>
                  <a:pt x="836498" y="1030691"/>
                </a:lnTo>
                <a:lnTo>
                  <a:pt x="1161335" y="1030691"/>
                </a:lnTo>
                <a:lnTo>
                  <a:pt x="1173240" y="996989"/>
                </a:lnTo>
                <a:lnTo>
                  <a:pt x="1184876" y="945484"/>
                </a:lnTo>
                <a:lnTo>
                  <a:pt x="1191856" y="888591"/>
                </a:lnTo>
                <a:lnTo>
                  <a:pt x="1194183" y="826309"/>
                </a:lnTo>
                <a:lnTo>
                  <a:pt x="1194183" y="386878"/>
                </a:lnTo>
                <a:lnTo>
                  <a:pt x="1191890" y="325726"/>
                </a:lnTo>
                <a:lnTo>
                  <a:pt x="1185013" y="269764"/>
                </a:lnTo>
                <a:lnTo>
                  <a:pt x="1173553" y="218993"/>
                </a:lnTo>
                <a:lnTo>
                  <a:pt x="1161221" y="183952"/>
                </a:lnTo>
                <a:close/>
              </a:path>
              <a:path w="8816340" h="1468754">
                <a:moveTo>
                  <a:pt x="1602945" y="16062"/>
                </a:moveTo>
                <a:lnTo>
                  <a:pt x="1344545" y="16062"/>
                </a:lnTo>
                <a:lnTo>
                  <a:pt x="1344545" y="832152"/>
                </a:lnTo>
                <a:lnTo>
                  <a:pt x="1346505" y="894251"/>
                </a:lnTo>
                <a:lnTo>
                  <a:pt x="1352388" y="950595"/>
                </a:lnTo>
                <a:lnTo>
                  <a:pt x="1362197" y="1001184"/>
                </a:lnTo>
                <a:lnTo>
                  <a:pt x="1375937" y="1046020"/>
                </a:lnTo>
                <a:lnTo>
                  <a:pt x="1394500" y="1085451"/>
                </a:lnTo>
                <a:lnTo>
                  <a:pt x="1418812" y="1119763"/>
                </a:lnTo>
                <a:lnTo>
                  <a:pt x="1448877" y="1148956"/>
                </a:lnTo>
                <a:lnTo>
                  <a:pt x="1484698" y="1173032"/>
                </a:lnTo>
                <a:lnTo>
                  <a:pt x="1526850" y="1191869"/>
                </a:lnTo>
                <a:lnTo>
                  <a:pt x="1575937" y="1205328"/>
                </a:lnTo>
                <a:lnTo>
                  <a:pt x="1631961" y="1213405"/>
                </a:lnTo>
                <a:lnTo>
                  <a:pt x="1694922" y="1216099"/>
                </a:lnTo>
                <a:lnTo>
                  <a:pt x="1757829" y="1213405"/>
                </a:lnTo>
                <a:lnTo>
                  <a:pt x="1813718" y="1205328"/>
                </a:lnTo>
                <a:lnTo>
                  <a:pt x="1862584" y="1191869"/>
                </a:lnTo>
                <a:lnTo>
                  <a:pt x="1904423" y="1173032"/>
                </a:lnTo>
                <a:lnTo>
                  <a:pt x="1939961" y="1148956"/>
                </a:lnTo>
                <a:lnTo>
                  <a:pt x="1969932" y="1119763"/>
                </a:lnTo>
                <a:lnTo>
                  <a:pt x="1994338" y="1085451"/>
                </a:lnTo>
                <a:lnTo>
                  <a:pt x="2013184" y="1046020"/>
                </a:lnTo>
                <a:lnTo>
                  <a:pt x="2018897" y="1027780"/>
                </a:lnTo>
                <a:lnTo>
                  <a:pt x="1694922" y="1027780"/>
                </a:lnTo>
                <a:lnTo>
                  <a:pt x="1669505" y="1025135"/>
                </a:lnTo>
                <a:lnTo>
                  <a:pt x="1632642" y="1003965"/>
                </a:lnTo>
                <a:lnTo>
                  <a:pt x="1613207" y="962450"/>
                </a:lnTo>
                <a:lnTo>
                  <a:pt x="1604085" y="905511"/>
                </a:lnTo>
                <a:lnTo>
                  <a:pt x="1602945" y="871565"/>
                </a:lnTo>
                <a:lnTo>
                  <a:pt x="1602945" y="16062"/>
                </a:lnTo>
                <a:close/>
              </a:path>
              <a:path w="8816340" h="1468754">
                <a:moveTo>
                  <a:pt x="2045298" y="16062"/>
                </a:moveTo>
                <a:lnTo>
                  <a:pt x="1785443" y="16062"/>
                </a:lnTo>
                <a:lnTo>
                  <a:pt x="1785443" y="871565"/>
                </a:lnTo>
                <a:lnTo>
                  <a:pt x="1784347" y="905511"/>
                </a:lnTo>
                <a:lnTo>
                  <a:pt x="1775583" y="962450"/>
                </a:lnTo>
                <a:lnTo>
                  <a:pt x="1756785" y="1003965"/>
                </a:lnTo>
                <a:lnTo>
                  <a:pt x="1720287" y="1025135"/>
                </a:lnTo>
                <a:lnTo>
                  <a:pt x="1694922" y="1027780"/>
                </a:lnTo>
                <a:lnTo>
                  <a:pt x="2018897" y="1027780"/>
                </a:lnTo>
                <a:lnTo>
                  <a:pt x="2027227" y="1001184"/>
                </a:lnTo>
                <a:lnTo>
                  <a:pt x="2037263" y="950595"/>
                </a:lnTo>
                <a:lnTo>
                  <a:pt x="2043289" y="894251"/>
                </a:lnTo>
                <a:lnTo>
                  <a:pt x="2045298" y="832152"/>
                </a:lnTo>
                <a:lnTo>
                  <a:pt x="2045298" y="16062"/>
                </a:lnTo>
                <a:close/>
              </a:path>
              <a:path w="8816340" h="1468754">
                <a:moveTo>
                  <a:pt x="2743131" y="16062"/>
                </a:moveTo>
                <a:lnTo>
                  <a:pt x="2211723" y="16062"/>
                </a:lnTo>
                <a:lnTo>
                  <a:pt x="2211723" y="1198581"/>
                </a:lnTo>
                <a:lnTo>
                  <a:pt x="2746052" y="1198581"/>
                </a:lnTo>
                <a:lnTo>
                  <a:pt x="2746052" y="1021937"/>
                </a:lnTo>
                <a:lnTo>
                  <a:pt x="2473045" y="1021937"/>
                </a:lnTo>
                <a:lnTo>
                  <a:pt x="2473045" y="668639"/>
                </a:lnTo>
                <a:lnTo>
                  <a:pt x="2678892" y="668639"/>
                </a:lnTo>
                <a:lnTo>
                  <a:pt x="2678892" y="487608"/>
                </a:lnTo>
                <a:lnTo>
                  <a:pt x="2473045" y="487608"/>
                </a:lnTo>
                <a:lnTo>
                  <a:pt x="2473045" y="194172"/>
                </a:lnTo>
                <a:lnTo>
                  <a:pt x="2743131" y="194172"/>
                </a:lnTo>
                <a:lnTo>
                  <a:pt x="2743131" y="16062"/>
                </a:lnTo>
                <a:close/>
              </a:path>
              <a:path w="8816340" h="1468754">
                <a:moveTo>
                  <a:pt x="3160647" y="16062"/>
                </a:moveTo>
                <a:lnTo>
                  <a:pt x="2880352" y="16062"/>
                </a:lnTo>
                <a:lnTo>
                  <a:pt x="2859912" y="1198581"/>
                </a:lnTo>
                <a:lnTo>
                  <a:pt x="3048242" y="1198581"/>
                </a:lnTo>
                <a:lnTo>
                  <a:pt x="3065760" y="405861"/>
                </a:lnTo>
                <a:lnTo>
                  <a:pt x="3234304" y="405861"/>
                </a:lnTo>
                <a:lnTo>
                  <a:pt x="3160647" y="16062"/>
                </a:lnTo>
                <a:close/>
              </a:path>
              <a:path w="8816340" h="1468754">
                <a:moveTo>
                  <a:pt x="3234304" y="405861"/>
                </a:moveTo>
                <a:lnTo>
                  <a:pt x="3065760" y="405861"/>
                </a:lnTo>
                <a:lnTo>
                  <a:pt x="3211745" y="1198581"/>
                </a:lnTo>
                <a:lnTo>
                  <a:pt x="3376713" y="1198581"/>
                </a:lnTo>
                <a:lnTo>
                  <a:pt x="3463024" y="703674"/>
                </a:lnTo>
                <a:lnTo>
                  <a:pt x="3290580" y="703674"/>
                </a:lnTo>
                <a:lnTo>
                  <a:pt x="3234304" y="405861"/>
                </a:lnTo>
                <a:close/>
              </a:path>
              <a:path w="8816340" h="1468754">
                <a:moveTo>
                  <a:pt x="3707654" y="411694"/>
                </a:moveTo>
                <a:lnTo>
                  <a:pt x="3513945" y="411694"/>
                </a:lnTo>
                <a:lnTo>
                  <a:pt x="3535839" y="1198581"/>
                </a:lnTo>
                <a:lnTo>
                  <a:pt x="3721247" y="1198581"/>
                </a:lnTo>
                <a:lnTo>
                  <a:pt x="3707654" y="411694"/>
                </a:lnTo>
                <a:close/>
              </a:path>
              <a:path w="8816340" h="1468754">
                <a:moveTo>
                  <a:pt x="3700819" y="16062"/>
                </a:moveTo>
                <a:lnTo>
                  <a:pt x="3430733" y="16062"/>
                </a:lnTo>
                <a:lnTo>
                  <a:pt x="3290580" y="703674"/>
                </a:lnTo>
                <a:lnTo>
                  <a:pt x="3463024" y="703674"/>
                </a:lnTo>
                <a:lnTo>
                  <a:pt x="3513945" y="411694"/>
                </a:lnTo>
                <a:lnTo>
                  <a:pt x="3707654" y="411694"/>
                </a:lnTo>
                <a:lnTo>
                  <a:pt x="3700819" y="16062"/>
                </a:lnTo>
                <a:close/>
              </a:path>
              <a:path w="8816340" h="1468754">
                <a:moveTo>
                  <a:pt x="4462869" y="807326"/>
                </a:moveTo>
                <a:lnTo>
                  <a:pt x="4239504" y="840906"/>
                </a:lnTo>
                <a:lnTo>
                  <a:pt x="4243573" y="903181"/>
                </a:lnTo>
                <a:lnTo>
                  <a:pt x="4251903" y="959571"/>
                </a:lnTo>
                <a:lnTo>
                  <a:pt x="4264495" y="1010079"/>
                </a:lnTo>
                <a:lnTo>
                  <a:pt x="4281347" y="1054705"/>
                </a:lnTo>
                <a:lnTo>
                  <a:pt x="4302458" y="1093452"/>
                </a:lnTo>
                <a:lnTo>
                  <a:pt x="4327826" y="1126321"/>
                </a:lnTo>
                <a:lnTo>
                  <a:pt x="4357731" y="1153753"/>
                </a:lnTo>
                <a:lnTo>
                  <a:pt x="4392463" y="1176198"/>
                </a:lnTo>
                <a:lnTo>
                  <a:pt x="4432022" y="1193654"/>
                </a:lnTo>
                <a:lnTo>
                  <a:pt x="4476408" y="1206123"/>
                </a:lnTo>
                <a:lnTo>
                  <a:pt x="4525621" y="1213605"/>
                </a:lnTo>
                <a:lnTo>
                  <a:pt x="4579661" y="1216099"/>
                </a:lnTo>
                <a:lnTo>
                  <a:pt x="4624281" y="1213636"/>
                </a:lnTo>
                <a:lnTo>
                  <a:pt x="4666162" y="1206248"/>
                </a:lnTo>
                <a:lnTo>
                  <a:pt x="4705305" y="1193932"/>
                </a:lnTo>
                <a:lnTo>
                  <a:pt x="4741709" y="1176686"/>
                </a:lnTo>
                <a:lnTo>
                  <a:pt x="4774786" y="1155196"/>
                </a:lnTo>
                <a:lnTo>
                  <a:pt x="4803938" y="1130148"/>
                </a:lnTo>
                <a:lnTo>
                  <a:pt x="4829166" y="1101543"/>
                </a:lnTo>
                <a:lnTo>
                  <a:pt x="4850470" y="1069381"/>
                </a:lnTo>
                <a:lnTo>
                  <a:pt x="4867391" y="1034481"/>
                </a:lnTo>
                <a:lnTo>
                  <a:pt x="4872948" y="1017560"/>
                </a:lnTo>
                <a:lnTo>
                  <a:pt x="4566520" y="1017560"/>
                </a:lnTo>
                <a:lnTo>
                  <a:pt x="4542564" y="1014505"/>
                </a:lnTo>
                <a:lnTo>
                  <a:pt x="4504245" y="990053"/>
                </a:lnTo>
                <a:lnTo>
                  <a:pt x="4478607" y="940234"/>
                </a:lnTo>
                <a:lnTo>
                  <a:pt x="4465099" y="859573"/>
                </a:lnTo>
                <a:lnTo>
                  <a:pt x="4462869" y="807326"/>
                </a:lnTo>
                <a:close/>
              </a:path>
              <a:path w="8816340" h="1468754">
                <a:moveTo>
                  <a:pt x="4572363" y="0"/>
                </a:moveTo>
                <a:lnTo>
                  <a:pt x="4513119" y="3213"/>
                </a:lnTo>
                <a:lnTo>
                  <a:pt x="4459189" y="12853"/>
                </a:lnTo>
                <a:lnTo>
                  <a:pt x="4410575" y="28915"/>
                </a:lnTo>
                <a:lnTo>
                  <a:pt x="4367276" y="51399"/>
                </a:lnTo>
                <a:lnTo>
                  <a:pt x="4329292" y="80301"/>
                </a:lnTo>
                <a:lnTo>
                  <a:pt x="4297489" y="115166"/>
                </a:lnTo>
                <a:lnTo>
                  <a:pt x="4272758" y="155519"/>
                </a:lnTo>
                <a:lnTo>
                  <a:pt x="4255096" y="201360"/>
                </a:lnTo>
                <a:lnTo>
                  <a:pt x="4244501" y="252689"/>
                </a:lnTo>
                <a:lnTo>
                  <a:pt x="4240970" y="309508"/>
                </a:lnTo>
                <a:lnTo>
                  <a:pt x="4243569" y="357463"/>
                </a:lnTo>
                <a:lnTo>
                  <a:pt x="4251369" y="402033"/>
                </a:lnTo>
                <a:lnTo>
                  <a:pt x="4264369" y="443225"/>
                </a:lnTo>
                <a:lnTo>
                  <a:pt x="4282571" y="481042"/>
                </a:lnTo>
                <a:lnTo>
                  <a:pt x="4305518" y="516674"/>
                </a:lnTo>
                <a:lnTo>
                  <a:pt x="4332754" y="551302"/>
                </a:lnTo>
                <a:lnTo>
                  <a:pt x="4364279" y="584925"/>
                </a:lnTo>
                <a:lnTo>
                  <a:pt x="4400096" y="617541"/>
                </a:lnTo>
                <a:lnTo>
                  <a:pt x="4502292" y="706596"/>
                </a:lnTo>
                <a:lnTo>
                  <a:pt x="4533624" y="734609"/>
                </a:lnTo>
                <a:lnTo>
                  <a:pt x="4560492" y="761712"/>
                </a:lnTo>
                <a:lnTo>
                  <a:pt x="4600833" y="813168"/>
                </a:lnTo>
                <a:lnTo>
                  <a:pt x="4624369" y="867558"/>
                </a:lnTo>
                <a:lnTo>
                  <a:pt x="4632214" y="931427"/>
                </a:lnTo>
                <a:lnTo>
                  <a:pt x="4628109" y="969114"/>
                </a:lnTo>
                <a:lnTo>
                  <a:pt x="4615792" y="996031"/>
                </a:lnTo>
                <a:lnTo>
                  <a:pt x="4595263" y="1012178"/>
                </a:lnTo>
                <a:lnTo>
                  <a:pt x="4566520" y="1017560"/>
                </a:lnTo>
                <a:lnTo>
                  <a:pt x="4872948" y="1017560"/>
                </a:lnTo>
                <a:lnTo>
                  <a:pt x="4879482" y="997665"/>
                </a:lnTo>
                <a:lnTo>
                  <a:pt x="4886739" y="958934"/>
                </a:lnTo>
                <a:lnTo>
                  <a:pt x="4889160" y="918286"/>
                </a:lnTo>
                <a:lnTo>
                  <a:pt x="4886149" y="863266"/>
                </a:lnTo>
                <a:lnTo>
                  <a:pt x="4877118" y="812078"/>
                </a:lnTo>
                <a:lnTo>
                  <a:pt x="4862063" y="764720"/>
                </a:lnTo>
                <a:lnTo>
                  <a:pt x="4840983" y="721192"/>
                </a:lnTo>
                <a:lnTo>
                  <a:pt x="4814433" y="680134"/>
                </a:lnTo>
                <a:lnTo>
                  <a:pt x="4782956" y="640170"/>
                </a:lnTo>
                <a:lnTo>
                  <a:pt x="4746551" y="601299"/>
                </a:lnTo>
                <a:lnTo>
                  <a:pt x="4705217" y="563522"/>
                </a:lnTo>
                <a:lnTo>
                  <a:pt x="4607398" y="477388"/>
                </a:lnTo>
                <a:lnTo>
                  <a:pt x="4579518" y="451842"/>
                </a:lnTo>
                <a:lnTo>
                  <a:pt x="4536085" y="405127"/>
                </a:lnTo>
                <a:lnTo>
                  <a:pt x="4508710" y="362341"/>
                </a:lnTo>
                <a:lnTo>
                  <a:pt x="4495213" y="311975"/>
                </a:lnTo>
                <a:lnTo>
                  <a:pt x="4493603" y="284507"/>
                </a:lnTo>
                <a:lnTo>
                  <a:pt x="4493648" y="281415"/>
                </a:lnTo>
                <a:lnTo>
                  <a:pt x="4503789" y="234363"/>
                </a:lnTo>
                <a:lnTo>
                  <a:pt x="4533848" y="198366"/>
                </a:lnTo>
                <a:lnTo>
                  <a:pt x="4563599" y="191250"/>
                </a:lnTo>
                <a:lnTo>
                  <a:pt x="4842603" y="191250"/>
                </a:lnTo>
                <a:lnTo>
                  <a:pt x="4840308" y="182844"/>
                </a:lnTo>
                <a:lnTo>
                  <a:pt x="4822818" y="138639"/>
                </a:lnTo>
                <a:lnTo>
                  <a:pt x="4800838" y="97819"/>
                </a:lnTo>
                <a:lnTo>
                  <a:pt x="4772308" y="62612"/>
                </a:lnTo>
                <a:lnTo>
                  <a:pt x="4735194" y="35223"/>
                </a:lnTo>
                <a:lnTo>
                  <a:pt x="4689498" y="15657"/>
                </a:lnTo>
                <a:lnTo>
                  <a:pt x="4635221" y="3914"/>
                </a:lnTo>
                <a:lnTo>
                  <a:pt x="4572363" y="0"/>
                </a:lnTo>
                <a:close/>
              </a:path>
              <a:path w="8816340" h="1468754">
                <a:moveTo>
                  <a:pt x="4842603" y="191250"/>
                </a:moveTo>
                <a:lnTo>
                  <a:pt x="4563599" y="191250"/>
                </a:lnTo>
                <a:lnTo>
                  <a:pt x="4584901" y="193761"/>
                </a:lnTo>
                <a:lnTo>
                  <a:pt x="4602099" y="201290"/>
                </a:lnTo>
                <a:lnTo>
                  <a:pt x="4630437" y="254717"/>
                </a:lnTo>
                <a:lnTo>
                  <a:pt x="4638829" y="320771"/>
                </a:lnTo>
                <a:lnTo>
                  <a:pt x="4640979" y="363517"/>
                </a:lnTo>
                <a:lnTo>
                  <a:pt x="4865799" y="335780"/>
                </a:lnTo>
                <a:lnTo>
                  <a:pt x="4861801" y="281415"/>
                </a:lnTo>
                <a:lnTo>
                  <a:pt x="4853303" y="230436"/>
                </a:lnTo>
                <a:lnTo>
                  <a:pt x="4842603" y="191250"/>
                </a:lnTo>
                <a:close/>
              </a:path>
              <a:path w="8816340" h="1468754">
                <a:moveTo>
                  <a:pt x="5354863" y="0"/>
                </a:moveTo>
                <a:lnTo>
                  <a:pt x="5294149" y="2697"/>
                </a:lnTo>
                <a:lnTo>
                  <a:pt x="5239521" y="10790"/>
                </a:lnTo>
                <a:lnTo>
                  <a:pt x="5190979" y="24276"/>
                </a:lnTo>
                <a:lnTo>
                  <a:pt x="5148521" y="43155"/>
                </a:lnTo>
                <a:lnTo>
                  <a:pt x="5112147" y="67425"/>
                </a:lnTo>
                <a:lnTo>
                  <a:pt x="5081855" y="97086"/>
                </a:lnTo>
                <a:lnTo>
                  <a:pt x="5056872" y="132110"/>
                </a:lnTo>
                <a:lnTo>
                  <a:pt x="5036432" y="172443"/>
                </a:lnTo>
                <a:lnTo>
                  <a:pt x="5020535" y="218084"/>
                </a:lnTo>
                <a:lnTo>
                  <a:pt x="5009181" y="269037"/>
                </a:lnTo>
                <a:lnTo>
                  <a:pt x="5002369" y="325301"/>
                </a:lnTo>
                <a:lnTo>
                  <a:pt x="5000099" y="386878"/>
                </a:lnTo>
                <a:lnTo>
                  <a:pt x="5000099" y="826309"/>
                </a:lnTo>
                <a:lnTo>
                  <a:pt x="5002369" y="887928"/>
                </a:lnTo>
                <a:lnTo>
                  <a:pt x="5009181" y="944316"/>
                </a:lnTo>
                <a:lnTo>
                  <a:pt x="5020535" y="995473"/>
                </a:lnTo>
                <a:lnTo>
                  <a:pt x="5036432" y="1041399"/>
                </a:lnTo>
                <a:lnTo>
                  <a:pt x="5056872" y="1082094"/>
                </a:lnTo>
                <a:lnTo>
                  <a:pt x="5081855" y="1117557"/>
                </a:lnTo>
                <a:lnTo>
                  <a:pt x="5112147" y="1147667"/>
                </a:lnTo>
                <a:lnTo>
                  <a:pt x="5148521" y="1172302"/>
                </a:lnTo>
                <a:lnTo>
                  <a:pt x="5190979" y="1191463"/>
                </a:lnTo>
                <a:lnTo>
                  <a:pt x="5239521" y="1205150"/>
                </a:lnTo>
                <a:lnTo>
                  <a:pt x="5294149" y="1213361"/>
                </a:lnTo>
                <a:lnTo>
                  <a:pt x="5354863" y="1216099"/>
                </a:lnTo>
                <a:lnTo>
                  <a:pt x="5416034" y="1213361"/>
                </a:lnTo>
                <a:lnTo>
                  <a:pt x="5471083" y="1205150"/>
                </a:lnTo>
                <a:lnTo>
                  <a:pt x="5520008" y="1191463"/>
                </a:lnTo>
                <a:lnTo>
                  <a:pt x="5562811" y="1172302"/>
                </a:lnTo>
                <a:lnTo>
                  <a:pt x="5599490" y="1147667"/>
                </a:lnTo>
                <a:lnTo>
                  <a:pt x="5630048" y="1117557"/>
                </a:lnTo>
                <a:lnTo>
                  <a:pt x="5655249" y="1082094"/>
                </a:lnTo>
                <a:lnTo>
                  <a:pt x="5675871" y="1041399"/>
                </a:lnTo>
                <a:lnTo>
                  <a:pt x="5679611" y="1030691"/>
                </a:lnTo>
                <a:lnTo>
                  <a:pt x="5354863" y="1030691"/>
                </a:lnTo>
                <a:lnTo>
                  <a:pt x="5329579" y="1028364"/>
                </a:lnTo>
                <a:lnTo>
                  <a:pt x="5293814" y="1009752"/>
                </a:lnTo>
                <a:lnTo>
                  <a:pt x="5276292" y="973168"/>
                </a:lnTo>
                <a:lnTo>
                  <a:pt x="5268265" y="922439"/>
                </a:lnTo>
                <a:lnTo>
                  <a:pt x="5267263" y="892004"/>
                </a:lnTo>
                <a:lnTo>
                  <a:pt x="5267263" y="322639"/>
                </a:lnTo>
                <a:lnTo>
                  <a:pt x="5271644" y="265162"/>
                </a:lnTo>
                <a:lnTo>
                  <a:pt x="5284781" y="221176"/>
                </a:lnTo>
                <a:lnTo>
                  <a:pt x="5311066" y="193258"/>
                </a:lnTo>
                <a:lnTo>
                  <a:pt x="5354863" y="183952"/>
                </a:lnTo>
                <a:lnTo>
                  <a:pt x="5679580" y="183952"/>
                </a:lnTo>
                <a:lnTo>
                  <a:pt x="5675871" y="173411"/>
                </a:lnTo>
                <a:lnTo>
                  <a:pt x="5655249" y="133020"/>
                </a:lnTo>
                <a:lnTo>
                  <a:pt x="5630048" y="97819"/>
                </a:lnTo>
                <a:lnTo>
                  <a:pt x="5599490" y="67937"/>
                </a:lnTo>
                <a:lnTo>
                  <a:pt x="5562811" y="43484"/>
                </a:lnTo>
                <a:lnTo>
                  <a:pt x="5520008" y="24462"/>
                </a:lnTo>
                <a:lnTo>
                  <a:pt x="5471083" y="10873"/>
                </a:lnTo>
                <a:lnTo>
                  <a:pt x="5416034" y="2718"/>
                </a:lnTo>
                <a:lnTo>
                  <a:pt x="5354863" y="0"/>
                </a:lnTo>
                <a:close/>
              </a:path>
              <a:path w="8816340" h="1468754">
                <a:moveTo>
                  <a:pt x="5679580" y="183952"/>
                </a:moveTo>
                <a:lnTo>
                  <a:pt x="5354863" y="183952"/>
                </a:lnTo>
                <a:lnTo>
                  <a:pt x="5380224" y="186235"/>
                </a:lnTo>
                <a:lnTo>
                  <a:pt x="5400846" y="193081"/>
                </a:lnTo>
                <a:lnTo>
                  <a:pt x="5427855" y="220454"/>
                </a:lnTo>
                <a:lnTo>
                  <a:pt x="5440992" y="264251"/>
                </a:lnTo>
                <a:lnTo>
                  <a:pt x="5445373" y="322639"/>
                </a:lnTo>
                <a:lnTo>
                  <a:pt x="5445373" y="892004"/>
                </a:lnTo>
                <a:lnTo>
                  <a:pt x="5440992" y="949493"/>
                </a:lnTo>
                <a:lnTo>
                  <a:pt x="5427855" y="993467"/>
                </a:lnTo>
                <a:lnTo>
                  <a:pt x="5400846" y="1021385"/>
                </a:lnTo>
                <a:lnTo>
                  <a:pt x="5354863" y="1030691"/>
                </a:lnTo>
                <a:lnTo>
                  <a:pt x="5679611" y="1030691"/>
                </a:lnTo>
                <a:lnTo>
                  <a:pt x="5691911" y="995473"/>
                </a:lnTo>
                <a:lnTo>
                  <a:pt x="5703370" y="944316"/>
                </a:lnTo>
                <a:lnTo>
                  <a:pt x="5710245" y="887928"/>
                </a:lnTo>
                <a:lnTo>
                  <a:pt x="5712538" y="826309"/>
                </a:lnTo>
                <a:lnTo>
                  <a:pt x="5712538" y="386878"/>
                </a:lnTo>
                <a:lnTo>
                  <a:pt x="5710245" y="325726"/>
                </a:lnTo>
                <a:lnTo>
                  <a:pt x="5703370" y="269764"/>
                </a:lnTo>
                <a:lnTo>
                  <a:pt x="5691911" y="218993"/>
                </a:lnTo>
                <a:lnTo>
                  <a:pt x="5679580" y="183952"/>
                </a:lnTo>
                <a:close/>
              </a:path>
              <a:path w="8816340" h="1468754">
                <a:moveTo>
                  <a:pt x="6168021" y="16062"/>
                </a:moveTo>
                <a:lnTo>
                  <a:pt x="5887726" y="16062"/>
                </a:lnTo>
                <a:lnTo>
                  <a:pt x="5867287" y="1198581"/>
                </a:lnTo>
                <a:lnTo>
                  <a:pt x="6055616" y="1198581"/>
                </a:lnTo>
                <a:lnTo>
                  <a:pt x="6073134" y="405861"/>
                </a:lnTo>
                <a:lnTo>
                  <a:pt x="6241679" y="405861"/>
                </a:lnTo>
                <a:lnTo>
                  <a:pt x="6168021" y="16062"/>
                </a:lnTo>
                <a:close/>
              </a:path>
              <a:path w="8816340" h="1468754">
                <a:moveTo>
                  <a:pt x="6241679" y="405861"/>
                </a:moveTo>
                <a:lnTo>
                  <a:pt x="6073134" y="405861"/>
                </a:lnTo>
                <a:lnTo>
                  <a:pt x="6219119" y="1198581"/>
                </a:lnTo>
                <a:lnTo>
                  <a:pt x="6384088" y="1198581"/>
                </a:lnTo>
                <a:lnTo>
                  <a:pt x="6470398" y="703674"/>
                </a:lnTo>
                <a:lnTo>
                  <a:pt x="6297954" y="703674"/>
                </a:lnTo>
                <a:lnTo>
                  <a:pt x="6241679" y="405861"/>
                </a:lnTo>
                <a:close/>
              </a:path>
              <a:path w="8816340" h="1468754">
                <a:moveTo>
                  <a:pt x="6715031" y="411694"/>
                </a:moveTo>
                <a:lnTo>
                  <a:pt x="6521319" y="411694"/>
                </a:lnTo>
                <a:lnTo>
                  <a:pt x="6543224" y="1198581"/>
                </a:lnTo>
                <a:lnTo>
                  <a:pt x="6728632" y="1198581"/>
                </a:lnTo>
                <a:lnTo>
                  <a:pt x="6715031" y="411694"/>
                </a:lnTo>
                <a:close/>
              </a:path>
              <a:path w="8816340" h="1468754">
                <a:moveTo>
                  <a:pt x="6708193" y="16062"/>
                </a:moveTo>
                <a:lnTo>
                  <a:pt x="6438107" y="16062"/>
                </a:lnTo>
                <a:lnTo>
                  <a:pt x="6297954" y="703674"/>
                </a:lnTo>
                <a:lnTo>
                  <a:pt x="6470398" y="703674"/>
                </a:lnTo>
                <a:lnTo>
                  <a:pt x="6521319" y="411694"/>
                </a:lnTo>
                <a:lnTo>
                  <a:pt x="6715031" y="411694"/>
                </a:lnTo>
                <a:lnTo>
                  <a:pt x="6708193" y="16062"/>
                </a:lnTo>
                <a:close/>
              </a:path>
              <a:path w="8816340" h="1468754">
                <a:moveTo>
                  <a:pt x="7238125" y="0"/>
                </a:moveTo>
                <a:lnTo>
                  <a:pt x="7177411" y="2697"/>
                </a:lnTo>
                <a:lnTo>
                  <a:pt x="7122784" y="10790"/>
                </a:lnTo>
                <a:lnTo>
                  <a:pt x="7074242" y="24276"/>
                </a:lnTo>
                <a:lnTo>
                  <a:pt x="7031786" y="43155"/>
                </a:lnTo>
                <a:lnTo>
                  <a:pt x="6995415" y="67425"/>
                </a:lnTo>
                <a:lnTo>
                  <a:pt x="6965128" y="97086"/>
                </a:lnTo>
                <a:lnTo>
                  <a:pt x="6940140" y="132110"/>
                </a:lnTo>
                <a:lnTo>
                  <a:pt x="6919700" y="172443"/>
                </a:lnTo>
                <a:lnTo>
                  <a:pt x="6903804" y="218084"/>
                </a:lnTo>
                <a:lnTo>
                  <a:pt x="6892451" y="269037"/>
                </a:lnTo>
                <a:lnTo>
                  <a:pt x="6885641" y="325301"/>
                </a:lnTo>
                <a:lnTo>
                  <a:pt x="6883371" y="386878"/>
                </a:lnTo>
                <a:lnTo>
                  <a:pt x="6883371" y="826309"/>
                </a:lnTo>
                <a:lnTo>
                  <a:pt x="6885641" y="887928"/>
                </a:lnTo>
                <a:lnTo>
                  <a:pt x="6892451" y="944316"/>
                </a:lnTo>
                <a:lnTo>
                  <a:pt x="6903804" y="995473"/>
                </a:lnTo>
                <a:lnTo>
                  <a:pt x="6919700" y="1041399"/>
                </a:lnTo>
                <a:lnTo>
                  <a:pt x="6940140" y="1082094"/>
                </a:lnTo>
                <a:lnTo>
                  <a:pt x="6965128" y="1117557"/>
                </a:lnTo>
                <a:lnTo>
                  <a:pt x="6995415" y="1147667"/>
                </a:lnTo>
                <a:lnTo>
                  <a:pt x="7031786" y="1172302"/>
                </a:lnTo>
                <a:lnTo>
                  <a:pt x="7074242" y="1191463"/>
                </a:lnTo>
                <a:lnTo>
                  <a:pt x="7122784" y="1205150"/>
                </a:lnTo>
                <a:lnTo>
                  <a:pt x="7177411" y="1213361"/>
                </a:lnTo>
                <a:lnTo>
                  <a:pt x="7238125" y="1216099"/>
                </a:lnTo>
                <a:lnTo>
                  <a:pt x="7299297" y="1213361"/>
                </a:lnTo>
                <a:lnTo>
                  <a:pt x="7354345" y="1205150"/>
                </a:lnTo>
                <a:lnTo>
                  <a:pt x="7403271" y="1191463"/>
                </a:lnTo>
                <a:lnTo>
                  <a:pt x="7446076" y="1172302"/>
                </a:lnTo>
                <a:lnTo>
                  <a:pt x="7482758" y="1147667"/>
                </a:lnTo>
                <a:lnTo>
                  <a:pt x="7513320" y="1117557"/>
                </a:lnTo>
                <a:lnTo>
                  <a:pt x="7538518" y="1082094"/>
                </a:lnTo>
                <a:lnTo>
                  <a:pt x="7559136" y="1041399"/>
                </a:lnTo>
                <a:lnTo>
                  <a:pt x="7562876" y="1030691"/>
                </a:lnTo>
                <a:lnTo>
                  <a:pt x="7238125" y="1030691"/>
                </a:lnTo>
                <a:lnTo>
                  <a:pt x="7212845" y="1028364"/>
                </a:lnTo>
                <a:lnTo>
                  <a:pt x="7177078" y="1009752"/>
                </a:lnTo>
                <a:lnTo>
                  <a:pt x="7159556" y="973168"/>
                </a:lnTo>
                <a:lnTo>
                  <a:pt x="7151536" y="922439"/>
                </a:lnTo>
                <a:lnTo>
                  <a:pt x="7150536" y="892004"/>
                </a:lnTo>
                <a:lnTo>
                  <a:pt x="7150536" y="322639"/>
                </a:lnTo>
                <a:lnTo>
                  <a:pt x="7154913" y="265162"/>
                </a:lnTo>
                <a:lnTo>
                  <a:pt x="7168053" y="221176"/>
                </a:lnTo>
                <a:lnTo>
                  <a:pt x="7194329" y="193258"/>
                </a:lnTo>
                <a:lnTo>
                  <a:pt x="7238125" y="183952"/>
                </a:lnTo>
                <a:lnTo>
                  <a:pt x="7562845" y="183952"/>
                </a:lnTo>
                <a:lnTo>
                  <a:pt x="7559136" y="173411"/>
                </a:lnTo>
                <a:lnTo>
                  <a:pt x="7538518" y="133020"/>
                </a:lnTo>
                <a:lnTo>
                  <a:pt x="7513320" y="97819"/>
                </a:lnTo>
                <a:lnTo>
                  <a:pt x="7482758" y="67937"/>
                </a:lnTo>
                <a:lnTo>
                  <a:pt x="7446076" y="43484"/>
                </a:lnTo>
                <a:lnTo>
                  <a:pt x="7403271" y="24462"/>
                </a:lnTo>
                <a:lnTo>
                  <a:pt x="7354345" y="10873"/>
                </a:lnTo>
                <a:lnTo>
                  <a:pt x="7299297" y="2718"/>
                </a:lnTo>
                <a:lnTo>
                  <a:pt x="7238125" y="0"/>
                </a:lnTo>
                <a:close/>
              </a:path>
              <a:path w="8816340" h="1468754">
                <a:moveTo>
                  <a:pt x="7562845" y="183952"/>
                </a:moveTo>
                <a:lnTo>
                  <a:pt x="7238125" y="183952"/>
                </a:lnTo>
                <a:lnTo>
                  <a:pt x="7263486" y="186235"/>
                </a:lnTo>
                <a:lnTo>
                  <a:pt x="7284108" y="193081"/>
                </a:lnTo>
                <a:lnTo>
                  <a:pt x="7311117" y="220454"/>
                </a:lnTo>
                <a:lnTo>
                  <a:pt x="7324258" y="264251"/>
                </a:lnTo>
                <a:lnTo>
                  <a:pt x="7328635" y="322639"/>
                </a:lnTo>
                <a:lnTo>
                  <a:pt x="7328635" y="892004"/>
                </a:lnTo>
                <a:lnTo>
                  <a:pt x="7324258" y="949493"/>
                </a:lnTo>
                <a:lnTo>
                  <a:pt x="7311117" y="993467"/>
                </a:lnTo>
                <a:lnTo>
                  <a:pt x="7284108" y="1021385"/>
                </a:lnTo>
                <a:lnTo>
                  <a:pt x="7238125" y="1030691"/>
                </a:lnTo>
                <a:lnTo>
                  <a:pt x="7562876" y="1030691"/>
                </a:lnTo>
                <a:lnTo>
                  <a:pt x="7575175" y="995473"/>
                </a:lnTo>
                <a:lnTo>
                  <a:pt x="7586632" y="944316"/>
                </a:lnTo>
                <a:lnTo>
                  <a:pt x="7593508" y="887928"/>
                </a:lnTo>
                <a:lnTo>
                  <a:pt x="7595800" y="826309"/>
                </a:lnTo>
                <a:lnTo>
                  <a:pt x="7595800" y="386878"/>
                </a:lnTo>
                <a:lnTo>
                  <a:pt x="7593508" y="325726"/>
                </a:lnTo>
                <a:lnTo>
                  <a:pt x="7586632" y="269764"/>
                </a:lnTo>
                <a:lnTo>
                  <a:pt x="7575175" y="218993"/>
                </a:lnTo>
                <a:lnTo>
                  <a:pt x="7562845" y="183952"/>
                </a:lnTo>
                <a:close/>
              </a:path>
              <a:path w="8816340" h="1468754">
                <a:moveTo>
                  <a:pt x="7952019" y="807326"/>
                </a:moveTo>
                <a:lnTo>
                  <a:pt x="7728654" y="840906"/>
                </a:lnTo>
                <a:lnTo>
                  <a:pt x="7732723" y="903181"/>
                </a:lnTo>
                <a:lnTo>
                  <a:pt x="7741054" y="959571"/>
                </a:lnTo>
                <a:lnTo>
                  <a:pt x="7753646" y="1010079"/>
                </a:lnTo>
                <a:lnTo>
                  <a:pt x="7770497" y="1054705"/>
                </a:lnTo>
                <a:lnTo>
                  <a:pt x="7791608" y="1093452"/>
                </a:lnTo>
                <a:lnTo>
                  <a:pt x="7816976" y="1126321"/>
                </a:lnTo>
                <a:lnTo>
                  <a:pt x="7846877" y="1153753"/>
                </a:lnTo>
                <a:lnTo>
                  <a:pt x="7881606" y="1176198"/>
                </a:lnTo>
                <a:lnTo>
                  <a:pt x="7921164" y="1193654"/>
                </a:lnTo>
                <a:lnTo>
                  <a:pt x="7965551" y="1206123"/>
                </a:lnTo>
                <a:lnTo>
                  <a:pt x="8014767" y="1213605"/>
                </a:lnTo>
                <a:lnTo>
                  <a:pt x="8068811" y="1216099"/>
                </a:lnTo>
                <a:lnTo>
                  <a:pt x="8113429" y="1213636"/>
                </a:lnTo>
                <a:lnTo>
                  <a:pt x="8155309" y="1206248"/>
                </a:lnTo>
                <a:lnTo>
                  <a:pt x="8194451" y="1193932"/>
                </a:lnTo>
                <a:lnTo>
                  <a:pt x="8230859" y="1176686"/>
                </a:lnTo>
                <a:lnTo>
                  <a:pt x="8263935" y="1155196"/>
                </a:lnTo>
                <a:lnTo>
                  <a:pt x="8293085" y="1130148"/>
                </a:lnTo>
                <a:lnTo>
                  <a:pt x="8318312" y="1101543"/>
                </a:lnTo>
                <a:lnTo>
                  <a:pt x="8339620" y="1069381"/>
                </a:lnTo>
                <a:lnTo>
                  <a:pt x="8356541" y="1034481"/>
                </a:lnTo>
                <a:lnTo>
                  <a:pt x="8362098" y="1017560"/>
                </a:lnTo>
                <a:lnTo>
                  <a:pt x="8055670" y="1017560"/>
                </a:lnTo>
                <a:lnTo>
                  <a:pt x="8031708" y="1014505"/>
                </a:lnTo>
                <a:lnTo>
                  <a:pt x="7993385" y="990053"/>
                </a:lnTo>
                <a:lnTo>
                  <a:pt x="7967751" y="940234"/>
                </a:lnTo>
                <a:lnTo>
                  <a:pt x="7954245" y="859573"/>
                </a:lnTo>
                <a:lnTo>
                  <a:pt x="7952019" y="807326"/>
                </a:lnTo>
                <a:close/>
              </a:path>
              <a:path w="8816340" h="1468754">
                <a:moveTo>
                  <a:pt x="8061513" y="0"/>
                </a:moveTo>
                <a:lnTo>
                  <a:pt x="8002264" y="3213"/>
                </a:lnTo>
                <a:lnTo>
                  <a:pt x="7948331" y="12853"/>
                </a:lnTo>
                <a:lnTo>
                  <a:pt x="7899716" y="28915"/>
                </a:lnTo>
                <a:lnTo>
                  <a:pt x="7856416" y="51399"/>
                </a:lnTo>
                <a:lnTo>
                  <a:pt x="7818432" y="80301"/>
                </a:lnTo>
                <a:lnTo>
                  <a:pt x="7786629" y="115166"/>
                </a:lnTo>
                <a:lnTo>
                  <a:pt x="7761898" y="155519"/>
                </a:lnTo>
                <a:lnTo>
                  <a:pt x="7744236" y="201360"/>
                </a:lnTo>
                <a:lnTo>
                  <a:pt x="7733641" y="252689"/>
                </a:lnTo>
                <a:lnTo>
                  <a:pt x="7730110" y="309508"/>
                </a:lnTo>
                <a:lnTo>
                  <a:pt x="7732711" y="357463"/>
                </a:lnTo>
                <a:lnTo>
                  <a:pt x="7740514" y="402033"/>
                </a:lnTo>
                <a:lnTo>
                  <a:pt x="7753518" y="443225"/>
                </a:lnTo>
                <a:lnTo>
                  <a:pt x="7771721" y="481042"/>
                </a:lnTo>
                <a:lnTo>
                  <a:pt x="7794666" y="516674"/>
                </a:lnTo>
                <a:lnTo>
                  <a:pt x="7821899" y="551302"/>
                </a:lnTo>
                <a:lnTo>
                  <a:pt x="7853421" y="584925"/>
                </a:lnTo>
                <a:lnTo>
                  <a:pt x="7889236" y="617541"/>
                </a:lnTo>
                <a:lnTo>
                  <a:pt x="7991432" y="706596"/>
                </a:lnTo>
                <a:lnTo>
                  <a:pt x="8022765" y="734609"/>
                </a:lnTo>
                <a:lnTo>
                  <a:pt x="8049635" y="761712"/>
                </a:lnTo>
                <a:lnTo>
                  <a:pt x="8089973" y="813168"/>
                </a:lnTo>
                <a:lnTo>
                  <a:pt x="8113514" y="867558"/>
                </a:lnTo>
                <a:lnTo>
                  <a:pt x="8121365" y="931427"/>
                </a:lnTo>
                <a:lnTo>
                  <a:pt x="8117259" y="969114"/>
                </a:lnTo>
                <a:lnTo>
                  <a:pt x="8104943" y="996031"/>
                </a:lnTo>
                <a:lnTo>
                  <a:pt x="8084413" y="1012178"/>
                </a:lnTo>
                <a:lnTo>
                  <a:pt x="8055670" y="1017560"/>
                </a:lnTo>
                <a:lnTo>
                  <a:pt x="8362098" y="1017560"/>
                </a:lnTo>
                <a:lnTo>
                  <a:pt x="8368632" y="997665"/>
                </a:lnTo>
                <a:lnTo>
                  <a:pt x="8375890" y="958934"/>
                </a:lnTo>
                <a:lnTo>
                  <a:pt x="8378310" y="918286"/>
                </a:lnTo>
                <a:lnTo>
                  <a:pt x="8375298" y="863266"/>
                </a:lnTo>
                <a:lnTo>
                  <a:pt x="8366264" y="812078"/>
                </a:lnTo>
                <a:lnTo>
                  <a:pt x="8351209" y="764720"/>
                </a:lnTo>
                <a:lnTo>
                  <a:pt x="8330133" y="721192"/>
                </a:lnTo>
                <a:lnTo>
                  <a:pt x="8303578" y="680134"/>
                </a:lnTo>
                <a:lnTo>
                  <a:pt x="8272097" y="640170"/>
                </a:lnTo>
                <a:lnTo>
                  <a:pt x="8235691" y="601299"/>
                </a:lnTo>
                <a:lnTo>
                  <a:pt x="8194357" y="563522"/>
                </a:lnTo>
                <a:lnTo>
                  <a:pt x="8096549" y="477388"/>
                </a:lnTo>
                <a:lnTo>
                  <a:pt x="8068664" y="451842"/>
                </a:lnTo>
                <a:lnTo>
                  <a:pt x="8025234" y="405127"/>
                </a:lnTo>
                <a:lnTo>
                  <a:pt x="7997861" y="362341"/>
                </a:lnTo>
                <a:lnTo>
                  <a:pt x="7984363" y="311975"/>
                </a:lnTo>
                <a:lnTo>
                  <a:pt x="7982753" y="284507"/>
                </a:lnTo>
                <a:lnTo>
                  <a:pt x="7982798" y="281415"/>
                </a:lnTo>
                <a:lnTo>
                  <a:pt x="7992935" y="234363"/>
                </a:lnTo>
                <a:lnTo>
                  <a:pt x="8022999" y="198366"/>
                </a:lnTo>
                <a:lnTo>
                  <a:pt x="8052749" y="191250"/>
                </a:lnTo>
                <a:lnTo>
                  <a:pt x="8331750" y="191250"/>
                </a:lnTo>
                <a:lnTo>
                  <a:pt x="8329455" y="182844"/>
                </a:lnTo>
                <a:lnTo>
                  <a:pt x="8311968" y="138639"/>
                </a:lnTo>
                <a:lnTo>
                  <a:pt x="8289988" y="97819"/>
                </a:lnTo>
                <a:lnTo>
                  <a:pt x="8261453" y="62612"/>
                </a:lnTo>
                <a:lnTo>
                  <a:pt x="8224337" y="35223"/>
                </a:lnTo>
                <a:lnTo>
                  <a:pt x="8178641" y="15657"/>
                </a:lnTo>
                <a:lnTo>
                  <a:pt x="8124366" y="3914"/>
                </a:lnTo>
                <a:lnTo>
                  <a:pt x="8061513" y="0"/>
                </a:lnTo>
                <a:close/>
              </a:path>
              <a:path w="8816340" h="1468754">
                <a:moveTo>
                  <a:pt x="8331750" y="191250"/>
                </a:moveTo>
                <a:lnTo>
                  <a:pt x="8052749" y="191250"/>
                </a:lnTo>
                <a:lnTo>
                  <a:pt x="8074051" y="193761"/>
                </a:lnTo>
                <a:lnTo>
                  <a:pt x="8091248" y="201290"/>
                </a:lnTo>
                <a:lnTo>
                  <a:pt x="8119577" y="254717"/>
                </a:lnTo>
                <a:lnTo>
                  <a:pt x="8127973" y="320771"/>
                </a:lnTo>
                <a:lnTo>
                  <a:pt x="8130129" y="363517"/>
                </a:lnTo>
                <a:lnTo>
                  <a:pt x="8354949" y="335780"/>
                </a:lnTo>
                <a:lnTo>
                  <a:pt x="8350948" y="281415"/>
                </a:lnTo>
                <a:lnTo>
                  <a:pt x="8342449" y="230436"/>
                </a:lnTo>
                <a:lnTo>
                  <a:pt x="8331750" y="191250"/>
                </a:lnTo>
                <a:close/>
              </a:path>
              <a:path w="8816340" h="1468754">
                <a:moveTo>
                  <a:pt x="8814810" y="16062"/>
                </a:moveTo>
                <a:lnTo>
                  <a:pt x="8448371" y="16062"/>
                </a:lnTo>
                <a:lnTo>
                  <a:pt x="8448371" y="108038"/>
                </a:lnTo>
                <a:lnTo>
                  <a:pt x="8627936" y="108038"/>
                </a:lnTo>
                <a:lnTo>
                  <a:pt x="8629402" y="1376691"/>
                </a:lnTo>
                <a:lnTo>
                  <a:pt x="8449836" y="1376691"/>
                </a:lnTo>
                <a:lnTo>
                  <a:pt x="8449836" y="1468667"/>
                </a:lnTo>
                <a:lnTo>
                  <a:pt x="8816265" y="1468667"/>
                </a:lnTo>
                <a:lnTo>
                  <a:pt x="8814810" y="16062"/>
                </a:lnTo>
                <a:close/>
              </a:path>
            </a:pathLst>
          </a:custGeom>
          <a:solidFill>
            <a:srgbClr val="FFC3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661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5A18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438521" y="2241868"/>
            <a:ext cx="4567555" cy="1053465"/>
          </a:xfrm>
          <a:custGeom>
            <a:avLst/>
            <a:gdLst/>
            <a:ahLst/>
            <a:cxnLst/>
            <a:rect l="l" t="t" r="r" b="b"/>
            <a:pathLst>
              <a:path w="4567555" h="1053464">
                <a:moveTo>
                  <a:pt x="263866" y="11517"/>
                </a:moveTo>
                <a:lnTo>
                  <a:pt x="1047" y="11517"/>
                </a:lnTo>
                <a:lnTo>
                  <a:pt x="0" y="1053371"/>
                </a:lnTo>
                <a:lnTo>
                  <a:pt x="262819" y="1053371"/>
                </a:lnTo>
                <a:lnTo>
                  <a:pt x="262819" y="987404"/>
                </a:lnTo>
                <a:lnTo>
                  <a:pt x="134027" y="987404"/>
                </a:lnTo>
                <a:lnTo>
                  <a:pt x="134027" y="77484"/>
                </a:lnTo>
                <a:lnTo>
                  <a:pt x="263866" y="77484"/>
                </a:lnTo>
                <a:lnTo>
                  <a:pt x="263866" y="11517"/>
                </a:lnTo>
                <a:close/>
              </a:path>
              <a:path w="4567555" h="1053464">
                <a:moveTo>
                  <a:pt x="599971" y="0"/>
                </a:moveTo>
                <a:lnTo>
                  <a:pt x="535436" y="4483"/>
                </a:lnTo>
                <a:lnTo>
                  <a:pt x="481114" y="17934"/>
                </a:lnTo>
                <a:lnTo>
                  <a:pt x="437008" y="40348"/>
                </a:lnTo>
                <a:lnTo>
                  <a:pt x="403118" y="71725"/>
                </a:lnTo>
                <a:lnTo>
                  <a:pt x="377917" y="111876"/>
                </a:lnTo>
                <a:lnTo>
                  <a:pt x="359920" y="160599"/>
                </a:lnTo>
                <a:lnTo>
                  <a:pt x="349126" y="217894"/>
                </a:lnTo>
                <a:lnTo>
                  <a:pt x="345528" y="283760"/>
                </a:lnTo>
                <a:lnTo>
                  <a:pt x="345528" y="589510"/>
                </a:lnTo>
                <a:lnTo>
                  <a:pt x="349160" y="654073"/>
                </a:lnTo>
                <a:lnTo>
                  <a:pt x="360057" y="710584"/>
                </a:lnTo>
                <a:lnTo>
                  <a:pt x="378217" y="759043"/>
                </a:lnTo>
                <a:lnTo>
                  <a:pt x="403642" y="799452"/>
                </a:lnTo>
                <a:lnTo>
                  <a:pt x="437705" y="831293"/>
                </a:lnTo>
                <a:lnTo>
                  <a:pt x="481781" y="854034"/>
                </a:lnTo>
                <a:lnTo>
                  <a:pt x="535869" y="867677"/>
                </a:lnTo>
                <a:lnTo>
                  <a:pt x="599971" y="872224"/>
                </a:lnTo>
                <a:lnTo>
                  <a:pt x="661608" y="868070"/>
                </a:lnTo>
                <a:lnTo>
                  <a:pt x="713567" y="855604"/>
                </a:lnTo>
                <a:lnTo>
                  <a:pt x="755846" y="834827"/>
                </a:lnTo>
                <a:lnTo>
                  <a:pt x="788447" y="805734"/>
                </a:lnTo>
                <a:lnTo>
                  <a:pt x="812720" y="769186"/>
                </a:lnTo>
                <a:lnTo>
                  <a:pt x="824752" y="739244"/>
                </a:lnTo>
                <a:lnTo>
                  <a:pt x="599971" y="739244"/>
                </a:lnTo>
                <a:lnTo>
                  <a:pt x="582195" y="737575"/>
                </a:lnTo>
                <a:lnTo>
                  <a:pt x="548140" y="712543"/>
                </a:lnTo>
                <a:lnTo>
                  <a:pt x="535867" y="659240"/>
                </a:lnTo>
                <a:lnTo>
                  <a:pt x="535051" y="635582"/>
                </a:lnTo>
                <a:lnTo>
                  <a:pt x="535157" y="233500"/>
                </a:lnTo>
                <a:lnTo>
                  <a:pt x="538193" y="192797"/>
                </a:lnTo>
                <a:lnTo>
                  <a:pt x="555598" y="147544"/>
                </a:lnTo>
                <a:lnTo>
                  <a:pt x="599971" y="131933"/>
                </a:lnTo>
                <a:lnTo>
                  <a:pt x="826274" y="131933"/>
                </a:lnTo>
                <a:lnTo>
                  <a:pt x="812720" y="99148"/>
                </a:lnTo>
                <a:lnTo>
                  <a:pt x="788447" y="63872"/>
                </a:lnTo>
                <a:lnTo>
                  <a:pt x="755846" y="35931"/>
                </a:lnTo>
                <a:lnTo>
                  <a:pt x="713567" y="15970"/>
                </a:lnTo>
                <a:lnTo>
                  <a:pt x="661608" y="3993"/>
                </a:lnTo>
                <a:lnTo>
                  <a:pt x="599971" y="0"/>
                </a:lnTo>
                <a:close/>
              </a:path>
              <a:path w="4567555" h="1053464">
                <a:moveTo>
                  <a:pt x="843942" y="546580"/>
                </a:moveTo>
                <a:lnTo>
                  <a:pt x="660702" y="546580"/>
                </a:lnTo>
                <a:lnTo>
                  <a:pt x="660702" y="635582"/>
                </a:lnTo>
                <a:lnTo>
                  <a:pt x="660015" y="659240"/>
                </a:lnTo>
                <a:lnTo>
                  <a:pt x="654518" y="697720"/>
                </a:lnTo>
                <a:lnTo>
                  <a:pt x="631770" y="732569"/>
                </a:lnTo>
                <a:lnTo>
                  <a:pt x="599971" y="739244"/>
                </a:lnTo>
                <a:lnTo>
                  <a:pt x="824752" y="739244"/>
                </a:lnTo>
                <a:lnTo>
                  <a:pt x="830063" y="726026"/>
                </a:lnTo>
                <a:lnTo>
                  <a:pt x="840472" y="676256"/>
                </a:lnTo>
                <a:lnTo>
                  <a:pt x="843942" y="619876"/>
                </a:lnTo>
                <a:lnTo>
                  <a:pt x="843942" y="546580"/>
                </a:lnTo>
                <a:close/>
              </a:path>
              <a:path w="4567555" h="1053464">
                <a:moveTo>
                  <a:pt x="826274" y="131933"/>
                </a:moveTo>
                <a:lnTo>
                  <a:pt x="599971" y="131933"/>
                </a:lnTo>
                <a:lnTo>
                  <a:pt x="618025" y="133570"/>
                </a:lnTo>
                <a:lnTo>
                  <a:pt x="632420" y="138480"/>
                </a:lnTo>
                <a:lnTo>
                  <a:pt x="654805" y="172640"/>
                </a:lnTo>
                <a:lnTo>
                  <a:pt x="660702" y="233500"/>
                </a:lnTo>
                <a:lnTo>
                  <a:pt x="660702" y="318314"/>
                </a:lnTo>
                <a:lnTo>
                  <a:pt x="843942" y="318314"/>
                </a:lnTo>
                <a:lnTo>
                  <a:pt x="843942" y="245018"/>
                </a:lnTo>
                <a:lnTo>
                  <a:pt x="840472" y="189722"/>
                </a:lnTo>
                <a:lnTo>
                  <a:pt x="830063" y="141099"/>
                </a:lnTo>
                <a:lnTo>
                  <a:pt x="826274" y="131933"/>
                </a:lnTo>
                <a:close/>
              </a:path>
              <a:path w="4567555" h="1053464">
                <a:moveTo>
                  <a:pt x="1189461" y="0"/>
                </a:moveTo>
                <a:lnTo>
                  <a:pt x="1125781" y="4352"/>
                </a:lnTo>
                <a:lnTo>
                  <a:pt x="1071921" y="17409"/>
                </a:lnTo>
                <a:lnTo>
                  <a:pt x="1027879" y="39169"/>
                </a:lnTo>
                <a:lnTo>
                  <a:pt x="993655" y="69631"/>
                </a:lnTo>
                <a:lnTo>
                  <a:pt x="967998" y="108736"/>
                </a:lnTo>
                <a:lnTo>
                  <a:pt x="949675" y="156411"/>
                </a:lnTo>
                <a:lnTo>
                  <a:pt x="938682" y="212658"/>
                </a:lnTo>
                <a:lnTo>
                  <a:pt x="935018" y="277478"/>
                </a:lnTo>
                <a:lnTo>
                  <a:pt x="935018" y="592652"/>
                </a:lnTo>
                <a:lnTo>
                  <a:pt x="938682" y="657538"/>
                </a:lnTo>
                <a:lnTo>
                  <a:pt x="949675" y="713983"/>
                </a:lnTo>
                <a:lnTo>
                  <a:pt x="967998" y="761985"/>
                </a:lnTo>
                <a:lnTo>
                  <a:pt x="993655" y="801546"/>
                </a:lnTo>
                <a:lnTo>
                  <a:pt x="1027879" y="832468"/>
                </a:lnTo>
                <a:lnTo>
                  <a:pt x="1071921" y="854555"/>
                </a:lnTo>
                <a:lnTo>
                  <a:pt x="1125781" y="867807"/>
                </a:lnTo>
                <a:lnTo>
                  <a:pt x="1189461" y="872224"/>
                </a:lnTo>
                <a:lnTo>
                  <a:pt x="1253627" y="867807"/>
                </a:lnTo>
                <a:lnTo>
                  <a:pt x="1307911" y="854555"/>
                </a:lnTo>
                <a:lnTo>
                  <a:pt x="1352314" y="832468"/>
                </a:lnTo>
                <a:lnTo>
                  <a:pt x="1386837" y="801546"/>
                </a:lnTo>
                <a:lnTo>
                  <a:pt x="1412717" y="761985"/>
                </a:lnTo>
                <a:lnTo>
                  <a:pt x="1421475" y="739244"/>
                </a:lnTo>
                <a:lnTo>
                  <a:pt x="1189461" y="739244"/>
                </a:lnTo>
                <a:lnTo>
                  <a:pt x="1171330" y="737575"/>
                </a:lnTo>
                <a:lnTo>
                  <a:pt x="1138153" y="712543"/>
                </a:lnTo>
                <a:lnTo>
                  <a:pt x="1127354" y="661599"/>
                </a:lnTo>
                <a:lnTo>
                  <a:pt x="1126635" y="639771"/>
                </a:lnTo>
                <a:lnTo>
                  <a:pt x="1126635" y="231406"/>
                </a:lnTo>
                <a:lnTo>
                  <a:pt x="1129777" y="190178"/>
                </a:lnTo>
                <a:lnTo>
                  <a:pt x="1147054" y="146952"/>
                </a:lnTo>
                <a:lnTo>
                  <a:pt x="1189461" y="131933"/>
                </a:lnTo>
                <a:lnTo>
                  <a:pt x="1421452" y="131933"/>
                </a:lnTo>
                <a:lnTo>
                  <a:pt x="1412717" y="109422"/>
                </a:lnTo>
                <a:lnTo>
                  <a:pt x="1386837" y="70154"/>
                </a:lnTo>
                <a:lnTo>
                  <a:pt x="1352314" y="39465"/>
                </a:lnTo>
                <a:lnTo>
                  <a:pt x="1307911" y="17541"/>
                </a:lnTo>
                <a:lnTo>
                  <a:pt x="1253627" y="4385"/>
                </a:lnTo>
                <a:lnTo>
                  <a:pt x="1189461" y="0"/>
                </a:lnTo>
                <a:close/>
              </a:path>
              <a:path w="4567555" h="1053464">
                <a:moveTo>
                  <a:pt x="1421452" y="131933"/>
                </a:moveTo>
                <a:lnTo>
                  <a:pt x="1189461" y="131933"/>
                </a:lnTo>
                <a:lnTo>
                  <a:pt x="1207652" y="133570"/>
                </a:lnTo>
                <a:lnTo>
                  <a:pt x="1222443" y="138480"/>
                </a:lnTo>
                <a:lnTo>
                  <a:pt x="1247312" y="172509"/>
                </a:lnTo>
                <a:lnTo>
                  <a:pt x="1254380" y="231406"/>
                </a:lnTo>
                <a:lnTo>
                  <a:pt x="1254380" y="639771"/>
                </a:lnTo>
                <a:lnTo>
                  <a:pt x="1251239" y="681002"/>
                </a:lnTo>
                <a:lnTo>
                  <a:pt x="1233831" y="724225"/>
                </a:lnTo>
                <a:lnTo>
                  <a:pt x="1189461" y="739244"/>
                </a:lnTo>
                <a:lnTo>
                  <a:pt x="1421475" y="739244"/>
                </a:lnTo>
                <a:lnTo>
                  <a:pt x="1431205" y="713983"/>
                </a:lnTo>
                <a:lnTo>
                  <a:pt x="1442299" y="657538"/>
                </a:lnTo>
                <a:lnTo>
                  <a:pt x="1445997" y="592652"/>
                </a:lnTo>
                <a:lnTo>
                  <a:pt x="1445997" y="277478"/>
                </a:lnTo>
                <a:lnTo>
                  <a:pt x="1442299" y="213084"/>
                </a:lnTo>
                <a:lnTo>
                  <a:pt x="1431205" y="157065"/>
                </a:lnTo>
                <a:lnTo>
                  <a:pt x="1421452" y="131933"/>
                </a:lnTo>
                <a:close/>
              </a:path>
              <a:path w="4567555" h="1053464">
                <a:moveTo>
                  <a:pt x="1739182" y="11517"/>
                </a:moveTo>
                <a:lnTo>
                  <a:pt x="1553847" y="11517"/>
                </a:lnTo>
                <a:lnTo>
                  <a:pt x="1553847" y="596840"/>
                </a:lnTo>
                <a:lnTo>
                  <a:pt x="1555254" y="641377"/>
                </a:lnTo>
                <a:lnTo>
                  <a:pt x="1559473" y="681789"/>
                </a:lnTo>
                <a:lnTo>
                  <a:pt x="1576360" y="750238"/>
                </a:lnTo>
                <a:lnTo>
                  <a:pt x="1607114" y="803122"/>
                </a:lnTo>
                <a:lnTo>
                  <a:pt x="1654368" y="841335"/>
                </a:lnTo>
                <a:lnTo>
                  <a:pt x="1719808" y="864499"/>
                </a:lnTo>
                <a:lnTo>
                  <a:pt x="1759991" y="870293"/>
                </a:lnTo>
                <a:lnTo>
                  <a:pt x="1805149" y="872224"/>
                </a:lnTo>
                <a:lnTo>
                  <a:pt x="1850269" y="870293"/>
                </a:lnTo>
                <a:lnTo>
                  <a:pt x="1890353" y="864499"/>
                </a:lnTo>
                <a:lnTo>
                  <a:pt x="1955406" y="841335"/>
                </a:lnTo>
                <a:lnTo>
                  <a:pt x="2002393" y="803122"/>
                </a:lnTo>
                <a:lnTo>
                  <a:pt x="2033414" y="750238"/>
                </a:lnTo>
                <a:lnTo>
                  <a:pt x="2037514" y="737150"/>
                </a:lnTo>
                <a:lnTo>
                  <a:pt x="1805149" y="737150"/>
                </a:lnTo>
                <a:lnTo>
                  <a:pt x="1786919" y="735253"/>
                </a:lnTo>
                <a:lnTo>
                  <a:pt x="1752271" y="706784"/>
                </a:lnTo>
                <a:lnTo>
                  <a:pt x="1739999" y="649458"/>
                </a:lnTo>
                <a:lnTo>
                  <a:pt x="1739182" y="625111"/>
                </a:lnTo>
                <a:lnTo>
                  <a:pt x="1739182" y="11517"/>
                </a:lnTo>
                <a:close/>
              </a:path>
              <a:path w="4567555" h="1053464">
                <a:moveTo>
                  <a:pt x="2056450" y="11517"/>
                </a:moveTo>
                <a:lnTo>
                  <a:pt x="1870068" y="11517"/>
                </a:lnTo>
                <a:lnTo>
                  <a:pt x="1870068" y="625111"/>
                </a:lnTo>
                <a:lnTo>
                  <a:pt x="1869283" y="649458"/>
                </a:lnTo>
                <a:lnTo>
                  <a:pt x="1863000" y="690295"/>
                </a:lnTo>
                <a:lnTo>
                  <a:pt x="1838131" y="729561"/>
                </a:lnTo>
                <a:lnTo>
                  <a:pt x="1805149" y="737150"/>
                </a:lnTo>
                <a:lnTo>
                  <a:pt x="2037514" y="737150"/>
                </a:lnTo>
                <a:lnTo>
                  <a:pt x="2043489" y="718076"/>
                </a:lnTo>
                <a:lnTo>
                  <a:pt x="2050688" y="681789"/>
                </a:lnTo>
                <a:lnTo>
                  <a:pt x="2055009" y="641377"/>
                </a:lnTo>
                <a:lnTo>
                  <a:pt x="2056450" y="596840"/>
                </a:lnTo>
                <a:lnTo>
                  <a:pt x="2056450" y="11517"/>
                </a:lnTo>
                <a:close/>
              </a:path>
              <a:path w="4567555" h="1053464">
                <a:moveTo>
                  <a:pt x="2409319" y="11517"/>
                </a:moveTo>
                <a:lnTo>
                  <a:pt x="2175818" y="11517"/>
                </a:lnTo>
                <a:lnTo>
                  <a:pt x="2175818" y="859659"/>
                </a:lnTo>
                <a:lnTo>
                  <a:pt x="2363247" y="859659"/>
                </a:lnTo>
                <a:lnTo>
                  <a:pt x="2363247" y="479566"/>
                </a:lnTo>
                <a:lnTo>
                  <a:pt x="2595922" y="479566"/>
                </a:lnTo>
                <a:lnTo>
                  <a:pt x="2587324" y="449200"/>
                </a:lnTo>
                <a:lnTo>
                  <a:pt x="2614810" y="433690"/>
                </a:lnTo>
                <a:lnTo>
                  <a:pt x="2637584" y="415432"/>
                </a:lnTo>
                <a:lnTo>
                  <a:pt x="2655646" y="394425"/>
                </a:lnTo>
                <a:lnTo>
                  <a:pt x="2668408" y="371716"/>
                </a:lnTo>
                <a:lnTo>
                  <a:pt x="2363247" y="371716"/>
                </a:lnTo>
                <a:lnTo>
                  <a:pt x="2363247" y="137168"/>
                </a:lnTo>
                <a:lnTo>
                  <a:pt x="2675417" y="137168"/>
                </a:lnTo>
                <a:lnTo>
                  <a:pt x="2673184" y="129056"/>
                </a:lnTo>
                <a:lnTo>
                  <a:pt x="2650933" y="90118"/>
                </a:lnTo>
                <a:lnTo>
                  <a:pt x="2619784" y="60731"/>
                </a:lnTo>
                <a:lnTo>
                  <a:pt x="2579925" y="39201"/>
                </a:lnTo>
                <a:lnTo>
                  <a:pt x="2531561" y="23822"/>
                </a:lnTo>
                <a:lnTo>
                  <a:pt x="2474692" y="14594"/>
                </a:lnTo>
                <a:lnTo>
                  <a:pt x="2409319" y="11517"/>
                </a:lnTo>
                <a:close/>
              </a:path>
              <a:path w="4567555" h="1053464">
                <a:moveTo>
                  <a:pt x="2595922" y="479566"/>
                </a:moveTo>
                <a:lnTo>
                  <a:pt x="2416648" y="479566"/>
                </a:lnTo>
                <a:lnTo>
                  <a:pt x="2509839" y="859659"/>
                </a:lnTo>
                <a:lnTo>
                  <a:pt x="2703551" y="859659"/>
                </a:lnTo>
                <a:lnTo>
                  <a:pt x="2595922" y="479566"/>
                </a:lnTo>
                <a:close/>
              </a:path>
              <a:path w="4567555" h="1053464">
                <a:moveTo>
                  <a:pt x="2675417" y="137168"/>
                </a:moveTo>
                <a:lnTo>
                  <a:pt x="2423978" y="137168"/>
                </a:lnTo>
                <a:lnTo>
                  <a:pt x="2447730" y="138968"/>
                </a:lnTo>
                <a:lnTo>
                  <a:pt x="2467689" y="144368"/>
                </a:lnTo>
                <a:lnTo>
                  <a:pt x="2505388" y="182164"/>
                </a:lnTo>
                <a:lnTo>
                  <a:pt x="2515860" y="225357"/>
                </a:lnTo>
                <a:lnTo>
                  <a:pt x="2517169" y="252348"/>
                </a:lnTo>
                <a:lnTo>
                  <a:pt x="2515761" y="280325"/>
                </a:lnTo>
                <a:lnTo>
                  <a:pt x="2504504" y="325088"/>
                </a:lnTo>
                <a:lnTo>
                  <a:pt x="2463634" y="364255"/>
                </a:lnTo>
                <a:lnTo>
                  <a:pt x="2415601" y="371716"/>
                </a:lnTo>
                <a:lnTo>
                  <a:pt x="2668408" y="371716"/>
                </a:lnTo>
                <a:lnTo>
                  <a:pt x="2685488" y="311770"/>
                </a:lnTo>
                <a:lnTo>
                  <a:pt x="2690986" y="235594"/>
                </a:lnTo>
                <a:lnTo>
                  <a:pt x="2686535" y="177547"/>
                </a:lnTo>
                <a:lnTo>
                  <a:pt x="2675417" y="137168"/>
                </a:lnTo>
                <a:close/>
              </a:path>
              <a:path w="4567555" h="1053464">
                <a:moveTo>
                  <a:pt x="2941229" y="579039"/>
                </a:moveTo>
                <a:lnTo>
                  <a:pt x="2781025" y="603122"/>
                </a:lnTo>
                <a:lnTo>
                  <a:pt x="2786551" y="668536"/>
                </a:lnTo>
                <a:lnTo>
                  <a:pt x="2798952" y="724456"/>
                </a:lnTo>
                <a:lnTo>
                  <a:pt x="2818227" y="770887"/>
                </a:lnTo>
                <a:lnTo>
                  <a:pt x="2844374" y="807828"/>
                </a:lnTo>
                <a:lnTo>
                  <a:pt x="2877844" y="836002"/>
                </a:lnTo>
                <a:lnTo>
                  <a:pt x="2919104" y="856125"/>
                </a:lnTo>
                <a:lnTo>
                  <a:pt x="2968155" y="868200"/>
                </a:lnTo>
                <a:lnTo>
                  <a:pt x="3024996" y="872224"/>
                </a:lnTo>
                <a:lnTo>
                  <a:pt x="3056998" y="870457"/>
                </a:lnTo>
                <a:lnTo>
                  <a:pt x="3115111" y="856322"/>
                </a:lnTo>
                <a:lnTo>
                  <a:pt x="3164946" y="828541"/>
                </a:lnTo>
                <a:lnTo>
                  <a:pt x="3203949" y="790061"/>
                </a:lnTo>
                <a:lnTo>
                  <a:pt x="3231368" y="741960"/>
                </a:lnTo>
                <a:lnTo>
                  <a:pt x="3235355" y="729820"/>
                </a:lnTo>
                <a:lnTo>
                  <a:pt x="3015573" y="729820"/>
                </a:lnTo>
                <a:lnTo>
                  <a:pt x="2998390" y="727629"/>
                </a:lnTo>
                <a:lnTo>
                  <a:pt x="2960600" y="694743"/>
                </a:lnTo>
                <a:lnTo>
                  <a:pt x="2946592" y="648282"/>
                </a:lnTo>
                <a:lnTo>
                  <a:pt x="2942829" y="616509"/>
                </a:lnTo>
                <a:lnTo>
                  <a:pt x="2941229" y="579039"/>
                </a:lnTo>
                <a:close/>
              </a:path>
              <a:path w="4567555" h="1053464">
                <a:moveTo>
                  <a:pt x="3019761" y="0"/>
                </a:moveTo>
                <a:lnTo>
                  <a:pt x="2967241" y="3600"/>
                </a:lnTo>
                <a:lnTo>
                  <a:pt x="2920678" y="14400"/>
                </a:lnTo>
                <a:lnTo>
                  <a:pt x="2880071" y="32397"/>
                </a:lnTo>
                <a:lnTo>
                  <a:pt x="2845421" y="57589"/>
                </a:lnTo>
                <a:lnTo>
                  <a:pt x="2817703" y="89462"/>
                </a:lnTo>
                <a:lnTo>
                  <a:pt x="2797906" y="127484"/>
                </a:lnTo>
                <a:lnTo>
                  <a:pt x="2786030" y="171657"/>
                </a:lnTo>
                <a:lnTo>
                  <a:pt x="2782072" y="221982"/>
                </a:lnTo>
                <a:lnTo>
                  <a:pt x="2783937" y="256376"/>
                </a:lnTo>
                <a:lnTo>
                  <a:pt x="2798858" y="317890"/>
                </a:lnTo>
                <a:lnTo>
                  <a:pt x="2828372" y="370571"/>
                </a:lnTo>
                <a:lnTo>
                  <a:pt x="2870517" y="419524"/>
                </a:lnTo>
                <a:lnTo>
                  <a:pt x="2969501" y="506790"/>
                </a:lnTo>
                <a:lnTo>
                  <a:pt x="2991976" y="526882"/>
                </a:lnTo>
                <a:lnTo>
                  <a:pt x="3027316" y="565103"/>
                </a:lnTo>
                <a:lnTo>
                  <a:pt x="3050027" y="601881"/>
                </a:lnTo>
                <a:lnTo>
                  <a:pt x="3061284" y="644288"/>
                </a:lnTo>
                <a:lnTo>
                  <a:pt x="3062692" y="668042"/>
                </a:lnTo>
                <a:lnTo>
                  <a:pt x="3059747" y="695073"/>
                </a:lnTo>
                <a:lnTo>
                  <a:pt x="3050912" y="714378"/>
                </a:lnTo>
                <a:lnTo>
                  <a:pt x="3036187" y="725960"/>
                </a:lnTo>
                <a:lnTo>
                  <a:pt x="3015573" y="729820"/>
                </a:lnTo>
                <a:lnTo>
                  <a:pt x="3235355" y="729820"/>
                </a:lnTo>
                <a:lnTo>
                  <a:pt x="3240040" y="715554"/>
                </a:lnTo>
                <a:lnTo>
                  <a:pt x="3245244" y="687773"/>
                </a:lnTo>
                <a:lnTo>
                  <a:pt x="3246979" y="658618"/>
                </a:lnTo>
                <a:lnTo>
                  <a:pt x="3244820" y="619156"/>
                </a:lnTo>
                <a:lnTo>
                  <a:pt x="3227543" y="548478"/>
                </a:lnTo>
                <a:lnTo>
                  <a:pt x="3193381" y="487812"/>
                </a:lnTo>
                <a:lnTo>
                  <a:pt x="3144692" y="431269"/>
                </a:lnTo>
                <a:lnTo>
                  <a:pt x="3115046" y="404176"/>
                </a:lnTo>
                <a:lnTo>
                  <a:pt x="3044891" y="342397"/>
                </a:lnTo>
                <a:lnTo>
                  <a:pt x="3024895" y="324074"/>
                </a:lnTo>
                <a:lnTo>
                  <a:pt x="2993745" y="290568"/>
                </a:lnTo>
                <a:lnTo>
                  <a:pt x="2968058" y="242668"/>
                </a:lnTo>
                <a:lnTo>
                  <a:pt x="2963218" y="203135"/>
                </a:lnTo>
                <a:lnTo>
                  <a:pt x="2964035" y="190864"/>
                </a:lnTo>
                <a:lnTo>
                  <a:pt x="2983536" y="148653"/>
                </a:lnTo>
                <a:lnTo>
                  <a:pt x="3013478" y="137168"/>
                </a:lnTo>
                <a:lnTo>
                  <a:pt x="3213273" y="137168"/>
                </a:lnTo>
                <a:lnTo>
                  <a:pt x="3202835" y="107131"/>
                </a:lnTo>
                <a:lnTo>
                  <a:pt x="3183630" y="70154"/>
                </a:lnTo>
                <a:lnTo>
                  <a:pt x="3157091" y="39465"/>
                </a:lnTo>
                <a:lnTo>
                  <a:pt x="3120932" y="17541"/>
                </a:lnTo>
                <a:lnTo>
                  <a:pt x="3075155" y="4385"/>
                </a:lnTo>
                <a:lnTo>
                  <a:pt x="3019761" y="0"/>
                </a:lnTo>
                <a:close/>
              </a:path>
              <a:path w="4567555" h="1053464">
                <a:moveTo>
                  <a:pt x="3213273" y="137168"/>
                </a:moveTo>
                <a:lnTo>
                  <a:pt x="3013478" y="137168"/>
                </a:lnTo>
                <a:lnTo>
                  <a:pt x="3028757" y="138968"/>
                </a:lnTo>
                <a:lnTo>
                  <a:pt x="3041091" y="144368"/>
                </a:lnTo>
                <a:lnTo>
                  <a:pt x="3061413" y="182687"/>
                </a:lnTo>
                <a:lnTo>
                  <a:pt x="3067433" y="230065"/>
                </a:lnTo>
                <a:lnTo>
                  <a:pt x="3068974" y="260725"/>
                </a:lnTo>
                <a:lnTo>
                  <a:pt x="3230226" y="240830"/>
                </a:lnTo>
                <a:lnTo>
                  <a:pt x="3226135" y="192468"/>
                </a:lnTo>
                <a:lnTo>
                  <a:pt x="3217004" y="147902"/>
                </a:lnTo>
                <a:lnTo>
                  <a:pt x="3213273" y="137168"/>
                </a:lnTo>
                <a:close/>
              </a:path>
              <a:path w="4567555" h="1053464">
                <a:moveTo>
                  <a:pt x="3719206" y="11517"/>
                </a:moveTo>
                <a:lnTo>
                  <a:pt x="3338076" y="11517"/>
                </a:lnTo>
                <a:lnTo>
                  <a:pt x="3338076" y="859659"/>
                </a:lnTo>
                <a:lnTo>
                  <a:pt x="3721310" y="859659"/>
                </a:lnTo>
                <a:lnTo>
                  <a:pt x="3721310" y="732961"/>
                </a:lnTo>
                <a:lnTo>
                  <a:pt x="3525494" y="732961"/>
                </a:lnTo>
                <a:lnTo>
                  <a:pt x="3525494" y="479566"/>
                </a:lnTo>
                <a:lnTo>
                  <a:pt x="3673144" y="479566"/>
                </a:lnTo>
                <a:lnTo>
                  <a:pt x="3673144" y="349727"/>
                </a:lnTo>
                <a:lnTo>
                  <a:pt x="3525494" y="349727"/>
                </a:lnTo>
                <a:lnTo>
                  <a:pt x="3525494" y="139262"/>
                </a:lnTo>
                <a:lnTo>
                  <a:pt x="3719206" y="139262"/>
                </a:lnTo>
                <a:lnTo>
                  <a:pt x="3719206" y="11517"/>
                </a:lnTo>
                <a:close/>
              </a:path>
              <a:path w="4567555" h="1053464">
                <a:moveTo>
                  <a:pt x="3947471" y="579039"/>
                </a:moveTo>
                <a:lnTo>
                  <a:pt x="3787266" y="603122"/>
                </a:lnTo>
                <a:lnTo>
                  <a:pt x="3792787" y="668536"/>
                </a:lnTo>
                <a:lnTo>
                  <a:pt x="3805186" y="724456"/>
                </a:lnTo>
                <a:lnTo>
                  <a:pt x="3824462" y="770887"/>
                </a:lnTo>
                <a:lnTo>
                  <a:pt x="3850615" y="807828"/>
                </a:lnTo>
                <a:lnTo>
                  <a:pt x="3884080" y="836002"/>
                </a:lnTo>
                <a:lnTo>
                  <a:pt x="3925338" y="856125"/>
                </a:lnTo>
                <a:lnTo>
                  <a:pt x="3974391" y="868200"/>
                </a:lnTo>
                <a:lnTo>
                  <a:pt x="4031238" y="872224"/>
                </a:lnTo>
                <a:lnTo>
                  <a:pt x="4063240" y="870457"/>
                </a:lnTo>
                <a:lnTo>
                  <a:pt x="4121353" y="856322"/>
                </a:lnTo>
                <a:lnTo>
                  <a:pt x="4171186" y="828541"/>
                </a:lnTo>
                <a:lnTo>
                  <a:pt x="4210186" y="790061"/>
                </a:lnTo>
                <a:lnTo>
                  <a:pt x="4237605" y="741960"/>
                </a:lnTo>
                <a:lnTo>
                  <a:pt x="4241592" y="729820"/>
                </a:lnTo>
                <a:lnTo>
                  <a:pt x="4021814" y="729820"/>
                </a:lnTo>
                <a:lnTo>
                  <a:pt x="4004626" y="727629"/>
                </a:lnTo>
                <a:lnTo>
                  <a:pt x="3966842" y="694743"/>
                </a:lnTo>
                <a:lnTo>
                  <a:pt x="3952825" y="648282"/>
                </a:lnTo>
                <a:lnTo>
                  <a:pt x="3949065" y="616509"/>
                </a:lnTo>
                <a:lnTo>
                  <a:pt x="3947471" y="579039"/>
                </a:lnTo>
                <a:close/>
              </a:path>
              <a:path w="4567555" h="1053464">
                <a:moveTo>
                  <a:pt x="4026003" y="0"/>
                </a:moveTo>
                <a:lnTo>
                  <a:pt x="3973477" y="3600"/>
                </a:lnTo>
                <a:lnTo>
                  <a:pt x="3926911" y="14400"/>
                </a:lnTo>
                <a:lnTo>
                  <a:pt x="3886307" y="32397"/>
                </a:lnTo>
                <a:lnTo>
                  <a:pt x="3851662" y="57589"/>
                </a:lnTo>
                <a:lnTo>
                  <a:pt x="3823940" y="89462"/>
                </a:lnTo>
                <a:lnTo>
                  <a:pt x="3804144" y="127484"/>
                </a:lnTo>
                <a:lnTo>
                  <a:pt x="3792270" y="171657"/>
                </a:lnTo>
                <a:lnTo>
                  <a:pt x="3788313" y="221982"/>
                </a:lnTo>
                <a:lnTo>
                  <a:pt x="3790179" y="256376"/>
                </a:lnTo>
                <a:lnTo>
                  <a:pt x="3805100" y="317890"/>
                </a:lnTo>
                <a:lnTo>
                  <a:pt x="3834612" y="370571"/>
                </a:lnTo>
                <a:lnTo>
                  <a:pt x="3876754" y="419524"/>
                </a:lnTo>
                <a:lnTo>
                  <a:pt x="3975742" y="506790"/>
                </a:lnTo>
                <a:lnTo>
                  <a:pt x="3998212" y="526882"/>
                </a:lnTo>
                <a:lnTo>
                  <a:pt x="4033551" y="565103"/>
                </a:lnTo>
                <a:lnTo>
                  <a:pt x="4056264" y="601881"/>
                </a:lnTo>
                <a:lnTo>
                  <a:pt x="4067524" y="644288"/>
                </a:lnTo>
                <a:lnTo>
                  <a:pt x="4068933" y="668042"/>
                </a:lnTo>
                <a:lnTo>
                  <a:pt x="4065988" y="695073"/>
                </a:lnTo>
                <a:lnTo>
                  <a:pt x="4057153" y="714378"/>
                </a:lnTo>
                <a:lnTo>
                  <a:pt x="4042429" y="725960"/>
                </a:lnTo>
                <a:lnTo>
                  <a:pt x="4021814" y="729820"/>
                </a:lnTo>
                <a:lnTo>
                  <a:pt x="4241592" y="729820"/>
                </a:lnTo>
                <a:lnTo>
                  <a:pt x="4246277" y="715554"/>
                </a:lnTo>
                <a:lnTo>
                  <a:pt x="4251484" y="687773"/>
                </a:lnTo>
                <a:lnTo>
                  <a:pt x="4253221" y="658618"/>
                </a:lnTo>
                <a:lnTo>
                  <a:pt x="4251061" y="619156"/>
                </a:lnTo>
                <a:lnTo>
                  <a:pt x="4233784" y="548478"/>
                </a:lnTo>
                <a:lnTo>
                  <a:pt x="4199623" y="487812"/>
                </a:lnTo>
                <a:lnTo>
                  <a:pt x="4150933" y="431269"/>
                </a:lnTo>
                <a:lnTo>
                  <a:pt x="4121288" y="404176"/>
                </a:lnTo>
                <a:lnTo>
                  <a:pt x="4051133" y="342397"/>
                </a:lnTo>
                <a:lnTo>
                  <a:pt x="4031131" y="324074"/>
                </a:lnTo>
                <a:lnTo>
                  <a:pt x="3999981" y="290568"/>
                </a:lnTo>
                <a:lnTo>
                  <a:pt x="3974296" y="242668"/>
                </a:lnTo>
                <a:lnTo>
                  <a:pt x="3969460" y="203135"/>
                </a:lnTo>
                <a:lnTo>
                  <a:pt x="3970275" y="190864"/>
                </a:lnTo>
                <a:lnTo>
                  <a:pt x="3989772" y="148653"/>
                </a:lnTo>
                <a:lnTo>
                  <a:pt x="4019720" y="137168"/>
                </a:lnTo>
                <a:lnTo>
                  <a:pt x="4219511" y="137168"/>
                </a:lnTo>
                <a:lnTo>
                  <a:pt x="4209072" y="107131"/>
                </a:lnTo>
                <a:lnTo>
                  <a:pt x="4189872" y="70154"/>
                </a:lnTo>
                <a:lnTo>
                  <a:pt x="4163326" y="39465"/>
                </a:lnTo>
                <a:lnTo>
                  <a:pt x="4127166" y="17541"/>
                </a:lnTo>
                <a:lnTo>
                  <a:pt x="4081391" y="4385"/>
                </a:lnTo>
                <a:lnTo>
                  <a:pt x="4026003" y="0"/>
                </a:lnTo>
                <a:close/>
              </a:path>
              <a:path w="4567555" h="1053464">
                <a:moveTo>
                  <a:pt x="4219511" y="137168"/>
                </a:moveTo>
                <a:lnTo>
                  <a:pt x="4019720" y="137168"/>
                </a:lnTo>
                <a:lnTo>
                  <a:pt x="4034993" y="138968"/>
                </a:lnTo>
                <a:lnTo>
                  <a:pt x="4047325" y="144368"/>
                </a:lnTo>
                <a:lnTo>
                  <a:pt x="4067649" y="182687"/>
                </a:lnTo>
                <a:lnTo>
                  <a:pt x="4073668" y="230065"/>
                </a:lnTo>
                <a:lnTo>
                  <a:pt x="4075216" y="260725"/>
                </a:lnTo>
                <a:lnTo>
                  <a:pt x="4236467" y="240830"/>
                </a:lnTo>
                <a:lnTo>
                  <a:pt x="4232375" y="192468"/>
                </a:lnTo>
                <a:lnTo>
                  <a:pt x="4223241" y="147902"/>
                </a:lnTo>
                <a:lnTo>
                  <a:pt x="4219511" y="137168"/>
                </a:lnTo>
                <a:close/>
              </a:path>
              <a:path w="4567555" h="1053464">
                <a:moveTo>
                  <a:pt x="4566290" y="11517"/>
                </a:moveTo>
                <a:lnTo>
                  <a:pt x="4303471" y="11517"/>
                </a:lnTo>
                <a:lnTo>
                  <a:pt x="4303471" y="77484"/>
                </a:lnTo>
                <a:lnTo>
                  <a:pt x="4432262" y="77484"/>
                </a:lnTo>
                <a:lnTo>
                  <a:pt x="4433310" y="987404"/>
                </a:lnTo>
                <a:lnTo>
                  <a:pt x="4304518" y="987404"/>
                </a:lnTo>
                <a:lnTo>
                  <a:pt x="4304518" y="1053371"/>
                </a:lnTo>
                <a:lnTo>
                  <a:pt x="4567337" y="1053371"/>
                </a:lnTo>
                <a:lnTo>
                  <a:pt x="4566290" y="11517"/>
                </a:lnTo>
                <a:close/>
              </a:path>
            </a:pathLst>
          </a:custGeom>
          <a:solidFill>
            <a:srgbClr val="FF57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8686714" y="5342622"/>
            <a:ext cx="148590" cy="4322445"/>
          </a:xfrm>
          <a:custGeom>
            <a:avLst/>
            <a:gdLst/>
            <a:ahLst/>
            <a:cxnLst/>
            <a:rect l="l" t="t" r="r" b="b"/>
            <a:pathLst>
              <a:path w="148590" h="4322445">
                <a:moveTo>
                  <a:pt x="0" y="4321983"/>
                </a:moveTo>
                <a:lnTo>
                  <a:pt x="148403" y="4321983"/>
                </a:lnTo>
                <a:lnTo>
                  <a:pt x="148403" y="0"/>
                </a:lnTo>
                <a:lnTo>
                  <a:pt x="0" y="0"/>
                </a:lnTo>
                <a:lnTo>
                  <a:pt x="0" y="4321983"/>
                </a:lnTo>
                <a:close/>
              </a:path>
            </a:pathLst>
          </a:custGeom>
          <a:solidFill>
            <a:srgbClr val="FF57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6456567" y="0"/>
            <a:ext cx="2161540" cy="1080770"/>
          </a:xfrm>
          <a:custGeom>
            <a:avLst/>
            <a:gdLst/>
            <a:ahLst/>
            <a:cxnLst/>
            <a:rect l="l" t="t" r="r" b="b"/>
            <a:pathLst>
              <a:path w="2161540" h="1080770">
                <a:moveTo>
                  <a:pt x="2161305" y="0"/>
                </a:moveTo>
                <a:lnTo>
                  <a:pt x="0" y="0"/>
                </a:lnTo>
                <a:lnTo>
                  <a:pt x="1080658" y="1080658"/>
                </a:lnTo>
                <a:lnTo>
                  <a:pt x="2161305" y="0"/>
                </a:lnTo>
                <a:close/>
              </a:path>
            </a:pathLst>
          </a:custGeom>
          <a:solidFill>
            <a:srgbClr val="910D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3219870" y="0"/>
            <a:ext cx="2161540" cy="1080770"/>
          </a:xfrm>
          <a:custGeom>
            <a:avLst/>
            <a:gdLst/>
            <a:ahLst/>
            <a:cxnLst/>
            <a:rect l="l" t="t" r="r" b="b"/>
            <a:pathLst>
              <a:path w="2161540" h="1080770">
                <a:moveTo>
                  <a:pt x="2161305" y="0"/>
                </a:moveTo>
                <a:lnTo>
                  <a:pt x="0" y="0"/>
                </a:lnTo>
                <a:lnTo>
                  <a:pt x="1080658" y="1080658"/>
                </a:lnTo>
                <a:lnTo>
                  <a:pt x="2161305" y="0"/>
                </a:lnTo>
                <a:close/>
              </a:path>
            </a:pathLst>
          </a:custGeom>
          <a:solidFill>
            <a:srgbClr val="910D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77915" y="0"/>
            <a:ext cx="2161540" cy="1080770"/>
          </a:xfrm>
          <a:custGeom>
            <a:avLst/>
            <a:gdLst/>
            <a:ahLst/>
            <a:cxnLst/>
            <a:rect l="l" t="t" r="r" b="b"/>
            <a:pathLst>
              <a:path w="2161540" h="1080770">
                <a:moveTo>
                  <a:pt x="2161305" y="0"/>
                </a:moveTo>
                <a:lnTo>
                  <a:pt x="0" y="0"/>
                </a:lnTo>
                <a:lnTo>
                  <a:pt x="1080658" y="1080658"/>
                </a:lnTo>
                <a:lnTo>
                  <a:pt x="2161305" y="0"/>
                </a:lnTo>
                <a:close/>
              </a:path>
            </a:pathLst>
          </a:custGeom>
          <a:solidFill>
            <a:srgbClr val="910D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5864019" y="0"/>
            <a:ext cx="2161540" cy="1080770"/>
          </a:xfrm>
          <a:custGeom>
            <a:avLst/>
            <a:gdLst/>
            <a:ahLst/>
            <a:cxnLst/>
            <a:rect l="l" t="t" r="r" b="b"/>
            <a:pathLst>
              <a:path w="2161540" h="1080770">
                <a:moveTo>
                  <a:pt x="2161305" y="0"/>
                </a:moveTo>
                <a:lnTo>
                  <a:pt x="0" y="0"/>
                </a:lnTo>
                <a:lnTo>
                  <a:pt x="1080658" y="1080658"/>
                </a:lnTo>
                <a:lnTo>
                  <a:pt x="2161305" y="0"/>
                </a:lnTo>
                <a:close/>
              </a:path>
            </a:pathLst>
          </a:custGeom>
          <a:solidFill>
            <a:srgbClr val="910D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2679719" y="0"/>
            <a:ext cx="2161540" cy="1080770"/>
          </a:xfrm>
          <a:custGeom>
            <a:avLst/>
            <a:gdLst/>
            <a:ahLst/>
            <a:cxnLst/>
            <a:rect l="l" t="t" r="r" b="b"/>
            <a:pathLst>
              <a:path w="2161540" h="1080770">
                <a:moveTo>
                  <a:pt x="2161305" y="0"/>
                </a:moveTo>
                <a:lnTo>
                  <a:pt x="0" y="0"/>
                </a:lnTo>
                <a:lnTo>
                  <a:pt x="1080647" y="1080658"/>
                </a:lnTo>
                <a:lnTo>
                  <a:pt x="2161305" y="0"/>
                </a:lnTo>
                <a:close/>
              </a:path>
            </a:pathLst>
          </a:custGeom>
          <a:solidFill>
            <a:srgbClr val="910D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9537709" y="0"/>
            <a:ext cx="2161540" cy="1080770"/>
          </a:xfrm>
          <a:custGeom>
            <a:avLst/>
            <a:gdLst/>
            <a:ahLst/>
            <a:cxnLst/>
            <a:rect l="l" t="t" r="r" b="b"/>
            <a:pathLst>
              <a:path w="2161540" h="1080770">
                <a:moveTo>
                  <a:pt x="2161305" y="0"/>
                </a:moveTo>
                <a:lnTo>
                  <a:pt x="0" y="0"/>
                </a:lnTo>
                <a:lnTo>
                  <a:pt x="1080658" y="1080658"/>
                </a:lnTo>
                <a:lnTo>
                  <a:pt x="2161305" y="0"/>
                </a:lnTo>
                <a:close/>
              </a:path>
            </a:pathLst>
          </a:custGeom>
          <a:solidFill>
            <a:srgbClr val="910D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17897800" y="612358"/>
            <a:ext cx="205093" cy="2365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18238292" y="612337"/>
            <a:ext cx="160853" cy="2365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18551267" y="612337"/>
            <a:ext cx="171240" cy="2365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18843248" y="532601"/>
            <a:ext cx="205082" cy="2365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19155542" y="612358"/>
            <a:ext cx="140414" cy="2406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19474736" y="612337"/>
            <a:ext cx="0" cy="236854"/>
          </a:xfrm>
          <a:custGeom>
            <a:avLst/>
            <a:gdLst/>
            <a:ahLst/>
            <a:cxnLst/>
            <a:rect l="l" t="t" r="r" b="b"/>
            <a:pathLst>
              <a:path h="236855">
                <a:moveTo>
                  <a:pt x="0" y="0"/>
                </a:moveTo>
                <a:lnTo>
                  <a:pt x="0" y="236589"/>
                </a:lnTo>
              </a:path>
            </a:pathLst>
          </a:custGeom>
          <a:ln w="3317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18843237" y="832320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5">
                <a:moveTo>
                  <a:pt x="0" y="0"/>
                </a:moveTo>
                <a:lnTo>
                  <a:pt x="205082" y="0"/>
                </a:lnTo>
              </a:path>
            </a:pathLst>
          </a:custGeom>
          <a:ln w="33171">
            <a:solidFill>
              <a:srgbClr val="F591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9647193" y="6889193"/>
            <a:ext cx="3470275" cy="668020"/>
          </a:xfrm>
          <a:custGeom>
            <a:avLst/>
            <a:gdLst/>
            <a:ahLst/>
            <a:cxnLst/>
            <a:rect l="l" t="t" r="r" b="b"/>
            <a:pathLst>
              <a:path w="3470275" h="668020">
                <a:moveTo>
                  <a:pt x="0" y="667822"/>
                </a:moveTo>
                <a:lnTo>
                  <a:pt x="3470040" y="667822"/>
                </a:lnTo>
                <a:lnTo>
                  <a:pt x="3470040" y="0"/>
                </a:lnTo>
                <a:lnTo>
                  <a:pt x="0" y="0"/>
                </a:lnTo>
                <a:lnTo>
                  <a:pt x="0" y="667822"/>
                </a:lnTo>
                <a:close/>
              </a:path>
            </a:pathLst>
          </a:custGeom>
          <a:solidFill>
            <a:srgbClr val="FF57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550" b="1" i="0">
                <a:solidFill>
                  <a:srgbClr val="5A184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8535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FC3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088312" y="1843891"/>
            <a:ext cx="7875270" cy="1053465"/>
          </a:xfrm>
          <a:custGeom>
            <a:avLst/>
            <a:gdLst/>
            <a:ahLst/>
            <a:cxnLst/>
            <a:rect l="l" t="t" r="r" b="b"/>
            <a:pathLst>
              <a:path w="7875270" h="1053464">
                <a:moveTo>
                  <a:pt x="263866" y="11517"/>
                </a:moveTo>
                <a:lnTo>
                  <a:pt x="1047" y="11517"/>
                </a:lnTo>
                <a:lnTo>
                  <a:pt x="0" y="1053371"/>
                </a:lnTo>
                <a:lnTo>
                  <a:pt x="262819" y="1053371"/>
                </a:lnTo>
                <a:lnTo>
                  <a:pt x="262819" y="987404"/>
                </a:lnTo>
                <a:lnTo>
                  <a:pt x="134027" y="987404"/>
                </a:lnTo>
                <a:lnTo>
                  <a:pt x="134027" y="77484"/>
                </a:lnTo>
                <a:lnTo>
                  <a:pt x="263866" y="77484"/>
                </a:lnTo>
                <a:lnTo>
                  <a:pt x="263866" y="11517"/>
                </a:lnTo>
                <a:close/>
              </a:path>
              <a:path w="7875270" h="1053464">
                <a:moveTo>
                  <a:pt x="621960" y="150780"/>
                </a:moveTo>
                <a:lnTo>
                  <a:pt x="433484" y="150780"/>
                </a:lnTo>
                <a:lnTo>
                  <a:pt x="433484" y="859659"/>
                </a:lnTo>
                <a:lnTo>
                  <a:pt x="621960" y="859659"/>
                </a:lnTo>
                <a:lnTo>
                  <a:pt x="621960" y="150780"/>
                </a:lnTo>
                <a:close/>
              </a:path>
              <a:path w="7875270" h="1053464">
                <a:moveTo>
                  <a:pt x="748657" y="11517"/>
                </a:moveTo>
                <a:lnTo>
                  <a:pt x="305739" y="11517"/>
                </a:lnTo>
                <a:lnTo>
                  <a:pt x="305739" y="150780"/>
                </a:lnTo>
                <a:lnTo>
                  <a:pt x="748657" y="150780"/>
                </a:lnTo>
                <a:lnTo>
                  <a:pt x="748657" y="11517"/>
                </a:lnTo>
                <a:close/>
              </a:path>
              <a:path w="7875270" h="1053464">
                <a:moveTo>
                  <a:pt x="1013560" y="11517"/>
                </a:moveTo>
                <a:lnTo>
                  <a:pt x="826131" y="11517"/>
                </a:lnTo>
                <a:lnTo>
                  <a:pt x="826131" y="859659"/>
                </a:lnTo>
                <a:lnTo>
                  <a:pt x="1013560" y="859659"/>
                </a:lnTo>
                <a:lnTo>
                  <a:pt x="1013560" y="488990"/>
                </a:lnTo>
                <a:lnTo>
                  <a:pt x="1332922" y="488990"/>
                </a:lnTo>
                <a:lnTo>
                  <a:pt x="1332922" y="354963"/>
                </a:lnTo>
                <a:lnTo>
                  <a:pt x="1013560" y="354963"/>
                </a:lnTo>
                <a:lnTo>
                  <a:pt x="1013560" y="11517"/>
                </a:lnTo>
                <a:close/>
              </a:path>
              <a:path w="7875270" h="1053464">
                <a:moveTo>
                  <a:pt x="1332922" y="488990"/>
                </a:moveTo>
                <a:lnTo>
                  <a:pt x="1144446" y="488990"/>
                </a:lnTo>
                <a:lnTo>
                  <a:pt x="1144446" y="859659"/>
                </a:lnTo>
                <a:lnTo>
                  <a:pt x="1332922" y="859659"/>
                </a:lnTo>
                <a:lnTo>
                  <a:pt x="1332922" y="488990"/>
                </a:lnTo>
                <a:close/>
              </a:path>
              <a:path w="7875270" h="1053464">
                <a:moveTo>
                  <a:pt x="1332922" y="11517"/>
                </a:moveTo>
                <a:lnTo>
                  <a:pt x="1144446" y="11517"/>
                </a:lnTo>
                <a:lnTo>
                  <a:pt x="1144446" y="354963"/>
                </a:lnTo>
                <a:lnTo>
                  <a:pt x="1332922" y="354963"/>
                </a:lnTo>
                <a:lnTo>
                  <a:pt x="1332922" y="11517"/>
                </a:lnTo>
                <a:close/>
              </a:path>
              <a:path w="7875270" h="1053464">
                <a:moveTo>
                  <a:pt x="1842833" y="11517"/>
                </a:moveTo>
                <a:lnTo>
                  <a:pt x="1461693" y="11517"/>
                </a:lnTo>
                <a:lnTo>
                  <a:pt x="1461693" y="859659"/>
                </a:lnTo>
                <a:lnTo>
                  <a:pt x="1844928" y="859659"/>
                </a:lnTo>
                <a:lnTo>
                  <a:pt x="1844928" y="732961"/>
                </a:lnTo>
                <a:lnTo>
                  <a:pt x="1649122" y="732961"/>
                </a:lnTo>
                <a:lnTo>
                  <a:pt x="1649122" y="479566"/>
                </a:lnTo>
                <a:lnTo>
                  <a:pt x="1796762" y="479566"/>
                </a:lnTo>
                <a:lnTo>
                  <a:pt x="1796762" y="349727"/>
                </a:lnTo>
                <a:lnTo>
                  <a:pt x="1649122" y="349727"/>
                </a:lnTo>
                <a:lnTo>
                  <a:pt x="1649122" y="139262"/>
                </a:lnTo>
                <a:lnTo>
                  <a:pt x="1842833" y="139262"/>
                </a:lnTo>
                <a:lnTo>
                  <a:pt x="1842833" y="11517"/>
                </a:lnTo>
                <a:close/>
              </a:path>
              <a:path w="7875270" h="1053464">
                <a:moveTo>
                  <a:pt x="2440711" y="0"/>
                </a:moveTo>
                <a:lnTo>
                  <a:pt x="2376181" y="4483"/>
                </a:lnTo>
                <a:lnTo>
                  <a:pt x="2321862" y="17934"/>
                </a:lnTo>
                <a:lnTo>
                  <a:pt x="2277754" y="40348"/>
                </a:lnTo>
                <a:lnTo>
                  <a:pt x="2243858" y="71725"/>
                </a:lnTo>
                <a:lnTo>
                  <a:pt x="2218661" y="111876"/>
                </a:lnTo>
                <a:lnTo>
                  <a:pt x="2200664" y="160599"/>
                </a:lnTo>
                <a:lnTo>
                  <a:pt x="2189867" y="217894"/>
                </a:lnTo>
                <a:lnTo>
                  <a:pt x="2186268" y="283760"/>
                </a:lnTo>
                <a:lnTo>
                  <a:pt x="2186268" y="589510"/>
                </a:lnTo>
                <a:lnTo>
                  <a:pt x="2189900" y="654073"/>
                </a:lnTo>
                <a:lnTo>
                  <a:pt x="2200796" y="710584"/>
                </a:lnTo>
                <a:lnTo>
                  <a:pt x="2218957" y="759043"/>
                </a:lnTo>
                <a:lnTo>
                  <a:pt x="2244381" y="799452"/>
                </a:lnTo>
                <a:lnTo>
                  <a:pt x="2278445" y="831293"/>
                </a:lnTo>
                <a:lnTo>
                  <a:pt x="2322520" y="854034"/>
                </a:lnTo>
                <a:lnTo>
                  <a:pt x="2376609" y="867677"/>
                </a:lnTo>
                <a:lnTo>
                  <a:pt x="2440711" y="872224"/>
                </a:lnTo>
                <a:lnTo>
                  <a:pt x="2502354" y="868070"/>
                </a:lnTo>
                <a:lnTo>
                  <a:pt x="2554314" y="855604"/>
                </a:lnTo>
                <a:lnTo>
                  <a:pt x="2596592" y="834827"/>
                </a:lnTo>
                <a:lnTo>
                  <a:pt x="2629186" y="805734"/>
                </a:lnTo>
                <a:lnTo>
                  <a:pt x="2653464" y="769186"/>
                </a:lnTo>
                <a:lnTo>
                  <a:pt x="2665496" y="739244"/>
                </a:lnTo>
                <a:lnTo>
                  <a:pt x="2440711" y="739244"/>
                </a:lnTo>
                <a:lnTo>
                  <a:pt x="2422941" y="737575"/>
                </a:lnTo>
                <a:lnTo>
                  <a:pt x="2388880" y="712543"/>
                </a:lnTo>
                <a:lnTo>
                  <a:pt x="2376608" y="659240"/>
                </a:lnTo>
                <a:lnTo>
                  <a:pt x="2375791" y="635582"/>
                </a:lnTo>
                <a:lnTo>
                  <a:pt x="2375897" y="233500"/>
                </a:lnTo>
                <a:lnTo>
                  <a:pt x="2378932" y="192797"/>
                </a:lnTo>
                <a:lnTo>
                  <a:pt x="2396339" y="147544"/>
                </a:lnTo>
                <a:lnTo>
                  <a:pt x="2440711" y="131933"/>
                </a:lnTo>
                <a:lnTo>
                  <a:pt x="2667018" y="131933"/>
                </a:lnTo>
                <a:lnTo>
                  <a:pt x="2653464" y="99148"/>
                </a:lnTo>
                <a:lnTo>
                  <a:pt x="2629186" y="63872"/>
                </a:lnTo>
                <a:lnTo>
                  <a:pt x="2596592" y="35931"/>
                </a:lnTo>
                <a:lnTo>
                  <a:pt x="2554314" y="15970"/>
                </a:lnTo>
                <a:lnTo>
                  <a:pt x="2502354" y="3993"/>
                </a:lnTo>
                <a:lnTo>
                  <a:pt x="2440711" y="0"/>
                </a:lnTo>
                <a:close/>
              </a:path>
              <a:path w="7875270" h="1053464">
                <a:moveTo>
                  <a:pt x="2684682" y="546580"/>
                </a:moveTo>
                <a:lnTo>
                  <a:pt x="2501442" y="546580"/>
                </a:lnTo>
                <a:lnTo>
                  <a:pt x="2501442" y="635582"/>
                </a:lnTo>
                <a:lnTo>
                  <a:pt x="2500755" y="659240"/>
                </a:lnTo>
                <a:lnTo>
                  <a:pt x="2495257" y="697720"/>
                </a:lnTo>
                <a:lnTo>
                  <a:pt x="2472513" y="732569"/>
                </a:lnTo>
                <a:lnTo>
                  <a:pt x="2440711" y="739244"/>
                </a:lnTo>
                <a:lnTo>
                  <a:pt x="2665496" y="739244"/>
                </a:lnTo>
                <a:lnTo>
                  <a:pt x="2670807" y="726026"/>
                </a:lnTo>
                <a:lnTo>
                  <a:pt x="2681213" y="676256"/>
                </a:lnTo>
                <a:lnTo>
                  <a:pt x="2684682" y="619876"/>
                </a:lnTo>
                <a:lnTo>
                  <a:pt x="2684682" y="546580"/>
                </a:lnTo>
                <a:close/>
              </a:path>
              <a:path w="7875270" h="1053464">
                <a:moveTo>
                  <a:pt x="2667018" y="131933"/>
                </a:moveTo>
                <a:lnTo>
                  <a:pt x="2440711" y="131933"/>
                </a:lnTo>
                <a:lnTo>
                  <a:pt x="2458771" y="133570"/>
                </a:lnTo>
                <a:lnTo>
                  <a:pt x="2473168" y="138480"/>
                </a:lnTo>
                <a:lnTo>
                  <a:pt x="2495549" y="172640"/>
                </a:lnTo>
                <a:lnTo>
                  <a:pt x="2501442" y="233500"/>
                </a:lnTo>
                <a:lnTo>
                  <a:pt x="2501442" y="318314"/>
                </a:lnTo>
                <a:lnTo>
                  <a:pt x="2684682" y="318314"/>
                </a:lnTo>
                <a:lnTo>
                  <a:pt x="2684682" y="245018"/>
                </a:lnTo>
                <a:lnTo>
                  <a:pt x="2681213" y="189722"/>
                </a:lnTo>
                <a:lnTo>
                  <a:pt x="2670807" y="141099"/>
                </a:lnTo>
                <a:lnTo>
                  <a:pt x="2667018" y="131933"/>
                </a:lnTo>
                <a:close/>
              </a:path>
              <a:path w="7875270" h="1053464">
                <a:moveTo>
                  <a:pt x="3030211" y="0"/>
                </a:moveTo>
                <a:lnTo>
                  <a:pt x="2966531" y="4352"/>
                </a:lnTo>
                <a:lnTo>
                  <a:pt x="2912671" y="17409"/>
                </a:lnTo>
                <a:lnTo>
                  <a:pt x="2868630" y="39169"/>
                </a:lnTo>
                <a:lnTo>
                  <a:pt x="2834405" y="69631"/>
                </a:lnTo>
                <a:lnTo>
                  <a:pt x="2808749" y="108736"/>
                </a:lnTo>
                <a:lnTo>
                  <a:pt x="2790425" y="156411"/>
                </a:lnTo>
                <a:lnTo>
                  <a:pt x="2779432" y="212658"/>
                </a:lnTo>
                <a:lnTo>
                  <a:pt x="2775768" y="277478"/>
                </a:lnTo>
                <a:lnTo>
                  <a:pt x="2775768" y="592652"/>
                </a:lnTo>
                <a:lnTo>
                  <a:pt x="2779432" y="657538"/>
                </a:lnTo>
                <a:lnTo>
                  <a:pt x="2790425" y="713983"/>
                </a:lnTo>
                <a:lnTo>
                  <a:pt x="2808749" y="761985"/>
                </a:lnTo>
                <a:lnTo>
                  <a:pt x="2834405" y="801546"/>
                </a:lnTo>
                <a:lnTo>
                  <a:pt x="2868630" y="832468"/>
                </a:lnTo>
                <a:lnTo>
                  <a:pt x="2912671" y="854555"/>
                </a:lnTo>
                <a:lnTo>
                  <a:pt x="2966531" y="867807"/>
                </a:lnTo>
                <a:lnTo>
                  <a:pt x="3030211" y="872224"/>
                </a:lnTo>
                <a:lnTo>
                  <a:pt x="3094377" y="867807"/>
                </a:lnTo>
                <a:lnTo>
                  <a:pt x="3148661" y="854555"/>
                </a:lnTo>
                <a:lnTo>
                  <a:pt x="3193064" y="832468"/>
                </a:lnTo>
                <a:lnTo>
                  <a:pt x="3227587" y="801546"/>
                </a:lnTo>
                <a:lnTo>
                  <a:pt x="3253462" y="761985"/>
                </a:lnTo>
                <a:lnTo>
                  <a:pt x="3262221" y="739244"/>
                </a:lnTo>
                <a:lnTo>
                  <a:pt x="3030211" y="739244"/>
                </a:lnTo>
                <a:lnTo>
                  <a:pt x="3012075" y="737575"/>
                </a:lnTo>
                <a:lnTo>
                  <a:pt x="2978904" y="712543"/>
                </a:lnTo>
                <a:lnTo>
                  <a:pt x="2968103" y="661599"/>
                </a:lnTo>
                <a:lnTo>
                  <a:pt x="2967386" y="639771"/>
                </a:lnTo>
                <a:lnTo>
                  <a:pt x="2967386" y="231406"/>
                </a:lnTo>
                <a:lnTo>
                  <a:pt x="2970527" y="190178"/>
                </a:lnTo>
                <a:lnTo>
                  <a:pt x="2987804" y="146952"/>
                </a:lnTo>
                <a:lnTo>
                  <a:pt x="3030211" y="131933"/>
                </a:lnTo>
                <a:lnTo>
                  <a:pt x="3262198" y="131933"/>
                </a:lnTo>
                <a:lnTo>
                  <a:pt x="3253462" y="109422"/>
                </a:lnTo>
                <a:lnTo>
                  <a:pt x="3227587" y="70154"/>
                </a:lnTo>
                <a:lnTo>
                  <a:pt x="3193064" y="39465"/>
                </a:lnTo>
                <a:lnTo>
                  <a:pt x="3148661" y="17541"/>
                </a:lnTo>
                <a:lnTo>
                  <a:pt x="3094377" y="4385"/>
                </a:lnTo>
                <a:lnTo>
                  <a:pt x="3030211" y="0"/>
                </a:lnTo>
                <a:close/>
              </a:path>
              <a:path w="7875270" h="1053464">
                <a:moveTo>
                  <a:pt x="3262198" y="131933"/>
                </a:moveTo>
                <a:lnTo>
                  <a:pt x="3030211" y="131933"/>
                </a:lnTo>
                <a:lnTo>
                  <a:pt x="3048403" y="133570"/>
                </a:lnTo>
                <a:lnTo>
                  <a:pt x="3063193" y="138480"/>
                </a:lnTo>
                <a:lnTo>
                  <a:pt x="3088063" y="172509"/>
                </a:lnTo>
                <a:lnTo>
                  <a:pt x="3095130" y="231406"/>
                </a:lnTo>
                <a:lnTo>
                  <a:pt x="3095130" y="639771"/>
                </a:lnTo>
                <a:lnTo>
                  <a:pt x="3091989" y="681002"/>
                </a:lnTo>
                <a:lnTo>
                  <a:pt x="3074581" y="724225"/>
                </a:lnTo>
                <a:lnTo>
                  <a:pt x="3030211" y="739244"/>
                </a:lnTo>
                <a:lnTo>
                  <a:pt x="3262221" y="739244"/>
                </a:lnTo>
                <a:lnTo>
                  <a:pt x="3271951" y="713983"/>
                </a:lnTo>
                <a:lnTo>
                  <a:pt x="3283048" y="657538"/>
                </a:lnTo>
                <a:lnTo>
                  <a:pt x="3286748" y="592652"/>
                </a:lnTo>
                <a:lnTo>
                  <a:pt x="3286748" y="277478"/>
                </a:lnTo>
                <a:lnTo>
                  <a:pt x="3283048" y="213084"/>
                </a:lnTo>
                <a:lnTo>
                  <a:pt x="3271951" y="157065"/>
                </a:lnTo>
                <a:lnTo>
                  <a:pt x="3262198" y="131933"/>
                </a:lnTo>
                <a:close/>
              </a:path>
              <a:path w="7875270" h="1053464">
                <a:moveTo>
                  <a:pt x="3532813" y="11517"/>
                </a:moveTo>
                <a:lnTo>
                  <a:pt x="3400880" y="11517"/>
                </a:lnTo>
                <a:lnTo>
                  <a:pt x="3400880" y="859659"/>
                </a:lnTo>
                <a:lnTo>
                  <a:pt x="3561085" y="859659"/>
                </a:lnTo>
                <a:lnTo>
                  <a:pt x="3561085" y="419882"/>
                </a:lnTo>
                <a:lnTo>
                  <a:pt x="3706630" y="419882"/>
                </a:lnTo>
                <a:lnTo>
                  <a:pt x="3532813" y="11517"/>
                </a:lnTo>
                <a:close/>
              </a:path>
              <a:path w="7875270" h="1053464">
                <a:moveTo>
                  <a:pt x="3861599" y="11517"/>
                </a:moveTo>
                <a:lnTo>
                  <a:pt x="3706630" y="11517"/>
                </a:lnTo>
                <a:lnTo>
                  <a:pt x="3706630" y="419882"/>
                </a:lnTo>
                <a:lnTo>
                  <a:pt x="3561085" y="419882"/>
                </a:lnTo>
                <a:lnTo>
                  <a:pt x="3734901" y="859659"/>
                </a:lnTo>
                <a:lnTo>
                  <a:pt x="3861599" y="859659"/>
                </a:lnTo>
                <a:lnTo>
                  <a:pt x="3861599" y="11517"/>
                </a:lnTo>
                <a:close/>
              </a:path>
              <a:path w="7875270" h="1053464">
                <a:moveTo>
                  <a:pt x="4354767" y="11517"/>
                </a:moveTo>
                <a:lnTo>
                  <a:pt x="3988286" y="11517"/>
                </a:lnTo>
                <a:lnTo>
                  <a:pt x="3988286" y="859659"/>
                </a:lnTo>
                <a:lnTo>
                  <a:pt x="4175715" y="859659"/>
                </a:lnTo>
                <a:lnTo>
                  <a:pt x="4175715" y="482707"/>
                </a:lnTo>
                <a:lnTo>
                  <a:pt x="4331731" y="482707"/>
                </a:lnTo>
                <a:lnTo>
                  <a:pt x="4331731" y="351821"/>
                </a:lnTo>
                <a:lnTo>
                  <a:pt x="4175715" y="351821"/>
                </a:lnTo>
                <a:lnTo>
                  <a:pt x="4175715" y="138215"/>
                </a:lnTo>
                <a:lnTo>
                  <a:pt x="4354767" y="138215"/>
                </a:lnTo>
                <a:lnTo>
                  <a:pt x="4354767" y="11517"/>
                </a:lnTo>
                <a:close/>
              </a:path>
              <a:path w="7875270" h="1053464">
                <a:moveTo>
                  <a:pt x="4823853" y="11517"/>
                </a:moveTo>
                <a:lnTo>
                  <a:pt x="4442712" y="11517"/>
                </a:lnTo>
                <a:lnTo>
                  <a:pt x="4442712" y="859659"/>
                </a:lnTo>
                <a:lnTo>
                  <a:pt x="4825947" y="859659"/>
                </a:lnTo>
                <a:lnTo>
                  <a:pt x="4825947" y="732961"/>
                </a:lnTo>
                <a:lnTo>
                  <a:pt x="4630141" y="732961"/>
                </a:lnTo>
                <a:lnTo>
                  <a:pt x="4630141" y="479566"/>
                </a:lnTo>
                <a:lnTo>
                  <a:pt x="4777781" y="479566"/>
                </a:lnTo>
                <a:lnTo>
                  <a:pt x="4777781" y="349727"/>
                </a:lnTo>
                <a:lnTo>
                  <a:pt x="4630141" y="349727"/>
                </a:lnTo>
                <a:lnTo>
                  <a:pt x="4630141" y="139262"/>
                </a:lnTo>
                <a:lnTo>
                  <a:pt x="4823853" y="139262"/>
                </a:lnTo>
                <a:lnTo>
                  <a:pt x="4823853" y="11517"/>
                </a:lnTo>
                <a:close/>
              </a:path>
              <a:path w="7875270" h="1053464">
                <a:moveTo>
                  <a:pt x="5144251" y="11517"/>
                </a:moveTo>
                <a:lnTo>
                  <a:pt x="4910750" y="11517"/>
                </a:lnTo>
                <a:lnTo>
                  <a:pt x="4910750" y="859659"/>
                </a:lnTo>
                <a:lnTo>
                  <a:pt x="5098179" y="859659"/>
                </a:lnTo>
                <a:lnTo>
                  <a:pt x="5098179" y="479566"/>
                </a:lnTo>
                <a:lnTo>
                  <a:pt x="5330855" y="479566"/>
                </a:lnTo>
                <a:lnTo>
                  <a:pt x="5322256" y="449200"/>
                </a:lnTo>
                <a:lnTo>
                  <a:pt x="5349742" y="433690"/>
                </a:lnTo>
                <a:lnTo>
                  <a:pt x="5372517" y="415432"/>
                </a:lnTo>
                <a:lnTo>
                  <a:pt x="5390579" y="394425"/>
                </a:lnTo>
                <a:lnTo>
                  <a:pt x="5403341" y="371716"/>
                </a:lnTo>
                <a:lnTo>
                  <a:pt x="5098179" y="371716"/>
                </a:lnTo>
                <a:lnTo>
                  <a:pt x="5098179" y="137168"/>
                </a:lnTo>
                <a:lnTo>
                  <a:pt x="5410350" y="137168"/>
                </a:lnTo>
                <a:lnTo>
                  <a:pt x="5408116" y="129056"/>
                </a:lnTo>
                <a:lnTo>
                  <a:pt x="5385865" y="90118"/>
                </a:lnTo>
                <a:lnTo>
                  <a:pt x="5354716" y="60731"/>
                </a:lnTo>
                <a:lnTo>
                  <a:pt x="5314851" y="39201"/>
                </a:lnTo>
                <a:lnTo>
                  <a:pt x="5266486" y="23822"/>
                </a:lnTo>
                <a:lnTo>
                  <a:pt x="5209619" y="14594"/>
                </a:lnTo>
                <a:lnTo>
                  <a:pt x="5144251" y="11517"/>
                </a:lnTo>
                <a:close/>
              </a:path>
              <a:path w="7875270" h="1053464">
                <a:moveTo>
                  <a:pt x="5330855" y="479566"/>
                </a:moveTo>
                <a:lnTo>
                  <a:pt x="5151581" y="479566"/>
                </a:lnTo>
                <a:lnTo>
                  <a:pt x="5244772" y="859659"/>
                </a:lnTo>
                <a:lnTo>
                  <a:pt x="5438483" y="859659"/>
                </a:lnTo>
                <a:lnTo>
                  <a:pt x="5330855" y="479566"/>
                </a:lnTo>
                <a:close/>
              </a:path>
              <a:path w="7875270" h="1053464">
                <a:moveTo>
                  <a:pt x="5410350" y="137168"/>
                </a:moveTo>
                <a:lnTo>
                  <a:pt x="5158910" y="137168"/>
                </a:lnTo>
                <a:lnTo>
                  <a:pt x="5182656" y="138968"/>
                </a:lnTo>
                <a:lnTo>
                  <a:pt x="5202613" y="144368"/>
                </a:lnTo>
                <a:lnTo>
                  <a:pt x="5240320" y="182164"/>
                </a:lnTo>
                <a:lnTo>
                  <a:pt x="5250792" y="225357"/>
                </a:lnTo>
                <a:lnTo>
                  <a:pt x="5252101" y="252348"/>
                </a:lnTo>
                <a:lnTo>
                  <a:pt x="5250694" y="280325"/>
                </a:lnTo>
                <a:lnTo>
                  <a:pt x="5239437" y="325088"/>
                </a:lnTo>
                <a:lnTo>
                  <a:pt x="5198562" y="364255"/>
                </a:lnTo>
                <a:lnTo>
                  <a:pt x="5150534" y="371716"/>
                </a:lnTo>
                <a:lnTo>
                  <a:pt x="5403341" y="371716"/>
                </a:lnTo>
                <a:lnTo>
                  <a:pt x="5420421" y="311770"/>
                </a:lnTo>
                <a:lnTo>
                  <a:pt x="5425918" y="235594"/>
                </a:lnTo>
                <a:lnTo>
                  <a:pt x="5421467" y="177547"/>
                </a:lnTo>
                <a:lnTo>
                  <a:pt x="5410350" y="137168"/>
                </a:lnTo>
                <a:close/>
              </a:path>
              <a:path w="7875270" h="1053464">
                <a:moveTo>
                  <a:pt x="5920133" y="11517"/>
                </a:moveTo>
                <a:lnTo>
                  <a:pt x="5538993" y="11517"/>
                </a:lnTo>
                <a:lnTo>
                  <a:pt x="5538993" y="859659"/>
                </a:lnTo>
                <a:lnTo>
                  <a:pt x="5922228" y="859659"/>
                </a:lnTo>
                <a:lnTo>
                  <a:pt x="5922228" y="732961"/>
                </a:lnTo>
                <a:lnTo>
                  <a:pt x="5726422" y="732961"/>
                </a:lnTo>
                <a:lnTo>
                  <a:pt x="5726422" y="479566"/>
                </a:lnTo>
                <a:lnTo>
                  <a:pt x="5874061" y="479566"/>
                </a:lnTo>
                <a:lnTo>
                  <a:pt x="5874061" y="349727"/>
                </a:lnTo>
                <a:lnTo>
                  <a:pt x="5726422" y="349727"/>
                </a:lnTo>
                <a:lnTo>
                  <a:pt x="5726422" y="139262"/>
                </a:lnTo>
                <a:lnTo>
                  <a:pt x="5920133" y="139262"/>
                </a:lnTo>
                <a:lnTo>
                  <a:pt x="5920133" y="11517"/>
                </a:lnTo>
                <a:close/>
              </a:path>
              <a:path w="7875270" h="1053464">
                <a:moveTo>
                  <a:pt x="6138964" y="11517"/>
                </a:moveTo>
                <a:lnTo>
                  <a:pt x="6007031" y="11517"/>
                </a:lnTo>
                <a:lnTo>
                  <a:pt x="6007031" y="859659"/>
                </a:lnTo>
                <a:lnTo>
                  <a:pt x="6167236" y="859659"/>
                </a:lnTo>
                <a:lnTo>
                  <a:pt x="6167236" y="419882"/>
                </a:lnTo>
                <a:lnTo>
                  <a:pt x="6312781" y="419882"/>
                </a:lnTo>
                <a:lnTo>
                  <a:pt x="6138964" y="11517"/>
                </a:lnTo>
                <a:close/>
              </a:path>
              <a:path w="7875270" h="1053464">
                <a:moveTo>
                  <a:pt x="6467750" y="11517"/>
                </a:moveTo>
                <a:lnTo>
                  <a:pt x="6312781" y="11517"/>
                </a:lnTo>
                <a:lnTo>
                  <a:pt x="6312781" y="419882"/>
                </a:lnTo>
                <a:lnTo>
                  <a:pt x="6167236" y="419882"/>
                </a:lnTo>
                <a:lnTo>
                  <a:pt x="6341052" y="859659"/>
                </a:lnTo>
                <a:lnTo>
                  <a:pt x="6467750" y="859659"/>
                </a:lnTo>
                <a:lnTo>
                  <a:pt x="6467750" y="11517"/>
                </a:lnTo>
                <a:close/>
              </a:path>
              <a:path w="7875270" h="1053464">
                <a:moveTo>
                  <a:pt x="6837362" y="0"/>
                </a:moveTo>
                <a:lnTo>
                  <a:pt x="6772833" y="4483"/>
                </a:lnTo>
                <a:lnTo>
                  <a:pt x="6718514" y="17934"/>
                </a:lnTo>
                <a:lnTo>
                  <a:pt x="6674405" y="40348"/>
                </a:lnTo>
                <a:lnTo>
                  <a:pt x="6640509" y="71725"/>
                </a:lnTo>
                <a:lnTo>
                  <a:pt x="6615312" y="111876"/>
                </a:lnTo>
                <a:lnTo>
                  <a:pt x="6597316" y="160599"/>
                </a:lnTo>
                <a:lnTo>
                  <a:pt x="6586518" y="217894"/>
                </a:lnTo>
                <a:lnTo>
                  <a:pt x="6582919" y="283760"/>
                </a:lnTo>
                <a:lnTo>
                  <a:pt x="6582919" y="589510"/>
                </a:lnTo>
                <a:lnTo>
                  <a:pt x="6586552" y="654073"/>
                </a:lnTo>
                <a:lnTo>
                  <a:pt x="6597448" y="710584"/>
                </a:lnTo>
                <a:lnTo>
                  <a:pt x="6615608" y="759043"/>
                </a:lnTo>
                <a:lnTo>
                  <a:pt x="6641033" y="799452"/>
                </a:lnTo>
                <a:lnTo>
                  <a:pt x="6675096" y="831293"/>
                </a:lnTo>
                <a:lnTo>
                  <a:pt x="6719172" y="854034"/>
                </a:lnTo>
                <a:lnTo>
                  <a:pt x="6773261" y="867677"/>
                </a:lnTo>
                <a:lnTo>
                  <a:pt x="6837362" y="872224"/>
                </a:lnTo>
                <a:lnTo>
                  <a:pt x="6899005" y="868070"/>
                </a:lnTo>
                <a:lnTo>
                  <a:pt x="6950966" y="855604"/>
                </a:lnTo>
                <a:lnTo>
                  <a:pt x="6993243" y="834827"/>
                </a:lnTo>
                <a:lnTo>
                  <a:pt x="7025838" y="805734"/>
                </a:lnTo>
                <a:lnTo>
                  <a:pt x="7050116" y="769186"/>
                </a:lnTo>
                <a:lnTo>
                  <a:pt x="7062147" y="739244"/>
                </a:lnTo>
                <a:lnTo>
                  <a:pt x="6837362" y="739244"/>
                </a:lnTo>
                <a:lnTo>
                  <a:pt x="6819592" y="737575"/>
                </a:lnTo>
                <a:lnTo>
                  <a:pt x="6785531" y="712543"/>
                </a:lnTo>
                <a:lnTo>
                  <a:pt x="6773260" y="659240"/>
                </a:lnTo>
                <a:lnTo>
                  <a:pt x="6772443" y="635582"/>
                </a:lnTo>
                <a:lnTo>
                  <a:pt x="6772549" y="233500"/>
                </a:lnTo>
                <a:lnTo>
                  <a:pt x="6775584" y="192797"/>
                </a:lnTo>
                <a:lnTo>
                  <a:pt x="6792991" y="147544"/>
                </a:lnTo>
                <a:lnTo>
                  <a:pt x="6837362" y="131933"/>
                </a:lnTo>
                <a:lnTo>
                  <a:pt x="7063669" y="131933"/>
                </a:lnTo>
                <a:lnTo>
                  <a:pt x="7050116" y="99148"/>
                </a:lnTo>
                <a:lnTo>
                  <a:pt x="7025838" y="63872"/>
                </a:lnTo>
                <a:lnTo>
                  <a:pt x="6993243" y="35931"/>
                </a:lnTo>
                <a:lnTo>
                  <a:pt x="6950966" y="15970"/>
                </a:lnTo>
                <a:lnTo>
                  <a:pt x="6899005" y="3993"/>
                </a:lnTo>
                <a:lnTo>
                  <a:pt x="6837362" y="0"/>
                </a:lnTo>
                <a:close/>
              </a:path>
              <a:path w="7875270" h="1053464">
                <a:moveTo>
                  <a:pt x="7081334" y="546580"/>
                </a:moveTo>
                <a:lnTo>
                  <a:pt x="6898093" y="546580"/>
                </a:lnTo>
                <a:lnTo>
                  <a:pt x="6898093" y="635582"/>
                </a:lnTo>
                <a:lnTo>
                  <a:pt x="6897406" y="659240"/>
                </a:lnTo>
                <a:lnTo>
                  <a:pt x="6891909" y="697720"/>
                </a:lnTo>
                <a:lnTo>
                  <a:pt x="6869165" y="732569"/>
                </a:lnTo>
                <a:lnTo>
                  <a:pt x="6837362" y="739244"/>
                </a:lnTo>
                <a:lnTo>
                  <a:pt x="7062147" y="739244"/>
                </a:lnTo>
                <a:lnTo>
                  <a:pt x="7067458" y="726026"/>
                </a:lnTo>
                <a:lnTo>
                  <a:pt x="7077865" y="676256"/>
                </a:lnTo>
                <a:lnTo>
                  <a:pt x="7081334" y="619876"/>
                </a:lnTo>
                <a:lnTo>
                  <a:pt x="7081334" y="546580"/>
                </a:lnTo>
                <a:close/>
              </a:path>
              <a:path w="7875270" h="1053464">
                <a:moveTo>
                  <a:pt x="7063669" y="131933"/>
                </a:moveTo>
                <a:lnTo>
                  <a:pt x="6837362" y="131933"/>
                </a:lnTo>
                <a:lnTo>
                  <a:pt x="6855422" y="133570"/>
                </a:lnTo>
                <a:lnTo>
                  <a:pt x="6869819" y="138480"/>
                </a:lnTo>
                <a:lnTo>
                  <a:pt x="6892200" y="172640"/>
                </a:lnTo>
                <a:lnTo>
                  <a:pt x="6898093" y="233500"/>
                </a:lnTo>
                <a:lnTo>
                  <a:pt x="6898093" y="318314"/>
                </a:lnTo>
                <a:lnTo>
                  <a:pt x="7081334" y="318314"/>
                </a:lnTo>
                <a:lnTo>
                  <a:pt x="7081334" y="245018"/>
                </a:lnTo>
                <a:lnTo>
                  <a:pt x="7077865" y="189722"/>
                </a:lnTo>
                <a:lnTo>
                  <a:pt x="7067458" y="141099"/>
                </a:lnTo>
                <a:lnTo>
                  <a:pt x="7063669" y="131933"/>
                </a:lnTo>
                <a:close/>
              </a:path>
              <a:path w="7875270" h="1053464">
                <a:moveTo>
                  <a:pt x="7565078" y="11517"/>
                </a:moveTo>
                <a:lnTo>
                  <a:pt x="7183938" y="11517"/>
                </a:lnTo>
                <a:lnTo>
                  <a:pt x="7183938" y="859659"/>
                </a:lnTo>
                <a:lnTo>
                  <a:pt x="7567172" y="859659"/>
                </a:lnTo>
                <a:lnTo>
                  <a:pt x="7567172" y="732961"/>
                </a:lnTo>
                <a:lnTo>
                  <a:pt x="7371367" y="732961"/>
                </a:lnTo>
                <a:lnTo>
                  <a:pt x="7371367" y="479566"/>
                </a:lnTo>
                <a:lnTo>
                  <a:pt x="7519006" y="479566"/>
                </a:lnTo>
                <a:lnTo>
                  <a:pt x="7519006" y="349727"/>
                </a:lnTo>
                <a:lnTo>
                  <a:pt x="7371367" y="349727"/>
                </a:lnTo>
                <a:lnTo>
                  <a:pt x="7371367" y="139262"/>
                </a:lnTo>
                <a:lnTo>
                  <a:pt x="7565078" y="139262"/>
                </a:lnTo>
                <a:lnTo>
                  <a:pt x="7565078" y="11517"/>
                </a:lnTo>
                <a:close/>
              </a:path>
              <a:path w="7875270" h="1053464">
                <a:moveTo>
                  <a:pt x="7873959" y="11517"/>
                </a:moveTo>
                <a:lnTo>
                  <a:pt x="7611139" y="11517"/>
                </a:lnTo>
                <a:lnTo>
                  <a:pt x="7611139" y="77484"/>
                </a:lnTo>
                <a:lnTo>
                  <a:pt x="7739931" y="77484"/>
                </a:lnTo>
                <a:lnTo>
                  <a:pt x="7740978" y="987404"/>
                </a:lnTo>
                <a:lnTo>
                  <a:pt x="7612187" y="987404"/>
                </a:lnTo>
                <a:lnTo>
                  <a:pt x="7612187" y="1053371"/>
                </a:lnTo>
                <a:lnTo>
                  <a:pt x="7875006" y="1053371"/>
                </a:lnTo>
                <a:lnTo>
                  <a:pt x="7873959" y="11517"/>
                </a:lnTo>
                <a:close/>
              </a:path>
            </a:pathLst>
          </a:custGeom>
          <a:solidFill>
            <a:srgbClr val="910D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7897800" y="612358"/>
            <a:ext cx="205093" cy="2365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8238292" y="612337"/>
            <a:ext cx="160853" cy="2365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8551267" y="612337"/>
            <a:ext cx="171240" cy="2365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8843248" y="532601"/>
            <a:ext cx="205082" cy="2365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9155542" y="612358"/>
            <a:ext cx="140414" cy="2406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9474736" y="612337"/>
            <a:ext cx="0" cy="236854"/>
          </a:xfrm>
          <a:custGeom>
            <a:avLst/>
            <a:gdLst/>
            <a:ahLst/>
            <a:cxnLst/>
            <a:rect l="l" t="t" r="r" b="b"/>
            <a:pathLst>
              <a:path h="236855">
                <a:moveTo>
                  <a:pt x="0" y="0"/>
                </a:moveTo>
                <a:lnTo>
                  <a:pt x="0" y="236589"/>
                </a:lnTo>
              </a:path>
            </a:pathLst>
          </a:custGeom>
          <a:ln w="331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8843237" y="832320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5">
                <a:moveTo>
                  <a:pt x="0" y="0"/>
                </a:moveTo>
                <a:lnTo>
                  <a:pt x="205082" y="0"/>
                </a:lnTo>
              </a:path>
            </a:pathLst>
          </a:custGeom>
          <a:ln w="331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550" b="1" i="0">
                <a:solidFill>
                  <a:srgbClr val="5A184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0675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5A18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591137" y="8463009"/>
            <a:ext cx="10919363" cy="826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642559" y="7481258"/>
            <a:ext cx="12809945" cy="8181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5645210" y="2627825"/>
            <a:ext cx="1113155" cy="1284605"/>
          </a:xfrm>
          <a:custGeom>
            <a:avLst/>
            <a:gdLst/>
            <a:ahLst/>
            <a:cxnLst/>
            <a:rect l="l" t="t" r="r" b="b"/>
            <a:pathLst>
              <a:path w="1113154" h="1284604">
                <a:moveTo>
                  <a:pt x="651111" y="0"/>
                </a:moveTo>
                <a:lnTo>
                  <a:pt x="461975" y="0"/>
                </a:lnTo>
                <a:lnTo>
                  <a:pt x="0" y="1284044"/>
                </a:lnTo>
                <a:lnTo>
                  <a:pt x="185523" y="1284044"/>
                </a:lnTo>
                <a:lnTo>
                  <a:pt x="312838" y="914820"/>
                </a:lnTo>
                <a:lnTo>
                  <a:pt x="980246" y="914820"/>
                </a:lnTo>
                <a:lnTo>
                  <a:pt x="926597" y="765704"/>
                </a:lnTo>
                <a:lnTo>
                  <a:pt x="360114" y="765704"/>
                </a:lnTo>
                <a:lnTo>
                  <a:pt x="503806" y="358303"/>
                </a:lnTo>
                <a:lnTo>
                  <a:pt x="516864" y="318620"/>
                </a:lnTo>
                <a:lnTo>
                  <a:pt x="526521" y="286448"/>
                </a:lnTo>
                <a:lnTo>
                  <a:pt x="537551" y="244736"/>
                </a:lnTo>
                <a:lnTo>
                  <a:pt x="554726" y="176434"/>
                </a:lnTo>
                <a:lnTo>
                  <a:pt x="714588" y="176434"/>
                </a:lnTo>
                <a:lnTo>
                  <a:pt x="651111" y="0"/>
                </a:lnTo>
                <a:close/>
              </a:path>
              <a:path w="1113154" h="1284604">
                <a:moveTo>
                  <a:pt x="980246" y="914820"/>
                </a:moveTo>
                <a:lnTo>
                  <a:pt x="796614" y="914820"/>
                </a:lnTo>
                <a:lnTo>
                  <a:pt x="925741" y="1284044"/>
                </a:lnTo>
                <a:lnTo>
                  <a:pt x="1113086" y="1284044"/>
                </a:lnTo>
                <a:lnTo>
                  <a:pt x="980246" y="914820"/>
                </a:lnTo>
                <a:close/>
              </a:path>
              <a:path w="1113154" h="1284604">
                <a:moveTo>
                  <a:pt x="714588" y="176434"/>
                </a:moveTo>
                <a:lnTo>
                  <a:pt x="558359" y="176434"/>
                </a:lnTo>
                <a:lnTo>
                  <a:pt x="562965" y="195641"/>
                </a:lnTo>
                <a:lnTo>
                  <a:pt x="574733" y="242808"/>
                </a:lnTo>
                <a:lnTo>
                  <a:pt x="590589" y="302255"/>
                </a:lnTo>
                <a:lnTo>
                  <a:pt x="607457" y="358303"/>
                </a:lnTo>
                <a:lnTo>
                  <a:pt x="749327" y="765704"/>
                </a:lnTo>
                <a:lnTo>
                  <a:pt x="926597" y="765704"/>
                </a:lnTo>
                <a:lnTo>
                  <a:pt x="714588" y="1764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7493091" y="2627825"/>
            <a:ext cx="873125" cy="1284605"/>
          </a:xfrm>
          <a:custGeom>
            <a:avLst/>
            <a:gdLst/>
            <a:ahLst/>
            <a:cxnLst/>
            <a:rect l="l" t="t" r="r" b="b"/>
            <a:pathLst>
              <a:path w="873125" h="1284604">
                <a:moveTo>
                  <a:pt x="449232" y="0"/>
                </a:moveTo>
                <a:lnTo>
                  <a:pt x="0" y="0"/>
                </a:lnTo>
                <a:lnTo>
                  <a:pt x="0" y="1284044"/>
                </a:lnTo>
                <a:lnTo>
                  <a:pt x="460153" y="1284044"/>
                </a:lnTo>
                <a:lnTo>
                  <a:pt x="507840" y="1282153"/>
                </a:lnTo>
                <a:lnTo>
                  <a:pt x="554032" y="1276488"/>
                </a:lnTo>
                <a:lnTo>
                  <a:pt x="598403" y="1267060"/>
                </a:lnTo>
                <a:lnTo>
                  <a:pt x="640627" y="1253882"/>
                </a:lnTo>
                <a:lnTo>
                  <a:pt x="680377" y="1236965"/>
                </a:lnTo>
                <a:lnTo>
                  <a:pt x="717327" y="1216322"/>
                </a:lnTo>
                <a:lnTo>
                  <a:pt x="751152" y="1191965"/>
                </a:lnTo>
                <a:lnTo>
                  <a:pt x="781525" y="1163904"/>
                </a:lnTo>
                <a:lnTo>
                  <a:pt x="808120" y="1132153"/>
                </a:lnTo>
                <a:lnTo>
                  <a:pt x="810997" y="1127620"/>
                </a:lnTo>
                <a:lnTo>
                  <a:pt x="180067" y="1127620"/>
                </a:lnTo>
                <a:lnTo>
                  <a:pt x="180067" y="689308"/>
                </a:lnTo>
                <a:lnTo>
                  <a:pt x="790237" y="689308"/>
                </a:lnTo>
                <a:lnTo>
                  <a:pt x="776544" y="673946"/>
                </a:lnTo>
                <a:lnTo>
                  <a:pt x="742933" y="646290"/>
                </a:lnTo>
                <a:lnTo>
                  <a:pt x="704712" y="623933"/>
                </a:lnTo>
                <a:lnTo>
                  <a:pt x="662032" y="607457"/>
                </a:lnTo>
                <a:lnTo>
                  <a:pt x="662032" y="603824"/>
                </a:lnTo>
                <a:lnTo>
                  <a:pt x="701817" y="579064"/>
                </a:lnTo>
                <a:lnTo>
                  <a:pt x="736706" y="548705"/>
                </a:lnTo>
                <a:lnTo>
                  <a:pt x="743808" y="540161"/>
                </a:lnTo>
                <a:lnTo>
                  <a:pt x="180067" y="540161"/>
                </a:lnTo>
                <a:lnTo>
                  <a:pt x="180067" y="156424"/>
                </a:lnTo>
                <a:lnTo>
                  <a:pt x="776799" y="156424"/>
                </a:lnTo>
                <a:lnTo>
                  <a:pt x="773519" y="150354"/>
                </a:lnTo>
                <a:lnTo>
                  <a:pt x="747593" y="116044"/>
                </a:lnTo>
                <a:lnTo>
                  <a:pt x="716823" y="85939"/>
                </a:lnTo>
                <a:lnTo>
                  <a:pt x="681544" y="60154"/>
                </a:lnTo>
                <a:lnTo>
                  <a:pt x="642091" y="38802"/>
                </a:lnTo>
                <a:lnTo>
                  <a:pt x="598799" y="21997"/>
                </a:lnTo>
                <a:lnTo>
                  <a:pt x="552001" y="9852"/>
                </a:lnTo>
                <a:lnTo>
                  <a:pt x="502034" y="2482"/>
                </a:lnTo>
                <a:lnTo>
                  <a:pt x="449232" y="0"/>
                </a:lnTo>
                <a:close/>
              </a:path>
              <a:path w="873125" h="1284604">
                <a:moveTo>
                  <a:pt x="790237" y="689308"/>
                </a:moveTo>
                <a:lnTo>
                  <a:pt x="467420" y="689308"/>
                </a:lnTo>
                <a:lnTo>
                  <a:pt x="515594" y="693393"/>
                </a:lnTo>
                <a:lnTo>
                  <a:pt x="558867" y="705277"/>
                </a:lnTo>
                <a:lnTo>
                  <a:pt x="596769" y="724408"/>
                </a:lnTo>
                <a:lnTo>
                  <a:pt x="628832" y="750231"/>
                </a:lnTo>
                <a:lnTo>
                  <a:pt x="654587" y="782191"/>
                </a:lnTo>
                <a:lnTo>
                  <a:pt x="673564" y="819737"/>
                </a:lnTo>
                <a:lnTo>
                  <a:pt x="685294" y="862312"/>
                </a:lnTo>
                <a:lnTo>
                  <a:pt x="689308" y="909364"/>
                </a:lnTo>
                <a:lnTo>
                  <a:pt x="685521" y="956345"/>
                </a:lnTo>
                <a:lnTo>
                  <a:pt x="674360" y="998720"/>
                </a:lnTo>
                <a:lnTo>
                  <a:pt x="656121" y="1035977"/>
                </a:lnTo>
                <a:lnTo>
                  <a:pt x="631106" y="1067606"/>
                </a:lnTo>
                <a:lnTo>
                  <a:pt x="599612" y="1093095"/>
                </a:lnTo>
                <a:lnTo>
                  <a:pt x="561937" y="1111935"/>
                </a:lnTo>
                <a:lnTo>
                  <a:pt x="518381" y="1123613"/>
                </a:lnTo>
                <a:lnTo>
                  <a:pt x="469242" y="1127620"/>
                </a:lnTo>
                <a:lnTo>
                  <a:pt x="810997" y="1127620"/>
                </a:lnTo>
                <a:lnTo>
                  <a:pt x="848671" y="1057626"/>
                </a:lnTo>
                <a:lnTo>
                  <a:pt x="861975" y="1014874"/>
                </a:lnTo>
                <a:lnTo>
                  <a:pt x="870197" y="968479"/>
                </a:lnTo>
                <a:lnTo>
                  <a:pt x="873010" y="918453"/>
                </a:lnTo>
                <a:lnTo>
                  <a:pt x="870205" y="871266"/>
                </a:lnTo>
                <a:lnTo>
                  <a:pt x="861892" y="825875"/>
                </a:lnTo>
                <a:lnTo>
                  <a:pt x="848219" y="782864"/>
                </a:lnTo>
                <a:lnTo>
                  <a:pt x="829337" y="742816"/>
                </a:lnTo>
                <a:lnTo>
                  <a:pt x="805395" y="706316"/>
                </a:lnTo>
                <a:lnTo>
                  <a:pt x="790237" y="689308"/>
                </a:lnTo>
                <a:close/>
              </a:path>
              <a:path w="873125" h="1284604">
                <a:moveTo>
                  <a:pt x="776799" y="156424"/>
                </a:moveTo>
                <a:lnTo>
                  <a:pt x="445598" y="156424"/>
                </a:lnTo>
                <a:lnTo>
                  <a:pt x="495221" y="160983"/>
                </a:lnTo>
                <a:lnTo>
                  <a:pt x="537908" y="174195"/>
                </a:lnTo>
                <a:lnTo>
                  <a:pt x="573403" y="195360"/>
                </a:lnTo>
                <a:lnTo>
                  <a:pt x="601453" y="223779"/>
                </a:lnTo>
                <a:lnTo>
                  <a:pt x="621803" y="258751"/>
                </a:lnTo>
                <a:lnTo>
                  <a:pt x="634200" y="299578"/>
                </a:lnTo>
                <a:lnTo>
                  <a:pt x="638388" y="345560"/>
                </a:lnTo>
                <a:lnTo>
                  <a:pt x="634020" y="391844"/>
                </a:lnTo>
                <a:lnTo>
                  <a:pt x="621252" y="433452"/>
                </a:lnTo>
                <a:lnTo>
                  <a:pt x="600595" y="469492"/>
                </a:lnTo>
                <a:lnTo>
                  <a:pt x="572555" y="499074"/>
                </a:lnTo>
                <a:lnTo>
                  <a:pt x="537643" y="521306"/>
                </a:lnTo>
                <a:lnTo>
                  <a:pt x="496366" y="535299"/>
                </a:lnTo>
                <a:lnTo>
                  <a:pt x="449232" y="540161"/>
                </a:lnTo>
                <a:lnTo>
                  <a:pt x="743808" y="540161"/>
                </a:lnTo>
                <a:lnTo>
                  <a:pt x="790012" y="472841"/>
                </a:lnTo>
                <a:lnTo>
                  <a:pt x="807535" y="428161"/>
                </a:lnTo>
                <a:lnTo>
                  <a:pt x="818377" y="379534"/>
                </a:lnTo>
                <a:lnTo>
                  <a:pt x="822090" y="327372"/>
                </a:lnTo>
                <a:lnTo>
                  <a:pt x="818887" y="277378"/>
                </a:lnTo>
                <a:lnTo>
                  <a:pt x="809501" y="231135"/>
                </a:lnTo>
                <a:lnTo>
                  <a:pt x="794267" y="188755"/>
                </a:lnTo>
                <a:lnTo>
                  <a:pt x="776799" y="1564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9191855" y="2627825"/>
            <a:ext cx="929640" cy="1284605"/>
          </a:xfrm>
          <a:custGeom>
            <a:avLst/>
            <a:gdLst/>
            <a:ahLst/>
            <a:cxnLst/>
            <a:rect l="l" t="t" r="r" b="b"/>
            <a:pathLst>
              <a:path w="929640" h="1284604">
                <a:moveTo>
                  <a:pt x="392846" y="0"/>
                </a:moveTo>
                <a:lnTo>
                  <a:pt x="0" y="0"/>
                </a:lnTo>
                <a:lnTo>
                  <a:pt x="0" y="1284023"/>
                </a:lnTo>
                <a:lnTo>
                  <a:pt x="180046" y="1284023"/>
                </a:lnTo>
                <a:lnTo>
                  <a:pt x="180046" y="772971"/>
                </a:lnTo>
                <a:lnTo>
                  <a:pt x="649315" y="772971"/>
                </a:lnTo>
                <a:lnTo>
                  <a:pt x="642659" y="761256"/>
                </a:lnTo>
                <a:lnTo>
                  <a:pt x="634048" y="747038"/>
                </a:lnTo>
                <a:lnTo>
                  <a:pt x="627141" y="737601"/>
                </a:lnTo>
                <a:lnTo>
                  <a:pt x="618358" y="727485"/>
                </a:lnTo>
                <a:lnTo>
                  <a:pt x="618358" y="723852"/>
                </a:lnTo>
                <a:lnTo>
                  <a:pt x="663167" y="705351"/>
                </a:lnTo>
                <a:lnTo>
                  <a:pt x="703993" y="680534"/>
                </a:lnTo>
                <a:lnTo>
                  <a:pt x="740492" y="649955"/>
                </a:lnTo>
                <a:lnTo>
                  <a:pt x="770203" y="616546"/>
                </a:lnTo>
                <a:lnTo>
                  <a:pt x="180046" y="616546"/>
                </a:lnTo>
                <a:lnTo>
                  <a:pt x="180046" y="156403"/>
                </a:lnTo>
                <a:lnTo>
                  <a:pt x="788409" y="156403"/>
                </a:lnTo>
                <a:lnTo>
                  <a:pt x="777055" y="138479"/>
                </a:lnTo>
                <a:lnTo>
                  <a:pt x="747224" y="103392"/>
                </a:lnTo>
                <a:lnTo>
                  <a:pt x="713037" y="73245"/>
                </a:lnTo>
                <a:lnTo>
                  <a:pt x="674823" y="48367"/>
                </a:lnTo>
                <a:lnTo>
                  <a:pt x="632912" y="29088"/>
                </a:lnTo>
                <a:lnTo>
                  <a:pt x="565949" y="11000"/>
                </a:lnTo>
                <a:lnTo>
                  <a:pt x="521343" y="5006"/>
                </a:lnTo>
                <a:lnTo>
                  <a:pt x="464777" y="1281"/>
                </a:lnTo>
                <a:lnTo>
                  <a:pt x="392846" y="0"/>
                </a:lnTo>
                <a:close/>
              </a:path>
              <a:path w="929640" h="1284604">
                <a:moveTo>
                  <a:pt x="649315" y="772971"/>
                </a:moveTo>
                <a:lnTo>
                  <a:pt x="454687" y="772971"/>
                </a:lnTo>
                <a:lnTo>
                  <a:pt x="725663" y="1284023"/>
                </a:lnTo>
                <a:lnTo>
                  <a:pt x="929374" y="1284023"/>
                </a:lnTo>
                <a:lnTo>
                  <a:pt x="656555" y="785714"/>
                </a:lnTo>
                <a:lnTo>
                  <a:pt x="649315" y="772971"/>
                </a:lnTo>
                <a:close/>
              </a:path>
              <a:path w="929640" h="1284604">
                <a:moveTo>
                  <a:pt x="788409" y="156403"/>
                </a:moveTo>
                <a:lnTo>
                  <a:pt x="387370" y="156403"/>
                </a:lnTo>
                <a:lnTo>
                  <a:pt x="452281" y="158395"/>
                </a:lnTo>
                <a:lnTo>
                  <a:pt x="500137" y="164142"/>
                </a:lnTo>
                <a:lnTo>
                  <a:pt x="563783" y="185523"/>
                </a:lnTo>
                <a:lnTo>
                  <a:pt x="599527" y="211019"/>
                </a:lnTo>
                <a:lnTo>
                  <a:pt x="627932" y="243765"/>
                </a:lnTo>
                <a:lnTo>
                  <a:pt x="648652" y="283584"/>
                </a:lnTo>
                <a:lnTo>
                  <a:pt x="661338" y="330300"/>
                </a:lnTo>
                <a:lnTo>
                  <a:pt x="665644" y="383737"/>
                </a:lnTo>
                <a:lnTo>
                  <a:pt x="661619" y="434995"/>
                </a:lnTo>
                <a:lnTo>
                  <a:pt x="649815" y="480733"/>
                </a:lnTo>
                <a:lnTo>
                  <a:pt x="630636" y="520545"/>
                </a:lnTo>
                <a:lnTo>
                  <a:pt x="604488" y="554026"/>
                </a:lnTo>
                <a:lnTo>
                  <a:pt x="571776" y="580771"/>
                </a:lnTo>
                <a:lnTo>
                  <a:pt x="532906" y="600376"/>
                </a:lnTo>
                <a:lnTo>
                  <a:pt x="488282" y="612436"/>
                </a:lnTo>
                <a:lnTo>
                  <a:pt x="438311" y="616546"/>
                </a:lnTo>
                <a:lnTo>
                  <a:pt x="770203" y="616546"/>
                </a:lnTo>
                <a:lnTo>
                  <a:pt x="799131" y="573723"/>
                </a:lnTo>
                <a:lnTo>
                  <a:pt x="820584" y="529178"/>
                </a:lnTo>
                <a:lnTo>
                  <a:pt x="836333" y="481085"/>
                </a:lnTo>
                <a:lnTo>
                  <a:pt x="846035" y="429998"/>
                </a:lnTo>
                <a:lnTo>
                  <a:pt x="849345" y="376470"/>
                </a:lnTo>
                <a:lnTo>
                  <a:pt x="846234" y="321630"/>
                </a:lnTo>
                <a:lnTo>
                  <a:pt x="837120" y="270081"/>
                </a:lnTo>
                <a:lnTo>
                  <a:pt x="822333" y="222154"/>
                </a:lnTo>
                <a:lnTo>
                  <a:pt x="802201" y="178176"/>
                </a:lnTo>
                <a:lnTo>
                  <a:pt x="788409" y="1564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0776268" y="2195043"/>
            <a:ext cx="1113155" cy="1284605"/>
          </a:xfrm>
          <a:custGeom>
            <a:avLst/>
            <a:gdLst/>
            <a:ahLst/>
            <a:cxnLst/>
            <a:rect l="l" t="t" r="r" b="b"/>
            <a:pathLst>
              <a:path w="1113154" h="1284604">
                <a:moveTo>
                  <a:pt x="651111" y="0"/>
                </a:moveTo>
                <a:lnTo>
                  <a:pt x="461954" y="0"/>
                </a:lnTo>
                <a:lnTo>
                  <a:pt x="0" y="1284044"/>
                </a:lnTo>
                <a:lnTo>
                  <a:pt x="185523" y="1284044"/>
                </a:lnTo>
                <a:lnTo>
                  <a:pt x="554705" y="176434"/>
                </a:lnTo>
                <a:lnTo>
                  <a:pt x="714586" y="176434"/>
                </a:lnTo>
                <a:lnTo>
                  <a:pt x="651111" y="0"/>
                </a:lnTo>
                <a:close/>
              </a:path>
              <a:path w="1113154" h="1284604">
                <a:moveTo>
                  <a:pt x="714586" y="176434"/>
                </a:moveTo>
                <a:lnTo>
                  <a:pt x="558359" y="176434"/>
                </a:lnTo>
                <a:lnTo>
                  <a:pt x="925720" y="1284044"/>
                </a:lnTo>
                <a:lnTo>
                  <a:pt x="1113065" y="1284044"/>
                </a:lnTo>
                <a:lnTo>
                  <a:pt x="714586" y="1764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2471138" y="2627825"/>
            <a:ext cx="762635" cy="1306195"/>
          </a:xfrm>
          <a:custGeom>
            <a:avLst/>
            <a:gdLst/>
            <a:ahLst/>
            <a:cxnLst/>
            <a:rect l="l" t="t" r="r" b="b"/>
            <a:pathLst>
              <a:path w="762634" h="1306195">
                <a:moveTo>
                  <a:pt x="178245" y="851167"/>
                </a:moveTo>
                <a:lnTo>
                  <a:pt x="0" y="851167"/>
                </a:lnTo>
                <a:lnTo>
                  <a:pt x="0" y="914820"/>
                </a:lnTo>
                <a:lnTo>
                  <a:pt x="2865" y="971341"/>
                </a:lnTo>
                <a:lnTo>
                  <a:pt x="11226" y="1023530"/>
                </a:lnTo>
                <a:lnTo>
                  <a:pt x="24609" y="1070710"/>
                </a:lnTo>
                <a:lnTo>
                  <a:pt x="42593" y="1113245"/>
                </a:lnTo>
                <a:lnTo>
                  <a:pt x="64745" y="1151238"/>
                </a:lnTo>
                <a:lnTo>
                  <a:pt x="90632" y="1184792"/>
                </a:lnTo>
                <a:lnTo>
                  <a:pt x="119819" y="1214011"/>
                </a:lnTo>
                <a:lnTo>
                  <a:pt x="151873" y="1238999"/>
                </a:lnTo>
                <a:lnTo>
                  <a:pt x="186361" y="1259858"/>
                </a:lnTo>
                <a:lnTo>
                  <a:pt x="222848" y="1276693"/>
                </a:lnTo>
                <a:lnTo>
                  <a:pt x="260902" y="1289606"/>
                </a:lnTo>
                <a:lnTo>
                  <a:pt x="300088" y="1298702"/>
                </a:lnTo>
                <a:lnTo>
                  <a:pt x="339974" y="1304084"/>
                </a:lnTo>
                <a:lnTo>
                  <a:pt x="380124" y="1305855"/>
                </a:lnTo>
                <a:lnTo>
                  <a:pt x="420305" y="1304110"/>
                </a:lnTo>
                <a:lnTo>
                  <a:pt x="460267" y="1298797"/>
                </a:lnTo>
                <a:lnTo>
                  <a:pt x="499569" y="1289803"/>
                </a:lnTo>
                <a:lnTo>
                  <a:pt x="537770" y="1277010"/>
                </a:lnTo>
                <a:lnTo>
                  <a:pt x="574428" y="1260304"/>
                </a:lnTo>
                <a:lnTo>
                  <a:pt x="609101" y="1239569"/>
                </a:lnTo>
                <a:lnTo>
                  <a:pt x="641348" y="1214690"/>
                </a:lnTo>
                <a:lnTo>
                  <a:pt x="670728" y="1185552"/>
                </a:lnTo>
                <a:lnTo>
                  <a:pt x="696799" y="1152040"/>
                </a:lnTo>
                <a:lnTo>
                  <a:pt x="703657" y="1140363"/>
                </a:lnTo>
                <a:lnTo>
                  <a:pt x="381946" y="1140363"/>
                </a:lnTo>
                <a:lnTo>
                  <a:pt x="343948" y="1137442"/>
                </a:lnTo>
                <a:lnTo>
                  <a:pt x="272731" y="1112162"/>
                </a:lnTo>
                <a:lnTo>
                  <a:pt x="241898" y="1088524"/>
                </a:lnTo>
                <a:lnTo>
                  <a:pt x="215840" y="1056702"/>
                </a:lnTo>
                <a:lnTo>
                  <a:pt x="195749" y="1016057"/>
                </a:lnTo>
                <a:lnTo>
                  <a:pt x="182820" y="965950"/>
                </a:lnTo>
                <a:lnTo>
                  <a:pt x="178245" y="905742"/>
                </a:lnTo>
                <a:lnTo>
                  <a:pt x="178245" y="851167"/>
                </a:lnTo>
                <a:close/>
              </a:path>
              <a:path w="762634" h="1306195">
                <a:moveTo>
                  <a:pt x="762071" y="0"/>
                </a:moveTo>
                <a:lnTo>
                  <a:pt x="258264" y="0"/>
                </a:lnTo>
                <a:lnTo>
                  <a:pt x="258264" y="156435"/>
                </a:lnTo>
                <a:lnTo>
                  <a:pt x="582003" y="156435"/>
                </a:lnTo>
                <a:lnTo>
                  <a:pt x="582003" y="913008"/>
                </a:lnTo>
                <a:lnTo>
                  <a:pt x="577509" y="971341"/>
                </a:lnTo>
                <a:lnTo>
                  <a:pt x="564810" y="1019891"/>
                </a:lnTo>
                <a:lnTo>
                  <a:pt x="545078" y="1059277"/>
                </a:lnTo>
                <a:lnTo>
                  <a:pt x="519485" y="1090116"/>
                </a:lnTo>
                <a:lnTo>
                  <a:pt x="455404" y="1128625"/>
                </a:lnTo>
                <a:lnTo>
                  <a:pt x="381946" y="1140363"/>
                </a:lnTo>
                <a:lnTo>
                  <a:pt x="703657" y="1140363"/>
                </a:lnTo>
                <a:lnTo>
                  <a:pt x="737248" y="1071429"/>
                </a:lnTo>
                <a:lnTo>
                  <a:pt x="750744" y="1024101"/>
                </a:lnTo>
                <a:lnTo>
                  <a:pt x="759165" y="971936"/>
                </a:lnTo>
                <a:lnTo>
                  <a:pt x="762071" y="914820"/>
                </a:lnTo>
                <a:lnTo>
                  <a:pt x="7620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4113496" y="2627825"/>
            <a:ext cx="180340" cy="1284605"/>
          </a:xfrm>
          <a:custGeom>
            <a:avLst/>
            <a:gdLst/>
            <a:ahLst/>
            <a:cxnLst/>
            <a:rect l="l" t="t" r="r" b="b"/>
            <a:pathLst>
              <a:path w="180340" h="1284604">
                <a:moveTo>
                  <a:pt x="0" y="0"/>
                </a:moveTo>
                <a:lnTo>
                  <a:pt x="180046" y="0"/>
                </a:lnTo>
                <a:lnTo>
                  <a:pt x="180046" y="1284023"/>
                </a:lnTo>
                <a:lnTo>
                  <a:pt x="0" y="128402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10776321" y="3731802"/>
            <a:ext cx="1113155" cy="180340"/>
          </a:xfrm>
          <a:custGeom>
            <a:avLst/>
            <a:gdLst/>
            <a:ahLst/>
            <a:cxnLst/>
            <a:rect l="l" t="t" r="r" b="b"/>
            <a:pathLst>
              <a:path w="1113154" h="180339">
                <a:moveTo>
                  <a:pt x="1113055" y="180046"/>
                </a:moveTo>
                <a:lnTo>
                  <a:pt x="0" y="180046"/>
                </a:lnTo>
                <a:lnTo>
                  <a:pt x="0" y="0"/>
                </a:lnTo>
                <a:lnTo>
                  <a:pt x="1113055" y="0"/>
                </a:lnTo>
                <a:lnTo>
                  <a:pt x="1113055" y="180046"/>
                </a:lnTo>
                <a:close/>
              </a:path>
            </a:pathLst>
          </a:custGeom>
          <a:solidFill>
            <a:srgbClr val="F591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550" b="1" i="0">
                <a:solidFill>
                  <a:srgbClr val="5A184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8173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10707" y="3524751"/>
            <a:ext cx="18482685" cy="3308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10707" y="3524751"/>
            <a:ext cx="18482685" cy="3308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90342" y="4379428"/>
            <a:ext cx="3742054" cy="26993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550" b="1" i="0">
                <a:solidFill>
                  <a:srgbClr val="5A184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3276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png"/><Relationship Id="rId7" Type="http://schemas.openxmlformats.org/officeDocument/2006/relationships/image" Target="../media/image3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braji.org.br/noticias/reporteres-recebem-ameacas-e-ofensas-apos-publicacao-de-reportagem-sobre-primeira-dama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s://www.abraji.org.br/noticias/abraji-repudia-ataques-a-glenn-greenwald-e-equipe-do-intercept" TargetMode="External"/><Relationship Id="rId12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11" Type="http://schemas.openxmlformats.org/officeDocument/2006/relationships/image" Target="../media/image37.png"/><Relationship Id="rId5" Type="http://schemas.openxmlformats.org/officeDocument/2006/relationships/image" Target="../media/image10.png"/><Relationship Id="rId10" Type="http://schemas.openxmlformats.org/officeDocument/2006/relationships/hyperlink" Target="https://www.abraji.org.br/noticias/ameacas-contra-terca-livre-sao-graves-e-devem-ser-investigadas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s://www.abraji.org.br/noticias/presidente-usa-desinformacao-para-atacar-jornalista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braji.org.br/noticias/abraji-assina-chamado-internacional-conjunto-em-apoio-aos-jornalistas-do-intercept-brasil" TargetMode="External"/><Relationship Id="rId13" Type="http://schemas.openxmlformats.org/officeDocument/2006/relationships/hyperlink" Target="https://www.abraji.org.br/noticias/ameacas-contra-terca-livre-sao-graves-e-devem-ser-investigadas" TargetMode="External"/><Relationship Id="rId18" Type="http://schemas.openxmlformats.org/officeDocument/2006/relationships/image" Target="../media/image37.png"/><Relationship Id="rId3" Type="http://schemas.openxmlformats.org/officeDocument/2006/relationships/image" Target="../media/image8.png"/><Relationship Id="rId7" Type="http://schemas.openxmlformats.org/officeDocument/2006/relationships/hyperlink" Target="https://www.abraji.org.br/noticias/reporteres-recebem-ameacas-e-ofensas-apos-publicacao-de-reportagem-sobre-primeira-dama" TargetMode="External"/><Relationship Id="rId12" Type="http://schemas.openxmlformats.org/officeDocument/2006/relationships/hyperlink" Target="https://www.abraji.org.br/noticias/radialista-do-ceara-volta-a-receber-ameacas-de-morte" TargetMode="External"/><Relationship Id="rId17" Type="http://schemas.openxmlformats.org/officeDocument/2006/relationships/hyperlink" Target="https://www.abraji.org.br/noticias/abraji-assina-nota-conjunta-contra-retrocesso-na-aplicacao-da-lai-no-governo-federal" TargetMode="External"/><Relationship Id="rId2" Type="http://schemas.openxmlformats.org/officeDocument/2006/relationships/image" Target="../media/image7.png"/><Relationship Id="rId16" Type="http://schemas.openxmlformats.org/officeDocument/2006/relationships/hyperlink" Target="https://www.abraji.org.br/noticias/abraji-celebra-em-nota-conjunta-revogacao-de-decreto-que-alterou-aplicacao-de-sigilo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11" Type="http://schemas.openxmlformats.org/officeDocument/2006/relationships/hyperlink" Target="https://www.abraji.org.br/noticias/ao-atacar-jornalista-bolsonaro-se-afasta-de-compromisso-com-a-democracia" TargetMode="External"/><Relationship Id="rId5" Type="http://schemas.openxmlformats.org/officeDocument/2006/relationships/image" Target="../media/image10.png"/><Relationship Id="rId15" Type="http://schemas.openxmlformats.org/officeDocument/2006/relationships/hyperlink" Target="https://www.abraji.org.br/noticias/acusado-de-lesao-corporal-contra-jornalista-e-nomeado-secretario-de-comunicacao-em-embu-das-artes" TargetMode="External"/><Relationship Id="rId10" Type="http://schemas.openxmlformats.org/officeDocument/2006/relationships/hyperlink" Target="https://www.abraji.org.br/noticias/nestle-notifica-jornalistas-apos-publicacao-de-reportagem" TargetMode="External"/><Relationship Id="rId19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hyperlink" Target="https://www.abraji.org.br/noticias/presidente-usa-desinformacao-para-atacar-jornalista" TargetMode="External"/><Relationship Id="rId14" Type="http://schemas.openxmlformats.org/officeDocument/2006/relationships/hyperlink" Target="https://www.abraji.org.br/noticias/brasil-cai-3-posicoes-no-ranking-de-liberdade-de-imprensa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8.png"/><Relationship Id="rId7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8.png"/><Relationship Id="rId7" Type="http://schemas.openxmlformats.org/officeDocument/2006/relationships/hyperlink" Target="https://abraji-bucket-001.s3.sa-east-1.amazonaws.com/uploads/publication_info/details_file/7c9b338b-d40e-476e-a231-7ded238066e0/21034013-c8f5-49c3-a7da-c505f8a16ba6.pd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42.png"/><Relationship Id="rId4" Type="http://schemas.openxmlformats.org/officeDocument/2006/relationships/image" Target="../media/image9.png"/><Relationship Id="rId9" Type="http://schemas.openxmlformats.org/officeDocument/2006/relationships/hyperlink" Target="https://medium.com/@cartilhaabraji/assedioonlineajornalistas-org-br-c0225a55335b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4.png"/><Relationship Id="rId7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6.png"/><Relationship Id="rId7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8.png"/><Relationship Id="rId7" Type="http://schemas.openxmlformats.org/officeDocument/2006/relationships/image" Target="../media/image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9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9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10.png"/><Relationship Id="rId10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7.jpg"/><Relationship Id="rId7" Type="http://schemas.openxmlformats.org/officeDocument/2006/relationships/image" Target="../media/image9.png"/><Relationship Id="rId12" Type="http://schemas.openxmlformats.org/officeDocument/2006/relationships/image" Target="../media/image29.png"/><Relationship Id="rId2" Type="http://schemas.openxmlformats.org/officeDocument/2006/relationships/hyperlink" Target="http://www.abraji.org.br/projetos/tim-lopes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hyperlink" Target="https://www.abraji.org.br/projetos/tim-lopes/" TargetMode="External"/><Relationship Id="rId5" Type="http://schemas.openxmlformats.org/officeDocument/2006/relationships/image" Target="../media/image7.png"/><Relationship Id="rId10" Type="http://schemas.openxmlformats.org/officeDocument/2006/relationships/hyperlink" Target="http://www.abraji.org.br/projetos/tim-lopes" TargetMode="External"/><Relationship Id="rId4" Type="http://schemas.openxmlformats.org/officeDocument/2006/relationships/image" Target="../media/image28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0.jpg"/><Relationship Id="rId7" Type="http://schemas.openxmlformats.org/officeDocument/2006/relationships/image" Target="../media/image9.png"/><Relationship Id="rId2" Type="http://schemas.openxmlformats.org/officeDocument/2006/relationships/hyperlink" Target="http://www.ctrlx.org.br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2.png"/><Relationship Id="rId4" Type="http://schemas.openxmlformats.org/officeDocument/2006/relationships/image" Target="../media/image31.jp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projetocomprova.com.br/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3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5A184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845BF010-E07D-4CF3-A608-9E24454073F9}"/>
              </a:ext>
            </a:extLst>
          </p:cNvPr>
          <p:cNvGrpSpPr/>
          <p:nvPr/>
        </p:nvGrpSpPr>
        <p:grpSpPr>
          <a:xfrm>
            <a:off x="4571749" y="2378075"/>
            <a:ext cx="10960594" cy="4376390"/>
            <a:chOff x="4571749" y="2195038"/>
            <a:chExt cx="10960594" cy="4376390"/>
          </a:xfrm>
        </p:grpSpPr>
        <p:sp>
          <p:nvSpPr>
            <p:cNvPr id="5" name="object 5"/>
            <p:cNvSpPr/>
            <p:nvPr/>
          </p:nvSpPr>
          <p:spPr>
            <a:xfrm>
              <a:off x="4571749" y="4170218"/>
              <a:ext cx="10960594" cy="240121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45206" y="2627820"/>
              <a:ext cx="1113155" cy="1284605"/>
            </a:xfrm>
            <a:custGeom>
              <a:avLst/>
              <a:gdLst/>
              <a:ahLst/>
              <a:cxnLst/>
              <a:rect l="l" t="t" r="r" b="b"/>
              <a:pathLst>
                <a:path w="1113154" h="1284604">
                  <a:moveTo>
                    <a:pt x="651111" y="0"/>
                  </a:moveTo>
                  <a:lnTo>
                    <a:pt x="461975" y="0"/>
                  </a:lnTo>
                  <a:lnTo>
                    <a:pt x="0" y="1284044"/>
                  </a:lnTo>
                  <a:lnTo>
                    <a:pt x="185523" y="1284044"/>
                  </a:lnTo>
                  <a:lnTo>
                    <a:pt x="312838" y="914820"/>
                  </a:lnTo>
                  <a:lnTo>
                    <a:pt x="980246" y="914820"/>
                  </a:lnTo>
                  <a:lnTo>
                    <a:pt x="926597" y="765704"/>
                  </a:lnTo>
                  <a:lnTo>
                    <a:pt x="360114" y="765704"/>
                  </a:lnTo>
                  <a:lnTo>
                    <a:pt x="503806" y="358303"/>
                  </a:lnTo>
                  <a:lnTo>
                    <a:pt x="516864" y="318620"/>
                  </a:lnTo>
                  <a:lnTo>
                    <a:pt x="526521" y="286448"/>
                  </a:lnTo>
                  <a:lnTo>
                    <a:pt x="537551" y="244736"/>
                  </a:lnTo>
                  <a:lnTo>
                    <a:pt x="554726" y="176434"/>
                  </a:lnTo>
                  <a:lnTo>
                    <a:pt x="714588" y="176434"/>
                  </a:lnTo>
                  <a:lnTo>
                    <a:pt x="651111" y="0"/>
                  </a:lnTo>
                  <a:close/>
                </a:path>
                <a:path w="1113154" h="1284604">
                  <a:moveTo>
                    <a:pt x="980246" y="914820"/>
                  </a:moveTo>
                  <a:lnTo>
                    <a:pt x="796614" y="914820"/>
                  </a:lnTo>
                  <a:lnTo>
                    <a:pt x="925741" y="1284044"/>
                  </a:lnTo>
                  <a:lnTo>
                    <a:pt x="1113086" y="1284044"/>
                  </a:lnTo>
                  <a:lnTo>
                    <a:pt x="980246" y="914820"/>
                  </a:lnTo>
                  <a:close/>
                </a:path>
                <a:path w="1113154" h="1284604">
                  <a:moveTo>
                    <a:pt x="714588" y="176434"/>
                  </a:moveTo>
                  <a:lnTo>
                    <a:pt x="558359" y="176434"/>
                  </a:lnTo>
                  <a:lnTo>
                    <a:pt x="562965" y="195641"/>
                  </a:lnTo>
                  <a:lnTo>
                    <a:pt x="574733" y="242808"/>
                  </a:lnTo>
                  <a:lnTo>
                    <a:pt x="590589" y="302255"/>
                  </a:lnTo>
                  <a:lnTo>
                    <a:pt x="607457" y="358303"/>
                  </a:lnTo>
                  <a:lnTo>
                    <a:pt x="749327" y="765704"/>
                  </a:lnTo>
                  <a:lnTo>
                    <a:pt x="926597" y="765704"/>
                  </a:lnTo>
                  <a:lnTo>
                    <a:pt x="714588" y="1764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493089" y="2627822"/>
              <a:ext cx="873125" cy="1284605"/>
            </a:xfrm>
            <a:custGeom>
              <a:avLst/>
              <a:gdLst/>
              <a:ahLst/>
              <a:cxnLst/>
              <a:rect l="l" t="t" r="r" b="b"/>
              <a:pathLst>
                <a:path w="873125" h="1284604">
                  <a:moveTo>
                    <a:pt x="449232" y="0"/>
                  </a:moveTo>
                  <a:lnTo>
                    <a:pt x="0" y="0"/>
                  </a:lnTo>
                  <a:lnTo>
                    <a:pt x="0" y="1284044"/>
                  </a:lnTo>
                  <a:lnTo>
                    <a:pt x="460153" y="1284044"/>
                  </a:lnTo>
                  <a:lnTo>
                    <a:pt x="507840" y="1282153"/>
                  </a:lnTo>
                  <a:lnTo>
                    <a:pt x="554032" y="1276488"/>
                  </a:lnTo>
                  <a:lnTo>
                    <a:pt x="598403" y="1267060"/>
                  </a:lnTo>
                  <a:lnTo>
                    <a:pt x="640627" y="1253882"/>
                  </a:lnTo>
                  <a:lnTo>
                    <a:pt x="680377" y="1236965"/>
                  </a:lnTo>
                  <a:lnTo>
                    <a:pt x="717327" y="1216322"/>
                  </a:lnTo>
                  <a:lnTo>
                    <a:pt x="751152" y="1191965"/>
                  </a:lnTo>
                  <a:lnTo>
                    <a:pt x="781525" y="1163904"/>
                  </a:lnTo>
                  <a:lnTo>
                    <a:pt x="808120" y="1132153"/>
                  </a:lnTo>
                  <a:lnTo>
                    <a:pt x="810997" y="1127620"/>
                  </a:lnTo>
                  <a:lnTo>
                    <a:pt x="180067" y="1127620"/>
                  </a:lnTo>
                  <a:lnTo>
                    <a:pt x="180067" y="689308"/>
                  </a:lnTo>
                  <a:lnTo>
                    <a:pt x="790237" y="689308"/>
                  </a:lnTo>
                  <a:lnTo>
                    <a:pt x="776544" y="673946"/>
                  </a:lnTo>
                  <a:lnTo>
                    <a:pt x="742933" y="646290"/>
                  </a:lnTo>
                  <a:lnTo>
                    <a:pt x="704712" y="623933"/>
                  </a:lnTo>
                  <a:lnTo>
                    <a:pt x="662032" y="607457"/>
                  </a:lnTo>
                  <a:lnTo>
                    <a:pt x="662032" y="603824"/>
                  </a:lnTo>
                  <a:lnTo>
                    <a:pt x="701817" y="579064"/>
                  </a:lnTo>
                  <a:lnTo>
                    <a:pt x="736706" y="548705"/>
                  </a:lnTo>
                  <a:lnTo>
                    <a:pt x="743808" y="540161"/>
                  </a:lnTo>
                  <a:lnTo>
                    <a:pt x="180067" y="540161"/>
                  </a:lnTo>
                  <a:lnTo>
                    <a:pt x="180067" y="156424"/>
                  </a:lnTo>
                  <a:lnTo>
                    <a:pt x="776799" y="156424"/>
                  </a:lnTo>
                  <a:lnTo>
                    <a:pt x="773519" y="150354"/>
                  </a:lnTo>
                  <a:lnTo>
                    <a:pt x="747593" y="116044"/>
                  </a:lnTo>
                  <a:lnTo>
                    <a:pt x="716823" y="85939"/>
                  </a:lnTo>
                  <a:lnTo>
                    <a:pt x="681544" y="60154"/>
                  </a:lnTo>
                  <a:lnTo>
                    <a:pt x="642091" y="38802"/>
                  </a:lnTo>
                  <a:lnTo>
                    <a:pt x="598799" y="21997"/>
                  </a:lnTo>
                  <a:lnTo>
                    <a:pt x="552001" y="9852"/>
                  </a:lnTo>
                  <a:lnTo>
                    <a:pt x="502034" y="2482"/>
                  </a:lnTo>
                  <a:lnTo>
                    <a:pt x="449232" y="0"/>
                  </a:lnTo>
                  <a:close/>
                </a:path>
                <a:path w="873125" h="1284604">
                  <a:moveTo>
                    <a:pt x="790237" y="689308"/>
                  </a:moveTo>
                  <a:lnTo>
                    <a:pt x="467420" y="689308"/>
                  </a:lnTo>
                  <a:lnTo>
                    <a:pt x="515594" y="693393"/>
                  </a:lnTo>
                  <a:lnTo>
                    <a:pt x="558867" y="705277"/>
                  </a:lnTo>
                  <a:lnTo>
                    <a:pt x="596769" y="724408"/>
                  </a:lnTo>
                  <a:lnTo>
                    <a:pt x="628832" y="750231"/>
                  </a:lnTo>
                  <a:lnTo>
                    <a:pt x="654587" y="782191"/>
                  </a:lnTo>
                  <a:lnTo>
                    <a:pt x="673564" y="819737"/>
                  </a:lnTo>
                  <a:lnTo>
                    <a:pt x="685294" y="862312"/>
                  </a:lnTo>
                  <a:lnTo>
                    <a:pt x="689308" y="909364"/>
                  </a:lnTo>
                  <a:lnTo>
                    <a:pt x="685521" y="956345"/>
                  </a:lnTo>
                  <a:lnTo>
                    <a:pt x="674360" y="998720"/>
                  </a:lnTo>
                  <a:lnTo>
                    <a:pt x="656121" y="1035977"/>
                  </a:lnTo>
                  <a:lnTo>
                    <a:pt x="631106" y="1067606"/>
                  </a:lnTo>
                  <a:lnTo>
                    <a:pt x="599612" y="1093095"/>
                  </a:lnTo>
                  <a:lnTo>
                    <a:pt x="561937" y="1111935"/>
                  </a:lnTo>
                  <a:lnTo>
                    <a:pt x="518381" y="1123613"/>
                  </a:lnTo>
                  <a:lnTo>
                    <a:pt x="469242" y="1127620"/>
                  </a:lnTo>
                  <a:lnTo>
                    <a:pt x="810997" y="1127620"/>
                  </a:lnTo>
                  <a:lnTo>
                    <a:pt x="848671" y="1057626"/>
                  </a:lnTo>
                  <a:lnTo>
                    <a:pt x="861975" y="1014874"/>
                  </a:lnTo>
                  <a:lnTo>
                    <a:pt x="870197" y="968479"/>
                  </a:lnTo>
                  <a:lnTo>
                    <a:pt x="873010" y="918453"/>
                  </a:lnTo>
                  <a:lnTo>
                    <a:pt x="870205" y="871266"/>
                  </a:lnTo>
                  <a:lnTo>
                    <a:pt x="861892" y="825875"/>
                  </a:lnTo>
                  <a:lnTo>
                    <a:pt x="848219" y="782864"/>
                  </a:lnTo>
                  <a:lnTo>
                    <a:pt x="829337" y="742816"/>
                  </a:lnTo>
                  <a:lnTo>
                    <a:pt x="805395" y="706316"/>
                  </a:lnTo>
                  <a:lnTo>
                    <a:pt x="790237" y="689308"/>
                  </a:lnTo>
                  <a:close/>
                </a:path>
                <a:path w="873125" h="1284604">
                  <a:moveTo>
                    <a:pt x="776799" y="156424"/>
                  </a:moveTo>
                  <a:lnTo>
                    <a:pt x="445598" y="156424"/>
                  </a:lnTo>
                  <a:lnTo>
                    <a:pt x="495221" y="160983"/>
                  </a:lnTo>
                  <a:lnTo>
                    <a:pt x="537908" y="174195"/>
                  </a:lnTo>
                  <a:lnTo>
                    <a:pt x="573403" y="195360"/>
                  </a:lnTo>
                  <a:lnTo>
                    <a:pt x="601453" y="223779"/>
                  </a:lnTo>
                  <a:lnTo>
                    <a:pt x="621803" y="258751"/>
                  </a:lnTo>
                  <a:lnTo>
                    <a:pt x="634200" y="299578"/>
                  </a:lnTo>
                  <a:lnTo>
                    <a:pt x="638388" y="345560"/>
                  </a:lnTo>
                  <a:lnTo>
                    <a:pt x="634020" y="391844"/>
                  </a:lnTo>
                  <a:lnTo>
                    <a:pt x="621252" y="433452"/>
                  </a:lnTo>
                  <a:lnTo>
                    <a:pt x="600595" y="469492"/>
                  </a:lnTo>
                  <a:lnTo>
                    <a:pt x="572555" y="499074"/>
                  </a:lnTo>
                  <a:lnTo>
                    <a:pt x="537643" y="521306"/>
                  </a:lnTo>
                  <a:lnTo>
                    <a:pt x="496366" y="535299"/>
                  </a:lnTo>
                  <a:lnTo>
                    <a:pt x="449232" y="540161"/>
                  </a:lnTo>
                  <a:lnTo>
                    <a:pt x="743808" y="540161"/>
                  </a:lnTo>
                  <a:lnTo>
                    <a:pt x="790012" y="472841"/>
                  </a:lnTo>
                  <a:lnTo>
                    <a:pt x="807535" y="428161"/>
                  </a:lnTo>
                  <a:lnTo>
                    <a:pt x="818377" y="379534"/>
                  </a:lnTo>
                  <a:lnTo>
                    <a:pt x="822090" y="327372"/>
                  </a:lnTo>
                  <a:lnTo>
                    <a:pt x="818887" y="277378"/>
                  </a:lnTo>
                  <a:lnTo>
                    <a:pt x="809501" y="231135"/>
                  </a:lnTo>
                  <a:lnTo>
                    <a:pt x="794267" y="188755"/>
                  </a:lnTo>
                  <a:lnTo>
                    <a:pt x="776799" y="1564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191855" y="2627828"/>
              <a:ext cx="929640" cy="1284605"/>
            </a:xfrm>
            <a:custGeom>
              <a:avLst/>
              <a:gdLst/>
              <a:ahLst/>
              <a:cxnLst/>
              <a:rect l="l" t="t" r="r" b="b"/>
              <a:pathLst>
                <a:path w="929640" h="1284604">
                  <a:moveTo>
                    <a:pt x="392846" y="0"/>
                  </a:moveTo>
                  <a:lnTo>
                    <a:pt x="0" y="0"/>
                  </a:lnTo>
                  <a:lnTo>
                    <a:pt x="0" y="1284023"/>
                  </a:lnTo>
                  <a:lnTo>
                    <a:pt x="180046" y="1284023"/>
                  </a:lnTo>
                  <a:lnTo>
                    <a:pt x="180046" y="772971"/>
                  </a:lnTo>
                  <a:lnTo>
                    <a:pt x="649315" y="772971"/>
                  </a:lnTo>
                  <a:lnTo>
                    <a:pt x="642659" y="761256"/>
                  </a:lnTo>
                  <a:lnTo>
                    <a:pt x="634048" y="747038"/>
                  </a:lnTo>
                  <a:lnTo>
                    <a:pt x="627141" y="737601"/>
                  </a:lnTo>
                  <a:lnTo>
                    <a:pt x="618358" y="727485"/>
                  </a:lnTo>
                  <a:lnTo>
                    <a:pt x="618358" y="723852"/>
                  </a:lnTo>
                  <a:lnTo>
                    <a:pt x="663167" y="705351"/>
                  </a:lnTo>
                  <a:lnTo>
                    <a:pt x="703993" y="680534"/>
                  </a:lnTo>
                  <a:lnTo>
                    <a:pt x="740492" y="649955"/>
                  </a:lnTo>
                  <a:lnTo>
                    <a:pt x="770203" y="616546"/>
                  </a:lnTo>
                  <a:lnTo>
                    <a:pt x="180046" y="616546"/>
                  </a:lnTo>
                  <a:lnTo>
                    <a:pt x="180046" y="156403"/>
                  </a:lnTo>
                  <a:lnTo>
                    <a:pt x="788409" y="156403"/>
                  </a:lnTo>
                  <a:lnTo>
                    <a:pt x="777055" y="138479"/>
                  </a:lnTo>
                  <a:lnTo>
                    <a:pt x="747224" y="103392"/>
                  </a:lnTo>
                  <a:lnTo>
                    <a:pt x="713037" y="73245"/>
                  </a:lnTo>
                  <a:lnTo>
                    <a:pt x="674823" y="48367"/>
                  </a:lnTo>
                  <a:lnTo>
                    <a:pt x="632912" y="29088"/>
                  </a:lnTo>
                  <a:lnTo>
                    <a:pt x="565949" y="11000"/>
                  </a:lnTo>
                  <a:lnTo>
                    <a:pt x="521343" y="5006"/>
                  </a:lnTo>
                  <a:lnTo>
                    <a:pt x="464777" y="1281"/>
                  </a:lnTo>
                  <a:lnTo>
                    <a:pt x="392846" y="0"/>
                  </a:lnTo>
                  <a:close/>
                </a:path>
                <a:path w="929640" h="1284604">
                  <a:moveTo>
                    <a:pt x="649315" y="772971"/>
                  </a:moveTo>
                  <a:lnTo>
                    <a:pt x="454687" y="772971"/>
                  </a:lnTo>
                  <a:lnTo>
                    <a:pt x="725663" y="1284023"/>
                  </a:lnTo>
                  <a:lnTo>
                    <a:pt x="929374" y="1284023"/>
                  </a:lnTo>
                  <a:lnTo>
                    <a:pt x="656555" y="785714"/>
                  </a:lnTo>
                  <a:lnTo>
                    <a:pt x="649315" y="772971"/>
                  </a:lnTo>
                  <a:close/>
                </a:path>
                <a:path w="929640" h="1284604">
                  <a:moveTo>
                    <a:pt x="788409" y="156403"/>
                  </a:moveTo>
                  <a:lnTo>
                    <a:pt x="387370" y="156403"/>
                  </a:lnTo>
                  <a:lnTo>
                    <a:pt x="452281" y="158395"/>
                  </a:lnTo>
                  <a:lnTo>
                    <a:pt x="500137" y="164142"/>
                  </a:lnTo>
                  <a:lnTo>
                    <a:pt x="563783" y="185523"/>
                  </a:lnTo>
                  <a:lnTo>
                    <a:pt x="599527" y="211019"/>
                  </a:lnTo>
                  <a:lnTo>
                    <a:pt x="627932" y="243765"/>
                  </a:lnTo>
                  <a:lnTo>
                    <a:pt x="648652" y="283584"/>
                  </a:lnTo>
                  <a:lnTo>
                    <a:pt x="661338" y="330300"/>
                  </a:lnTo>
                  <a:lnTo>
                    <a:pt x="665644" y="383737"/>
                  </a:lnTo>
                  <a:lnTo>
                    <a:pt x="661619" y="434995"/>
                  </a:lnTo>
                  <a:lnTo>
                    <a:pt x="649815" y="480733"/>
                  </a:lnTo>
                  <a:lnTo>
                    <a:pt x="630636" y="520545"/>
                  </a:lnTo>
                  <a:lnTo>
                    <a:pt x="604488" y="554026"/>
                  </a:lnTo>
                  <a:lnTo>
                    <a:pt x="571776" y="580771"/>
                  </a:lnTo>
                  <a:lnTo>
                    <a:pt x="532906" y="600376"/>
                  </a:lnTo>
                  <a:lnTo>
                    <a:pt x="488282" y="612436"/>
                  </a:lnTo>
                  <a:lnTo>
                    <a:pt x="438311" y="616546"/>
                  </a:lnTo>
                  <a:lnTo>
                    <a:pt x="770203" y="616546"/>
                  </a:lnTo>
                  <a:lnTo>
                    <a:pt x="799131" y="573723"/>
                  </a:lnTo>
                  <a:lnTo>
                    <a:pt x="820584" y="529178"/>
                  </a:lnTo>
                  <a:lnTo>
                    <a:pt x="836333" y="481085"/>
                  </a:lnTo>
                  <a:lnTo>
                    <a:pt x="846035" y="429998"/>
                  </a:lnTo>
                  <a:lnTo>
                    <a:pt x="849345" y="376470"/>
                  </a:lnTo>
                  <a:lnTo>
                    <a:pt x="846234" y="321630"/>
                  </a:lnTo>
                  <a:lnTo>
                    <a:pt x="837120" y="270081"/>
                  </a:lnTo>
                  <a:lnTo>
                    <a:pt x="822333" y="222154"/>
                  </a:lnTo>
                  <a:lnTo>
                    <a:pt x="802201" y="178176"/>
                  </a:lnTo>
                  <a:lnTo>
                    <a:pt x="788409" y="1564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776280" y="2195038"/>
              <a:ext cx="1113155" cy="1284605"/>
            </a:xfrm>
            <a:custGeom>
              <a:avLst/>
              <a:gdLst/>
              <a:ahLst/>
              <a:cxnLst/>
              <a:rect l="l" t="t" r="r" b="b"/>
              <a:pathLst>
                <a:path w="1113154" h="1284604">
                  <a:moveTo>
                    <a:pt x="651111" y="0"/>
                  </a:moveTo>
                  <a:lnTo>
                    <a:pt x="461954" y="0"/>
                  </a:lnTo>
                  <a:lnTo>
                    <a:pt x="0" y="1284044"/>
                  </a:lnTo>
                  <a:lnTo>
                    <a:pt x="185523" y="1284044"/>
                  </a:lnTo>
                  <a:lnTo>
                    <a:pt x="554705" y="176434"/>
                  </a:lnTo>
                  <a:lnTo>
                    <a:pt x="714586" y="176434"/>
                  </a:lnTo>
                  <a:lnTo>
                    <a:pt x="651111" y="0"/>
                  </a:lnTo>
                  <a:close/>
                </a:path>
                <a:path w="1113154" h="1284604">
                  <a:moveTo>
                    <a:pt x="714586" y="176434"/>
                  </a:moveTo>
                  <a:lnTo>
                    <a:pt x="558359" y="176434"/>
                  </a:lnTo>
                  <a:lnTo>
                    <a:pt x="925720" y="1284044"/>
                  </a:lnTo>
                  <a:lnTo>
                    <a:pt x="1113065" y="1284044"/>
                  </a:lnTo>
                  <a:lnTo>
                    <a:pt x="714586" y="1764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471121" y="2627820"/>
              <a:ext cx="762635" cy="1306195"/>
            </a:xfrm>
            <a:custGeom>
              <a:avLst/>
              <a:gdLst/>
              <a:ahLst/>
              <a:cxnLst/>
              <a:rect l="l" t="t" r="r" b="b"/>
              <a:pathLst>
                <a:path w="762634" h="1306195">
                  <a:moveTo>
                    <a:pt x="178245" y="851167"/>
                  </a:moveTo>
                  <a:lnTo>
                    <a:pt x="0" y="851167"/>
                  </a:lnTo>
                  <a:lnTo>
                    <a:pt x="0" y="914820"/>
                  </a:lnTo>
                  <a:lnTo>
                    <a:pt x="2865" y="971341"/>
                  </a:lnTo>
                  <a:lnTo>
                    <a:pt x="11226" y="1023530"/>
                  </a:lnTo>
                  <a:lnTo>
                    <a:pt x="24609" y="1070710"/>
                  </a:lnTo>
                  <a:lnTo>
                    <a:pt x="42593" y="1113245"/>
                  </a:lnTo>
                  <a:lnTo>
                    <a:pt x="64745" y="1151238"/>
                  </a:lnTo>
                  <a:lnTo>
                    <a:pt x="90632" y="1184792"/>
                  </a:lnTo>
                  <a:lnTo>
                    <a:pt x="119819" y="1214011"/>
                  </a:lnTo>
                  <a:lnTo>
                    <a:pt x="151873" y="1238999"/>
                  </a:lnTo>
                  <a:lnTo>
                    <a:pt x="186361" y="1259858"/>
                  </a:lnTo>
                  <a:lnTo>
                    <a:pt x="222848" y="1276693"/>
                  </a:lnTo>
                  <a:lnTo>
                    <a:pt x="260902" y="1289606"/>
                  </a:lnTo>
                  <a:lnTo>
                    <a:pt x="300088" y="1298702"/>
                  </a:lnTo>
                  <a:lnTo>
                    <a:pt x="339974" y="1304084"/>
                  </a:lnTo>
                  <a:lnTo>
                    <a:pt x="380124" y="1305855"/>
                  </a:lnTo>
                  <a:lnTo>
                    <a:pt x="420305" y="1304110"/>
                  </a:lnTo>
                  <a:lnTo>
                    <a:pt x="460267" y="1298797"/>
                  </a:lnTo>
                  <a:lnTo>
                    <a:pt x="499569" y="1289803"/>
                  </a:lnTo>
                  <a:lnTo>
                    <a:pt x="537770" y="1277010"/>
                  </a:lnTo>
                  <a:lnTo>
                    <a:pt x="574428" y="1260304"/>
                  </a:lnTo>
                  <a:lnTo>
                    <a:pt x="609101" y="1239569"/>
                  </a:lnTo>
                  <a:lnTo>
                    <a:pt x="641348" y="1214690"/>
                  </a:lnTo>
                  <a:lnTo>
                    <a:pt x="670728" y="1185552"/>
                  </a:lnTo>
                  <a:lnTo>
                    <a:pt x="696799" y="1152040"/>
                  </a:lnTo>
                  <a:lnTo>
                    <a:pt x="703657" y="1140363"/>
                  </a:lnTo>
                  <a:lnTo>
                    <a:pt x="381946" y="1140363"/>
                  </a:lnTo>
                  <a:lnTo>
                    <a:pt x="343948" y="1137442"/>
                  </a:lnTo>
                  <a:lnTo>
                    <a:pt x="272731" y="1112162"/>
                  </a:lnTo>
                  <a:lnTo>
                    <a:pt x="241898" y="1088524"/>
                  </a:lnTo>
                  <a:lnTo>
                    <a:pt x="215840" y="1056702"/>
                  </a:lnTo>
                  <a:lnTo>
                    <a:pt x="195749" y="1016057"/>
                  </a:lnTo>
                  <a:lnTo>
                    <a:pt x="182820" y="965950"/>
                  </a:lnTo>
                  <a:lnTo>
                    <a:pt x="178245" y="905742"/>
                  </a:lnTo>
                  <a:lnTo>
                    <a:pt x="178245" y="851167"/>
                  </a:lnTo>
                  <a:close/>
                </a:path>
                <a:path w="762634" h="1306195">
                  <a:moveTo>
                    <a:pt x="762071" y="0"/>
                  </a:moveTo>
                  <a:lnTo>
                    <a:pt x="258264" y="0"/>
                  </a:lnTo>
                  <a:lnTo>
                    <a:pt x="258264" y="156435"/>
                  </a:lnTo>
                  <a:lnTo>
                    <a:pt x="582003" y="156435"/>
                  </a:lnTo>
                  <a:lnTo>
                    <a:pt x="582003" y="913008"/>
                  </a:lnTo>
                  <a:lnTo>
                    <a:pt x="577509" y="971341"/>
                  </a:lnTo>
                  <a:lnTo>
                    <a:pt x="564810" y="1019891"/>
                  </a:lnTo>
                  <a:lnTo>
                    <a:pt x="545078" y="1059277"/>
                  </a:lnTo>
                  <a:lnTo>
                    <a:pt x="519485" y="1090116"/>
                  </a:lnTo>
                  <a:lnTo>
                    <a:pt x="455404" y="1128625"/>
                  </a:lnTo>
                  <a:lnTo>
                    <a:pt x="381946" y="1140363"/>
                  </a:lnTo>
                  <a:lnTo>
                    <a:pt x="703657" y="1140363"/>
                  </a:lnTo>
                  <a:lnTo>
                    <a:pt x="737248" y="1071429"/>
                  </a:lnTo>
                  <a:lnTo>
                    <a:pt x="750744" y="1024101"/>
                  </a:lnTo>
                  <a:lnTo>
                    <a:pt x="759165" y="971936"/>
                  </a:lnTo>
                  <a:lnTo>
                    <a:pt x="762071" y="914820"/>
                  </a:lnTo>
                  <a:lnTo>
                    <a:pt x="7620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113496" y="2627825"/>
              <a:ext cx="180340" cy="1284605"/>
            </a:xfrm>
            <a:custGeom>
              <a:avLst/>
              <a:gdLst/>
              <a:ahLst/>
              <a:cxnLst/>
              <a:rect l="l" t="t" r="r" b="b"/>
              <a:pathLst>
                <a:path w="180340" h="1284604">
                  <a:moveTo>
                    <a:pt x="0" y="0"/>
                  </a:moveTo>
                  <a:lnTo>
                    <a:pt x="180046" y="0"/>
                  </a:lnTo>
                  <a:lnTo>
                    <a:pt x="180046" y="1284023"/>
                  </a:lnTo>
                  <a:lnTo>
                    <a:pt x="0" y="12840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776289" y="3731802"/>
              <a:ext cx="1113155" cy="180340"/>
            </a:xfrm>
            <a:custGeom>
              <a:avLst/>
              <a:gdLst/>
              <a:ahLst/>
              <a:cxnLst/>
              <a:rect l="l" t="t" r="r" b="b"/>
              <a:pathLst>
                <a:path w="1113154" h="180339">
                  <a:moveTo>
                    <a:pt x="1113055" y="180046"/>
                  </a:moveTo>
                  <a:lnTo>
                    <a:pt x="0" y="180046"/>
                  </a:lnTo>
                  <a:lnTo>
                    <a:pt x="0" y="0"/>
                  </a:lnTo>
                  <a:lnTo>
                    <a:pt x="1113055" y="0"/>
                  </a:lnTo>
                  <a:lnTo>
                    <a:pt x="1113055" y="180046"/>
                  </a:lnTo>
                  <a:close/>
                </a:path>
              </a:pathLst>
            </a:custGeom>
            <a:solidFill>
              <a:srgbClr val="F59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DC7E092-87B6-4D3C-8CB0-5C627412CF46}"/>
              </a:ext>
            </a:extLst>
          </p:cNvPr>
          <p:cNvSpPr txBox="1"/>
          <p:nvPr/>
        </p:nvSpPr>
        <p:spPr>
          <a:xfrm>
            <a:off x="2698746" y="7014223"/>
            <a:ext cx="14706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FAZEMOS PARA A DEFESA DA LIBERDADE DE IMPRENSA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98A7222-4EE1-45A8-A5B7-6DD1100BF480}"/>
              </a:ext>
            </a:extLst>
          </p:cNvPr>
          <p:cNvSpPr txBox="1"/>
          <p:nvPr/>
        </p:nvSpPr>
        <p:spPr>
          <a:xfrm>
            <a:off x="6013450" y="9998075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SETEMBRO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ACAC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897800" y="612358"/>
            <a:ext cx="205093" cy="2365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238292" y="612337"/>
            <a:ext cx="160853" cy="2365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551267" y="612337"/>
            <a:ext cx="171240" cy="2365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843248" y="532601"/>
            <a:ext cx="205082" cy="2365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155542" y="612358"/>
            <a:ext cx="140414" cy="2406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474736" y="612337"/>
            <a:ext cx="0" cy="236854"/>
          </a:xfrm>
          <a:custGeom>
            <a:avLst/>
            <a:gdLst/>
            <a:ahLst/>
            <a:cxnLst/>
            <a:rect l="l" t="t" r="r" b="b"/>
            <a:pathLst>
              <a:path h="236855">
                <a:moveTo>
                  <a:pt x="0" y="0"/>
                </a:moveTo>
                <a:lnTo>
                  <a:pt x="0" y="236589"/>
                </a:lnTo>
              </a:path>
            </a:pathLst>
          </a:custGeom>
          <a:ln w="331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8843237" y="832320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5">
                <a:moveTo>
                  <a:pt x="0" y="0"/>
                </a:moveTo>
                <a:lnTo>
                  <a:pt x="205082" y="0"/>
                </a:lnTo>
              </a:path>
            </a:pathLst>
          </a:custGeom>
          <a:ln w="33171">
            <a:solidFill>
              <a:srgbClr val="F591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4175" y="3229555"/>
            <a:ext cx="11941175" cy="7431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05435" lvl="0" indent="0" algn="l" defTabSz="914400" rtl="0" eaLnBrk="1" fontAlgn="auto" latinLnBrk="0" hangingPunct="1">
              <a:lnSpc>
                <a:spcPct val="1443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300" b="1" i="0" u="none" strike="noStrike" kern="1200" cap="none" spc="-25" normalizeH="0" baseline="0" noProof="0" dirty="0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›› </a:t>
            </a:r>
            <a: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Durante a campanha eleitoral de 2018, a </a:t>
            </a:r>
            <a:r>
              <a:rPr kumimoji="0" lang="pt-BR" sz="3300" b="1" i="0" u="none" strike="noStrike" kern="1200" cap="none" spc="-25" normalizeH="0" baseline="0" noProof="0" dirty="0" err="1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Abraji</a:t>
            </a:r>
            <a: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começou a monitorar casos de </a:t>
            </a:r>
            <a: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violência física e virtual </a:t>
            </a:r>
            <a: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contra jornalistas ao longo do ano. Foram </a:t>
            </a:r>
            <a: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156 casos</a:t>
            </a:r>
            <a: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sendo </a:t>
            </a:r>
            <a: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85 de assédio virtual</a:t>
            </a:r>
            <a: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</a:t>
            </a:r>
          </a:p>
          <a:p>
            <a:pPr marL="12700" marR="305435" lvl="0" indent="0" algn="l" defTabSz="914400" rtl="0" eaLnBrk="1" fontAlgn="auto" latinLnBrk="0" hangingPunct="1">
              <a:lnSpc>
                <a:spcPct val="1443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300" b="1" i="0" u="none" strike="noStrike" kern="1200" cap="none" spc="-25" normalizeH="0" baseline="0" noProof="0" dirty="0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›› </a:t>
            </a:r>
            <a: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Destes, a maior parte foi de </a:t>
            </a:r>
            <a: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ataques em massa a perfis de jornalistas nas redes sociais </a:t>
            </a:r>
            <a: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quando publicavam ou comentavam algo classificado como “fake </a:t>
            </a:r>
            <a:r>
              <a:rPr kumimoji="0" lang="pt-BR" sz="3300" b="1" i="0" u="none" strike="noStrike" kern="1200" cap="none" spc="-25" normalizeH="0" baseline="0" noProof="0" dirty="0" err="1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news</a:t>
            </a:r>
            <a: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” pelos seguidores de Jair Bolsonaro ou robôs</a:t>
            </a:r>
            <a:r>
              <a:rPr kumimoji="0" sz="3300" b="1" i="0" u="none" strike="noStrike" kern="1200" cap="none" spc="-45" normalizeH="0" baseline="0" noProof="0" dirty="0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111760" algn="l" defTabSz="914400" rtl="0" eaLnBrk="1" fontAlgn="auto" latinLnBrk="0" hangingPunct="1">
              <a:lnSpc>
                <a:spcPct val="1443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300" b="1" i="0" u="none" strike="noStrike" kern="1200" cap="none" spc="-25" normalizeH="0" baseline="0" noProof="0" dirty="0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›› </a:t>
            </a:r>
            <a: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Os ataques incluem </a:t>
            </a:r>
            <a: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discurso de ódio </a:t>
            </a:r>
            <a: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 exposição de dados pessoais e fotos dos jornalistas envolvidos</a:t>
            </a:r>
            <a:r>
              <a:rPr kumimoji="0" sz="3300" b="1" i="0" u="none" strike="noStrike" kern="1200" cap="none" spc="-40" normalizeH="0" baseline="0" noProof="0" dirty="0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960861" y="3642747"/>
            <a:ext cx="7143238" cy="67456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28ECC0B-C36E-455A-AAEF-039496A01B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75" y="612170"/>
            <a:ext cx="15162875" cy="190233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ACAC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897800" y="612358"/>
            <a:ext cx="205093" cy="2365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238292" y="612337"/>
            <a:ext cx="160853" cy="2365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551267" y="612337"/>
            <a:ext cx="171240" cy="2365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843248" y="532601"/>
            <a:ext cx="205082" cy="2365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155542" y="612358"/>
            <a:ext cx="140414" cy="2406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474736" y="612337"/>
            <a:ext cx="0" cy="236854"/>
          </a:xfrm>
          <a:custGeom>
            <a:avLst/>
            <a:gdLst/>
            <a:ahLst/>
            <a:cxnLst/>
            <a:rect l="l" t="t" r="r" b="b"/>
            <a:pathLst>
              <a:path h="236855">
                <a:moveTo>
                  <a:pt x="0" y="0"/>
                </a:moveTo>
                <a:lnTo>
                  <a:pt x="0" y="236589"/>
                </a:lnTo>
              </a:path>
            </a:pathLst>
          </a:custGeom>
          <a:ln w="331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8843237" y="832320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5">
                <a:moveTo>
                  <a:pt x="0" y="0"/>
                </a:moveTo>
                <a:lnTo>
                  <a:pt x="205082" y="0"/>
                </a:lnTo>
              </a:path>
            </a:pathLst>
          </a:custGeom>
          <a:ln w="33171">
            <a:solidFill>
              <a:srgbClr val="F591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9450" y="3270937"/>
            <a:ext cx="16840200" cy="61486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05435" lvl="0" indent="0" algn="l" defTabSz="914400" rtl="0" eaLnBrk="1" fontAlgn="auto" latinLnBrk="0" hangingPunct="1">
              <a:lnSpc>
                <a:spcPct val="1443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300" b="1" i="0" u="none" strike="noStrike" kern="1200" cap="none" spc="-25" normalizeH="0" baseline="0" noProof="0" dirty="0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›› </a:t>
            </a:r>
            <a: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Ataques a Glenn </a:t>
            </a:r>
            <a:r>
              <a:rPr kumimoji="0" lang="pt-BR" sz="3300" b="1" i="0" u="none" strike="noStrike" kern="1200" cap="none" spc="-25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Greenwald</a:t>
            </a:r>
            <a: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 jornalistas do </a:t>
            </a:r>
            <a:r>
              <a:rPr kumimoji="0" lang="pt-BR" sz="3300" b="1" i="0" u="none" strike="noStrike" kern="1200" cap="none" spc="-25" normalizeH="0" baseline="0" noProof="0" dirty="0" err="1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Intercept</a:t>
            </a:r>
            <a: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Brasil por conta da série </a:t>
            </a:r>
            <a:b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 reportagens da Vaza Jato.</a:t>
            </a:r>
          </a:p>
          <a:p>
            <a:pPr marL="12700" marR="305435" lvl="0" indent="0" algn="l" defTabSz="914400" rtl="0" eaLnBrk="1" fontAlgn="auto" latinLnBrk="0" hangingPunct="1">
              <a:lnSpc>
                <a:spcPct val="1443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300" b="1" i="0" u="none" strike="noStrike" kern="1200" cap="none" spc="-25" normalizeH="0" baseline="0" noProof="0" dirty="0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›› </a:t>
            </a:r>
            <a: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Jornalistas da VEJA</a:t>
            </a:r>
            <a: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atacados nas redes sociais após publicação de </a:t>
            </a:r>
            <a:b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reportagem sobre a família da </a:t>
            </a:r>
            <a:r>
              <a:rPr kumimoji="0" lang="pt-BR" sz="3300" b="1" i="0" u="none" strike="noStrike" kern="1200" cap="none" spc="-25" normalizeH="0" baseline="0" noProof="0" dirty="0" err="1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primeira-dam</a:t>
            </a:r>
            <a:r>
              <a:rPr lang="pt-BR" sz="3300" b="1" spc="-25" dirty="0">
                <a:solidFill>
                  <a:srgbClr val="5A1846"/>
                </a:solidFill>
                <a:latin typeface="Arial"/>
                <a:cs typeface="Arial"/>
              </a:rPr>
              <a:t>a. </a:t>
            </a:r>
            <a:endParaRPr kumimoji="0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111760" algn="l" defTabSz="914400" rtl="0" eaLnBrk="1" fontAlgn="auto" latinLnBrk="0" hangingPunct="1">
              <a:lnSpc>
                <a:spcPct val="1443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300" b="1" i="0" u="none" strike="noStrike" kern="1200" cap="none" spc="-25" normalizeH="0" baseline="0" noProof="0" dirty="0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›› </a:t>
            </a:r>
            <a: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Presidente acusa </a:t>
            </a:r>
            <a:r>
              <a:rPr lang="pt-BR" sz="3300" b="1" spc="-25" dirty="0">
                <a:solidFill>
                  <a:srgbClr val="C00000"/>
                </a:solidFill>
                <a:latin typeface="Arial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Miriam Leitão</a:t>
            </a:r>
            <a:r>
              <a:rPr lang="pt-BR" sz="3300" b="1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 mentir sobre torturas e abusos </a:t>
            </a:r>
            <a:b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durante prisão pela ditadura militar.</a:t>
            </a:r>
          </a:p>
          <a:p>
            <a:pPr marL="12700" marR="5080" lvl="0" indent="111760">
              <a:lnSpc>
                <a:spcPct val="144300"/>
              </a:lnSpc>
              <a:spcBef>
                <a:spcPts val="1350"/>
              </a:spcBef>
              <a:defRPr/>
            </a:pPr>
            <a:r>
              <a:rPr lang="pt-BR" sz="3300" b="1" spc="-25" dirty="0">
                <a:solidFill>
                  <a:srgbClr val="5A1846"/>
                </a:solidFill>
                <a:latin typeface="Arial"/>
                <a:cs typeface="Arial"/>
              </a:rPr>
              <a:t>›› Profissionais considerados mais à direita no espectro </a:t>
            </a:r>
            <a:br>
              <a:rPr lang="pt-BR" sz="3300" b="1" spc="-25" dirty="0">
                <a:solidFill>
                  <a:srgbClr val="5A1846"/>
                </a:solidFill>
                <a:latin typeface="Arial"/>
                <a:cs typeface="Arial"/>
              </a:rPr>
            </a:br>
            <a:r>
              <a:rPr lang="pt-BR" sz="3300" b="1" spc="-25" dirty="0">
                <a:solidFill>
                  <a:srgbClr val="5A1846"/>
                </a:solidFill>
                <a:latin typeface="Arial"/>
                <a:cs typeface="Arial"/>
              </a:rPr>
              <a:t>político também foram ameaçados e </a:t>
            </a:r>
            <a:r>
              <a:rPr lang="pt-BR" sz="3300" b="1" spc="-25" dirty="0">
                <a:solidFill>
                  <a:srgbClr val="C00000"/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defendidos pela </a:t>
            </a:r>
            <a:r>
              <a:rPr lang="pt-BR" sz="3300" b="1" spc="-25" dirty="0" err="1">
                <a:solidFill>
                  <a:srgbClr val="C00000"/>
                </a:solid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Abraji</a:t>
            </a:r>
            <a:r>
              <a:rPr lang="pt-BR" sz="3300" b="1" spc="-25" dirty="0">
                <a:solidFill>
                  <a:srgbClr val="5A1846"/>
                </a:solidFill>
                <a:latin typeface="Arial"/>
                <a:cs typeface="Arial"/>
              </a:rPr>
              <a:t>.</a:t>
            </a:r>
            <a:endParaRPr kumimoji="0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668E3FBE-259D-43C8-B045-6EE0EA1BA41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8" t="9433" r="16037" b="76731"/>
          <a:stretch/>
        </p:blipFill>
        <p:spPr>
          <a:xfrm>
            <a:off x="527050" y="1042150"/>
            <a:ext cx="15240000" cy="156452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A12D71EF-C107-4BCD-AF94-6E17795D206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8" t="12213"/>
          <a:stretch/>
        </p:blipFill>
        <p:spPr>
          <a:xfrm>
            <a:off x="11738106" y="2919487"/>
            <a:ext cx="8365992" cy="838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97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ACAC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897800" y="612358"/>
            <a:ext cx="205093" cy="2365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238292" y="612337"/>
            <a:ext cx="160853" cy="2365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551267" y="612337"/>
            <a:ext cx="171240" cy="2365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843248" y="532601"/>
            <a:ext cx="205082" cy="2365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155542" y="612358"/>
            <a:ext cx="140414" cy="2406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474736" y="612337"/>
            <a:ext cx="0" cy="236854"/>
          </a:xfrm>
          <a:custGeom>
            <a:avLst/>
            <a:gdLst/>
            <a:ahLst/>
            <a:cxnLst/>
            <a:rect l="l" t="t" r="r" b="b"/>
            <a:pathLst>
              <a:path h="236855">
                <a:moveTo>
                  <a:pt x="0" y="0"/>
                </a:moveTo>
                <a:lnTo>
                  <a:pt x="0" y="236589"/>
                </a:lnTo>
              </a:path>
            </a:pathLst>
          </a:custGeom>
          <a:ln w="331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8843237" y="832320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5">
                <a:moveTo>
                  <a:pt x="0" y="0"/>
                </a:moveTo>
                <a:lnTo>
                  <a:pt x="205082" y="0"/>
                </a:lnTo>
              </a:path>
            </a:pathLst>
          </a:custGeom>
          <a:ln w="33171">
            <a:solidFill>
              <a:srgbClr val="F591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1942" y="2606675"/>
            <a:ext cx="16840200" cy="8599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br>
              <a:rPr lang="pt-BR" dirty="0"/>
            </a:br>
            <a:r>
              <a:rPr lang="pt-BR" dirty="0">
                <a:hlinkClick r:id="rId7"/>
              </a:rPr>
              <a:t>Repórteres recebem ameaças e ofensas após publicação de reportagem sobre a primeira dama</a:t>
            </a:r>
            <a:endParaRPr lang="pt-BR" dirty="0"/>
          </a:p>
          <a:p>
            <a:br>
              <a:rPr lang="pt-BR" dirty="0"/>
            </a:br>
            <a:endParaRPr lang="pt-BR" dirty="0"/>
          </a:p>
          <a:p>
            <a:r>
              <a:rPr lang="pt-BR" dirty="0" err="1">
                <a:hlinkClick r:id="rId8"/>
              </a:rPr>
              <a:t>Abraji</a:t>
            </a:r>
            <a:r>
              <a:rPr lang="pt-BR" dirty="0">
                <a:hlinkClick r:id="rId8"/>
              </a:rPr>
              <a:t> assina chamado internacional conjunto em apoio aos jornalistas do </a:t>
            </a:r>
            <a:r>
              <a:rPr lang="pt-BR" dirty="0" err="1">
                <a:hlinkClick r:id="rId8"/>
              </a:rPr>
              <a:t>Intercept</a:t>
            </a:r>
            <a:r>
              <a:rPr lang="pt-BR" dirty="0">
                <a:hlinkClick r:id="rId8"/>
              </a:rPr>
              <a:t> Brasil</a:t>
            </a:r>
            <a:endParaRPr lang="pt-BR" dirty="0"/>
          </a:p>
          <a:p>
            <a:br>
              <a:rPr lang="pt-BR" dirty="0"/>
            </a:br>
            <a:endParaRPr lang="pt-BR" dirty="0"/>
          </a:p>
          <a:p>
            <a:r>
              <a:rPr lang="pt-BR" dirty="0">
                <a:hlinkClick r:id="rId9"/>
              </a:rPr>
              <a:t>Presidente usa desinformação para atacar jornalista</a:t>
            </a:r>
            <a:endParaRPr lang="pt-BR" dirty="0"/>
          </a:p>
          <a:p>
            <a:br>
              <a:rPr lang="pt-BR" dirty="0"/>
            </a:br>
            <a:endParaRPr lang="pt-BR" dirty="0"/>
          </a:p>
          <a:p>
            <a:r>
              <a:rPr lang="pt-BR" dirty="0">
                <a:hlinkClick r:id="rId10"/>
              </a:rPr>
              <a:t>Nestlé notifica jornalistas após publicação de reportagem</a:t>
            </a:r>
            <a:br>
              <a:rPr lang="pt-BR" dirty="0"/>
            </a:br>
            <a:endParaRPr lang="pt-BR" dirty="0"/>
          </a:p>
          <a:p>
            <a:r>
              <a:rPr lang="pt-BR" dirty="0">
                <a:hlinkClick r:id="rId11"/>
              </a:rPr>
              <a:t>Ao atacar jornalista, Bolsonaro se afasta de compromisso com a democracia</a:t>
            </a:r>
            <a:endParaRPr lang="pt-BR" dirty="0"/>
          </a:p>
          <a:p>
            <a:br>
              <a:rPr lang="pt-BR" dirty="0"/>
            </a:br>
            <a:endParaRPr lang="pt-BR" dirty="0"/>
          </a:p>
          <a:p>
            <a:r>
              <a:rPr lang="pt-BR" dirty="0">
                <a:hlinkClick r:id="rId12"/>
              </a:rPr>
              <a:t>Radialista do Ceará volta a receber ameaças de morte</a:t>
            </a:r>
            <a:endParaRPr lang="pt-BR" dirty="0"/>
          </a:p>
          <a:p>
            <a:br>
              <a:rPr lang="pt-BR" dirty="0"/>
            </a:br>
            <a:endParaRPr lang="pt-BR" dirty="0"/>
          </a:p>
          <a:p>
            <a:r>
              <a:rPr lang="pt-BR" dirty="0">
                <a:hlinkClick r:id="rId13"/>
              </a:rPr>
              <a:t>Ameaças contra Terça Livre são graves e devem ser investigadas</a:t>
            </a:r>
            <a:endParaRPr lang="pt-BR" dirty="0"/>
          </a:p>
          <a:p>
            <a:br>
              <a:rPr lang="pt-BR" dirty="0"/>
            </a:br>
            <a:endParaRPr lang="pt-BR" dirty="0"/>
          </a:p>
          <a:p>
            <a:r>
              <a:rPr lang="pt-BR" dirty="0">
                <a:hlinkClick r:id="rId14"/>
              </a:rPr>
              <a:t>Brasil cai 3 </a:t>
            </a:r>
            <a:r>
              <a:rPr lang="pt-BR" dirty="0" err="1">
                <a:hlinkClick r:id="rId14"/>
              </a:rPr>
              <a:t>posicções</a:t>
            </a:r>
            <a:r>
              <a:rPr lang="pt-BR" dirty="0">
                <a:hlinkClick r:id="rId14"/>
              </a:rPr>
              <a:t> no ranking de liberdade de imprensa</a:t>
            </a:r>
            <a:endParaRPr lang="pt-BR" dirty="0"/>
          </a:p>
          <a:p>
            <a:br>
              <a:rPr lang="pt-BR" dirty="0"/>
            </a:br>
            <a:endParaRPr lang="pt-BR" dirty="0"/>
          </a:p>
          <a:p>
            <a:r>
              <a:rPr lang="pt-BR" dirty="0">
                <a:hlinkClick r:id="rId15"/>
              </a:rPr>
              <a:t>Acusado de lesão corporal contra jornalista é nomeado secretário de comunicação em Embu das Artes</a:t>
            </a:r>
            <a:endParaRPr lang="pt-BR" dirty="0"/>
          </a:p>
          <a:p>
            <a:br>
              <a:rPr lang="pt-BR" dirty="0"/>
            </a:br>
            <a:endParaRPr lang="pt-BR" dirty="0"/>
          </a:p>
          <a:p>
            <a:r>
              <a:rPr lang="pt-BR" dirty="0" err="1">
                <a:hlinkClick r:id="rId16"/>
              </a:rPr>
              <a:t>Abraji</a:t>
            </a:r>
            <a:r>
              <a:rPr lang="pt-BR" dirty="0">
                <a:hlinkClick r:id="rId16"/>
              </a:rPr>
              <a:t> celebra em nota conjunta revogação de decreto que alterou aplicação de sigilo</a:t>
            </a:r>
            <a:endParaRPr lang="pt-BR" dirty="0"/>
          </a:p>
          <a:p>
            <a:br>
              <a:rPr lang="pt-BR" dirty="0"/>
            </a:br>
            <a:endParaRPr lang="pt-BR" dirty="0"/>
          </a:p>
          <a:p>
            <a:r>
              <a:rPr lang="pt-BR" dirty="0" err="1">
                <a:hlinkClick r:id="rId17"/>
              </a:rPr>
              <a:t>Abraji</a:t>
            </a:r>
            <a:r>
              <a:rPr lang="pt-BR" dirty="0">
                <a:hlinkClick r:id="rId17"/>
              </a:rPr>
              <a:t> assina nota conjunta contra retrocesso na aplicação da LAI no governo federal</a:t>
            </a:r>
            <a:endParaRPr lang="pt-BR" dirty="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668E3FBE-259D-43C8-B045-6EE0EA1BA41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8" t="9433" r="16037" b="76731"/>
          <a:stretch/>
        </p:blipFill>
        <p:spPr>
          <a:xfrm>
            <a:off x="527050" y="1042150"/>
            <a:ext cx="15240000" cy="156452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A12D71EF-C107-4BCD-AF94-6E17795D2062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8" t="12213"/>
          <a:stretch/>
        </p:blipFill>
        <p:spPr>
          <a:xfrm>
            <a:off x="11738106" y="2919487"/>
            <a:ext cx="8365992" cy="838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1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ACAC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897800" y="612358"/>
            <a:ext cx="205093" cy="2365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238292" y="612337"/>
            <a:ext cx="160853" cy="2365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551267" y="612337"/>
            <a:ext cx="171240" cy="2365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843248" y="532601"/>
            <a:ext cx="205082" cy="2365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155542" y="612358"/>
            <a:ext cx="140414" cy="2406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474736" y="612337"/>
            <a:ext cx="0" cy="236854"/>
          </a:xfrm>
          <a:custGeom>
            <a:avLst/>
            <a:gdLst/>
            <a:ahLst/>
            <a:cxnLst/>
            <a:rect l="l" t="t" r="r" b="b"/>
            <a:pathLst>
              <a:path h="236855">
                <a:moveTo>
                  <a:pt x="0" y="0"/>
                </a:moveTo>
                <a:lnTo>
                  <a:pt x="0" y="236589"/>
                </a:lnTo>
              </a:path>
            </a:pathLst>
          </a:custGeom>
          <a:ln w="331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8843237" y="832320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5">
                <a:moveTo>
                  <a:pt x="0" y="0"/>
                </a:moveTo>
                <a:lnTo>
                  <a:pt x="205082" y="0"/>
                </a:lnTo>
              </a:path>
            </a:pathLst>
          </a:custGeom>
          <a:ln w="33171">
            <a:solidFill>
              <a:srgbClr val="F591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556AD79D-C43F-4812-9AEB-E1B6B5EE1A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" t="7425" r="10291" b="70216"/>
          <a:stretch/>
        </p:blipFill>
        <p:spPr>
          <a:xfrm>
            <a:off x="908050" y="1212002"/>
            <a:ext cx="10287000" cy="151875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45243" y="3942758"/>
            <a:ext cx="13868400" cy="51247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05435" lvl="0">
              <a:lnSpc>
                <a:spcPct val="144300"/>
              </a:lnSpc>
              <a:spcBef>
                <a:spcPts val="100"/>
              </a:spcBef>
              <a:defRPr/>
            </a:pPr>
            <a: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›› Para defender </a:t>
            </a:r>
            <a: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jornalistas ameaçados </a:t>
            </a:r>
            <a: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 que estão sendo </a:t>
            </a:r>
            <a: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processados</a:t>
            </a:r>
            <a: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o Conselho Federal da OAB disponibilizará as seccionais nos 27 Estados mais o Distrito Federal para acompanhar inquéritos e processos. </a:t>
            </a:r>
          </a:p>
          <a:p>
            <a:pPr marL="12700" marR="305435" lvl="0">
              <a:lnSpc>
                <a:spcPct val="144300"/>
              </a:lnSpc>
              <a:spcBef>
                <a:spcPts val="100"/>
              </a:spcBef>
              <a:defRPr/>
            </a:pPr>
            <a:r>
              <a:rPr lang="pt-BR" sz="3600" b="1" spc="-25" dirty="0">
                <a:solidFill>
                  <a:srgbClr val="5A1846"/>
                </a:solidFill>
                <a:latin typeface="Arial"/>
                <a:cs typeface="Arial"/>
              </a:rPr>
              <a:t>›› </a:t>
            </a:r>
            <a:r>
              <a:rPr lang="pt-BR" sz="3300" b="1" spc="-25" dirty="0">
                <a:solidFill>
                  <a:srgbClr val="5A1846"/>
                </a:solidFill>
                <a:latin typeface="Arial"/>
                <a:cs typeface="Arial"/>
              </a:rPr>
              <a:t>A </a:t>
            </a:r>
            <a:r>
              <a:rPr lang="pt-BR" sz="3300" b="1" spc="-25" dirty="0" err="1">
                <a:solidFill>
                  <a:srgbClr val="5A1846"/>
                </a:solidFill>
                <a:latin typeface="Arial"/>
                <a:cs typeface="Arial"/>
              </a:rPr>
              <a:t>Abraji</a:t>
            </a:r>
            <a:r>
              <a:rPr lang="pt-BR" sz="3300" b="1" spc="-25" dirty="0">
                <a:solidFill>
                  <a:srgbClr val="5A1846"/>
                </a:solidFill>
                <a:latin typeface="Arial"/>
                <a:cs typeface="Arial"/>
              </a:rPr>
              <a:t> promoverá e divulgará </a:t>
            </a:r>
            <a:r>
              <a:rPr lang="pt-BR" sz="3300" b="1" spc="-25" dirty="0">
                <a:solidFill>
                  <a:srgbClr val="FF0000"/>
                </a:solidFill>
                <a:latin typeface="Arial"/>
                <a:cs typeface="Arial"/>
              </a:rPr>
              <a:t>campanhas de conscientização  </a:t>
            </a:r>
            <a:r>
              <a:rPr lang="pt-BR" sz="3300" b="1" spc="-25" dirty="0">
                <a:solidFill>
                  <a:srgbClr val="5A1846"/>
                </a:solidFill>
                <a:latin typeface="Arial"/>
                <a:cs typeface="Arial"/>
              </a:rPr>
              <a:t>sobre prerrogativas e direitos do profissional de imprensa para o exercício de seu trabalho.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1D030516-0003-4103-B3FD-73B7DCD36EF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2" t="23026"/>
          <a:stretch/>
        </p:blipFill>
        <p:spPr>
          <a:xfrm>
            <a:off x="11423650" y="2604267"/>
            <a:ext cx="8680450" cy="870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90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ACAC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897800" y="612358"/>
            <a:ext cx="205093" cy="2365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238292" y="612337"/>
            <a:ext cx="160853" cy="2365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551267" y="612337"/>
            <a:ext cx="171240" cy="2365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843248" y="532601"/>
            <a:ext cx="205082" cy="2365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155542" y="612358"/>
            <a:ext cx="140414" cy="2406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474736" y="612337"/>
            <a:ext cx="0" cy="236854"/>
          </a:xfrm>
          <a:custGeom>
            <a:avLst/>
            <a:gdLst/>
            <a:ahLst/>
            <a:cxnLst/>
            <a:rect l="l" t="t" r="r" b="b"/>
            <a:pathLst>
              <a:path h="236855">
                <a:moveTo>
                  <a:pt x="0" y="0"/>
                </a:moveTo>
                <a:lnTo>
                  <a:pt x="0" y="236589"/>
                </a:lnTo>
              </a:path>
            </a:pathLst>
          </a:custGeom>
          <a:ln w="331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8843237" y="832320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5">
                <a:moveTo>
                  <a:pt x="0" y="0"/>
                </a:moveTo>
                <a:lnTo>
                  <a:pt x="205082" y="0"/>
                </a:lnTo>
              </a:path>
            </a:pathLst>
          </a:custGeom>
          <a:ln w="33171">
            <a:solidFill>
              <a:srgbClr val="F5911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989260" y="4368628"/>
            <a:ext cx="9758981" cy="65873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05435" lvl="0">
              <a:lnSpc>
                <a:spcPct val="144300"/>
              </a:lnSpc>
              <a:spcBef>
                <a:spcPts val="100"/>
              </a:spcBef>
              <a:defRPr/>
            </a:pPr>
            <a: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›› Lançada em agosto de 2019, em parceria</a:t>
            </a:r>
            <a:b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 o Farol Jornalismo, a </a:t>
            </a:r>
            <a: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cartilha</a:t>
            </a:r>
            <a:r>
              <a:rPr kumimoji="0" lang="pt-BR" sz="3300" b="1" i="0" u="none" strike="noStrike" kern="1200" cap="none" spc="-25" normalizeH="0" baseline="0" noProof="0" dirty="0">
                <a:ln>
                  <a:noFill/>
                </a:ln>
                <a:solidFill>
                  <a:srgbClr val="5A184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pt-BR" sz="3300" b="1" spc="-25" dirty="0">
                <a:solidFill>
                  <a:srgbClr val="5A1846"/>
                </a:solidFill>
                <a:latin typeface="Arial"/>
                <a:cs typeface="Arial"/>
              </a:rPr>
              <a:t>enfatiza </a:t>
            </a:r>
            <a:br>
              <a:rPr lang="pt-BR" sz="3300" b="1" spc="-25" dirty="0">
                <a:solidFill>
                  <a:srgbClr val="5A1846"/>
                </a:solidFill>
                <a:latin typeface="Arial"/>
                <a:cs typeface="Arial"/>
              </a:rPr>
            </a:br>
            <a:r>
              <a:rPr lang="pt-BR" sz="3300" b="1" spc="-25" dirty="0">
                <a:solidFill>
                  <a:srgbClr val="5A1846"/>
                </a:solidFill>
                <a:latin typeface="Arial"/>
                <a:cs typeface="Arial"/>
              </a:rPr>
              <a:t>a necessidade de jornalistas e veículos elaborarem protocolos de defesa contra </a:t>
            </a:r>
            <a:br>
              <a:rPr lang="pt-BR" sz="3300" b="1" spc="-25" dirty="0">
                <a:solidFill>
                  <a:srgbClr val="5A1846"/>
                </a:solidFill>
                <a:latin typeface="Arial"/>
                <a:cs typeface="Arial"/>
              </a:rPr>
            </a:br>
            <a:r>
              <a:rPr lang="pt-BR" sz="3300" b="1" spc="-25" dirty="0">
                <a:solidFill>
                  <a:srgbClr val="5A1846"/>
                </a:solidFill>
                <a:latin typeface="Arial"/>
                <a:cs typeface="Arial"/>
              </a:rPr>
              <a:t>o assédio online. </a:t>
            </a:r>
            <a:endParaRPr kumimoji="0" lang="pt-BR" sz="3300" b="1" i="0" u="none" strike="noStrike" kern="1200" cap="none" spc="-25" normalizeH="0" baseline="0" noProof="0" dirty="0">
              <a:ln>
                <a:noFill/>
              </a:ln>
              <a:solidFill>
                <a:srgbClr val="5A184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305435" lvl="0">
              <a:lnSpc>
                <a:spcPct val="144300"/>
              </a:lnSpc>
              <a:spcBef>
                <a:spcPts val="100"/>
              </a:spcBef>
              <a:defRPr/>
            </a:pPr>
            <a:r>
              <a:rPr lang="pt-BR" sz="3600" b="1" spc="-25" dirty="0">
                <a:solidFill>
                  <a:srgbClr val="5A1846"/>
                </a:solidFill>
                <a:latin typeface="Arial"/>
                <a:cs typeface="Arial"/>
              </a:rPr>
              <a:t>›› </a:t>
            </a:r>
            <a:r>
              <a:rPr lang="pt-BR" sz="3300" b="1" spc="-25" dirty="0">
                <a:solidFill>
                  <a:srgbClr val="5A1846"/>
                </a:solidFill>
                <a:latin typeface="Arial"/>
                <a:cs typeface="Arial"/>
              </a:rPr>
              <a:t>Nela há </a:t>
            </a:r>
            <a:r>
              <a:rPr lang="pt-BR" sz="3300" b="1" spc="-25" dirty="0">
                <a:solidFill>
                  <a:srgbClr val="FF0000"/>
                </a:solidFill>
                <a:latin typeface="Arial"/>
                <a:cs typeface="Arial"/>
              </a:rPr>
              <a:t>orientações práticas </a:t>
            </a:r>
            <a:r>
              <a:rPr lang="pt-BR" sz="3300" b="1" spc="-25" dirty="0">
                <a:solidFill>
                  <a:srgbClr val="5A1846"/>
                </a:solidFill>
                <a:latin typeface="Arial"/>
                <a:cs typeface="Arial"/>
              </a:rPr>
              <a:t>para lidar com ataques nas redes, além de recomendações que prezam pela privacidade dos jornalistas </a:t>
            </a:r>
            <a:br>
              <a:rPr lang="pt-BR" sz="3300" b="1" spc="-25" dirty="0">
                <a:solidFill>
                  <a:srgbClr val="5A1846"/>
                </a:solidFill>
                <a:latin typeface="Arial"/>
                <a:cs typeface="Arial"/>
              </a:rPr>
            </a:br>
            <a:r>
              <a:rPr lang="pt-BR" sz="3300" b="1" spc="-25" dirty="0">
                <a:solidFill>
                  <a:srgbClr val="5A1846"/>
                </a:solidFill>
                <a:latin typeface="Arial"/>
                <a:cs typeface="Arial"/>
              </a:rPr>
              <a:t>e por um uso consciente das redes sociais.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FBD2FB50-69EB-4F28-A498-E912BA1E994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" t="10265" r="14995" b="53369"/>
          <a:stretch/>
        </p:blipFill>
        <p:spPr>
          <a:xfrm>
            <a:off x="755650" y="1258843"/>
            <a:ext cx="10230051" cy="2599934"/>
          </a:xfrm>
          <a:prstGeom prst="rect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BAF5DFDE-4187-41E8-ACAF-8789317EF72B}"/>
              </a:ext>
            </a:extLst>
          </p:cNvPr>
          <p:cNvGrpSpPr/>
          <p:nvPr/>
        </p:nvGrpSpPr>
        <p:grpSpPr>
          <a:xfrm>
            <a:off x="967804" y="4766049"/>
            <a:ext cx="7179246" cy="6000033"/>
            <a:chOff x="967805" y="4876910"/>
            <a:chExt cx="6665596" cy="5570752"/>
          </a:xfrm>
        </p:grpSpPr>
        <p:sp>
          <p:nvSpPr>
            <p:cNvPr id="18" name="Retângulo 17">
              <a:hlinkClick r:id="rId9"/>
              <a:extLst>
                <a:ext uri="{FF2B5EF4-FFF2-40B4-BE49-F238E27FC236}">
                  <a16:creationId xmlns:a16="http://schemas.microsoft.com/office/drawing/2014/main" id="{CFD1BAD5-A42A-49B6-A08A-288E6993FCED}"/>
                </a:ext>
              </a:extLst>
            </p:cNvPr>
            <p:cNvSpPr/>
            <p:nvPr/>
          </p:nvSpPr>
          <p:spPr>
            <a:xfrm>
              <a:off x="967805" y="4876910"/>
              <a:ext cx="6665595" cy="557075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hlinkClick r:id="rId9"/>
                </a:rPr>
                <a:t>https://medium.com/@cartilhaabraji/assedioonlineajornalistas-org-br-c0225a55335b</a:t>
              </a:r>
              <a:endParaRPr lang="pt-BR" dirty="0"/>
            </a:p>
          </p:txBody>
        </p:sp>
        <p:pic>
          <p:nvPicPr>
            <p:cNvPr id="17" name="Imagem 16">
              <a:hlinkClick r:id="rId9"/>
              <a:extLst>
                <a:ext uri="{FF2B5EF4-FFF2-40B4-BE49-F238E27FC236}">
                  <a16:creationId xmlns:a16="http://schemas.microsoft.com/office/drawing/2014/main" id="{EB238FA8-BF95-4C7A-BB1B-4F3DE47558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05"/>
            <a:stretch/>
          </p:blipFill>
          <p:spPr>
            <a:xfrm>
              <a:off x="967805" y="6492875"/>
              <a:ext cx="6631171" cy="2661684"/>
            </a:xfrm>
            <a:prstGeom prst="rect">
              <a:avLst/>
            </a:prstGeom>
          </p:spPr>
        </p:pic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368AA1F8-AC68-4AAA-9E71-034E166432CF}"/>
                </a:ext>
              </a:extLst>
            </p:cNvPr>
            <p:cNvSpPr/>
            <p:nvPr/>
          </p:nvSpPr>
          <p:spPr>
            <a:xfrm>
              <a:off x="967806" y="4876910"/>
              <a:ext cx="6665595" cy="5570752"/>
            </a:xfrm>
            <a:custGeom>
              <a:avLst/>
              <a:gdLst/>
              <a:ahLst/>
              <a:cxnLst/>
              <a:rect l="l" t="t" r="r" b="b"/>
              <a:pathLst>
                <a:path w="6665595" h="3802379">
                  <a:moveTo>
                    <a:pt x="0" y="3802313"/>
                  </a:moveTo>
                  <a:lnTo>
                    <a:pt x="6665514" y="3802313"/>
                  </a:lnTo>
                  <a:lnTo>
                    <a:pt x="6665514" y="0"/>
                  </a:lnTo>
                  <a:lnTo>
                    <a:pt x="0" y="0"/>
                  </a:lnTo>
                  <a:lnTo>
                    <a:pt x="0" y="3802313"/>
                  </a:lnTo>
                  <a:close/>
                </a:path>
              </a:pathLst>
            </a:custGeom>
            <a:ln w="178088">
              <a:solidFill>
                <a:srgbClr val="FF57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38483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C700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789" y="0"/>
            <a:ext cx="2008430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1892915" cy="11279505"/>
          </a:xfrm>
          <a:custGeom>
            <a:avLst/>
            <a:gdLst/>
            <a:ahLst/>
            <a:cxnLst/>
            <a:rect l="l" t="t" r="r" b="b"/>
            <a:pathLst>
              <a:path w="11892915" h="11279505">
                <a:moveTo>
                  <a:pt x="0" y="11278881"/>
                </a:moveTo>
                <a:lnTo>
                  <a:pt x="11892287" y="11278881"/>
                </a:lnTo>
                <a:lnTo>
                  <a:pt x="11892287" y="0"/>
                </a:lnTo>
                <a:lnTo>
                  <a:pt x="0" y="0"/>
                </a:lnTo>
                <a:lnTo>
                  <a:pt x="0" y="11278881"/>
                </a:lnTo>
                <a:close/>
              </a:path>
            </a:pathLst>
          </a:custGeom>
          <a:solidFill>
            <a:srgbClr val="C70039"/>
          </a:solidFill>
        </p:spPr>
        <p:txBody>
          <a:bodyPr wrap="square" lIns="0" tIns="0" rIns="0" bIns="0" rtlCol="0"/>
          <a:lstStyle/>
          <a:p>
            <a:endParaRPr>
              <a:solidFill>
                <a:srgbClr val="C0000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51647" y="730606"/>
            <a:ext cx="9572389" cy="13873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28268" y="2820501"/>
            <a:ext cx="10064750" cy="7325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3800"/>
              </a:lnSpc>
              <a:spcBef>
                <a:spcPts val="100"/>
              </a:spcBef>
            </a:pPr>
            <a:r>
              <a:rPr sz="3800" b="1" spc="-45" dirty="0">
                <a:solidFill>
                  <a:srgbClr val="FFFFFF"/>
                </a:solidFill>
                <a:latin typeface="Arial"/>
                <a:cs typeface="Arial"/>
              </a:rPr>
              <a:t>›› </a:t>
            </a:r>
            <a:r>
              <a:rPr sz="3800" b="1" spc="-75" dirty="0">
                <a:solidFill>
                  <a:srgbClr val="FFFFFF"/>
                </a:solidFill>
                <a:latin typeface="Arial"/>
                <a:cs typeface="Arial"/>
              </a:rPr>
              <a:t>Criação </a:t>
            </a:r>
            <a:r>
              <a:rPr sz="380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800" b="1" spc="-7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b="1" spc="-80" dirty="0">
                <a:solidFill>
                  <a:srgbClr val="FFFFFF"/>
                </a:solidFill>
                <a:latin typeface="Arial"/>
                <a:cs typeface="Arial"/>
              </a:rPr>
              <a:t>coordenação </a:t>
            </a:r>
            <a:r>
              <a:rPr sz="3800" b="1" spc="-45" dirty="0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sz="3800" b="1" spc="-65" dirty="0">
                <a:solidFill>
                  <a:srgbClr val="FFFFFF"/>
                </a:solidFill>
                <a:latin typeface="Arial"/>
                <a:cs typeface="Arial"/>
              </a:rPr>
              <a:t>Fórum </a:t>
            </a:r>
            <a:r>
              <a:rPr sz="3800" b="1" spc="-4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3800" b="1" spc="-85" dirty="0">
                <a:solidFill>
                  <a:srgbClr val="FFFFFF"/>
                </a:solidFill>
                <a:latin typeface="Arial"/>
                <a:cs typeface="Arial"/>
              </a:rPr>
              <a:t>Direito  </a:t>
            </a:r>
            <a:r>
              <a:rPr sz="3800" b="1" spc="-4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3800" b="1" spc="-75" dirty="0">
                <a:solidFill>
                  <a:srgbClr val="FFFFFF"/>
                </a:solidFill>
                <a:latin typeface="Arial"/>
                <a:cs typeface="Arial"/>
              </a:rPr>
              <a:t>Acesso </a:t>
            </a:r>
            <a:r>
              <a:rPr sz="3800" b="1" spc="-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3800" b="1" spc="-75" dirty="0">
                <a:solidFill>
                  <a:srgbClr val="FFFFFF"/>
                </a:solidFill>
                <a:latin typeface="Arial"/>
                <a:cs typeface="Arial"/>
              </a:rPr>
              <a:t>Informações</a:t>
            </a:r>
            <a:r>
              <a:rPr sz="3800" b="1" spc="-6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b="1" spc="-85" dirty="0">
                <a:solidFill>
                  <a:srgbClr val="FFFFFF"/>
                </a:solidFill>
                <a:latin typeface="Arial"/>
                <a:cs typeface="Arial"/>
              </a:rPr>
              <a:t>Públicas;</a:t>
            </a:r>
            <a:endParaRPr sz="3800" dirty="0">
              <a:latin typeface="Arial"/>
              <a:cs typeface="Arial"/>
            </a:endParaRPr>
          </a:p>
          <a:p>
            <a:pPr marL="12700" marR="6350">
              <a:lnSpc>
                <a:spcPct val="133800"/>
              </a:lnSpc>
              <a:spcBef>
                <a:spcPts val="2570"/>
              </a:spcBef>
            </a:pPr>
            <a:r>
              <a:rPr sz="3800" b="1" spc="-25" dirty="0">
                <a:solidFill>
                  <a:srgbClr val="FFFFFF"/>
                </a:solidFill>
                <a:latin typeface="Arial"/>
                <a:cs typeface="Arial"/>
              </a:rPr>
              <a:t>›› </a:t>
            </a:r>
            <a:r>
              <a:rPr sz="3800" b="1" spc="-40" dirty="0">
                <a:solidFill>
                  <a:srgbClr val="FFFFFF"/>
                </a:solidFill>
                <a:latin typeface="Arial"/>
                <a:cs typeface="Arial"/>
              </a:rPr>
              <a:t>Amicus curiae </a:t>
            </a:r>
            <a:r>
              <a:rPr sz="3800" b="1" spc="-30" dirty="0">
                <a:solidFill>
                  <a:srgbClr val="FFFFFF"/>
                </a:solidFill>
                <a:latin typeface="Arial"/>
                <a:cs typeface="Arial"/>
              </a:rPr>
              <a:t>em </a:t>
            </a:r>
            <a:r>
              <a:rPr sz="3800" b="1" spc="-40" dirty="0">
                <a:solidFill>
                  <a:srgbClr val="FFFFFF"/>
                </a:solidFill>
                <a:latin typeface="Arial"/>
                <a:cs typeface="Arial"/>
              </a:rPr>
              <a:t>temas </a:t>
            </a:r>
            <a:r>
              <a:rPr sz="3800" b="1" spc="-2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3800" b="1" spc="-45" dirty="0">
                <a:solidFill>
                  <a:srgbClr val="FFFFFF"/>
                </a:solidFill>
                <a:latin typeface="Arial"/>
                <a:cs typeface="Arial"/>
              </a:rPr>
              <a:t>repercussão  </a:t>
            </a:r>
            <a:r>
              <a:rPr sz="3800" b="1" spc="-40" dirty="0">
                <a:solidFill>
                  <a:srgbClr val="FFFFFF"/>
                </a:solidFill>
                <a:latin typeface="Arial"/>
                <a:cs typeface="Arial"/>
              </a:rPr>
              <a:t>geral </a:t>
            </a:r>
            <a:r>
              <a:rPr sz="3800" b="1" spc="-25" dirty="0">
                <a:solidFill>
                  <a:srgbClr val="FFFFFF"/>
                </a:solidFill>
                <a:latin typeface="Arial"/>
                <a:cs typeface="Arial"/>
              </a:rPr>
              <a:t>no </a:t>
            </a:r>
            <a:r>
              <a:rPr sz="3800" b="1" spc="-35" dirty="0">
                <a:solidFill>
                  <a:srgbClr val="FFFFFF"/>
                </a:solidFill>
                <a:latin typeface="Arial"/>
                <a:cs typeface="Arial"/>
              </a:rPr>
              <a:t>STF </a:t>
            </a:r>
            <a:r>
              <a:rPr sz="3800" b="1" spc="-40" dirty="0">
                <a:solidFill>
                  <a:srgbClr val="FFFFFF"/>
                </a:solidFill>
                <a:latin typeface="Arial"/>
                <a:cs typeface="Arial"/>
              </a:rPr>
              <a:t>sobre liberdade </a:t>
            </a:r>
            <a:r>
              <a:rPr sz="3800" b="1" spc="-2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3800" b="1" spc="-45" dirty="0">
                <a:solidFill>
                  <a:srgbClr val="FFFFFF"/>
                </a:solidFill>
                <a:latin typeface="Arial"/>
                <a:cs typeface="Arial"/>
              </a:rPr>
              <a:t>expressão:  </a:t>
            </a:r>
            <a:r>
              <a:rPr sz="3800" b="1" spc="-95" dirty="0">
                <a:solidFill>
                  <a:srgbClr val="FFFFFF"/>
                </a:solidFill>
                <a:latin typeface="Arial"/>
                <a:cs typeface="Arial"/>
              </a:rPr>
              <a:t>Temas </a:t>
            </a:r>
            <a:r>
              <a:rPr sz="3800" b="1" spc="-25" dirty="0">
                <a:solidFill>
                  <a:srgbClr val="FFFFFF"/>
                </a:solidFill>
                <a:latin typeface="Arial"/>
                <a:cs typeface="Arial"/>
              </a:rPr>
              <a:t>nº </a:t>
            </a:r>
            <a:r>
              <a:rPr sz="3800" b="1" spc="-35" dirty="0">
                <a:solidFill>
                  <a:srgbClr val="FFFFFF"/>
                </a:solidFill>
                <a:latin typeface="Arial"/>
                <a:cs typeface="Arial"/>
              </a:rPr>
              <a:t>786 </a:t>
            </a:r>
            <a:r>
              <a:rPr sz="3800" b="1" spc="-40" dirty="0">
                <a:solidFill>
                  <a:srgbClr val="FFFFFF"/>
                </a:solidFill>
                <a:latin typeface="Arial"/>
                <a:cs typeface="Arial"/>
              </a:rPr>
              <a:t>(Aída Curi/direito </a:t>
            </a:r>
            <a:r>
              <a:rPr sz="3800" b="1" spc="-45" dirty="0">
                <a:solidFill>
                  <a:srgbClr val="FFFFFF"/>
                </a:solidFill>
                <a:latin typeface="Arial"/>
                <a:cs typeface="Arial"/>
              </a:rPr>
              <a:t>ao  </a:t>
            </a:r>
            <a:r>
              <a:rPr sz="3800" b="1" spc="-45" dirty="0" err="1">
                <a:solidFill>
                  <a:srgbClr val="FFFFFF"/>
                </a:solidFill>
                <a:latin typeface="Arial"/>
                <a:cs typeface="Arial"/>
              </a:rPr>
              <a:t>esquecimento</a:t>
            </a:r>
            <a:r>
              <a:rPr sz="3800" b="1" spc="-45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sz="3800" b="1" spc="-5" dirty="0">
                <a:solidFill>
                  <a:srgbClr val="FFFFFF"/>
                </a:solidFill>
                <a:latin typeface="Arial"/>
                <a:cs typeface="Arial"/>
              </a:rPr>
              <a:t>; </a:t>
            </a:r>
            <a:r>
              <a:rPr sz="3800" b="1" spc="-25" dirty="0">
                <a:solidFill>
                  <a:srgbClr val="FFFFFF"/>
                </a:solidFill>
                <a:latin typeface="Arial"/>
                <a:cs typeface="Arial"/>
              </a:rPr>
              <a:t>nº </a:t>
            </a:r>
            <a:r>
              <a:rPr sz="3800" b="1" spc="-35" dirty="0">
                <a:solidFill>
                  <a:srgbClr val="FFFFFF"/>
                </a:solidFill>
                <a:latin typeface="Arial"/>
                <a:cs typeface="Arial"/>
              </a:rPr>
              <a:t>837 </a:t>
            </a:r>
            <a:r>
              <a:rPr sz="3800" b="1" spc="-40" dirty="0">
                <a:solidFill>
                  <a:srgbClr val="FFFFFF"/>
                </a:solidFill>
                <a:latin typeface="Arial"/>
                <a:cs typeface="Arial"/>
              </a:rPr>
              <a:t>(Festa </a:t>
            </a:r>
            <a:r>
              <a:rPr sz="3800" b="1" spc="-25" dirty="0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sz="3800" b="1" spc="-45" dirty="0">
                <a:solidFill>
                  <a:srgbClr val="FFFFFF"/>
                </a:solidFill>
                <a:latin typeface="Arial"/>
                <a:cs typeface="Arial"/>
              </a:rPr>
              <a:t>Peão/  </a:t>
            </a:r>
            <a:r>
              <a:rPr sz="3800" b="1" spc="-40" dirty="0">
                <a:solidFill>
                  <a:srgbClr val="FFFFFF"/>
                </a:solidFill>
                <a:latin typeface="Arial"/>
                <a:cs typeface="Arial"/>
              </a:rPr>
              <a:t>limites </a:t>
            </a:r>
            <a:r>
              <a:rPr sz="3800" b="1" spc="-25" dirty="0">
                <a:solidFill>
                  <a:srgbClr val="FFFFFF"/>
                </a:solidFill>
                <a:latin typeface="Arial"/>
                <a:cs typeface="Arial"/>
              </a:rPr>
              <a:t>da </a:t>
            </a:r>
            <a:r>
              <a:rPr sz="3800" b="1" spc="-40" dirty="0">
                <a:solidFill>
                  <a:srgbClr val="FFFFFF"/>
                </a:solidFill>
                <a:latin typeface="Arial"/>
                <a:cs typeface="Arial"/>
              </a:rPr>
              <a:t>liberdade </a:t>
            </a:r>
            <a:r>
              <a:rPr sz="3800" b="1" spc="-2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3800" b="1" spc="-40" dirty="0" err="1">
                <a:solidFill>
                  <a:srgbClr val="FFFFFF"/>
                </a:solidFill>
                <a:latin typeface="Arial"/>
                <a:cs typeface="Arial"/>
              </a:rPr>
              <a:t>expressão</a:t>
            </a:r>
            <a:r>
              <a:rPr sz="3800" b="1" spc="-4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lang="pt-BR" sz="3800" b="1" spc="-40" dirty="0">
                <a:solidFill>
                  <a:srgbClr val="FFFFFF"/>
                </a:solidFill>
                <a:latin typeface="Arial"/>
                <a:cs typeface="Arial"/>
              </a:rPr>
              <a:t>;</a:t>
            </a:r>
            <a:r>
              <a:rPr sz="38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b="1" spc="-5" dirty="0">
                <a:solidFill>
                  <a:srgbClr val="FFFFFF"/>
                </a:solidFill>
                <a:latin typeface="Arial"/>
                <a:cs typeface="Arial"/>
              </a:rPr>
              <a:t>e </a:t>
            </a:r>
            <a:r>
              <a:rPr sz="3800" b="1" spc="-25" dirty="0">
                <a:solidFill>
                  <a:srgbClr val="FFFFFF"/>
                </a:solidFill>
                <a:latin typeface="Arial"/>
                <a:cs typeface="Arial"/>
              </a:rPr>
              <a:t>nº </a:t>
            </a:r>
            <a:r>
              <a:rPr sz="3800" b="1" spc="-45" dirty="0">
                <a:solidFill>
                  <a:srgbClr val="FFFFFF"/>
                </a:solidFill>
                <a:latin typeface="Arial"/>
                <a:cs typeface="Arial"/>
              </a:rPr>
              <a:t>987  (inconstitucionalidade </a:t>
            </a:r>
            <a:r>
              <a:rPr sz="3800" b="1" spc="-25" dirty="0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sz="3800" b="1" spc="-40" dirty="0">
                <a:solidFill>
                  <a:srgbClr val="FFFFFF"/>
                </a:solidFill>
                <a:latin typeface="Arial"/>
                <a:cs typeface="Arial"/>
              </a:rPr>
              <a:t>artigo </a:t>
            </a:r>
            <a:r>
              <a:rPr sz="3800" b="1" spc="-25" dirty="0">
                <a:solidFill>
                  <a:srgbClr val="FFFFFF"/>
                </a:solidFill>
                <a:latin typeface="Arial"/>
                <a:cs typeface="Arial"/>
              </a:rPr>
              <a:t>19 do</a:t>
            </a:r>
            <a:r>
              <a:rPr sz="3800" b="1" spc="-2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b="1" spc="-45" dirty="0">
                <a:solidFill>
                  <a:srgbClr val="FFFFFF"/>
                </a:solidFill>
                <a:latin typeface="Arial"/>
                <a:cs typeface="Arial"/>
              </a:rPr>
              <a:t>Marco  </a:t>
            </a:r>
            <a:r>
              <a:rPr sz="3800" b="1" spc="-40" dirty="0">
                <a:solidFill>
                  <a:srgbClr val="FFFFFF"/>
                </a:solidFill>
                <a:latin typeface="Arial"/>
                <a:cs typeface="Arial"/>
              </a:rPr>
              <a:t>Civil </a:t>
            </a:r>
            <a:r>
              <a:rPr sz="3800" b="1" spc="-25" dirty="0">
                <a:solidFill>
                  <a:srgbClr val="FFFFFF"/>
                </a:solidFill>
                <a:latin typeface="Arial"/>
                <a:cs typeface="Arial"/>
              </a:rPr>
              <a:t>da</a:t>
            </a:r>
            <a:r>
              <a:rPr sz="38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b="1" spc="-45" dirty="0">
                <a:solidFill>
                  <a:srgbClr val="FFFFFF"/>
                </a:solidFill>
                <a:latin typeface="Arial"/>
                <a:cs typeface="Arial"/>
              </a:rPr>
              <a:t>Internet);</a:t>
            </a:r>
            <a:endParaRPr sz="38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897791" y="612313"/>
            <a:ext cx="205093" cy="2365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238272" y="612314"/>
            <a:ext cx="160853" cy="2365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51276" y="612316"/>
            <a:ext cx="171240" cy="2365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43217" y="532569"/>
            <a:ext cx="205082" cy="2365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155495" y="612312"/>
            <a:ext cx="140414" cy="24061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474695" y="612316"/>
            <a:ext cx="0" cy="236854"/>
          </a:xfrm>
          <a:custGeom>
            <a:avLst/>
            <a:gdLst/>
            <a:ahLst/>
            <a:cxnLst/>
            <a:rect l="l" t="t" r="r" b="b"/>
            <a:pathLst>
              <a:path h="236855">
                <a:moveTo>
                  <a:pt x="0" y="0"/>
                </a:moveTo>
                <a:lnTo>
                  <a:pt x="0" y="236589"/>
                </a:lnTo>
              </a:path>
            </a:pathLst>
          </a:custGeom>
          <a:ln w="3317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843217" y="832320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5">
                <a:moveTo>
                  <a:pt x="0" y="0"/>
                </a:moveTo>
                <a:lnTo>
                  <a:pt x="205082" y="0"/>
                </a:lnTo>
              </a:path>
            </a:pathLst>
          </a:custGeom>
          <a:ln w="33171">
            <a:solidFill>
              <a:srgbClr val="F591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336777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211812" y="0"/>
            <a:ext cx="11892915" cy="11308715"/>
          </a:xfrm>
          <a:custGeom>
            <a:avLst/>
            <a:gdLst/>
            <a:ahLst/>
            <a:cxnLst/>
            <a:rect l="l" t="t" r="r" b="b"/>
            <a:pathLst>
              <a:path w="11892915" h="11308715">
                <a:moveTo>
                  <a:pt x="0" y="11308556"/>
                </a:moveTo>
                <a:lnTo>
                  <a:pt x="11892287" y="11308556"/>
                </a:lnTo>
                <a:lnTo>
                  <a:pt x="11892287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C700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891675" y="3968079"/>
            <a:ext cx="10339705" cy="50012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6034">
              <a:lnSpc>
                <a:spcPct val="118200"/>
              </a:lnSpc>
              <a:spcBef>
                <a:spcPts val="95"/>
              </a:spcBef>
            </a:pPr>
            <a:r>
              <a:rPr sz="4300" b="1" spc="-10" dirty="0">
                <a:solidFill>
                  <a:srgbClr val="FFFFFF"/>
                </a:solidFill>
                <a:latin typeface="Arial"/>
                <a:cs typeface="Arial"/>
              </a:rPr>
              <a:t>›› </a:t>
            </a:r>
            <a:r>
              <a:rPr sz="4300" b="1" spc="-25" dirty="0">
                <a:solidFill>
                  <a:srgbClr val="FFFFFF"/>
                </a:solidFill>
                <a:latin typeface="Arial"/>
                <a:cs typeface="Arial"/>
              </a:rPr>
              <a:t>Participação </a:t>
            </a:r>
            <a:r>
              <a:rPr sz="4300" b="1" dirty="0">
                <a:solidFill>
                  <a:srgbClr val="FFFFFF"/>
                </a:solidFill>
                <a:latin typeface="Arial"/>
                <a:cs typeface="Arial"/>
              </a:rPr>
              <a:t>em </a:t>
            </a:r>
            <a:r>
              <a:rPr sz="4300" b="1" spc="-25" dirty="0">
                <a:solidFill>
                  <a:srgbClr val="FFFFFF"/>
                </a:solidFill>
                <a:latin typeface="Arial"/>
                <a:cs typeface="Arial"/>
              </a:rPr>
              <a:t>audiências </a:t>
            </a:r>
            <a:r>
              <a:rPr sz="4300" b="1" spc="-30" dirty="0">
                <a:solidFill>
                  <a:srgbClr val="FFFFFF"/>
                </a:solidFill>
                <a:latin typeface="Arial"/>
                <a:cs typeface="Arial"/>
              </a:rPr>
              <a:t>públicas  </a:t>
            </a:r>
            <a:r>
              <a:rPr sz="4300" b="1" spc="-20" dirty="0">
                <a:solidFill>
                  <a:srgbClr val="FFFFFF"/>
                </a:solidFill>
                <a:latin typeface="Arial"/>
                <a:cs typeface="Arial"/>
              </a:rPr>
              <a:t>sobre </a:t>
            </a:r>
            <a:r>
              <a:rPr sz="4300" b="1" spc="20" dirty="0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sz="4300" b="1" spc="-15" dirty="0">
                <a:solidFill>
                  <a:srgbClr val="FFFFFF"/>
                </a:solidFill>
                <a:latin typeface="Arial"/>
                <a:cs typeface="Arial"/>
              </a:rPr>
              <a:t>tema </a:t>
            </a:r>
            <a:r>
              <a:rPr sz="4300" b="1" spc="-5" dirty="0">
                <a:solidFill>
                  <a:srgbClr val="FFFFFF"/>
                </a:solidFill>
                <a:latin typeface="Arial"/>
                <a:cs typeface="Arial"/>
              </a:rPr>
              <a:t>da </a:t>
            </a:r>
            <a:r>
              <a:rPr sz="4300" b="1" spc="-25" dirty="0">
                <a:solidFill>
                  <a:srgbClr val="FFFFFF"/>
                </a:solidFill>
                <a:latin typeface="Arial"/>
                <a:cs typeface="Arial"/>
              </a:rPr>
              <a:t>liberdade </a:t>
            </a:r>
            <a:r>
              <a:rPr sz="4300" b="1" spc="-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4300" b="1" spc="-4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300" b="1" spc="-25" dirty="0">
                <a:solidFill>
                  <a:srgbClr val="FFFFFF"/>
                </a:solidFill>
                <a:latin typeface="Arial"/>
                <a:cs typeface="Arial"/>
              </a:rPr>
              <a:t>expressão  </a:t>
            </a:r>
            <a:r>
              <a:rPr sz="4300" b="1" spc="20" dirty="0">
                <a:solidFill>
                  <a:srgbClr val="FFFFFF"/>
                </a:solidFill>
                <a:latin typeface="Arial"/>
                <a:cs typeface="Arial"/>
              </a:rPr>
              <a:t>e </a:t>
            </a:r>
            <a:r>
              <a:rPr sz="4300" b="1" spc="-25" dirty="0">
                <a:solidFill>
                  <a:srgbClr val="FFFFFF"/>
                </a:solidFill>
                <a:latin typeface="Arial"/>
                <a:cs typeface="Arial"/>
              </a:rPr>
              <a:t>violência </a:t>
            </a:r>
            <a:r>
              <a:rPr sz="4300" b="1" spc="-20" dirty="0">
                <a:solidFill>
                  <a:srgbClr val="FFFFFF"/>
                </a:solidFill>
                <a:latin typeface="Arial"/>
                <a:cs typeface="Arial"/>
              </a:rPr>
              <a:t>contra</a:t>
            </a:r>
            <a:r>
              <a:rPr sz="4300" b="1" spc="-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300" b="1" spc="-30" dirty="0">
                <a:solidFill>
                  <a:srgbClr val="FFFFFF"/>
                </a:solidFill>
                <a:latin typeface="Arial"/>
                <a:cs typeface="Arial"/>
              </a:rPr>
              <a:t>jornalistas;</a:t>
            </a:r>
            <a:endParaRPr sz="4300">
              <a:latin typeface="Arial"/>
              <a:cs typeface="Arial"/>
            </a:endParaRPr>
          </a:p>
          <a:p>
            <a:pPr marL="12700" marR="5080">
              <a:lnSpc>
                <a:spcPct val="118200"/>
              </a:lnSpc>
              <a:spcBef>
                <a:spcPts val="2570"/>
              </a:spcBef>
            </a:pPr>
            <a:r>
              <a:rPr sz="4300" b="1" spc="-10" dirty="0">
                <a:solidFill>
                  <a:srgbClr val="FFFFFF"/>
                </a:solidFill>
                <a:latin typeface="Arial"/>
                <a:cs typeface="Arial"/>
              </a:rPr>
              <a:t>›› </a:t>
            </a:r>
            <a:r>
              <a:rPr sz="4300" b="1" spc="-25" dirty="0">
                <a:solidFill>
                  <a:srgbClr val="FFFFFF"/>
                </a:solidFill>
                <a:latin typeface="Arial"/>
                <a:cs typeface="Arial"/>
              </a:rPr>
              <a:t>Participação </a:t>
            </a:r>
            <a:r>
              <a:rPr sz="4300" b="1" spc="-5" dirty="0">
                <a:solidFill>
                  <a:srgbClr val="FFFFFF"/>
                </a:solidFill>
                <a:latin typeface="Arial"/>
                <a:cs typeface="Arial"/>
              </a:rPr>
              <a:t>na </a:t>
            </a:r>
            <a:r>
              <a:rPr sz="4300" b="1" spc="-20" dirty="0">
                <a:solidFill>
                  <a:srgbClr val="FFFFFF"/>
                </a:solidFill>
                <a:latin typeface="Arial"/>
                <a:cs typeface="Arial"/>
              </a:rPr>
              <a:t>Comissão </a:t>
            </a:r>
            <a:r>
              <a:rPr sz="4300" b="1" spc="-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4300" b="1" spc="-25" dirty="0">
                <a:solidFill>
                  <a:srgbClr val="FFFFFF"/>
                </a:solidFill>
                <a:latin typeface="Arial"/>
                <a:cs typeface="Arial"/>
              </a:rPr>
              <a:t>Direito</a:t>
            </a:r>
            <a:r>
              <a:rPr sz="4300" b="1" spc="-4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300" b="1" spc="20" dirty="0">
                <a:solidFill>
                  <a:srgbClr val="FFFFFF"/>
                </a:solidFill>
                <a:latin typeface="Arial"/>
                <a:cs typeface="Arial"/>
              </a:rPr>
              <a:t>à  </a:t>
            </a:r>
            <a:r>
              <a:rPr sz="4300" b="1" spc="-20" dirty="0">
                <a:solidFill>
                  <a:srgbClr val="FFFFFF"/>
                </a:solidFill>
                <a:latin typeface="Arial"/>
                <a:cs typeface="Arial"/>
              </a:rPr>
              <a:t>Comunicação </a:t>
            </a:r>
            <a:r>
              <a:rPr sz="4300" b="1" dirty="0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sz="4300" b="1" spc="-20" dirty="0">
                <a:solidFill>
                  <a:srgbClr val="FFFFFF"/>
                </a:solidFill>
                <a:latin typeface="Arial"/>
                <a:cs typeface="Arial"/>
              </a:rPr>
              <a:t>Conselho Nacional </a:t>
            </a:r>
            <a:r>
              <a:rPr sz="4300" b="1" spc="-25" dirty="0">
                <a:solidFill>
                  <a:srgbClr val="FFFFFF"/>
                </a:solidFill>
                <a:latin typeface="Arial"/>
                <a:cs typeface="Arial"/>
              </a:rPr>
              <a:t>de  Direitos</a:t>
            </a:r>
            <a:r>
              <a:rPr sz="43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300" b="1" spc="-25" dirty="0">
                <a:solidFill>
                  <a:srgbClr val="FFFFFF"/>
                </a:solidFill>
                <a:latin typeface="Arial"/>
                <a:cs typeface="Arial"/>
              </a:rPr>
              <a:t>Humanos.</a:t>
            </a:r>
            <a:endParaRPr sz="43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036925" y="1368752"/>
            <a:ext cx="9572389" cy="13873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897791" y="612313"/>
            <a:ext cx="205093" cy="2365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238272" y="612314"/>
            <a:ext cx="160853" cy="2365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551276" y="612316"/>
            <a:ext cx="171240" cy="2365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843217" y="532569"/>
            <a:ext cx="205082" cy="2365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155495" y="612312"/>
            <a:ext cx="140414" cy="24061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474695" y="612316"/>
            <a:ext cx="0" cy="236854"/>
          </a:xfrm>
          <a:custGeom>
            <a:avLst/>
            <a:gdLst/>
            <a:ahLst/>
            <a:cxnLst/>
            <a:rect l="l" t="t" r="r" b="b"/>
            <a:pathLst>
              <a:path h="236855">
                <a:moveTo>
                  <a:pt x="0" y="0"/>
                </a:moveTo>
                <a:lnTo>
                  <a:pt x="0" y="236589"/>
                </a:lnTo>
              </a:path>
            </a:pathLst>
          </a:custGeom>
          <a:ln w="3317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843217" y="832320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5">
                <a:moveTo>
                  <a:pt x="0" y="0"/>
                </a:moveTo>
                <a:lnTo>
                  <a:pt x="205082" y="0"/>
                </a:lnTo>
              </a:path>
            </a:pathLst>
          </a:custGeom>
          <a:ln w="33171">
            <a:solidFill>
              <a:srgbClr val="F591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FC30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8490080" y="3231900"/>
            <a:ext cx="6122670" cy="1403985"/>
          </a:xfrm>
          <a:custGeom>
            <a:avLst/>
            <a:gdLst/>
            <a:ahLst/>
            <a:cxnLst/>
            <a:rect l="l" t="t" r="r" b="b"/>
            <a:pathLst>
              <a:path w="6122669" h="1403985">
                <a:moveTo>
                  <a:pt x="339036" y="0"/>
                </a:moveTo>
                <a:lnTo>
                  <a:pt x="280202" y="2655"/>
                </a:lnTo>
                <a:lnTo>
                  <a:pt x="227414" y="10622"/>
                </a:lnTo>
                <a:lnTo>
                  <a:pt x="180673" y="23899"/>
                </a:lnTo>
                <a:lnTo>
                  <a:pt x="139980" y="42485"/>
                </a:lnTo>
                <a:lnTo>
                  <a:pt x="105336" y="66378"/>
                </a:lnTo>
                <a:lnTo>
                  <a:pt x="76741" y="95578"/>
                </a:lnTo>
                <a:lnTo>
                  <a:pt x="53288" y="129974"/>
                </a:lnTo>
                <a:lnTo>
                  <a:pt x="34102" y="169449"/>
                </a:lnTo>
                <a:lnTo>
                  <a:pt x="19181" y="214000"/>
                </a:lnTo>
                <a:lnTo>
                  <a:pt x="8524" y="263626"/>
                </a:lnTo>
                <a:lnTo>
                  <a:pt x="2130" y="318328"/>
                </a:lnTo>
                <a:lnTo>
                  <a:pt x="0" y="378103"/>
                </a:lnTo>
                <a:lnTo>
                  <a:pt x="0" y="785504"/>
                </a:lnTo>
                <a:lnTo>
                  <a:pt x="2150" y="844053"/>
                </a:lnTo>
                <a:lnTo>
                  <a:pt x="8603" y="897831"/>
                </a:lnTo>
                <a:lnTo>
                  <a:pt x="19358" y="946837"/>
                </a:lnTo>
                <a:lnTo>
                  <a:pt x="34414" y="991074"/>
                </a:lnTo>
                <a:lnTo>
                  <a:pt x="53772" y="1030543"/>
                </a:lnTo>
                <a:lnTo>
                  <a:pt x="77432" y="1065245"/>
                </a:lnTo>
                <a:lnTo>
                  <a:pt x="106207" y="1094878"/>
                </a:lnTo>
                <a:lnTo>
                  <a:pt x="140913" y="1119122"/>
                </a:lnTo>
                <a:lnTo>
                  <a:pt x="181549" y="1137977"/>
                </a:lnTo>
                <a:lnTo>
                  <a:pt x="228115" y="1151443"/>
                </a:lnTo>
                <a:lnTo>
                  <a:pt x="280611" y="1159523"/>
                </a:lnTo>
                <a:lnTo>
                  <a:pt x="339036" y="1162215"/>
                </a:lnTo>
                <a:lnTo>
                  <a:pt x="395226" y="1159755"/>
                </a:lnTo>
                <a:lnTo>
                  <a:pt x="445682" y="1152375"/>
                </a:lnTo>
                <a:lnTo>
                  <a:pt x="490405" y="1140072"/>
                </a:lnTo>
                <a:lnTo>
                  <a:pt x="529394" y="1122846"/>
                </a:lnTo>
                <a:lnTo>
                  <a:pt x="562649" y="1100697"/>
                </a:lnTo>
                <a:lnTo>
                  <a:pt x="590170" y="1073621"/>
                </a:lnTo>
                <a:lnTo>
                  <a:pt x="616791" y="1035367"/>
                </a:lnTo>
                <a:lnTo>
                  <a:pt x="637499" y="991473"/>
                </a:lnTo>
                <a:lnTo>
                  <a:pt x="639424" y="985027"/>
                </a:lnTo>
                <a:lnTo>
                  <a:pt x="339036" y="985027"/>
                </a:lnTo>
                <a:lnTo>
                  <a:pt x="315359" y="982803"/>
                </a:lnTo>
                <a:lnTo>
                  <a:pt x="280825" y="965012"/>
                </a:lnTo>
                <a:lnTo>
                  <a:pt x="262334" y="929696"/>
                </a:lnTo>
                <a:lnTo>
                  <a:pt x="253623" y="878420"/>
                </a:lnTo>
                <a:lnTo>
                  <a:pt x="252536" y="846895"/>
                </a:lnTo>
                <a:lnTo>
                  <a:pt x="252536" y="315320"/>
                </a:lnTo>
                <a:lnTo>
                  <a:pt x="256722" y="256903"/>
                </a:lnTo>
                <a:lnTo>
                  <a:pt x="269279" y="212778"/>
                </a:lnTo>
                <a:lnTo>
                  <a:pt x="314789" y="178109"/>
                </a:lnTo>
                <a:lnTo>
                  <a:pt x="339036" y="175795"/>
                </a:lnTo>
                <a:lnTo>
                  <a:pt x="640933" y="175795"/>
                </a:lnTo>
                <a:lnTo>
                  <a:pt x="637499" y="164588"/>
                </a:lnTo>
                <a:lnTo>
                  <a:pt x="616791" y="122003"/>
                </a:lnTo>
                <a:lnTo>
                  <a:pt x="590170" y="85107"/>
                </a:lnTo>
                <a:lnTo>
                  <a:pt x="529394" y="37833"/>
                </a:lnTo>
                <a:lnTo>
                  <a:pt x="490405" y="21283"/>
                </a:lnTo>
                <a:lnTo>
                  <a:pt x="445682" y="9460"/>
                </a:lnTo>
                <a:lnTo>
                  <a:pt x="395226" y="2365"/>
                </a:lnTo>
                <a:lnTo>
                  <a:pt x="339036" y="0"/>
                </a:lnTo>
                <a:close/>
              </a:path>
              <a:path w="6122669" h="1403985">
                <a:moveTo>
                  <a:pt x="664126" y="728302"/>
                </a:moveTo>
                <a:lnTo>
                  <a:pt x="419955" y="728302"/>
                </a:lnTo>
                <a:lnTo>
                  <a:pt x="419955" y="846895"/>
                </a:lnTo>
                <a:lnTo>
                  <a:pt x="419040" y="878420"/>
                </a:lnTo>
                <a:lnTo>
                  <a:pt x="411717" y="929696"/>
                </a:lnTo>
                <a:lnTo>
                  <a:pt x="395667" y="965012"/>
                </a:lnTo>
                <a:lnTo>
                  <a:pt x="339036" y="985027"/>
                </a:lnTo>
                <a:lnTo>
                  <a:pt x="639424" y="985027"/>
                </a:lnTo>
                <a:lnTo>
                  <a:pt x="652291" y="941940"/>
                </a:lnTo>
                <a:lnTo>
                  <a:pt x="661167" y="886770"/>
                </a:lnTo>
                <a:lnTo>
                  <a:pt x="664126" y="825964"/>
                </a:lnTo>
                <a:lnTo>
                  <a:pt x="664126" y="728302"/>
                </a:lnTo>
                <a:close/>
              </a:path>
              <a:path w="6122669" h="1403985">
                <a:moveTo>
                  <a:pt x="640933" y="175795"/>
                </a:moveTo>
                <a:lnTo>
                  <a:pt x="339036" y="175795"/>
                </a:lnTo>
                <a:lnTo>
                  <a:pt x="363100" y="177978"/>
                </a:lnTo>
                <a:lnTo>
                  <a:pt x="382284" y="184523"/>
                </a:lnTo>
                <a:lnTo>
                  <a:pt x="412106" y="230044"/>
                </a:lnTo>
                <a:lnTo>
                  <a:pt x="419082" y="280269"/>
                </a:lnTo>
                <a:lnTo>
                  <a:pt x="419955" y="311131"/>
                </a:lnTo>
                <a:lnTo>
                  <a:pt x="419955" y="424144"/>
                </a:lnTo>
                <a:lnTo>
                  <a:pt x="664126" y="424144"/>
                </a:lnTo>
                <a:lnTo>
                  <a:pt x="664126" y="326482"/>
                </a:lnTo>
                <a:lnTo>
                  <a:pt x="661167" y="266828"/>
                </a:lnTo>
                <a:lnTo>
                  <a:pt x="652265" y="212778"/>
                </a:lnTo>
                <a:lnTo>
                  <a:pt x="640933" y="175795"/>
                </a:lnTo>
                <a:close/>
              </a:path>
              <a:path w="6122669" h="1403985">
                <a:moveTo>
                  <a:pt x="1124520" y="0"/>
                </a:moveTo>
                <a:lnTo>
                  <a:pt x="1066498" y="2578"/>
                </a:lnTo>
                <a:lnTo>
                  <a:pt x="1014292" y="10312"/>
                </a:lnTo>
                <a:lnTo>
                  <a:pt x="967902" y="23200"/>
                </a:lnTo>
                <a:lnTo>
                  <a:pt x="927326" y="41242"/>
                </a:lnTo>
                <a:lnTo>
                  <a:pt x="892565" y="64437"/>
                </a:lnTo>
                <a:lnTo>
                  <a:pt x="863617" y="92782"/>
                </a:lnTo>
                <a:lnTo>
                  <a:pt x="839738" y="126254"/>
                </a:lnTo>
                <a:lnTo>
                  <a:pt x="820203" y="164799"/>
                </a:lnTo>
                <a:lnTo>
                  <a:pt x="805012" y="208419"/>
                </a:lnTo>
                <a:lnTo>
                  <a:pt x="794162" y="257114"/>
                </a:lnTo>
                <a:lnTo>
                  <a:pt x="787653" y="310886"/>
                </a:lnTo>
                <a:lnTo>
                  <a:pt x="785483" y="369737"/>
                </a:lnTo>
                <a:lnTo>
                  <a:pt x="785483" y="789693"/>
                </a:lnTo>
                <a:lnTo>
                  <a:pt x="787653" y="848584"/>
                </a:lnTo>
                <a:lnTo>
                  <a:pt x="794162" y="902475"/>
                </a:lnTo>
                <a:lnTo>
                  <a:pt x="805012" y="951366"/>
                </a:lnTo>
                <a:lnTo>
                  <a:pt x="820203" y="995257"/>
                </a:lnTo>
                <a:lnTo>
                  <a:pt x="839738" y="1034149"/>
                </a:lnTo>
                <a:lnTo>
                  <a:pt x="863617" y="1068040"/>
                </a:lnTo>
                <a:lnTo>
                  <a:pt x="892565" y="1096816"/>
                </a:lnTo>
                <a:lnTo>
                  <a:pt x="927326" y="1120360"/>
                </a:lnTo>
                <a:lnTo>
                  <a:pt x="967902" y="1138672"/>
                </a:lnTo>
                <a:lnTo>
                  <a:pt x="1014292" y="1151752"/>
                </a:lnTo>
                <a:lnTo>
                  <a:pt x="1066498" y="1159599"/>
                </a:lnTo>
                <a:lnTo>
                  <a:pt x="1124520" y="1162215"/>
                </a:lnTo>
                <a:lnTo>
                  <a:pt x="1182984" y="1159599"/>
                </a:lnTo>
                <a:lnTo>
                  <a:pt x="1235596" y="1151752"/>
                </a:lnTo>
                <a:lnTo>
                  <a:pt x="1282354" y="1138672"/>
                </a:lnTo>
                <a:lnTo>
                  <a:pt x="1323261" y="1120360"/>
                </a:lnTo>
                <a:lnTo>
                  <a:pt x="1358315" y="1096816"/>
                </a:lnTo>
                <a:lnTo>
                  <a:pt x="1387517" y="1068040"/>
                </a:lnTo>
                <a:lnTo>
                  <a:pt x="1411601" y="1034149"/>
                </a:lnTo>
                <a:lnTo>
                  <a:pt x="1431309" y="995257"/>
                </a:lnTo>
                <a:lnTo>
                  <a:pt x="1434882" y="985027"/>
                </a:lnTo>
                <a:lnTo>
                  <a:pt x="1124520" y="985027"/>
                </a:lnTo>
                <a:lnTo>
                  <a:pt x="1100359" y="982803"/>
                </a:lnTo>
                <a:lnTo>
                  <a:pt x="1066181" y="965012"/>
                </a:lnTo>
                <a:lnTo>
                  <a:pt x="1049439" y="930047"/>
                </a:lnTo>
                <a:lnTo>
                  <a:pt x="1041773" y="881565"/>
                </a:lnTo>
                <a:lnTo>
                  <a:pt x="1040816" y="852476"/>
                </a:lnTo>
                <a:lnTo>
                  <a:pt x="1040816" y="308346"/>
                </a:lnTo>
                <a:lnTo>
                  <a:pt x="1045002" y="253409"/>
                </a:lnTo>
                <a:lnTo>
                  <a:pt x="1057559" y="211375"/>
                </a:lnTo>
                <a:lnTo>
                  <a:pt x="1101500" y="178019"/>
                </a:lnTo>
                <a:lnTo>
                  <a:pt x="1124520" y="175795"/>
                </a:lnTo>
                <a:lnTo>
                  <a:pt x="1434851" y="175795"/>
                </a:lnTo>
                <a:lnTo>
                  <a:pt x="1431309" y="165728"/>
                </a:lnTo>
                <a:lnTo>
                  <a:pt x="1411601" y="127126"/>
                </a:lnTo>
                <a:lnTo>
                  <a:pt x="1387517" y="93484"/>
                </a:lnTo>
                <a:lnTo>
                  <a:pt x="1358315" y="64926"/>
                </a:lnTo>
                <a:lnTo>
                  <a:pt x="1323261" y="41557"/>
                </a:lnTo>
                <a:lnTo>
                  <a:pt x="1282354" y="23378"/>
                </a:lnTo>
                <a:lnTo>
                  <a:pt x="1235596" y="10391"/>
                </a:lnTo>
                <a:lnTo>
                  <a:pt x="1182984" y="2598"/>
                </a:lnTo>
                <a:lnTo>
                  <a:pt x="1124520" y="0"/>
                </a:lnTo>
                <a:close/>
              </a:path>
              <a:path w="6122669" h="1403985">
                <a:moveTo>
                  <a:pt x="1434851" y="175795"/>
                </a:moveTo>
                <a:lnTo>
                  <a:pt x="1124520" y="175795"/>
                </a:lnTo>
                <a:lnTo>
                  <a:pt x="1148760" y="177978"/>
                </a:lnTo>
                <a:lnTo>
                  <a:pt x="1168470" y="184523"/>
                </a:lnTo>
                <a:lnTo>
                  <a:pt x="1201613" y="229869"/>
                </a:lnTo>
                <a:lnTo>
                  <a:pt x="1209984" y="278700"/>
                </a:lnTo>
                <a:lnTo>
                  <a:pt x="1211031" y="308346"/>
                </a:lnTo>
                <a:lnTo>
                  <a:pt x="1211031" y="852476"/>
                </a:lnTo>
                <a:lnTo>
                  <a:pt x="1206845" y="907421"/>
                </a:lnTo>
                <a:lnTo>
                  <a:pt x="1194288" y="949447"/>
                </a:lnTo>
                <a:lnTo>
                  <a:pt x="1148760" y="982803"/>
                </a:lnTo>
                <a:lnTo>
                  <a:pt x="1124520" y="985027"/>
                </a:lnTo>
                <a:lnTo>
                  <a:pt x="1434882" y="985027"/>
                </a:lnTo>
                <a:lnTo>
                  <a:pt x="1446639" y="951366"/>
                </a:lnTo>
                <a:lnTo>
                  <a:pt x="1457590" y="902475"/>
                </a:lnTo>
                <a:lnTo>
                  <a:pt x="1464162" y="848584"/>
                </a:lnTo>
                <a:lnTo>
                  <a:pt x="1466353" y="789693"/>
                </a:lnTo>
                <a:lnTo>
                  <a:pt x="1466353" y="369737"/>
                </a:lnTo>
                <a:lnTo>
                  <a:pt x="1464162" y="311296"/>
                </a:lnTo>
                <a:lnTo>
                  <a:pt x="1457590" y="257814"/>
                </a:lnTo>
                <a:lnTo>
                  <a:pt x="1446639" y="209292"/>
                </a:lnTo>
                <a:lnTo>
                  <a:pt x="1434851" y="175795"/>
                </a:lnTo>
                <a:close/>
              </a:path>
              <a:path w="6122669" h="1403985">
                <a:moveTo>
                  <a:pt x="1794228" y="15350"/>
                </a:moveTo>
                <a:lnTo>
                  <a:pt x="1618432" y="15350"/>
                </a:lnTo>
                <a:lnTo>
                  <a:pt x="1618432" y="1145472"/>
                </a:lnTo>
                <a:lnTo>
                  <a:pt x="1831891" y="1145472"/>
                </a:lnTo>
                <a:lnTo>
                  <a:pt x="1831891" y="559480"/>
                </a:lnTo>
                <a:lnTo>
                  <a:pt x="2025833" y="559480"/>
                </a:lnTo>
                <a:lnTo>
                  <a:pt x="1794228" y="15350"/>
                </a:lnTo>
                <a:close/>
              </a:path>
              <a:path w="6122669" h="1403985">
                <a:moveTo>
                  <a:pt x="2232319" y="15350"/>
                </a:moveTo>
                <a:lnTo>
                  <a:pt x="2025833" y="15350"/>
                </a:lnTo>
                <a:lnTo>
                  <a:pt x="2025833" y="559480"/>
                </a:lnTo>
                <a:lnTo>
                  <a:pt x="1831891" y="559480"/>
                </a:lnTo>
                <a:lnTo>
                  <a:pt x="2063497" y="1145472"/>
                </a:lnTo>
                <a:lnTo>
                  <a:pt x="2232319" y="1145472"/>
                </a:lnTo>
                <a:lnTo>
                  <a:pt x="2232319" y="15350"/>
                </a:lnTo>
                <a:close/>
              </a:path>
              <a:path w="6122669" h="1403985">
                <a:moveTo>
                  <a:pt x="2754115" y="200915"/>
                </a:moveTo>
                <a:lnTo>
                  <a:pt x="2502981" y="200915"/>
                </a:lnTo>
                <a:lnTo>
                  <a:pt x="2502981" y="1145472"/>
                </a:lnTo>
                <a:lnTo>
                  <a:pt x="2754115" y="1145472"/>
                </a:lnTo>
                <a:lnTo>
                  <a:pt x="2754115" y="200915"/>
                </a:lnTo>
                <a:close/>
              </a:path>
              <a:path w="6122669" h="1403985">
                <a:moveTo>
                  <a:pt x="3415445" y="15350"/>
                </a:moveTo>
                <a:lnTo>
                  <a:pt x="3130815" y="15350"/>
                </a:lnTo>
                <a:lnTo>
                  <a:pt x="2917356" y="1145472"/>
                </a:lnTo>
                <a:lnTo>
                  <a:pt x="3153139" y="1145472"/>
                </a:lnTo>
                <a:lnTo>
                  <a:pt x="3192206" y="906893"/>
                </a:lnTo>
                <a:lnTo>
                  <a:pt x="3581644" y="906893"/>
                </a:lnTo>
                <a:lnTo>
                  <a:pt x="3553813" y="757599"/>
                </a:lnTo>
                <a:lnTo>
                  <a:pt x="3214530" y="757599"/>
                </a:lnTo>
                <a:lnTo>
                  <a:pt x="3274528" y="316712"/>
                </a:lnTo>
                <a:lnTo>
                  <a:pt x="3471624" y="316712"/>
                </a:lnTo>
                <a:lnTo>
                  <a:pt x="3415445" y="15350"/>
                </a:lnTo>
                <a:close/>
              </a:path>
              <a:path w="6122669" h="1403985">
                <a:moveTo>
                  <a:pt x="3581644" y="906893"/>
                </a:moveTo>
                <a:lnTo>
                  <a:pt x="3358243" y="906893"/>
                </a:lnTo>
                <a:lnTo>
                  <a:pt x="3395907" y="1145472"/>
                </a:lnTo>
                <a:lnTo>
                  <a:pt x="3626119" y="1145472"/>
                </a:lnTo>
                <a:lnTo>
                  <a:pt x="3581644" y="906893"/>
                </a:lnTo>
                <a:close/>
              </a:path>
              <a:path w="6122669" h="1403985">
                <a:moveTo>
                  <a:pt x="4033521" y="200915"/>
                </a:moveTo>
                <a:lnTo>
                  <a:pt x="3782376" y="200915"/>
                </a:lnTo>
                <a:lnTo>
                  <a:pt x="3782376" y="1145472"/>
                </a:lnTo>
                <a:lnTo>
                  <a:pt x="4033521" y="1145472"/>
                </a:lnTo>
                <a:lnTo>
                  <a:pt x="4033521" y="200915"/>
                </a:lnTo>
                <a:close/>
              </a:path>
              <a:path w="6122669" h="1403985">
                <a:moveTo>
                  <a:pt x="3471624" y="316712"/>
                </a:moveTo>
                <a:lnTo>
                  <a:pt x="3274528" y="316712"/>
                </a:lnTo>
                <a:lnTo>
                  <a:pt x="3334526" y="757599"/>
                </a:lnTo>
                <a:lnTo>
                  <a:pt x="3553813" y="757599"/>
                </a:lnTo>
                <a:lnTo>
                  <a:pt x="3471624" y="316712"/>
                </a:lnTo>
                <a:close/>
              </a:path>
              <a:path w="6122669" h="1403985">
                <a:moveTo>
                  <a:pt x="2922937" y="15350"/>
                </a:moveTo>
                <a:lnTo>
                  <a:pt x="2332766" y="15350"/>
                </a:lnTo>
                <a:lnTo>
                  <a:pt x="2332766" y="200915"/>
                </a:lnTo>
                <a:lnTo>
                  <a:pt x="2922937" y="200915"/>
                </a:lnTo>
                <a:lnTo>
                  <a:pt x="2922937" y="15350"/>
                </a:lnTo>
                <a:close/>
              </a:path>
              <a:path w="6122669" h="1403985">
                <a:moveTo>
                  <a:pt x="4202332" y="15350"/>
                </a:moveTo>
                <a:lnTo>
                  <a:pt x="3612162" y="15350"/>
                </a:lnTo>
                <a:lnTo>
                  <a:pt x="3612162" y="200915"/>
                </a:lnTo>
                <a:lnTo>
                  <a:pt x="4202332" y="200915"/>
                </a:lnTo>
                <a:lnTo>
                  <a:pt x="4202332" y="15350"/>
                </a:lnTo>
                <a:close/>
              </a:path>
              <a:path w="6122669" h="1403985">
                <a:moveTo>
                  <a:pt x="4613922" y="0"/>
                </a:moveTo>
                <a:lnTo>
                  <a:pt x="4555896" y="2578"/>
                </a:lnTo>
                <a:lnTo>
                  <a:pt x="4503687" y="10312"/>
                </a:lnTo>
                <a:lnTo>
                  <a:pt x="4457296" y="23200"/>
                </a:lnTo>
                <a:lnTo>
                  <a:pt x="4416721" y="41242"/>
                </a:lnTo>
                <a:lnTo>
                  <a:pt x="4381962" y="64437"/>
                </a:lnTo>
                <a:lnTo>
                  <a:pt x="4353019" y="92782"/>
                </a:lnTo>
                <a:lnTo>
                  <a:pt x="4329140" y="126254"/>
                </a:lnTo>
                <a:lnTo>
                  <a:pt x="4309605" y="164799"/>
                </a:lnTo>
                <a:lnTo>
                  <a:pt x="4294413" y="208419"/>
                </a:lnTo>
                <a:lnTo>
                  <a:pt x="4283563" y="257114"/>
                </a:lnTo>
                <a:lnTo>
                  <a:pt x="4277054" y="310886"/>
                </a:lnTo>
                <a:lnTo>
                  <a:pt x="4274885" y="369737"/>
                </a:lnTo>
                <a:lnTo>
                  <a:pt x="4274885" y="789693"/>
                </a:lnTo>
                <a:lnTo>
                  <a:pt x="4277054" y="848584"/>
                </a:lnTo>
                <a:lnTo>
                  <a:pt x="4283563" y="902475"/>
                </a:lnTo>
                <a:lnTo>
                  <a:pt x="4294413" y="951366"/>
                </a:lnTo>
                <a:lnTo>
                  <a:pt x="4309605" y="995257"/>
                </a:lnTo>
                <a:lnTo>
                  <a:pt x="4329140" y="1034149"/>
                </a:lnTo>
                <a:lnTo>
                  <a:pt x="4353019" y="1068040"/>
                </a:lnTo>
                <a:lnTo>
                  <a:pt x="4381962" y="1096816"/>
                </a:lnTo>
                <a:lnTo>
                  <a:pt x="4416721" y="1120360"/>
                </a:lnTo>
                <a:lnTo>
                  <a:pt x="4457296" y="1138672"/>
                </a:lnTo>
                <a:lnTo>
                  <a:pt x="4503687" y="1151752"/>
                </a:lnTo>
                <a:lnTo>
                  <a:pt x="4555896" y="1159599"/>
                </a:lnTo>
                <a:lnTo>
                  <a:pt x="4613922" y="1162215"/>
                </a:lnTo>
                <a:lnTo>
                  <a:pt x="4672385" y="1159599"/>
                </a:lnTo>
                <a:lnTo>
                  <a:pt x="4724995" y="1151752"/>
                </a:lnTo>
                <a:lnTo>
                  <a:pt x="4771752" y="1138672"/>
                </a:lnTo>
                <a:lnTo>
                  <a:pt x="4812658" y="1120360"/>
                </a:lnTo>
                <a:lnTo>
                  <a:pt x="4847713" y="1096816"/>
                </a:lnTo>
                <a:lnTo>
                  <a:pt x="4876919" y="1068040"/>
                </a:lnTo>
                <a:lnTo>
                  <a:pt x="4900998" y="1034149"/>
                </a:lnTo>
                <a:lnTo>
                  <a:pt x="4920703" y="995257"/>
                </a:lnTo>
                <a:lnTo>
                  <a:pt x="4924276" y="985027"/>
                </a:lnTo>
                <a:lnTo>
                  <a:pt x="4613922" y="985027"/>
                </a:lnTo>
                <a:lnTo>
                  <a:pt x="4589759" y="982803"/>
                </a:lnTo>
                <a:lnTo>
                  <a:pt x="4555578" y="965012"/>
                </a:lnTo>
                <a:lnTo>
                  <a:pt x="4538834" y="930047"/>
                </a:lnTo>
                <a:lnTo>
                  <a:pt x="4531164" y="881565"/>
                </a:lnTo>
                <a:lnTo>
                  <a:pt x="4530207" y="852476"/>
                </a:lnTo>
                <a:lnTo>
                  <a:pt x="4530207" y="308346"/>
                </a:lnTo>
                <a:lnTo>
                  <a:pt x="4534393" y="253409"/>
                </a:lnTo>
                <a:lnTo>
                  <a:pt x="4546950" y="211375"/>
                </a:lnTo>
                <a:lnTo>
                  <a:pt x="4590900" y="178019"/>
                </a:lnTo>
                <a:lnTo>
                  <a:pt x="4613922" y="175795"/>
                </a:lnTo>
                <a:lnTo>
                  <a:pt x="4924245" y="175795"/>
                </a:lnTo>
                <a:lnTo>
                  <a:pt x="4920703" y="165728"/>
                </a:lnTo>
                <a:lnTo>
                  <a:pt x="4900998" y="127126"/>
                </a:lnTo>
                <a:lnTo>
                  <a:pt x="4876919" y="93484"/>
                </a:lnTo>
                <a:lnTo>
                  <a:pt x="4847713" y="64926"/>
                </a:lnTo>
                <a:lnTo>
                  <a:pt x="4812658" y="41557"/>
                </a:lnTo>
                <a:lnTo>
                  <a:pt x="4771752" y="23378"/>
                </a:lnTo>
                <a:lnTo>
                  <a:pt x="4724995" y="10391"/>
                </a:lnTo>
                <a:lnTo>
                  <a:pt x="4672385" y="2598"/>
                </a:lnTo>
                <a:lnTo>
                  <a:pt x="4613922" y="0"/>
                </a:lnTo>
                <a:close/>
              </a:path>
              <a:path w="6122669" h="1403985">
                <a:moveTo>
                  <a:pt x="4924245" y="175795"/>
                </a:moveTo>
                <a:lnTo>
                  <a:pt x="4613922" y="175795"/>
                </a:lnTo>
                <a:lnTo>
                  <a:pt x="4638160" y="177978"/>
                </a:lnTo>
                <a:lnTo>
                  <a:pt x="4657867" y="184523"/>
                </a:lnTo>
                <a:lnTo>
                  <a:pt x="4691004" y="229869"/>
                </a:lnTo>
                <a:lnTo>
                  <a:pt x="4699375" y="278700"/>
                </a:lnTo>
                <a:lnTo>
                  <a:pt x="4700422" y="308346"/>
                </a:lnTo>
                <a:lnTo>
                  <a:pt x="4700422" y="852476"/>
                </a:lnTo>
                <a:lnTo>
                  <a:pt x="4696236" y="907421"/>
                </a:lnTo>
                <a:lnTo>
                  <a:pt x="4683679" y="949447"/>
                </a:lnTo>
                <a:lnTo>
                  <a:pt x="4638160" y="982803"/>
                </a:lnTo>
                <a:lnTo>
                  <a:pt x="4613922" y="985027"/>
                </a:lnTo>
                <a:lnTo>
                  <a:pt x="4924276" y="985027"/>
                </a:lnTo>
                <a:lnTo>
                  <a:pt x="4936031" y="951366"/>
                </a:lnTo>
                <a:lnTo>
                  <a:pt x="4946982" y="902475"/>
                </a:lnTo>
                <a:lnTo>
                  <a:pt x="4953553" y="848584"/>
                </a:lnTo>
                <a:lnTo>
                  <a:pt x="4955744" y="789693"/>
                </a:lnTo>
                <a:lnTo>
                  <a:pt x="4955744" y="369737"/>
                </a:lnTo>
                <a:lnTo>
                  <a:pt x="4953553" y="311296"/>
                </a:lnTo>
                <a:lnTo>
                  <a:pt x="4946982" y="257814"/>
                </a:lnTo>
                <a:lnTo>
                  <a:pt x="4936031" y="209292"/>
                </a:lnTo>
                <a:lnTo>
                  <a:pt x="4924245" y="175795"/>
                </a:lnTo>
                <a:close/>
              </a:path>
              <a:path w="6122669" h="1403985">
                <a:moveTo>
                  <a:pt x="5296173" y="771557"/>
                </a:moveTo>
                <a:lnTo>
                  <a:pt x="5082714" y="803650"/>
                </a:lnTo>
                <a:lnTo>
                  <a:pt x="5086603" y="863162"/>
                </a:lnTo>
                <a:lnTo>
                  <a:pt x="5094563" y="917051"/>
                </a:lnTo>
                <a:lnTo>
                  <a:pt x="5106595" y="965320"/>
                </a:lnTo>
                <a:lnTo>
                  <a:pt x="5122699" y="1007968"/>
                </a:lnTo>
                <a:lnTo>
                  <a:pt x="5142873" y="1044996"/>
                </a:lnTo>
                <a:lnTo>
                  <a:pt x="5167120" y="1076407"/>
                </a:lnTo>
                <a:lnTo>
                  <a:pt x="5201967" y="1107296"/>
                </a:lnTo>
                <a:lnTo>
                  <a:pt x="5243456" y="1131323"/>
                </a:lnTo>
                <a:lnTo>
                  <a:pt x="5291590" y="1148485"/>
                </a:lnTo>
                <a:lnTo>
                  <a:pt x="5346368" y="1158783"/>
                </a:lnTo>
                <a:lnTo>
                  <a:pt x="5407793" y="1162215"/>
                </a:lnTo>
                <a:lnTo>
                  <a:pt x="5450433" y="1159861"/>
                </a:lnTo>
                <a:lnTo>
                  <a:pt x="5490459" y="1152798"/>
                </a:lnTo>
                <a:lnTo>
                  <a:pt x="5527868" y="1141025"/>
                </a:lnTo>
                <a:lnTo>
                  <a:pt x="5562657" y="1124541"/>
                </a:lnTo>
                <a:lnTo>
                  <a:pt x="5622129" y="1080071"/>
                </a:lnTo>
                <a:lnTo>
                  <a:pt x="5666602" y="1022000"/>
                </a:lnTo>
                <a:lnTo>
                  <a:pt x="5688087" y="972462"/>
                </a:lnTo>
                <a:lnTo>
                  <a:pt x="5395238" y="972462"/>
                </a:lnTo>
                <a:lnTo>
                  <a:pt x="5372338" y="969544"/>
                </a:lnTo>
                <a:lnTo>
                  <a:pt x="5335714" y="946183"/>
                </a:lnTo>
                <a:lnTo>
                  <a:pt x="5311212" y="898568"/>
                </a:lnTo>
                <a:lnTo>
                  <a:pt x="5298305" y="821484"/>
                </a:lnTo>
                <a:lnTo>
                  <a:pt x="5296173" y="771557"/>
                </a:lnTo>
                <a:close/>
              </a:path>
              <a:path w="6122669" h="1403985">
                <a:moveTo>
                  <a:pt x="5400819" y="0"/>
                </a:moveTo>
                <a:lnTo>
                  <a:pt x="5344197" y="3071"/>
                </a:lnTo>
                <a:lnTo>
                  <a:pt x="5292656" y="12284"/>
                </a:lnTo>
                <a:lnTo>
                  <a:pt x="5246195" y="27635"/>
                </a:lnTo>
                <a:lnTo>
                  <a:pt x="5204814" y="49122"/>
                </a:lnTo>
                <a:lnTo>
                  <a:pt x="5168512" y="76741"/>
                </a:lnTo>
                <a:lnTo>
                  <a:pt x="5138122" y="110059"/>
                </a:lnTo>
                <a:lnTo>
                  <a:pt x="5114488" y="148623"/>
                </a:lnTo>
                <a:lnTo>
                  <a:pt x="5097608" y="192433"/>
                </a:lnTo>
                <a:lnTo>
                  <a:pt x="5087482" y="241489"/>
                </a:lnTo>
                <a:lnTo>
                  <a:pt x="5084106" y="295792"/>
                </a:lnTo>
                <a:lnTo>
                  <a:pt x="5086592" y="341621"/>
                </a:lnTo>
                <a:lnTo>
                  <a:pt x="5094047" y="384217"/>
                </a:lnTo>
                <a:lnTo>
                  <a:pt x="5106472" y="423583"/>
                </a:lnTo>
                <a:lnTo>
                  <a:pt x="5123864" y="459724"/>
                </a:lnTo>
                <a:lnTo>
                  <a:pt x="5145797" y="493777"/>
                </a:lnTo>
                <a:lnTo>
                  <a:pt x="5171826" y="526872"/>
                </a:lnTo>
                <a:lnTo>
                  <a:pt x="5201955" y="559008"/>
                </a:lnTo>
                <a:lnTo>
                  <a:pt x="5236186" y="590180"/>
                </a:lnTo>
                <a:lnTo>
                  <a:pt x="5333848" y="675288"/>
                </a:lnTo>
                <a:lnTo>
                  <a:pt x="5363794" y="702058"/>
                </a:lnTo>
                <a:lnTo>
                  <a:pt x="5410881" y="752989"/>
                </a:lnTo>
                <a:lnTo>
                  <a:pt x="5441143" y="801994"/>
                </a:lnTo>
                <a:lnTo>
                  <a:pt x="5456145" y="858498"/>
                </a:lnTo>
                <a:lnTo>
                  <a:pt x="5458022" y="890150"/>
                </a:lnTo>
                <a:lnTo>
                  <a:pt x="5454097" y="926168"/>
                </a:lnTo>
                <a:lnTo>
                  <a:pt x="5442325" y="951889"/>
                </a:lnTo>
                <a:lnTo>
                  <a:pt x="5422705" y="967320"/>
                </a:lnTo>
                <a:lnTo>
                  <a:pt x="5395238" y="972462"/>
                </a:lnTo>
                <a:lnTo>
                  <a:pt x="5688087" y="972462"/>
                </a:lnTo>
                <a:lnTo>
                  <a:pt x="5694327" y="953457"/>
                </a:lnTo>
                <a:lnTo>
                  <a:pt x="5701262" y="916441"/>
                </a:lnTo>
                <a:lnTo>
                  <a:pt x="5703575" y="877596"/>
                </a:lnTo>
                <a:lnTo>
                  <a:pt x="5700698" y="825013"/>
                </a:lnTo>
                <a:lnTo>
                  <a:pt x="5692067" y="776092"/>
                </a:lnTo>
                <a:lnTo>
                  <a:pt x="5677680" y="730833"/>
                </a:lnTo>
                <a:lnTo>
                  <a:pt x="5657534" y="689235"/>
                </a:lnTo>
                <a:lnTo>
                  <a:pt x="5632161" y="649997"/>
                </a:lnTo>
                <a:lnTo>
                  <a:pt x="5602076" y="611804"/>
                </a:lnTo>
                <a:lnTo>
                  <a:pt x="5567282" y="574658"/>
                </a:lnTo>
                <a:lnTo>
                  <a:pt x="5527779" y="538559"/>
                </a:lnTo>
                <a:lnTo>
                  <a:pt x="5434305" y="456237"/>
                </a:lnTo>
                <a:lnTo>
                  <a:pt x="5407655" y="431821"/>
                </a:lnTo>
                <a:lnTo>
                  <a:pt x="5366151" y="387175"/>
                </a:lnTo>
                <a:lnTo>
                  <a:pt x="5339993" y="346283"/>
                </a:lnTo>
                <a:lnTo>
                  <a:pt x="5327092" y="298150"/>
                </a:lnTo>
                <a:lnTo>
                  <a:pt x="5325553" y="271898"/>
                </a:lnTo>
                <a:lnTo>
                  <a:pt x="5325596" y="268943"/>
                </a:lnTo>
                <a:lnTo>
                  <a:pt x="5335279" y="223977"/>
                </a:lnTo>
                <a:lnTo>
                  <a:pt x="5364012" y="189580"/>
                </a:lnTo>
                <a:lnTo>
                  <a:pt x="5392443" y="182779"/>
                </a:lnTo>
                <a:lnTo>
                  <a:pt x="5659084" y="182779"/>
                </a:lnTo>
                <a:lnTo>
                  <a:pt x="5656889" y="174741"/>
                </a:lnTo>
                <a:lnTo>
                  <a:pt x="5640175" y="132494"/>
                </a:lnTo>
                <a:lnTo>
                  <a:pt x="5619169" y="93484"/>
                </a:lnTo>
                <a:lnTo>
                  <a:pt x="5591903" y="59837"/>
                </a:lnTo>
                <a:lnTo>
                  <a:pt x="5556433" y="33663"/>
                </a:lnTo>
                <a:lnTo>
                  <a:pt x="5512762" y="14963"/>
                </a:lnTo>
                <a:lnTo>
                  <a:pt x="5460890" y="3741"/>
                </a:lnTo>
                <a:lnTo>
                  <a:pt x="5400819" y="0"/>
                </a:lnTo>
                <a:close/>
              </a:path>
              <a:path w="6122669" h="1403985">
                <a:moveTo>
                  <a:pt x="5659084" y="182779"/>
                </a:moveTo>
                <a:lnTo>
                  <a:pt x="5392443" y="182779"/>
                </a:lnTo>
                <a:lnTo>
                  <a:pt x="5412800" y="185178"/>
                </a:lnTo>
                <a:lnTo>
                  <a:pt x="5429236" y="192373"/>
                </a:lnTo>
                <a:lnTo>
                  <a:pt x="5456313" y="243429"/>
                </a:lnTo>
                <a:lnTo>
                  <a:pt x="5464332" y="306558"/>
                </a:lnTo>
                <a:lnTo>
                  <a:pt x="5466388" y="347413"/>
                </a:lnTo>
                <a:lnTo>
                  <a:pt x="5681261" y="320901"/>
                </a:lnTo>
                <a:lnTo>
                  <a:pt x="5677434" y="268943"/>
                </a:lnTo>
                <a:lnTo>
                  <a:pt x="5669309" y="220223"/>
                </a:lnTo>
                <a:lnTo>
                  <a:pt x="5659084" y="182779"/>
                </a:lnTo>
                <a:close/>
              </a:path>
              <a:path w="6122669" h="1403985">
                <a:moveTo>
                  <a:pt x="6120735" y="15350"/>
                </a:moveTo>
                <a:lnTo>
                  <a:pt x="5770536" y="15350"/>
                </a:lnTo>
                <a:lnTo>
                  <a:pt x="5770536" y="103253"/>
                </a:lnTo>
                <a:lnTo>
                  <a:pt x="5942154" y="103253"/>
                </a:lnTo>
                <a:lnTo>
                  <a:pt x="5943546" y="1315687"/>
                </a:lnTo>
                <a:lnTo>
                  <a:pt x="5771939" y="1315687"/>
                </a:lnTo>
                <a:lnTo>
                  <a:pt x="5771939" y="1403590"/>
                </a:lnTo>
                <a:lnTo>
                  <a:pt x="6122127" y="1403590"/>
                </a:lnTo>
                <a:lnTo>
                  <a:pt x="6120735" y="15350"/>
                </a:lnTo>
                <a:close/>
              </a:path>
            </a:pathLst>
          </a:custGeom>
          <a:solidFill>
            <a:srgbClr val="FF57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45918" y="1557652"/>
            <a:ext cx="4901565" cy="1403985"/>
          </a:xfrm>
          <a:custGeom>
            <a:avLst/>
            <a:gdLst/>
            <a:ahLst/>
            <a:cxnLst/>
            <a:rect l="l" t="t" r="r" b="b"/>
            <a:pathLst>
              <a:path w="4901565" h="1403985">
                <a:moveTo>
                  <a:pt x="351591" y="15339"/>
                </a:moveTo>
                <a:lnTo>
                  <a:pt x="1392" y="15339"/>
                </a:lnTo>
                <a:lnTo>
                  <a:pt x="0" y="1403580"/>
                </a:lnTo>
                <a:lnTo>
                  <a:pt x="350198" y="1403580"/>
                </a:lnTo>
                <a:lnTo>
                  <a:pt x="350198" y="1315677"/>
                </a:lnTo>
                <a:lnTo>
                  <a:pt x="178591" y="1315677"/>
                </a:lnTo>
                <a:lnTo>
                  <a:pt x="178591" y="103242"/>
                </a:lnTo>
                <a:lnTo>
                  <a:pt x="351591" y="103242"/>
                </a:lnTo>
                <a:lnTo>
                  <a:pt x="351591" y="15339"/>
                </a:lnTo>
                <a:close/>
              </a:path>
              <a:path w="4901565" h="1403985">
                <a:moveTo>
                  <a:pt x="651540" y="15339"/>
                </a:moveTo>
                <a:lnTo>
                  <a:pt x="475744" y="15339"/>
                </a:lnTo>
                <a:lnTo>
                  <a:pt x="475744" y="1145462"/>
                </a:lnTo>
                <a:lnTo>
                  <a:pt x="689214" y="1145462"/>
                </a:lnTo>
                <a:lnTo>
                  <a:pt x="689214" y="559480"/>
                </a:lnTo>
                <a:lnTo>
                  <a:pt x="883145" y="559480"/>
                </a:lnTo>
                <a:lnTo>
                  <a:pt x="651540" y="15339"/>
                </a:lnTo>
                <a:close/>
              </a:path>
              <a:path w="4901565" h="1403985">
                <a:moveTo>
                  <a:pt x="1089642" y="15339"/>
                </a:moveTo>
                <a:lnTo>
                  <a:pt x="883145" y="15339"/>
                </a:lnTo>
                <a:lnTo>
                  <a:pt x="883145" y="559480"/>
                </a:lnTo>
                <a:lnTo>
                  <a:pt x="689214" y="559480"/>
                </a:lnTo>
                <a:lnTo>
                  <a:pt x="920820" y="1145462"/>
                </a:lnTo>
                <a:lnTo>
                  <a:pt x="1089642" y="1145462"/>
                </a:lnTo>
                <a:lnTo>
                  <a:pt x="1089642" y="15339"/>
                </a:lnTo>
                <a:close/>
              </a:path>
              <a:path w="4901565" h="1403985">
                <a:moveTo>
                  <a:pt x="1582140" y="0"/>
                </a:moveTo>
                <a:lnTo>
                  <a:pt x="1524114" y="2577"/>
                </a:lnTo>
                <a:lnTo>
                  <a:pt x="1471905" y="10309"/>
                </a:lnTo>
                <a:lnTo>
                  <a:pt x="1425512" y="23196"/>
                </a:lnTo>
                <a:lnTo>
                  <a:pt x="1384936" y="41238"/>
                </a:lnTo>
                <a:lnTo>
                  <a:pt x="1350174" y="64433"/>
                </a:lnTo>
                <a:lnTo>
                  <a:pt x="1321226" y="92782"/>
                </a:lnTo>
                <a:lnTo>
                  <a:pt x="1297352" y="126250"/>
                </a:lnTo>
                <a:lnTo>
                  <a:pt x="1277820" y="164792"/>
                </a:lnTo>
                <a:lnTo>
                  <a:pt x="1262630" y="208409"/>
                </a:lnTo>
                <a:lnTo>
                  <a:pt x="1251781" y="257104"/>
                </a:lnTo>
                <a:lnTo>
                  <a:pt x="1245272" y="310876"/>
                </a:lnTo>
                <a:lnTo>
                  <a:pt x="1243103" y="369726"/>
                </a:lnTo>
                <a:lnTo>
                  <a:pt x="1243103" y="789682"/>
                </a:lnTo>
                <a:lnTo>
                  <a:pt x="1245272" y="848573"/>
                </a:lnTo>
                <a:lnTo>
                  <a:pt x="1251781" y="902464"/>
                </a:lnTo>
                <a:lnTo>
                  <a:pt x="1262630" y="951355"/>
                </a:lnTo>
                <a:lnTo>
                  <a:pt x="1277820" y="995247"/>
                </a:lnTo>
                <a:lnTo>
                  <a:pt x="1297352" y="1034138"/>
                </a:lnTo>
                <a:lnTo>
                  <a:pt x="1321226" y="1068030"/>
                </a:lnTo>
                <a:lnTo>
                  <a:pt x="1350174" y="1096806"/>
                </a:lnTo>
                <a:lnTo>
                  <a:pt x="1384936" y="1120349"/>
                </a:lnTo>
                <a:lnTo>
                  <a:pt x="1425512" y="1138661"/>
                </a:lnTo>
                <a:lnTo>
                  <a:pt x="1471905" y="1151741"/>
                </a:lnTo>
                <a:lnTo>
                  <a:pt x="1524114" y="1159589"/>
                </a:lnTo>
                <a:lnTo>
                  <a:pt x="1582140" y="1162205"/>
                </a:lnTo>
                <a:lnTo>
                  <a:pt x="1640600" y="1159589"/>
                </a:lnTo>
                <a:lnTo>
                  <a:pt x="1693208" y="1151741"/>
                </a:lnTo>
                <a:lnTo>
                  <a:pt x="1739966" y="1138661"/>
                </a:lnTo>
                <a:lnTo>
                  <a:pt x="1780873" y="1120349"/>
                </a:lnTo>
                <a:lnTo>
                  <a:pt x="1815930" y="1096806"/>
                </a:lnTo>
                <a:lnTo>
                  <a:pt x="1845137" y="1068030"/>
                </a:lnTo>
                <a:lnTo>
                  <a:pt x="1869216" y="1034138"/>
                </a:lnTo>
                <a:lnTo>
                  <a:pt x="1888921" y="995247"/>
                </a:lnTo>
                <a:lnTo>
                  <a:pt x="1892494" y="985017"/>
                </a:lnTo>
                <a:lnTo>
                  <a:pt x="1582140" y="985017"/>
                </a:lnTo>
                <a:lnTo>
                  <a:pt x="1557977" y="982792"/>
                </a:lnTo>
                <a:lnTo>
                  <a:pt x="1523796" y="965001"/>
                </a:lnTo>
                <a:lnTo>
                  <a:pt x="1507052" y="930037"/>
                </a:lnTo>
                <a:lnTo>
                  <a:pt x="1499382" y="881554"/>
                </a:lnTo>
                <a:lnTo>
                  <a:pt x="1498425" y="852466"/>
                </a:lnTo>
                <a:lnTo>
                  <a:pt x="1498425" y="308336"/>
                </a:lnTo>
                <a:lnTo>
                  <a:pt x="1502611" y="253404"/>
                </a:lnTo>
                <a:lnTo>
                  <a:pt x="1515168" y="211375"/>
                </a:lnTo>
                <a:lnTo>
                  <a:pt x="1559118" y="178018"/>
                </a:lnTo>
                <a:lnTo>
                  <a:pt x="1582140" y="175795"/>
                </a:lnTo>
                <a:lnTo>
                  <a:pt x="1892465" y="175795"/>
                </a:lnTo>
                <a:lnTo>
                  <a:pt x="1888921" y="165723"/>
                </a:lnTo>
                <a:lnTo>
                  <a:pt x="1869216" y="127119"/>
                </a:lnTo>
                <a:lnTo>
                  <a:pt x="1845137" y="93473"/>
                </a:lnTo>
                <a:lnTo>
                  <a:pt x="1815930" y="64917"/>
                </a:lnTo>
                <a:lnTo>
                  <a:pt x="1780873" y="41550"/>
                </a:lnTo>
                <a:lnTo>
                  <a:pt x="1739966" y="23373"/>
                </a:lnTo>
                <a:lnTo>
                  <a:pt x="1693208" y="10389"/>
                </a:lnTo>
                <a:lnTo>
                  <a:pt x="1640600" y="2597"/>
                </a:lnTo>
                <a:lnTo>
                  <a:pt x="1582140" y="0"/>
                </a:lnTo>
                <a:close/>
              </a:path>
              <a:path w="4901565" h="1403985">
                <a:moveTo>
                  <a:pt x="1892465" y="175795"/>
                </a:moveTo>
                <a:lnTo>
                  <a:pt x="1582140" y="175795"/>
                </a:lnTo>
                <a:lnTo>
                  <a:pt x="1606378" y="177978"/>
                </a:lnTo>
                <a:lnTo>
                  <a:pt x="1626085" y="184521"/>
                </a:lnTo>
                <a:lnTo>
                  <a:pt x="1659222" y="229859"/>
                </a:lnTo>
                <a:lnTo>
                  <a:pt x="1667593" y="278690"/>
                </a:lnTo>
                <a:lnTo>
                  <a:pt x="1668640" y="308336"/>
                </a:lnTo>
                <a:lnTo>
                  <a:pt x="1668640" y="852466"/>
                </a:lnTo>
                <a:lnTo>
                  <a:pt x="1664454" y="907410"/>
                </a:lnTo>
                <a:lnTo>
                  <a:pt x="1651897" y="949437"/>
                </a:lnTo>
                <a:lnTo>
                  <a:pt x="1606378" y="982792"/>
                </a:lnTo>
                <a:lnTo>
                  <a:pt x="1582140" y="985017"/>
                </a:lnTo>
                <a:lnTo>
                  <a:pt x="1892494" y="985017"/>
                </a:lnTo>
                <a:lnTo>
                  <a:pt x="1904249" y="951355"/>
                </a:lnTo>
                <a:lnTo>
                  <a:pt x="1915200" y="902464"/>
                </a:lnTo>
                <a:lnTo>
                  <a:pt x="1921771" y="848573"/>
                </a:lnTo>
                <a:lnTo>
                  <a:pt x="1923962" y="789682"/>
                </a:lnTo>
                <a:lnTo>
                  <a:pt x="1923962" y="369726"/>
                </a:lnTo>
                <a:lnTo>
                  <a:pt x="1921771" y="311287"/>
                </a:lnTo>
                <a:lnTo>
                  <a:pt x="1915200" y="257806"/>
                </a:lnTo>
                <a:lnTo>
                  <a:pt x="1904249" y="209285"/>
                </a:lnTo>
                <a:lnTo>
                  <a:pt x="1892465" y="175795"/>
                </a:lnTo>
                <a:close/>
              </a:path>
              <a:path w="4901565" h="1403985">
                <a:moveTo>
                  <a:pt x="2264391" y="771547"/>
                </a:moveTo>
                <a:lnTo>
                  <a:pt x="2050921" y="803640"/>
                </a:lnTo>
                <a:lnTo>
                  <a:pt x="2054811" y="863156"/>
                </a:lnTo>
                <a:lnTo>
                  <a:pt x="2062774" y="917048"/>
                </a:lnTo>
                <a:lnTo>
                  <a:pt x="2074808" y="965318"/>
                </a:lnTo>
                <a:lnTo>
                  <a:pt x="2090914" y="1007967"/>
                </a:lnTo>
                <a:lnTo>
                  <a:pt x="2111091" y="1044996"/>
                </a:lnTo>
                <a:lnTo>
                  <a:pt x="2135338" y="1076407"/>
                </a:lnTo>
                <a:lnTo>
                  <a:pt x="2170180" y="1107295"/>
                </a:lnTo>
                <a:lnTo>
                  <a:pt x="2211670" y="1131319"/>
                </a:lnTo>
                <a:lnTo>
                  <a:pt x="2259805" y="1148478"/>
                </a:lnTo>
                <a:lnTo>
                  <a:pt x="2314585" y="1158773"/>
                </a:lnTo>
                <a:lnTo>
                  <a:pt x="2376011" y="1162205"/>
                </a:lnTo>
                <a:lnTo>
                  <a:pt x="2418650" y="1159851"/>
                </a:lnTo>
                <a:lnTo>
                  <a:pt x="2458673" y="1152789"/>
                </a:lnTo>
                <a:lnTo>
                  <a:pt x="2496082" y="1141019"/>
                </a:lnTo>
                <a:lnTo>
                  <a:pt x="2530875" y="1124541"/>
                </a:lnTo>
                <a:lnTo>
                  <a:pt x="2590347" y="1080066"/>
                </a:lnTo>
                <a:lnTo>
                  <a:pt x="2634820" y="1021989"/>
                </a:lnTo>
                <a:lnTo>
                  <a:pt x="2656301" y="972462"/>
                </a:lnTo>
                <a:lnTo>
                  <a:pt x="2363456" y="972462"/>
                </a:lnTo>
                <a:lnTo>
                  <a:pt x="2340555" y="969542"/>
                </a:lnTo>
                <a:lnTo>
                  <a:pt x="2303927" y="946174"/>
                </a:lnTo>
                <a:lnTo>
                  <a:pt x="2279430" y="898563"/>
                </a:lnTo>
                <a:lnTo>
                  <a:pt x="2266523" y="821480"/>
                </a:lnTo>
                <a:lnTo>
                  <a:pt x="2264391" y="771547"/>
                </a:lnTo>
                <a:close/>
              </a:path>
              <a:path w="4901565" h="1403985">
                <a:moveTo>
                  <a:pt x="2369037" y="0"/>
                </a:moveTo>
                <a:lnTo>
                  <a:pt x="2312415" y="3070"/>
                </a:lnTo>
                <a:lnTo>
                  <a:pt x="2260874" y="12280"/>
                </a:lnTo>
                <a:lnTo>
                  <a:pt x="2214413" y="27629"/>
                </a:lnTo>
                <a:lnTo>
                  <a:pt x="2173032" y="49112"/>
                </a:lnTo>
                <a:lnTo>
                  <a:pt x="2136730" y="76730"/>
                </a:lnTo>
                <a:lnTo>
                  <a:pt x="2106336" y="110053"/>
                </a:lnTo>
                <a:lnTo>
                  <a:pt x="2082701" y="148618"/>
                </a:lnTo>
                <a:lnTo>
                  <a:pt x="2065823" y="192426"/>
                </a:lnTo>
                <a:lnTo>
                  <a:pt x="2055699" y="241480"/>
                </a:lnTo>
                <a:lnTo>
                  <a:pt x="2052324" y="295781"/>
                </a:lnTo>
                <a:lnTo>
                  <a:pt x="2054808" y="341611"/>
                </a:lnTo>
                <a:lnTo>
                  <a:pt x="2062261" y="384208"/>
                </a:lnTo>
                <a:lnTo>
                  <a:pt x="2074685" y="423577"/>
                </a:lnTo>
                <a:lnTo>
                  <a:pt x="2092082" y="459724"/>
                </a:lnTo>
                <a:lnTo>
                  <a:pt x="2114015" y="493775"/>
                </a:lnTo>
                <a:lnTo>
                  <a:pt x="2140044" y="526867"/>
                </a:lnTo>
                <a:lnTo>
                  <a:pt x="2170173" y="558999"/>
                </a:lnTo>
                <a:lnTo>
                  <a:pt x="2204404" y="590170"/>
                </a:lnTo>
                <a:lnTo>
                  <a:pt x="2302066" y="675277"/>
                </a:lnTo>
                <a:lnTo>
                  <a:pt x="2332012" y="702052"/>
                </a:lnTo>
                <a:lnTo>
                  <a:pt x="2379099" y="752980"/>
                </a:lnTo>
                <a:lnTo>
                  <a:pt x="2409361" y="801985"/>
                </a:lnTo>
                <a:lnTo>
                  <a:pt x="2424363" y="858492"/>
                </a:lnTo>
                <a:lnTo>
                  <a:pt x="2426240" y="890140"/>
                </a:lnTo>
                <a:lnTo>
                  <a:pt x="2422315" y="926163"/>
                </a:lnTo>
                <a:lnTo>
                  <a:pt x="2410543" y="951888"/>
                </a:lnTo>
                <a:lnTo>
                  <a:pt x="2390923" y="967319"/>
                </a:lnTo>
                <a:lnTo>
                  <a:pt x="2363456" y="972462"/>
                </a:lnTo>
                <a:lnTo>
                  <a:pt x="2656301" y="972462"/>
                </a:lnTo>
                <a:lnTo>
                  <a:pt x="2662545" y="953447"/>
                </a:lnTo>
                <a:lnTo>
                  <a:pt x="2669480" y="916431"/>
                </a:lnTo>
                <a:lnTo>
                  <a:pt x="2671792" y="877585"/>
                </a:lnTo>
                <a:lnTo>
                  <a:pt x="2668916" y="825003"/>
                </a:lnTo>
                <a:lnTo>
                  <a:pt x="2660285" y="776083"/>
                </a:lnTo>
                <a:lnTo>
                  <a:pt x="2645898" y="730827"/>
                </a:lnTo>
                <a:lnTo>
                  <a:pt x="2625752" y="689235"/>
                </a:lnTo>
                <a:lnTo>
                  <a:pt x="2600379" y="649991"/>
                </a:lnTo>
                <a:lnTo>
                  <a:pt x="2570294" y="611795"/>
                </a:lnTo>
                <a:lnTo>
                  <a:pt x="2535500" y="574648"/>
                </a:lnTo>
                <a:lnTo>
                  <a:pt x="2495997" y="538549"/>
                </a:lnTo>
                <a:lnTo>
                  <a:pt x="2402523" y="456226"/>
                </a:lnTo>
                <a:lnTo>
                  <a:pt x="2375873" y="431812"/>
                </a:lnTo>
                <a:lnTo>
                  <a:pt x="2334364" y="387174"/>
                </a:lnTo>
                <a:lnTo>
                  <a:pt x="2308204" y="346282"/>
                </a:lnTo>
                <a:lnTo>
                  <a:pt x="2295301" y="298146"/>
                </a:lnTo>
                <a:lnTo>
                  <a:pt x="2293761" y="271896"/>
                </a:lnTo>
                <a:lnTo>
                  <a:pt x="2293804" y="268937"/>
                </a:lnTo>
                <a:lnTo>
                  <a:pt x="2303495" y="223973"/>
                </a:lnTo>
                <a:lnTo>
                  <a:pt x="2332230" y="189570"/>
                </a:lnTo>
                <a:lnTo>
                  <a:pt x="2360661" y="182769"/>
                </a:lnTo>
                <a:lnTo>
                  <a:pt x="2627299" y="182769"/>
                </a:lnTo>
                <a:lnTo>
                  <a:pt x="2625106" y="174738"/>
                </a:lnTo>
                <a:lnTo>
                  <a:pt x="2608393" y="132489"/>
                </a:lnTo>
                <a:lnTo>
                  <a:pt x="2587387" y="93473"/>
                </a:lnTo>
                <a:lnTo>
                  <a:pt x="2560121" y="59828"/>
                </a:lnTo>
                <a:lnTo>
                  <a:pt x="2524651" y="33656"/>
                </a:lnTo>
                <a:lnTo>
                  <a:pt x="2480980" y="14959"/>
                </a:lnTo>
                <a:lnTo>
                  <a:pt x="2429108" y="3740"/>
                </a:lnTo>
                <a:lnTo>
                  <a:pt x="2369037" y="0"/>
                </a:lnTo>
                <a:close/>
              </a:path>
              <a:path w="4901565" h="1403985">
                <a:moveTo>
                  <a:pt x="2627299" y="182769"/>
                </a:moveTo>
                <a:lnTo>
                  <a:pt x="2360661" y="182769"/>
                </a:lnTo>
                <a:lnTo>
                  <a:pt x="2381018" y="185168"/>
                </a:lnTo>
                <a:lnTo>
                  <a:pt x="2397454" y="192363"/>
                </a:lnTo>
                <a:lnTo>
                  <a:pt x="2424531" y="243424"/>
                </a:lnTo>
                <a:lnTo>
                  <a:pt x="2432550" y="306553"/>
                </a:lnTo>
                <a:lnTo>
                  <a:pt x="2434606" y="347403"/>
                </a:lnTo>
                <a:lnTo>
                  <a:pt x="2649469" y="320890"/>
                </a:lnTo>
                <a:lnTo>
                  <a:pt x="2645647" y="268937"/>
                </a:lnTo>
                <a:lnTo>
                  <a:pt x="2637525" y="220220"/>
                </a:lnTo>
                <a:lnTo>
                  <a:pt x="2627299" y="182769"/>
                </a:lnTo>
                <a:close/>
              </a:path>
              <a:path w="4901565" h="1403985">
                <a:moveTo>
                  <a:pt x="2959208" y="771547"/>
                </a:moveTo>
                <a:lnTo>
                  <a:pt x="2745748" y="803640"/>
                </a:lnTo>
                <a:lnTo>
                  <a:pt x="2749634" y="863156"/>
                </a:lnTo>
                <a:lnTo>
                  <a:pt x="2757593" y="917048"/>
                </a:lnTo>
                <a:lnTo>
                  <a:pt x="2769626" y="965318"/>
                </a:lnTo>
                <a:lnTo>
                  <a:pt x="2785731" y="1007967"/>
                </a:lnTo>
                <a:lnTo>
                  <a:pt x="2805907" y="1044996"/>
                </a:lnTo>
                <a:lnTo>
                  <a:pt x="2830154" y="1076407"/>
                </a:lnTo>
                <a:lnTo>
                  <a:pt x="2864997" y="1107295"/>
                </a:lnTo>
                <a:lnTo>
                  <a:pt x="2906486" y="1131319"/>
                </a:lnTo>
                <a:lnTo>
                  <a:pt x="2954621" y="1148478"/>
                </a:lnTo>
                <a:lnTo>
                  <a:pt x="3009402" y="1158773"/>
                </a:lnTo>
                <a:lnTo>
                  <a:pt x="3070827" y="1162205"/>
                </a:lnTo>
                <a:lnTo>
                  <a:pt x="3113466" y="1159851"/>
                </a:lnTo>
                <a:lnTo>
                  <a:pt x="3153490" y="1152789"/>
                </a:lnTo>
                <a:lnTo>
                  <a:pt x="3190898" y="1141019"/>
                </a:lnTo>
                <a:lnTo>
                  <a:pt x="3225692" y="1124541"/>
                </a:lnTo>
                <a:lnTo>
                  <a:pt x="3285164" y="1080066"/>
                </a:lnTo>
                <a:lnTo>
                  <a:pt x="3329636" y="1021989"/>
                </a:lnTo>
                <a:lnTo>
                  <a:pt x="3351118" y="972462"/>
                </a:lnTo>
                <a:lnTo>
                  <a:pt x="3058273" y="972462"/>
                </a:lnTo>
                <a:lnTo>
                  <a:pt x="3035373" y="969542"/>
                </a:lnTo>
                <a:lnTo>
                  <a:pt x="2998748" y="946174"/>
                </a:lnTo>
                <a:lnTo>
                  <a:pt x="2974246" y="898563"/>
                </a:lnTo>
                <a:lnTo>
                  <a:pt x="2961340" y="821480"/>
                </a:lnTo>
                <a:lnTo>
                  <a:pt x="2959208" y="771547"/>
                </a:lnTo>
                <a:close/>
              </a:path>
              <a:path w="4901565" h="1403985">
                <a:moveTo>
                  <a:pt x="3063854" y="0"/>
                </a:moveTo>
                <a:lnTo>
                  <a:pt x="3007232" y="3070"/>
                </a:lnTo>
                <a:lnTo>
                  <a:pt x="2955691" y="12280"/>
                </a:lnTo>
                <a:lnTo>
                  <a:pt x="2909230" y="27629"/>
                </a:lnTo>
                <a:lnTo>
                  <a:pt x="2867849" y="49112"/>
                </a:lnTo>
                <a:lnTo>
                  <a:pt x="2831547" y="76730"/>
                </a:lnTo>
                <a:lnTo>
                  <a:pt x="2801153" y="110053"/>
                </a:lnTo>
                <a:lnTo>
                  <a:pt x="2777518" y="148618"/>
                </a:lnTo>
                <a:lnTo>
                  <a:pt x="2760640" y="192426"/>
                </a:lnTo>
                <a:lnTo>
                  <a:pt x="2750515" y="241480"/>
                </a:lnTo>
                <a:lnTo>
                  <a:pt x="2747141" y="295781"/>
                </a:lnTo>
                <a:lnTo>
                  <a:pt x="2749626" y="341611"/>
                </a:lnTo>
                <a:lnTo>
                  <a:pt x="2757082" y="384208"/>
                </a:lnTo>
                <a:lnTo>
                  <a:pt x="2769506" y="423577"/>
                </a:lnTo>
                <a:lnTo>
                  <a:pt x="2786899" y="459724"/>
                </a:lnTo>
                <a:lnTo>
                  <a:pt x="2808831" y="493775"/>
                </a:lnTo>
                <a:lnTo>
                  <a:pt x="2834861" y="526867"/>
                </a:lnTo>
                <a:lnTo>
                  <a:pt x="2864990" y="558999"/>
                </a:lnTo>
                <a:lnTo>
                  <a:pt x="2899220" y="590170"/>
                </a:lnTo>
                <a:lnTo>
                  <a:pt x="2996882" y="675277"/>
                </a:lnTo>
                <a:lnTo>
                  <a:pt x="3026828" y="702052"/>
                </a:lnTo>
                <a:lnTo>
                  <a:pt x="3073916" y="752980"/>
                </a:lnTo>
                <a:lnTo>
                  <a:pt x="3104177" y="801985"/>
                </a:lnTo>
                <a:lnTo>
                  <a:pt x="3119180" y="858492"/>
                </a:lnTo>
                <a:lnTo>
                  <a:pt x="3121056" y="890140"/>
                </a:lnTo>
                <a:lnTo>
                  <a:pt x="3117132" y="926163"/>
                </a:lnTo>
                <a:lnTo>
                  <a:pt x="3105359" y="951888"/>
                </a:lnTo>
                <a:lnTo>
                  <a:pt x="3085739" y="967319"/>
                </a:lnTo>
                <a:lnTo>
                  <a:pt x="3058273" y="972462"/>
                </a:lnTo>
                <a:lnTo>
                  <a:pt x="3351118" y="972462"/>
                </a:lnTo>
                <a:lnTo>
                  <a:pt x="3357362" y="953447"/>
                </a:lnTo>
                <a:lnTo>
                  <a:pt x="3364297" y="916431"/>
                </a:lnTo>
                <a:lnTo>
                  <a:pt x="3366609" y="877585"/>
                </a:lnTo>
                <a:lnTo>
                  <a:pt x="3363732" y="825003"/>
                </a:lnTo>
                <a:lnTo>
                  <a:pt x="3355102" y="776083"/>
                </a:lnTo>
                <a:lnTo>
                  <a:pt x="3340714" y="730827"/>
                </a:lnTo>
                <a:lnTo>
                  <a:pt x="3320569" y="689235"/>
                </a:lnTo>
                <a:lnTo>
                  <a:pt x="3295195" y="649991"/>
                </a:lnTo>
                <a:lnTo>
                  <a:pt x="3265111" y="611795"/>
                </a:lnTo>
                <a:lnTo>
                  <a:pt x="3230317" y="574648"/>
                </a:lnTo>
                <a:lnTo>
                  <a:pt x="3190813" y="538549"/>
                </a:lnTo>
                <a:lnTo>
                  <a:pt x="3097340" y="456226"/>
                </a:lnTo>
                <a:lnTo>
                  <a:pt x="3070690" y="431812"/>
                </a:lnTo>
                <a:lnTo>
                  <a:pt x="3029185" y="387174"/>
                </a:lnTo>
                <a:lnTo>
                  <a:pt x="3003025" y="346282"/>
                </a:lnTo>
                <a:lnTo>
                  <a:pt x="2990118" y="298146"/>
                </a:lnTo>
                <a:lnTo>
                  <a:pt x="2988577" y="271896"/>
                </a:lnTo>
                <a:lnTo>
                  <a:pt x="2988621" y="268937"/>
                </a:lnTo>
                <a:lnTo>
                  <a:pt x="2998312" y="223973"/>
                </a:lnTo>
                <a:lnTo>
                  <a:pt x="3027046" y="189570"/>
                </a:lnTo>
                <a:lnTo>
                  <a:pt x="3055477" y="182769"/>
                </a:lnTo>
                <a:lnTo>
                  <a:pt x="3322116" y="182769"/>
                </a:lnTo>
                <a:lnTo>
                  <a:pt x="3319923" y="174738"/>
                </a:lnTo>
                <a:lnTo>
                  <a:pt x="3303209" y="132489"/>
                </a:lnTo>
                <a:lnTo>
                  <a:pt x="3282203" y="93473"/>
                </a:lnTo>
                <a:lnTo>
                  <a:pt x="3254937" y="59828"/>
                </a:lnTo>
                <a:lnTo>
                  <a:pt x="3219468" y="33656"/>
                </a:lnTo>
                <a:lnTo>
                  <a:pt x="3175796" y="14959"/>
                </a:lnTo>
                <a:lnTo>
                  <a:pt x="3123925" y="3740"/>
                </a:lnTo>
                <a:lnTo>
                  <a:pt x="3063854" y="0"/>
                </a:lnTo>
                <a:close/>
              </a:path>
              <a:path w="4901565" h="1403985">
                <a:moveTo>
                  <a:pt x="3322116" y="182769"/>
                </a:moveTo>
                <a:lnTo>
                  <a:pt x="3055477" y="182769"/>
                </a:lnTo>
                <a:lnTo>
                  <a:pt x="3075835" y="185168"/>
                </a:lnTo>
                <a:lnTo>
                  <a:pt x="3092271" y="192363"/>
                </a:lnTo>
                <a:lnTo>
                  <a:pt x="3119348" y="243424"/>
                </a:lnTo>
                <a:lnTo>
                  <a:pt x="3127367" y="306553"/>
                </a:lnTo>
                <a:lnTo>
                  <a:pt x="3129423" y="347403"/>
                </a:lnTo>
                <a:lnTo>
                  <a:pt x="3344285" y="320890"/>
                </a:lnTo>
                <a:lnTo>
                  <a:pt x="3340463" y="268937"/>
                </a:lnTo>
                <a:lnTo>
                  <a:pt x="3332342" y="220220"/>
                </a:lnTo>
                <a:lnTo>
                  <a:pt x="3322116" y="182769"/>
                </a:lnTo>
                <a:close/>
              </a:path>
              <a:path w="4901565" h="1403985">
                <a:moveTo>
                  <a:pt x="3811674" y="0"/>
                </a:moveTo>
                <a:lnTo>
                  <a:pt x="3753652" y="2577"/>
                </a:lnTo>
                <a:lnTo>
                  <a:pt x="3701446" y="10309"/>
                </a:lnTo>
                <a:lnTo>
                  <a:pt x="3655056" y="23196"/>
                </a:lnTo>
                <a:lnTo>
                  <a:pt x="3614480" y="41238"/>
                </a:lnTo>
                <a:lnTo>
                  <a:pt x="3579719" y="64433"/>
                </a:lnTo>
                <a:lnTo>
                  <a:pt x="3550771" y="92782"/>
                </a:lnTo>
                <a:lnTo>
                  <a:pt x="3526892" y="126250"/>
                </a:lnTo>
                <a:lnTo>
                  <a:pt x="3507357" y="164792"/>
                </a:lnTo>
                <a:lnTo>
                  <a:pt x="3492165" y="208409"/>
                </a:lnTo>
                <a:lnTo>
                  <a:pt x="3481316" y="257104"/>
                </a:lnTo>
                <a:lnTo>
                  <a:pt x="3474807" y="310876"/>
                </a:lnTo>
                <a:lnTo>
                  <a:pt x="3472637" y="369726"/>
                </a:lnTo>
                <a:lnTo>
                  <a:pt x="3472637" y="789682"/>
                </a:lnTo>
                <a:lnTo>
                  <a:pt x="3474807" y="848573"/>
                </a:lnTo>
                <a:lnTo>
                  <a:pt x="3481316" y="902464"/>
                </a:lnTo>
                <a:lnTo>
                  <a:pt x="3492165" y="951355"/>
                </a:lnTo>
                <a:lnTo>
                  <a:pt x="3507357" y="995247"/>
                </a:lnTo>
                <a:lnTo>
                  <a:pt x="3526892" y="1034138"/>
                </a:lnTo>
                <a:lnTo>
                  <a:pt x="3550771" y="1068030"/>
                </a:lnTo>
                <a:lnTo>
                  <a:pt x="3579719" y="1096806"/>
                </a:lnTo>
                <a:lnTo>
                  <a:pt x="3614480" y="1120349"/>
                </a:lnTo>
                <a:lnTo>
                  <a:pt x="3655056" y="1138661"/>
                </a:lnTo>
                <a:lnTo>
                  <a:pt x="3701446" y="1151741"/>
                </a:lnTo>
                <a:lnTo>
                  <a:pt x="3753652" y="1159589"/>
                </a:lnTo>
                <a:lnTo>
                  <a:pt x="3811674" y="1162205"/>
                </a:lnTo>
                <a:lnTo>
                  <a:pt x="3870138" y="1159589"/>
                </a:lnTo>
                <a:lnTo>
                  <a:pt x="3922747" y="1151741"/>
                </a:lnTo>
                <a:lnTo>
                  <a:pt x="3969504" y="1138661"/>
                </a:lnTo>
                <a:lnTo>
                  <a:pt x="4010410" y="1120349"/>
                </a:lnTo>
                <a:lnTo>
                  <a:pt x="4045465" y="1096806"/>
                </a:lnTo>
                <a:lnTo>
                  <a:pt x="4074671" y="1068030"/>
                </a:lnTo>
                <a:lnTo>
                  <a:pt x="4098755" y="1034138"/>
                </a:lnTo>
                <a:lnTo>
                  <a:pt x="4118462" y="995247"/>
                </a:lnTo>
                <a:lnTo>
                  <a:pt x="4122036" y="985017"/>
                </a:lnTo>
                <a:lnTo>
                  <a:pt x="3811674" y="985017"/>
                </a:lnTo>
                <a:lnTo>
                  <a:pt x="3787512" y="982792"/>
                </a:lnTo>
                <a:lnTo>
                  <a:pt x="3753330" y="965001"/>
                </a:lnTo>
                <a:lnTo>
                  <a:pt x="3736586" y="930037"/>
                </a:lnTo>
                <a:lnTo>
                  <a:pt x="3728916" y="881554"/>
                </a:lnTo>
                <a:lnTo>
                  <a:pt x="3727959" y="852466"/>
                </a:lnTo>
                <a:lnTo>
                  <a:pt x="3727959" y="308336"/>
                </a:lnTo>
                <a:lnTo>
                  <a:pt x="3732145" y="253404"/>
                </a:lnTo>
                <a:lnTo>
                  <a:pt x="3744702" y="211375"/>
                </a:lnTo>
                <a:lnTo>
                  <a:pt x="3788652" y="178018"/>
                </a:lnTo>
                <a:lnTo>
                  <a:pt x="3811674" y="175795"/>
                </a:lnTo>
                <a:lnTo>
                  <a:pt x="4122007" y="175795"/>
                </a:lnTo>
                <a:lnTo>
                  <a:pt x="4118462" y="165723"/>
                </a:lnTo>
                <a:lnTo>
                  <a:pt x="4098755" y="127119"/>
                </a:lnTo>
                <a:lnTo>
                  <a:pt x="4074671" y="93473"/>
                </a:lnTo>
                <a:lnTo>
                  <a:pt x="4045465" y="64917"/>
                </a:lnTo>
                <a:lnTo>
                  <a:pt x="4010410" y="41550"/>
                </a:lnTo>
                <a:lnTo>
                  <a:pt x="3969504" y="23373"/>
                </a:lnTo>
                <a:lnTo>
                  <a:pt x="3922747" y="10389"/>
                </a:lnTo>
                <a:lnTo>
                  <a:pt x="3870138" y="2597"/>
                </a:lnTo>
                <a:lnTo>
                  <a:pt x="3811674" y="0"/>
                </a:lnTo>
                <a:close/>
              </a:path>
              <a:path w="4901565" h="1403985">
                <a:moveTo>
                  <a:pt x="4122007" y="175795"/>
                </a:moveTo>
                <a:lnTo>
                  <a:pt x="3811674" y="175795"/>
                </a:lnTo>
                <a:lnTo>
                  <a:pt x="3835913" y="177978"/>
                </a:lnTo>
                <a:lnTo>
                  <a:pt x="3855619" y="184521"/>
                </a:lnTo>
                <a:lnTo>
                  <a:pt x="3888756" y="229859"/>
                </a:lnTo>
                <a:lnTo>
                  <a:pt x="3897128" y="278690"/>
                </a:lnTo>
                <a:lnTo>
                  <a:pt x="3898174" y="308336"/>
                </a:lnTo>
                <a:lnTo>
                  <a:pt x="3898174" y="852466"/>
                </a:lnTo>
                <a:lnTo>
                  <a:pt x="3893988" y="907410"/>
                </a:lnTo>
                <a:lnTo>
                  <a:pt x="3881431" y="949437"/>
                </a:lnTo>
                <a:lnTo>
                  <a:pt x="3835913" y="982792"/>
                </a:lnTo>
                <a:lnTo>
                  <a:pt x="3811674" y="985017"/>
                </a:lnTo>
                <a:lnTo>
                  <a:pt x="4122036" y="985017"/>
                </a:lnTo>
                <a:lnTo>
                  <a:pt x="4133792" y="951355"/>
                </a:lnTo>
                <a:lnTo>
                  <a:pt x="4144744" y="902464"/>
                </a:lnTo>
                <a:lnTo>
                  <a:pt x="4151316" y="848573"/>
                </a:lnTo>
                <a:lnTo>
                  <a:pt x="4153507" y="789682"/>
                </a:lnTo>
                <a:lnTo>
                  <a:pt x="4153507" y="369726"/>
                </a:lnTo>
                <a:lnTo>
                  <a:pt x="4151316" y="311287"/>
                </a:lnTo>
                <a:lnTo>
                  <a:pt x="4144744" y="257806"/>
                </a:lnTo>
                <a:lnTo>
                  <a:pt x="4133792" y="209285"/>
                </a:lnTo>
                <a:lnTo>
                  <a:pt x="4122007" y="175795"/>
                </a:lnTo>
                <a:close/>
              </a:path>
              <a:path w="4901565" h="1403985">
                <a:moveTo>
                  <a:pt x="4493936" y="771547"/>
                </a:moveTo>
                <a:lnTo>
                  <a:pt x="4280466" y="803640"/>
                </a:lnTo>
                <a:lnTo>
                  <a:pt x="4284356" y="863156"/>
                </a:lnTo>
                <a:lnTo>
                  <a:pt x="4292318" y="917048"/>
                </a:lnTo>
                <a:lnTo>
                  <a:pt x="4304351" y="965318"/>
                </a:lnTo>
                <a:lnTo>
                  <a:pt x="4320456" y="1007967"/>
                </a:lnTo>
                <a:lnTo>
                  <a:pt x="4340629" y="1044996"/>
                </a:lnTo>
                <a:lnTo>
                  <a:pt x="4364872" y="1076407"/>
                </a:lnTo>
                <a:lnTo>
                  <a:pt x="4399720" y="1107295"/>
                </a:lnTo>
                <a:lnTo>
                  <a:pt x="4441211" y="1131319"/>
                </a:lnTo>
                <a:lnTo>
                  <a:pt x="4489347" y="1148478"/>
                </a:lnTo>
                <a:lnTo>
                  <a:pt x="4544125" y="1158773"/>
                </a:lnTo>
                <a:lnTo>
                  <a:pt x="4605545" y="1162205"/>
                </a:lnTo>
                <a:lnTo>
                  <a:pt x="4648190" y="1159851"/>
                </a:lnTo>
                <a:lnTo>
                  <a:pt x="4688217" y="1152789"/>
                </a:lnTo>
                <a:lnTo>
                  <a:pt x="4725626" y="1141019"/>
                </a:lnTo>
                <a:lnTo>
                  <a:pt x="4760420" y="1124541"/>
                </a:lnTo>
                <a:lnTo>
                  <a:pt x="4819888" y="1080066"/>
                </a:lnTo>
                <a:lnTo>
                  <a:pt x="4864364" y="1021989"/>
                </a:lnTo>
                <a:lnTo>
                  <a:pt x="4885842" y="972462"/>
                </a:lnTo>
                <a:lnTo>
                  <a:pt x="4592991" y="972462"/>
                </a:lnTo>
                <a:lnTo>
                  <a:pt x="4570095" y="969542"/>
                </a:lnTo>
                <a:lnTo>
                  <a:pt x="4533472" y="946174"/>
                </a:lnTo>
                <a:lnTo>
                  <a:pt x="4508968" y="898563"/>
                </a:lnTo>
                <a:lnTo>
                  <a:pt x="4496062" y="821480"/>
                </a:lnTo>
                <a:lnTo>
                  <a:pt x="4493936" y="771547"/>
                </a:lnTo>
                <a:close/>
              </a:path>
              <a:path w="4901565" h="1403985">
                <a:moveTo>
                  <a:pt x="4598572" y="0"/>
                </a:moveTo>
                <a:lnTo>
                  <a:pt x="4541950" y="3070"/>
                </a:lnTo>
                <a:lnTo>
                  <a:pt x="4490409" y="12280"/>
                </a:lnTo>
                <a:lnTo>
                  <a:pt x="4443950" y="27629"/>
                </a:lnTo>
                <a:lnTo>
                  <a:pt x="4402572" y="49112"/>
                </a:lnTo>
                <a:lnTo>
                  <a:pt x="4366275" y="76730"/>
                </a:lnTo>
                <a:lnTo>
                  <a:pt x="4335880" y="110053"/>
                </a:lnTo>
                <a:lnTo>
                  <a:pt x="4312242" y="148618"/>
                </a:lnTo>
                <a:lnTo>
                  <a:pt x="4295361" y="192426"/>
                </a:lnTo>
                <a:lnTo>
                  <a:pt x="4285234" y="241480"/>
                </a:lnTo>
                <a:lnTo>
                  <a:pt x="4281859" y="295781"/>
                </a:lnTo>
                <a:lnTo>
                  <a:pt x="4284344" y="341611"/>
                </a:lnTo>
                <a:lnTo>
                  <a:pt x="4291801" y="384208"/>
                </a:lnTo>
                <a:lnTo>
                  <a:pt x="4304228" y="423577"/>
                </a:lnTo>
                <a:lnTo>
                  <a:pt x="4321627" y="459724"/>
                </a:lnTo>
                <a:lnTo>
                  <a:pt x="4343553" y="493775"/>
                </a:lnTo>
                <a:lnTo>
                  <a:pt x="4369580" y="526867"/>
                </a:lnTo>
                <a:lnTo>
                  <a:pt x="4399708" y="558999"/>
                </a:lnTo>
                <a:lnTo>
                  <a:pt x="4433938" y="590170"/>
                </a:lnTo>
                <a:lnTo>
                  <a:pt x="4531600" y="675277"/>
                </a:lnTo>
                <a:lnTo>
                  <a:pt x="4561546" y="702052"/>
                </a:lnTo>
                <a:lnTo>
                  <a:pt x="4608633" y="752980"/>
                </a:lnTo>
                <a:lnTo>
                  <a:pt x="4638899" y="801985"/>
                </a:lnTo>
                <a:lnTo>
                  <a:pt x="4653899" y="858492"/>
                </a:lnTo>
                <a:lnTo>
                  <a:pt x="4655774" y="890140"/>
                </a:lnTo>
                <a:lnTo>
                  <a:pt x="4651851" y="926163"/>
                </a:lnTo>
                <a:lnTo>
                  <a:pt x="4640081" y="951888"/>
                </a:lnTo>
                <a:lnTo>
                  <a:pt x="4620461" y="967319"/>
                </a:lnTo>
                <a:lnTo>
                  <a:pt x="4592991" y="972462"/>
                </a:lnTo>
                <a:lnTo>
                  <a:pt x="4885842" y="972462"/>
                </a:lnTo>
                <a:lnTo>
                  <a:pt x="4892086" y="953447"/>
                </a:lnTo>
                <a:lnTo>
                  <a:pt x="4899023" y="916431"/>
                </a:lnTo>
                <a:lnTo>
                  <a:pt x="4901337" y="877585"/>
                </a:lnTo>
                <a:lnTo>
                  <a:pt x="4898459" y="825003"/>
                </a:lnTo>
                <a:lnTo>
                  <a:pt x="4889826" y="776083"/>
                </a:lnTo>
                <a:lnTo>
                  <a:pt x="4875438" y="730827"/>
                </a:lnTo>
                <a:lnTo>
                  <a:pt x="4855297" y="689235"/>
                </a:lnTo>
                <a:lnTo>
                  <a:pt x="4829919" y="649991"/>
                </a:lnTo>
                <a:lnTo>
                  <a:pt x="4799835" y="611795"/>
                </a:lnTo>
                <a:lnTo>
                  <a:pt x="4765043" y="574648"/>
                </a:lnTo>
                <a:lnTo>
                  <a:pt x="4725541" y="538549"/>
                </a:lnTo>
                <a:lnTo>
                  <a:pt x="4632057" y="456226"/>
                </a:lnTo>
                <a:lnTo>
                  <a:pt x="4605413" y="431812"/>
                </a:lnTo>
                <a:lnTo>
                  <a:pt x="4563909" y="387174"/>
                </a:lnTo>
                <a:lnTo>
                  <a:pt x="4537745" y="346282"/>
                </a:lnTo>
                <a:lnTo>
                  <a:pt x="4524844" y="298146"/>
                </a:lnTo>
                <a:lnTo>
                  <a:pt x="4523305" y="271896"/>
                </a:lnTo>
                <a:lnTo>
                  <a:pt x="4523349" y="268937"/>
                </a:lnTo>
                <a:lnTo>
                  <a:pt x="4533036" y="223973"/>
                </a:lnTo>
                <a:lnTo>
                  <a:pt x="4561765" y="189570"/>
                </a:lnTo>
                <a:lnTo>
                  <a:pt x="4590205" y="182769"/>
                </a:lnTo>
                <a:lnTo>
                  <a:pt x="4856834" y="182769"/>
                </a:lnTo>
                <a:lnTo>
                  <a:pt x="4854641" y="174738"/>
                </a:lnTo>
                <a:lnTo>
                  <a:pt x="4837927" y="132489"/>
                </a:lnTo>
                <a:lnTo>
                  <a:pt x="4816921" y="93473"/>
                </a:lnTo>
                <a:lnTo>
                  <a:pt x="4789655" y="59828"/>
                </a:lnTo>
                <a:lnTo>
                  <a:pt x="4754186" y="33656"/>
                </a:lnTo>
                <a:lnTo>
                  <a:pt x="4710514" y="14959"/>
                </a:lnTo>
                <a:lnTo>
                  <a:pt x="4658642" y="3740"/>
                </a:lnTo>
                <a:lnTo>
                  <a:pt x="4598572" y="0"/>
                </a:lnTo>
                <a:close/>
              </a:path>
              <a:path w="4901565" h="1403985">
                <a:moveTo>
                  <a:pt x="4856834" y="182769"/>
                </a:moveTo>
                <a:lnTo>
                  <a:pt x="4590205" y="182769"/>
                </a:lnTo>
                <a:lnTo>
                  <a:pt x="4610561" y="185168"/>
                </a:lnTo>
                <a:lnTo>
                  <a:pt x="4626993" y="192363"/>
                </a:lnTo>
                <a:lnTo>
                  <a:pt x="4654072" y="243424"/>
                </a:lnTo>
                <a:lnTo>
                  <a:pt x="4662095" y="306553"/>
                </a:lnTo>
                <a:lnTo>
                  <a:pt x="4664151" y="347403"/>
                </a:lnTo>
                <a:lnTo>
                  <a:pt x="4879013" y="320890"/>
                </a:lnTo>
                <a:lnTo>
                  <a:pt x="4875186" y="268937"/>
                </a:lnTo>
                <a:lnTo>
                  <a:pt x="4867062" y="220220"/>
                </a:lnTo>
                <a:lnTo>
                  <a:pt x="4856834" y="182769"/>
                </a:lnTo>
                <a:close/>
              </a:path>
            </a:pathLst>
          </a:custGeom>
          <a:solidFill>
            <a:srgbClr val="FF57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42166"/>
            <a:ext cx="1746885" cy="3493135"/>
          </a:xfrm>
          <a:custGeom>
            <a:avLst/>
            <a:gdLst/>
            <a:ahLst/>
            <a:cxnLst/>
            <a:rect l="l" t="t" r="r" b="b"/>
            <a:pathLst>
              <a:path w="1746885" h="3493135">
                <a:moveTo>
                  <a:pt x="0" y="0"/>
                </a:moveTo>
                <a:lnTo>
                  <a:pt x="0" y="3492993"/>
                </a:lnTo>
                <a:lnTo>
                  <a:pt x="1746501" y="1746501"/>
                </a:lnTo>
                <a:lnTo>
                  <a:pt x="0" y="0"/>
                </a:lnTo>
                <a:close/>
              </a:path>
            </a:pathLst>
          </a:custGeom>
          <a:solidFill>
            <a:srgbClr val="5A18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3965188"/>
            <a:ext cx="1746885" cy="3493135"/>
          </a:xfrm>
          <a:custGeom>
            <a:avLst/>
            <a:gdLst/>
            <a:ahLst/>
            <a:cxnLst/>
            <a:rect l="l" t="t" r="r" b="b"/>
            <a:pathLst>
              <a:path w="1746885" h="3493134">
                <a:moveTo>
                  <a:pt x="0" y="0"/>
                </a:moveTo>
                <a:lnTo>
                  <a:pt x="0" y="3492993"/>
                </a:lnTo>
                <a:lnTo>
                  <a:pt x="1746501" y="1746501"/>
                </a:lnTo>
                <a:lnTo>
                  <a:pt x="0" y="0"/>
                </a:lnTo>
                <a:close/>
              </a:path>
            </a:pathLst>
          </a:custGeom>
          <a:solidFill>
            <a:srgbClr val="5A18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7773400"/>
            <a:ext cx="1746885" cy="3493135"/>
          </a:xfrm>
          <a:custGeom>
            <a:avLst/>
            <a:gdLst/>
            <a:ahLst/>
            <a:cxnLst/>
            <a:rect l="l" t="t" r="r" b="b"/>
            <a:pathLst>
              <a:path w="1746885" h="3493134">
                <a:moveTo>
                  <a:pt x="0" y="0"/>
                </a:moveTo>
                <a:lnTo>
                  <a:pt x="0" y="3492993"/>
                </a:lnTo>
                <a:lnTo>
                  <a:pt x="1746501" y="1746491"/>
                </a:lnTo>
                <a:lnTo>
                  <a:pt x="0" y="0"/>
                </a:lnTo>
                <a:close/>
              </a:path>
            </a:pathLst>
          </a:custGeom>
          <a:solidFill>
            <a:srgbClr val="5A18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931459" y="6749849"/>
            <a:ext cx="566317" cy="5663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50358" y="8869365"/>
            <a:ext cx="564515" cy="565150"/>
          </a:xfrm>
          <a:custGeom>
            <a:avLst/>
            <a:gdLst/>
            <a:ahLst/>
            <a:cxnLst/>
            <a:rect l="l" t="t" r="r" b="b"/>
            <a:pathLst>
              <a:path w="564515" h="565150">
                <a:moveTo>
                  <a:pt x="105149" y="0"/>
                </a:moveTo>
                <a:lnTo>
                  <a:pt x="62507" y="14449"/>
                </a:lnTo>
                <a:lnTo>
                  <a:pt x="27811" y="46553"/>
                </a:lnTo>
                <a:lnTo>
                  <a:pt x="20848" y="53893"/>
                </a:lnTo>
                <a:lnTo>
                  <a:pt x="17508" y="57212"/>
                </a:lnTo>
                <a:lnTo>
                  <a:pt x="4369" y="79683"/>
                </a:lnTo>
                <a:lnTo>
                  <a:pt x="0" y="110987"/>
                </a:lnTo>
                <a:lnTo>
                  <a:pt x="4408" y="149573"/>
                </a:lnTo>
                <a:lnTo>
                  <a:pt x="17602" y="193889"/>
                </a:lnTo>
                <a:lnTo>
                  <a:pt x="36022" y="235519"/>
                </a:lnTo>
                <a:lnTo>
                  <a:pt x="60042" y="277955"/>
                </a:lnTo>
                <a:lnTo>
                  <a:pt x="89205" y="320530"/>
                </a:lnTo>
                <a:lnTo>
                  <a:pt x="123056" y="362581"/>
                </a:lnTo>
                <a:lnTo>
                  <a:pt x="161137" y="403443"/>
                </a:lnTo>
                <a:lnTo>
                  <a:pt x="202007" y="441528"/>
                </a:lnTo>
                <a:lnTo>
                  <a:pt x="244044" y="475359"/>
                </a:lnTo>
                <a:lnTo>
                  <a:pt x="286601" y="504493"/>
                </a:lnTo>
                <a:lnTo>
                  <a:pt x="329033" y="528486"/>
                </a:lnTo>
                <a:lnTo>
                  <a:pt x="370691" y="546894"/>
                </a:lnTo>
                <a:lnTo>
                  <a:pt x="415093" y="560160"/>
                </a:lnTo>
                <a:lnTo>
                  <a:pt x="453778" y="564600"/>
                </a:lnTo>
                <a:lnTo>
                  <a:pt x="470451" y="563489"/>
                </a:lnTo>
                <a:lnTo>
                  <a:pt x="484952" y="560231"/>
                </a:lnTo>
                <a:lnTo>
                  <a:pt x="497321" y="554785"/>
                </a:lnTo>
                <a:lnTo>
                  <a:pt x="507284" y="547177"/>
                </a:lnTo>
                <a:lnTo>
                  <a:pt x="508957" y="545499"/>
                </a:lnTo>
                <a:lnTo>
                  <a:pt x="449126" y="545499"/>
                </a:lnTo>
                <a:lnTo>
                  <a:pt x="415659" y="540825"/>
                </a:lnTo>
                <a:lnTo>
                  <a:pt x="377372" y="529188"/>
                </a:lnTo>
                <a:lnTo>
                  <a:pt x="337199" y="511398"/>
                </a:lnTo>
                <a:lnTo>
                  <a:pt x="296207" y="488149"/>
                </a:lnTo>
                <a:lnTo>
                  <a:pt x="255023" y="459877"/>
                </a:lnTo>
                <a:lnTo>
                  <a:pt x="214272" y="427018"/>
                </a:lnTo>
                <a:lnTo>
                  <a:pt x="174582" y="390009"/>
                </a:lnTo>
                <a:lnTo>
                  <a:pt x="137573" y="350354"/>
                </a:lnTo>
                <a:lnTo>
                  <a:pt x="104714" y="309608"/>
                </a:lnTo>
                <a:lnTo>
                  <a:pt x="76442" y="268411"/>
                </a:lnTo>
                <a:lnTo>
                  <a:pt x="53193" y="227401"/>
                </a:lnTo>
                <a:lnTo>
                  <a:pt x="35403" y="187219"/>
                </a:lnTo>
                <a:lnTo>
                  <a:pt x="23773" y="148929"/>
                </a:lnTo>
                <a:lnTo>
                  <a:pt x="19091" y="115451"/>
                </a:lnTo>
                <a:lnTo>
                  <a:pt x="21431" y="88720"/>
                </a:lnTo>
                <a:lnTo>
                  <a:pt x="30869" y="70668"/>
                </a:lnTo>
                <a:lnTo>
                  <a:pt x="34387" y="67233"/>
                </a:lnTo>
                <a:lnTo>
                  <a:pt x="37916" y="63526"/>
                </a:lnTo>
                <a:lnTo>
                  <a:pt x="70520" y="32157"/>
                </a:lnTo>
                <a:lnTo>
                  <a:pt x="102919" y="19015"/>
                </a:lnTo>
                <a:lnTo>
                  <a:pt x="147834" y="19015"/>
                </a:lnTo>
                <a:lnTo>
                  <a:pt x="137838" y="11071"/>
                </a:lnTo>
                <a:lnTo>
                  <a:pt x="121573" y="3106"/>
                </a:lnTo>
                <a:lnTo>
                  <a:pt x="105149" y="0"/>
                </a:lnTo>
                <a:close/>
              </a:path>
              <a:path w="564515" h="565150">
                <a:moveTo>
                  <a:pt x="492713" y="375429"/>
                </a:moveTo>
                <a:lnTo>
                  <a:pt x="439248" y="375429"/>
                </a:lnTo>
                <a:lnTo>
                  <a:pt x="468890" y="381429"/>
                </a:lnTo>
                <a:lnTo>
                  <a:pt x="510886" y="409024"/>
                </a:lnTo>
                <a:lnTo>
                  <a:pt x="525650" y="422353"/>
                </a:lnTo>
                <a:lnTo>
                  <a:pt x="536373" y="435341"/>
                </a:lnTo>
                <a:lnTo>
                  <a:pt x="543022" y="447966"/>
                </a:lnTo>
                <a:lnTo>
                  <a:pt x="545565" y="460205"/>
                </a:lnTo>
                <a:lnTo>
                  <a:pt x="542353" y="477230"/>
                </a:lnTo>
                <a:lnTo>
                  <a:pt x="532910" y="493401"/>
                </a:lnTo>
                <a:lnTo>
                  <a:pt x="519625" y="508688"/>
                </a:lnTo>
                <a:lnTo>
                  <a:pt x="504886" y="523062"/>
                </a:lnTo>
                <a:lnTo>
                  <a:pt x="497357" y="530203"/>
                </a:lnTo>
                <a:lnTo>
                  <a:pt x="493850" y="533648"/>
                </a:lnTo>
                <a:lnTo>
                  <a:pt x="475835" y="543132"/>
                </a:lnTo>
                <a:lnTo>
                  <a:pt x="449126" y="545499"/>
                </a:lnTo>
                <a:lnTo>
                  <a:pt x="508957" y="545499"/>
                </a:lnTo>
                <a:lnTo>
                  <a:pt x="510624" y="543826"/>
                </a:lnTo>
                <a:lnTo>
                  <a:pt x="517943" y="536873"/>
                </a:lnTo>
                <a:lnTo>
                  <a:pt x="534870" y="520268"/>
                </a:lnTo>
                <a:lnTo>
                  <a:pt x="550124" y="502129"/>
                </a:lnTo>
                <a:lnTo>
                  <a:pt x="560923" y="482011"/>
                </a:lnTo>
                <a:lnTo>
                  <a:pt x="564486" y="459462"/>
                </a:lnTo>
                <a:lnTo>
                  <a:pt x="561440" y="443040"/>
                </a:lnTo>
                <a:lnTo>
                  <a:pt x="553506" y="426793"/>
                </a:lnTo>
                <a:lnTo>
                  <a:pt x="540631" y="410585"/>
                </a:lnTo>
                <a:lnTo>
                  <a:pt x="522760" y="394281"/>
                </a:lnTo>
                <a:lnTo>
                  <a:pt x="492713" y="375429"/>
                </a:lnTo>
                <a:close/>
              </a:path>
              <a:path w="564515" h="565150">
                <a:moveTo>
                  <a:pt x="147834" y="19015"/>
                </a:moveTo>
                <a:lnTo>
                  <a:pt x="104385" y="19015"/>
                </a:lnTo>
                <a:lnTo>
                  <a:pt x="116583" y="21562"/>
                </a:lnTo>
                <a:lnTo>
                  <a:pt x="129221" y="28219"/>
                </a:lnTo>
                <a:lnTo>
                  <a:pt x="142241" y="38943"/>
                </a:lnTo>
                <a:lnTo>
                  <a:pt x="155588" y="53694"/>
                </a:lnTo>
                <a:lnTo>
                  <a:pt x="183212" y="95751"/>
                </a:lnTo>
                <a:lnTo>
                  <a:pt x="189194" y="125422"/>
                </a:lnTo>
                <a:lnTo>
                  <a:pt x="179180" y="148368"/>
                </a:lnTo>
                <a:lnTo>
                  <a:pt x="158813" y="170246"/>
                </a:lnTo>
                <a:lnTo>
                  <a:pt x="152719" y="176183"/>
                </a:lnTo>
                <a:lnTo>
                  <a:pt x="143454" y="199706"/>
                </a:lnTo>
                <a:lnTo>
                  <a:pt x="183560" y="276402"/>
                </a:lnTo>
                <a:lnTo>
                  <a:pt x="233659" y="330953"/>
                </a:lnTo>
                <a:lnTo>
                  <a:pt x="278932" y="373199"/>
                </a:lnTo>
                <a:lnTo>
                  <a:pt x="316839" y="402165"/>
                </a:lnTo>
                <a:lnTo>
                  <a:pt x="359252" y="420505"/>
                </a:lnTo>
                <a:lnTo>
                  <a:pt x="375476" y="419537"/>
                </a:lnTo>
                <a:lnTo>
                  <a:pt x="388314" y="411798"/>
                </a:lnTo>
                <a:lnTo>
                  <a:pt x="394429" y="405673"/>
                </a:lnTo>
                <a:lnTo>
                  <a:pt x="398442" y="401953"/>
                </a:lnTo>
                <a:lnTo>
                  <a:pt x="365130" y="401953"/>
                </a:lnTo>
                <a:lnTo>
                  <a:pt x="352357" y="399349"/>
                </a:lnTo>
                <a:lnTo>
                  <a:pt x="309969" y="374015"/>
                </a:lnTo>
                <a:lnTo>
                  <a:pt x="269872" y="339601"/>
                </a:lnTo>
                <a:lnTo>
                  <a:pt x="192799" y="257464"/>
                </a:lnTo>
                <a:lnTo>
                  <a:pt x="168237" y="219361"/>
                </a:lnTo>
                <a:lnTo>
                  <a:pt x="162868" y="198379"/>
                </a:lnTo>
                <a:lnTo>
                  <a:pt x="166153" y="189711"/>
                </a:lnTo>
                <a:lnTo>
                  <a:pt x="172090" y="183784"/>
                </a:lnTo>
                <a:lnTo>
                  <a:pt x="195089" y="158920"/>
                </a:lnTo>
                <a:lnTo>
                  <a:pt x="208034" y="130473"/>
                </a:lnTo>
                <a:lnTo>
                  <a:pt x="202567" y="93194"/>
                </a:lnTo>
                <a:lnTo>
                  <a:pt x="170331" y="41831"/>
                </a:lnTo>
                <a:lnTo>
                  <a:pt x="154055" y="23958"/>
                </a:lnTo>
                <a:lnTo>
                  <a:pt x="147834" y="19015"/>
                </a:lnTo>
                <a:close/>
              </a:path>
              <a:path w="564515" h="565150">
                <a:moveTo>
                  <a:pt x="434168" y="356563"/>
                </a:moveTo>
                <a:lnTo>
                  <a:pt x="405749" y="369448"/>
                </a:lnTo>
                <a:lnTo>
                  <a:pt x="380900" y="392406"/>
                </a:lnTo>
                <a:lnTo>
                  <a:pt x="374869" y="398438"/>
                </a:lnTo>
                <a:lnTo>
                  <a:pt x="365130" y="401953"/>
                </a:lnTo>
                <a:lnTo>
                  <a:pt x="398442" y="401953"/>
                </a:lnTo>
                <a:lnTo>
                  <a:pt x="416311" y="385389"/>
                </a:lnTo>
                <a:lnTo>
                  <a:pt x="439248" y="375429"/>
                </a:lnTo>
                <a:lnTo>
                  <a:pt x="492713" y="375429"/>
                </a:lnTo>
                <a:lnTo>
                  <a:pt x="471419" y="362069"/>
                </a:lnTo>
                <a:lnTo>
                  <a:pt x="434168" y="356563"/>
                </a:lnTo>
                <a:close/>
              </a:path>
            </a:pathLst>
          </a:custGeom>
          <a:solidFill>
            <a:srgbClr val="5512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950358" y="8869365"/>
            <a:ext cx="564515" cy="565150"/>
          </a:xfrm>
          <a:custGeom>
            <a:avLst/>
            <a:gdLst/>
            <a:ahLst/>
            <a:cxnLst/>
            <a:rect l="l" t="t" r="r" b="b"/>
            <a:pathLst>
              <a:path w="564515" h="565150">
                <a:moveTo>
                  <a:pt x="453778" y="564600"/>
                </a:moveTo>
                <a:lnTo>
                  <a:pt x="415093" y="560160"/>
                </a:lnTo>
                <a:lnTo>
                  <a:pt x="370691" y="546894"/>
                </a:lnTo>
                <a:lnTo>
                  <a:pt x="329033" y="528486"/>
                </a:lnTo>
                <a:lnTo>
                  <a:pt x="286601" y="504493"/>
                </a:lnTo>
                <a:lnTo>
                  <a:pt x="244044" y="475359"/>
                </a:lnTo>
                <a:lnTo>
                  <a:pt x="202007" y="441528"/>
                </a:lnTo>
                <a:lnTo>
                  <a:pt x="161137" y="403443"/>
                </a:lnTo>
                <a:lnTo>
                  <a:pt x="123056" y="362581"/>
                </a:lnTo>
                <a:lnTo>
                  <a:pt x="89205" y="320530"/>
                </a:lnTo>
                <a:lnTo>
                  <a:pt x="60042" y="277955"/>
                </a:lnTo>
                <a:lnTo>
                  <a:pt x="36022" y="235519"/>
                </a:lnTo>
                <a:lnTo>
                  <a:pt x="17602" y="193889"/>
                </a:lnTo>
                <a:lnTo>
                  <a:pt x="4408" y="149573"/>
                </a:lnTo>
                <a:lnTo>
                  <a:pt x="0" y="110987"/>
                </a:lnTo>
                <a:lnTo>
                  <a:pt x="4369" y="79683"/>
                </a:lnTo>
                <a:lnTo>
                  <a:pt x="17508" y="57212"/>
                </a:lnTo>
                <a:lnTo>
                  <a:pt x="20848" y="53893"/>
                </a:lnTo>
                <a:lnTo>
                  <a:pt x="24272" y="50260"/>
                </a:lnTo>
                <a:lnTo>
                  <a:pt x="62507" y="14449"/>
                </a:lnTo>
                <a:lnTo>
                  <a:pt x="105149" y="0"/>
                </a:lnTo>
                <a:lnTo>
                  <a:pt x="121573" y="3106"/>
                </a:lnTo>
                <a:lnTo>
                  <a:pt x="154055" y="23958"/>
                </a:lnTo>
                <a:lnTo>
                  <a:pt x="202567" y="93194"/>
                </a:lnTo>
                <a:lnTo>
                  <a:pt x="208034" y="130473"/>
                </a:lnTo>
                <a:lnTo>
                  <a:pt x="195089" y="158920"/>
                </a:lnTo>
                <a:lnTo>
                  <a:pt x="172090" y="183784"/>
                </a:lnTo>
                <a:lnTo>
                  <a:pt x="166153" y="189711"/>
                </a:lnTo>
                <a:lnTo>
                  <a:pt x="162868" y="198379"/>
                </a:lnTo>
                <a:lnTo>
                  <a:pt x="192799" y="257464"/>
                </a:lnTo>
                <a:lnTo>
                  <a:pt x="247093" y="317498"/>
                </a:lnTo>
                <a:lnTo>
                  <a:pt x="290860" y="358458"/>
                </a:lnTo>
                <a:lnTo>
                  <a:pt x="327111" y="386218"/>
                </a:lnTo>
                <a:lnTo>
                  <a:pt x="365130" y="401953"/>
                </a:lnTo>
                <a:lnTo>
                  <a:pt x="374869" y="398438"/>
                </a:lnTo>
                <a:lnTo>
                  <a:pt x="380900" y="392406"/>
                </a:lnTo>
                <a:lnTo>
                  <a:pt x="405749" y="369448"/>
                </a:lnTo>
                <a:lnTo>
                  <a:pt x="434168" y="356563"/>
                </a:lnTo>
                <a:lnTo>
                  <a:pt x="471419" y="362069"/>
                </a:lnTo>
                <a:lnTo>
                  <a:pt x="522760" y="394281"/>
                </a:lnTo>
                <a:lnTo>
                  <a:pt x="540631" y="410585"/>
                </a:lnTo>
                <a:lnTo>
                  <a:pt x="553506" y="426793"/>
                </a:lnTo>
                <a:lnTo>
                  <a:pt x="561440" y="443040"/>
                </a:lnTo>
                <a:lnTo>
                  <a:pt x="564486" y="459462"/>
                </a:lnTo>
                <a:lnTo>
                  <a:pt x="560923" y="482011"/>
                </a:lnTo>
                <a:lnTo>
                  <a:pt x="534870" y="520268"/>
                </a:lnTo>
                <a:lnTo>
                  <a:pt x="510624" y="543826"/>
                </a:lnTo>
                <a:lnTo>
                  <a:pt x="507284" y="547177"/>
                </a:lnTo>
                <a:lnTo>
                  <a:pt x="497321" y="554785"/>
                </a:lnTo>
                <a:lnTo>
                  <a:pt x="484952" y="560231"/>
                </a:lnTo>
                <a:lnTo>
                  <a:pt x="470372" y="563506"/>
                </a:lnTo>
                <a:lnTo>
                  <a:pt x="453778" y="564600"/>
                </a:lnTo>
                <a:close/>
              </a:path>
            </a:pathLst>
          </a:custGeom>
          <a:ln w="8900">
            <a:solidFill>
              <a:srgbClr val="55124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969449" y="8888380"/>
            <a:ext cx="527050" cy="527050"/>
          </a:xfrm>
          <a:custGeom>
            <a:avLst/>
            <a:gdLst/>
            <a:ahLst/>
            <a:cxnLst/>
            <a:rect l="l" t="t" r="r" b="b"/>
            <a:pathLst>
              <a:path w="527050" h="527050">
                <a:moveTo>
                  <a:pt x="83828" y="0"/>
                </a:moveTo>
                <a:lnTo>
                  <a:pt x="36503" y="26208"/>
                </a:lnTo>
                <a:lnTo>
                  <a:pt x="18825" y="44511"/>
                </a:lnTo>
                <a:lnTo>
                  <a:pt x="15296" y="48218"/>
                </a:lnTo>
                <a:lnTo>
                  <a:pt x="11778" y="51652"/>
                </a:lnTo>
                <a:lnTo>
                  <a:pt x="2340" y="69705"/>
                </a:lnTo>
                <a:lnTo>
                  <a:pt x="0" y="96436"/>
                </a:lnTo>
                <a:lnTo>
                  <a:pt x="4682" y="129914"/>
                </a:lnTo>
                <a:lnTo>
                  <a:pt x="16312" y="168204"/>
                </a:lnTo>
                <a:lnTo>
                  <a:pt x="34102" y="208386"/>
                </a:lnTo>
                <a:lnTo>
                  <a:pt x="57351" y="249396"/>
                </a:lnTo>
                <a:lnTo>
                  <a:pt x="85623" y="290593"/>
                </a:lnTo>
                <a:lnTo>
                  <a:pt x="118482" y="331339"/>
                </a:lnTo>
                <a:lnTo>
                  <a:pt x="155491" y="370993"/>
                </a:lnTo>
                <a:lnTo>
                  <a:pt x="195181" y="408003"/>
                </a:lnTo>
                <a:lnTo>
                  <a:pt x="235932" y="440862"/>
                </a:lnTo>
                <a:lnTo>
                  <a:pt x="277116" y="469134"/>
                </a:lnTo>
                <a:lnTo>
                  <a:pt x="318108" y="492383"/>
                </a:lnTo>
                <a:lnTo>
                  <a:pt x="358280" y="510172"/>
                </a:lnTo>
                <a:lnTo>
                  <a:pt x="396568" y="521810"/>
                </a:lnTo>
                <a:lnTo>
                  <a:pt x="430035" y="526483"/>
                </a:lnTo>
                <a:lnTo>
                  <a:pt x="456744" y="524117"/>
                </a:lnTo>
                <a:lnTo>
                  <a:pt x="474759" y="514633"/>
                </a:lnTo>
                <a:lnTo>
                  <a:pt x="478266" y="511188"/>
                </a:lnTo>
                <a:lnTo>
                  <a:pt x="481973" y="507680"/>
                </a:lnTo>
                <a:lnTo>
                  <a:pt x="513819" y="474386"/>
                </a:lnTo>
                <a:lnTo>
                  <a:pt x="526474" y="441190"/>
                </a:lnTo>
                <a:lnTo>
                  <a:pt x="523931" y="428951"/>
                </a:lnTo>
                <a:lnTo>
                  <a:pt x="491795" y="390009"/>
                </a:lnTo>
                <a:lnTo>
                  <a:pt x="449799" y="362414"/>
                </a:lnTo>
                <a:lnTo>
                  <a:pt x="420157" y="356414"/>
                </a:lnTo>
                <a:lnTo>
                  <a:pt x="397220" y="366374"/>
                </a:lnTo>
                <a:lnTo>
                  <a:pt x="375338" y="386658"/>
                </a:lnTo>
                <a:lnTo>
                  <a:pt x="369223" y="392783"/>
                </a:lnTo>
                <a:lnTo>
                  <a:pt x="356385" y="400522"/>
                </a:lnTo>
                <a:lnTo>
                  <a:pt x="297748" y="383150"/>
                </a:lnTo>
                <a:lnTo>
                  <a:pt x="259841" y="354184"/>
                </a:lnTo>
                <a:lnTo>
                  <a:pt x="214568" y="311938"/>
                </a:lnTo>
                <a:lnTo>
                  <a:pt x="164468" y="257387"/>
                </a:lnTo>
                <a:lnTo>
                  <a:pt x="134522" y="213867"/>
                </a:lnTo>
                <a:lnTo>
                  <a:pt x="124363" y="180691"/>
                </a:lnTo>
                <a:lnTo>
                  <a:pt x="133628" y="157167"/>
                </a:lnTo>
                <a:lnTo>
                  <a:pt x="139722" y="151230"/>
                </a:lnTo>
                <a:lnTo>
                  <a:pt x="160089" y="129353"/>
                </a:lnTo>
                <a:lnTo>
                  <a:pt x="170103" y="106407"/>
                </a:lnTo>
                <a:lnTo>
                  <a:pt x="164120" y="76735"/>
                </a:lnTo>
                <a:lnTo>
                  <a:pt x="136497" y="34679"/>
                </a:lnTo>
                <a:lnTo>
                  <a:pt x="123150" y="19928"/>
                </a:lnTo>
                <a:lnTo>
                  <a:pt x="110130" y="9203"/>
                </a:lnTo>
                <a:lnTo>
                  <a:pt x="97492" y="2547"/>
                </a:lnTo>
                <a:lnTo>
                  <a:pt x="85294" y="0"/>
                </a:lnTo>
                <a:lnTo>
                  <a:pt x="83828" y="0"/>
                </a:lnTo>
                <a:close/>
              </a:path>
            </a:pathLst>
          </a:custGeom>
          <a:ln w="8900">
            <a:solidFill>
              <a:srgbClr val="55124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283956" y="8074566"/>
            <a:ext cx="123504" cy="1161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041663" y="8074566"/>
            <a:ext cx="123629" cy="1161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945415" y="7884148"/>
            <a:ext cx="558800" cy="397510"/>
          </a:xfrm>
          <a:custGeom>
            <a:avLst/>
            <a:gdLst/>
            <a:ahLst/>
            <a:cxnLst/>
            <a:rect l="l" t="t" r="r" b="b"/>
            <a:pathLst>
              <a:path w="558800" h="397509">
                <a:moveTo>
                  <a:pt x="513314" y="0"/>
                </a:moveTo>
                <a:lnTo>
                  <a:pt x="45003" y="0"/>
                </a:lnTo>
                <a:lnTo>
                  <a:pt x="27511" y="3547"/>
                </a:lnTo>
                <a:lnTo>
                  <a:pt x="13203" y="13211"/>
                </a:lnTo>
                <a:lnTo>
                  <a:pt x="3545" y="27520"/>
                </a:lnTo>
                <a:lnTo>
                  <a:pt x="0" y="45003"/>
                </a:lnTo>
                <a:lnTo>
                  <a:pt x="0" y="351905"/>
                </a:lnTo>
                <a:lnTo>
                  <a:pt x="3545" y="369443"/>
                </a:lnTo>
                <a:lnTo>
                  <a:pt x="13203" y="383750"/>
                </a:lnTo>
                <a:lnTo>
                  <a:pt x="27511" y="393387"/>
                </a:lnTo>
                <a:lnTo>
                  <a:pt x="45003" y="396919"/>
                </a:lnTo>
                <a:lnTo>
                  <a:pt x="513314" y="396919"/>
                </a:lnTo>
                <a:lnTo>
                  <a:pt x="530799" y="393387"/>
                </a:lnTo>
                <a:lnTo>
                  <a:pt x="545111" y="383750"/>
                </a:lnTo>
                <a:lnTo>
                  <a:pt x="548396" y="378888"/>
                </a:lnTo>
                <a:lnTo>
                  <a:pt x="45003" y="378888"/>
                </a:lnTo>
                <a:lnTo>
                  <a:pt x="34523" y="376775"/>
                </a:lnTo>
                <a:lnTo>
                  <a:pt x="25944" y="371004"/>
                </a:lnTo>
                <a:lnTo>
                  <a:pt x="20148" y="362429"/>
                </a:lnTo>
                <a:lnTo>
                  <a:pt x="18020" y="351905"/>
                </a:lnTo>
                <a:lnTo>
                  <a:pt x="18020" y="45003"/>
                </a:lnTo>
                <a:lnTo>
                  <a:pt x="20148" y="34523"/>
                </a:lnTo>
                <a:lnTo>
                  <a:pt x="25944" y="25944"/>
                </a:lnTo>
                <a:lnTo>
                  <a:pt x="34523" y="20148"/>
                </a:lnTo>
                <a:lnTo>
                  <a:pt x="45003" y="18020"/>
                </a:lnTo>
                <a:lnTo>
                  <a:pt x="548360" y="18020"/>
                </a:lnTo>
                <a:lnTo>
                  <a:pt x="545111" y="13211"/>
                </a:lnTo>
                <a:lnTo>
                  <a:pt x="530799" y="3547"/>
                </a:lnTo>
                <a:lnTo>
                  <a:pt x="513314" y="0"/>
                </a:lnTo>
                <a:close/>
              </a:path>
              <a:path w="558800" h="397509">
                <a:moveTo>
                  <a:pt x="548360" y="18020"/>
                </a:moveTo>
                <a:lnTo>
                  <a:pt x="513314" y="18020"/>
                </a:lnTo>
                <a:lnTo>
                  <a:pt x="523834" y="20148"/>
                </a:lnTo>
                <a:lnTo>
                  <a:pt x="532409" y="25944"/>
                </a:lnTo>
                <a:lnTo>
                  <a:pt x="538182" y="34523"/>
                </a:lnTo>
                <a:lnTo>
                  <a:pt x="540297" y="45003"/>
                </a:lnTo>
                <a:lnTo>
                  <a:pt x="540297" y="351905"/>
                </a:lnTo>
                <a:lnTo>
                  <a:pt x="538182" y="362429"/>
                </a:lnTo>
                <a:lnTo>
                  <a:pt x="532409" y="371004"/>
                </a:lnTo>
                <a:lnTo>
                  <a:pt x="523834" y="376775"/>
                </a:lnTo>
                <a:lnTo>
                  <a:pt x="513314" y="378888"/>
                </a:lnTo>
                <a:lnTo>
                  <a:pt x="548396" y="378888"/>
                </a:lnTo>
                <a:lnTo>
                  <a:pt x="554778" y="369443"/>
                </a:lnTo>
                <a:lnTo>
                  <a:pt x="558328" y="351905"/>
                </a:lnTo>
                <a:lnTo>
                  <a:pt x="558328" y="45003"/>
                </a:lnTo>
                <a:lnTo>
                  <a:pt x="554778" y="27520"/>
                </a:lnTo>
                <a:lnTo>
                  <a:pt x="548360" y="18020"/>
                </a:lnTo>
                <a:close/>
              </a:path>
            </a:pathLst>
          </a:custGeom>
          <a:solidFill>
            <a:srgbClr val="5512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956210" y="7897515"/>
            <a:ext cx="536575" cy="230504"/>
          </a:xfrm>
          <a:custGeom>
            <a:avLst/>
            <a:gdLst/>
            <a:ahLst/>
            <a:cxnLst/>
            <a:rect l="l" t="t" r="r" b="b"/>
            <a:pathLst>
              <a:path w="536575" h="230504">
                <a:moveTo>
                  <a:pt x="12229" y="0"/>
                </a:moveTo>
                <a:lnTo>
                  <a:pt x="6533" y="272"/>
                </a:lnTo>
                <a:lnTo>
                  <a:pt x="0" y="7832"/>
                </a:lnTo>
                <a:lnTo>
                  <a:pt x="366" y="13549"/>
                </a:lnTo>
                <a:lnTo>
                  <a:pt x="4146" y="16784"/>
                </a:lnTo>
                <a:lnTo>
                  <a:pt x="235364" y="218454"/>
                </a:lnTo>
                <a:lnTo>
                  <a:pt x="242649" y="223655"/>
                </a:lnTo>
                <a:lnTo>
                  <a:pt x="250759" y="227368"/>
                </a:lnTo>
                <a:lnTo>
                  <a:pt x="259430" y="229596"/>
                </a:lnTo>
                <a:lnTo>
                  <a:pt x="268400" y="230338"/>
                </a:lnTo>
                <a:lnTo>
                  <a:pt x="277330" y="229594"/>
                </a:lnTo>
                <a:lnTo>
                  <a:pt x="285992" y="227358"/>
                </a:lnTo>
                <a:lnTo>
                  <a:pt x="294122" y="223619"/>
                </a:lnTo>
                <a:lnTo>
                  <a:pt x="301456" y="218370"/>
                </a:lnTo>
                <a:lnTo>
                  <a:pt x="308361" y="212349"/>
                </a:lnTo>
                <a:lnTo>
                  <a:pt x="268364" y="212349"/>
                </a:lnTo>
                <a:lnTo>
                  <a:pt x="257007" y="210472"/>
                </a:lnTo>
                <a:lnTo>
                  <a:pt x="247133" y="204841"/>
                </a:lnTo>
                <a:lnTo>
                  <a:pt x="16009" y="3172"/>
                </a:lnTo>
                <a:lnTo>
                  <a:pt x="12229" y="0"/>
                </a:lnTo>
                <a:close/>
              </a:path>
              <a:path w="536575" h="230504">
                <a:moveTo>
                  <a:pt x="524214" y="272"/>
                </a:moveTo>
                <a:lnTo>
                  <a:pt x="520434" y="3507"/>
                </a:lnTo>
                <a:lnTo>
                  <a:pt x="289603" y="204841"/>
                </a:lnTo>
                <a:lnTo>
                  <a:pt x="279723" y="210472"/>
                </a:lnTo>
                <a:lnTo>
                  <a:pt x="268364" y="212349"/>
                </a:lnTo>
                <a:lnTo>
                  <a:pt x="308361" y="212349"/>
                </a:lnTo>
                <a:lnTo>
                  <a:pt x="536098" y="13790"/>
                </a:lnTo>
                <a:lnTo>
                  <a:pt x="536433" y="8167"/>
                </a:lnTo>
                <a:lnTo>
                  <a:pt x="533198" y="4387"/>
                </a:lnTo>
                <a:lnTo>
                  <a:pt x="529837" y="607"/>
                </a:lnTo>
                <a:lnTo>
                  <a:pt x="524214" y="272"/>
                </a:lnTo>
                <a:close/>
              </a:path>
            </a:pathLst>
          </a:custGeom>
          <a:solidFill>
            <a:srgbClr val="5512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283956" y="8074566"/>
            <a:ext cx="123504" cy="1161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041663" y="8074566"/>
            <a:ext cx="123629" cy="1161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945415" y="7884148"/>
            <a:ext cx="558800" cy="397510"/>
          </a:xfrm>
          <a:custGeom>
            <a:avLst/>
            <a:gdLst/>
            <a:ahLst/>
            <a:cxnLst/>
            <a:rect l="l" t="t" r="r" b="b"/>
            <a:pathLst>
              <a:path w="558800" h="397509">
                <a:moveTo>
                  <a:pt x="513314" y="0"/>
                </a:moveTo>
                <a:lnTo>
                  <a:pt x="45003" y="0"/>
                </a:lnTo>
                <a:lnTo>
                  <a:pt x="27511" y="3547"/>
                </a:lnTo>
                <a:lnTo>
                  <a:pt x="13203" y="13211"/>
                </a:lnTo>
                <a:lnTo>
                  <a:pt x="3545" y="27520"/>
                </a:lnTo>
                <a:lnTo>
                  <a:pt x="0" y="45003"/>
                </a:lnTo>
                <a:lnTo>
                  <a:pt x="0" y="351905"/>
                </a:lnTo>
                <a:lnTo>
                  <a:pt x="3545" y="369443"/>
                </a:lnTo>
                <a:lnTo>
                  <a:pt x="13203" y="383750"/>
                </a:lnTo>
                <a:lnTo>
                  <a:pt x="27511" y="393387"/>
                </a:lnTo>
                <a:lnTo>
                  <a:pt x="45003" y="396919"/>
                </a:lnTo>
                <a:lnTo>
                  <a:pt x="513314" y="396919"/>
                </a:lnTo>
                <a:lnTo>
                  <a:pt x="530799" y="393387"/>
                </a:lnTo>
                <a:lnTo>
                  <a:pt x="545111" y="383750"/>
                </a:lnTo>
                <a:lnTo>
                  <a:pt x="548396" y="378888"/>
                </a:lnTo>
                <a:lnTo>
                  <a:pt x="45003" y="378888"/>
                </a:lnTo>
                <a:lnTo>
                  <a:pt x="34523" y="376775"/>
                </a:lnTo>
                <a:lnTo>
                  <a:pt x="25944" y="371004"/>
                </a:lnTo>
                <a:lnTo>
                  <a:pt x="20148" y="362429"/>
                </a:lnTo>
                <a:lnTo>
                  <a:pt x="18020" y="351905"/>
                </a:lnTo>
                <a:lnTo>
                  <a:pt x="18020" y="45003"/>
                </a:lnTo>
                <a:lnTo>
                  <a:pt x="20148" y="34523"/>
                </a:lnTo>
                <a:lnTo>
                  <a:pt x="25944" y="25944"/>
                </a:lnTo>
                <a:lnTo>
                  <a:pt x="34523" y="20148"/>
                </a:lnTo>
                <a:lnTo>
                  <a:pt x="45003" y="18020"/>
                </a:lnTo>
                <a:lnTo>
                  <a:pt x="548360" y="18020"/>
                </a:lnTo>
                <a:lnTo>
                  <a:pt x="545111" y="13211"/>
                </a:lnTo>
                <a:lnTo>
                  <a:pt x="530799" y="3547"/>
                </a:lnTo>
                <a:lnTo>
                  <a:pt x="513314" y="0"/>
                </a:lnTo>
                <a:close/>
              </a:path>
              <a:path w="558800" h="397509">
                <a:moveTo>
                  <a:pt x="548360" y="18020"/>
                </a:moveTo>
                <a:lnTo>
                  <a:pt x="513314" y="18020"/>
                </a:lnTo>
                <a:lnTo>
                  <a:pt x="523834" y="20148"/>
                </a:lnTo>
                <a:lnTo>
                  <a:pt x="532409" y="25944"/>
                </a:lnTo>
                <a:lnTo>
                  <a:pt x="538182" y="34523"/>
                </a:lnTo>
                <a:lnTo>
                  <a:pt x="540297" y="45003"/>
                </a:lnTo>
                <a:lnTo>
                  <a:pt x="540297" y="351905"/>
                </a:lnTo>
                <a:lnTo>
                  <a:pt x="538182" y="362429"/>
                </a:lnTo>
                <a:lnTo>
                  <a:pt x="532409" y="371004"/>
                </a:lnTo>
                <a:lnTo>
                  <a:pt x="523834" y="376775"/>
                </a:lnTo>
                <a:lnTo>
                  <a:pt x="513314" y="378888"/>
                </a:lnTo>
                <a:lnTo>
                  <a:pt x="548396" y="378888"/>
                </a:lnTo>
                <a:lnTo>
                  <a:pt x="554778" y="369443"/>
                </a:lnTo>
                <a:lnTo>
                  <a:pt x="558328" y="351905"/>
                </a:lnTo>
                <a:lnTo>
                  <a:pt x="558328" y="45003"/>
                </a:lnTo>
                <a:lnTo>
                  <a:pt x="554778" y="27520"/>
                </a:lnTo>
                <a:lnTo>
                  <a:pt x="548360" y="18020"/>
                </a:lnTo>
                <a:close/>
              </a:path>
            </a:pathLst>
          </a:custGeom>
          <a:solidFill>
            <a:srgbClr val="5512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956210" y="7897515"/>
            <a:ext cx="536575" cy="230504"/>
          </a:xfrm>
          <a:custGeom>
            <a:avLst/>
            <a:gdLst/>
            <a:ahLst/>
            <a:cxnLst/>
            <a:rect l="l" t="t" r="r" b="b"/>
            <a:pathLst>
              <a:path w="536575" h="230504">
                <a:moveTo>
                  <a:pt x="12229" y="0"/>
                </a:moveTo>
                <a:lnTo>
                  <a:pt x="6533" y="272"/>
                </a:lnTo>
                <a:lnTo>
                  <a:pt x="0" y="7832"/>
                </a:lnTo>
                <a:lnTo>
                  <a:pt x="366" y="13549"/>
                </a:lnTo>
                <a:lnTo>
                  <a:pt x="4146" y="16784"/>
                </a:lnTo>
                <a:lnTo>
                  <a:pt x="235364" y="218454"/>
                </a:lnTo>
                <a:lnTo>
                  <a:pt x="242649" y="223655"/>
                </a:lnTo>
                <a:lnTo>
                  <a:pt x="250759" y="227368"/>
                </a:lnTo>
                <a:lnTo>
                  <a:pt x="259430" y="229596"/>
                </a:lnTo>
                <a:lnTo>
                  <a:pt x="268400" y="230338"/>
                </a:lnTo>
                <a:lnTo>
                  <a:pt x="277330" y="229594"/>
                </a:lnTo>
                <a:lnTo>
                  <a:pt x="285992" y="227358"/>
                </a:lnTo>
                <a:lnTo>
                  <a:pt x="294122" y="223619"/>
                </a:lnTo>
                <a:lnTo>
                  <a:pt x="301456" y="218370"/>
                </a:lnTo>
                <a:lnTo>
                  <a:pt x="308361" y="212349"/>
                </a:lnTo>
                <a:lnTo>
                  <a:pt x="268364" y="212349"/>
                </a:lnTo>
                <a:lnTo>
                  <a:pt x="257007" y="210472"/>
                </a:lnTo>
                <a:lnTo>
                  <a:pt x="247133" y="204841"/>
                </a:lnTo>
                <a:lnTo>
                  <a:pt x="16009" y="3172"/>
                </a:lnTo>
                <a:lnTo>
                  <a:pt x="12229" y="0"/>
                </a:lnTo>
                <a:close/>
              </a:path>
              <a:path w="536575" h="230504">
                <a:moveTo>
                  <a:pt x="524214" y="272"/>
                </a:moveTo>
                <a:lnTo>
                  <a:pt x="520434" y="3507"/>
                </a:lnTo>
                <a:lnTo>
                  <a:pt x="289603" y="204841"/>
                </a:lnTo>
                <a:lnTo>
                  <a:pt x="279723" y="210472"/>
                </a:lnTo>
                <a:lnTo>
                  <a:pt x="268364" y="212349"/>
                </a:lnTo>
                <a:lnTo>
                  <a:pt x="308361" y="212349"/>
                </a:lnTo>
                <a:lnTo>
                  <a:pt x="536098" y="13790"/>
                </a:lnTo>
                <a:lnTo>
                  <a:pt x="536433" y="8167"/>
                </a:lnTo>
                <a:lnTo>
                  <a:pt x="533198" y="4387"/>
                </a:lnTo>
                <a:lnTo>
                  <a:pt x="529837" y="607"/>
                </a:lnTo>
                <a:lnTo>
                  <a:pt x="524214" y="272"/>
                </a:lnTo>
                <a:close/>
              </a:path>
            </a:pathLst>
          </a:custGeom>
          <a:solidFill>
            <a:srgbClr val="5512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283956" y="8074566"/>
            <a:ext cx="123504" cy="1161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041663" y="8074566"/>
            <a:ext cx="123629" cy="1161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945415" y="7884148"/>
            <a:ext cx="558800" cy="397510"/>
          </a:xfrm>
          <a:custGeom>
            <a:avLst/>
            <a:gdLst/>
            <a:ahLst/>
            <a:cxnLst/>
            <a:rect l="l" t="t" r="r" b="b"/>
            <a:pathLst>
              <a:path w="558800" h="397509">
                <a:moveTo>
                  <a:pt x="513314" y="0"/>
                </a:moveTo>
                <a:lnTo>
                  <a:pt x="45003" y="0"/>
                </a:lnTo>
                <a:lnTo>
                  <a:pt x="27511" y="3547"/>
                </a:lnTo>
                <a:lnTo>
                  <a:pt x="13203" y="13211"/>
                </a:lnTo>
                <a:lnTo>
                  <a:pt x="3545" y="27520"/>
                </a:lnTo>
                <a:lnTo>
                  <a:pt x="0" y="45003"/>
                </a:lnTo>
                <a:lnTo>
                  <a:pt x="0" y="351905"/>
                </a:lnTo>
                <a:lnTo>
                  <a:pt x="3545" y="369443"/>
                </a:lnTo>
                <a:lnTo>
                  <a:pt x="13203" y="383750"/>
                </a:lnTo>
                <a:lnTo>
                  <a:pt x="27511" y="393387"/>
                </a:lnTo>
                <a:lnTo>
                  <a:pt x="45003" y="396919"/>
                </a:lnTo>
                <a:lnTo>
                  <a:pt x="513314" y="396919"/>
                </a:lnTo>
                <a:lnTo>
                  <a:pt x="530799" y="393387"/>
                </a:lnTo>
                <a:lnTo>
                  <a:pt x="545111" y="383750"/>
                </a:lnTo>
                <a:lnTo>
                  <a:pt x="548396" y="378888"/>
                </a:lnTo>
                <a:lnTo>
                  <a:pt x="45003" y="378888"/>
                </a:lnTo>
                <a:lnTo>
                  <a:pt x="34523" y="376775"/>
                </a:lnTo>
                <a:lnTo>
                  <a:pt x="25944" y="371004"/>
                </a:lnTo>
                <a:lnTo>
                  <a:pt x="20148" y="362429"/>
                </a:lnTo>
                <a:lnTo>
                  <a:pt x="18020" y="351905"/>
                </a:lnTo>
                <a:lnTo>
                  <a:pt x="18020" y="45003"/>
                </a:lnTo>
                <a:lnTo>
                  <a:pt x="20148" y="34523"/>
                </a:lnTo>
                <a:lnTo>
                  <a:pt x="25944" y="25944"/>
                </a:lnTo>
                <a:lnTo>
                  <a:pt x="34523" y="20148"/>
                </a:lnTo>
                <a:lnTo>
                  <a:pt x="45003" y="18020"/>
                </a:lnTo>
                <a:lnTo>
                  <a:pt x="548360" y="18020"/>
                </a:lnTo>
                <a:lnTo>
                  <a:pt x="545111" y="13211"/>
                </a:lnTo>
                <a:lnTo>
                  <a:pt x="530799" y="3547"/>
                </a:lnTo>
                <a:lnTo>
                  <a:pt x="513314" y="0"/>
                </a:lnTo>
                <a:close/>
              </a:path>
              <a:path w="558800" h="397509">
                <a:moveTo>
                  <a:pt x="548360" y="18020"/>
                </a:moveTo>
                <a:lnTo>
                  <a:pt x="513314" y="18020"/>
                </a:lnTo>
                <a:lnTo>
                  <a:pt x="523834" y="20148"/>
                </a:lnTo>
                <a:lnTo>
                  <a:pt x="532409" y="25944"/>
                </a:lnTo>
                <a:lnTo>
                  <a:pt x="538182" y="34523"/>
                </a:lnTo>
                <a:lnTo>
                  <a:pt x="540297" y="45003"/>
                </a:lnTo>
                <a:lnTo>
                  <a:pt x="540297" y="351905"/>
                </a:lnTo>
                <a:lnTo>
                  <a:pt x="538182" y="362429"/>
                </a:lnTo>
                <a:lnTo>
                  <a:pt x="532409" y="371004"/>
                </a:lnTo>
                <a:lnTo>
                  <a:pt x="523834" y="376775"/>
                </a:lnTo>
                <a:lnTo>
                  <a:pt x="513314" y="378888"/>
                </a:lnTo>
                <a:lnTo>
                  <a:pt x="548396" y="378888"/>
                </a:lnTo>
                <a:lnTo>
                  <a:pt x="554778" y="369443"/>
                </a:lnTo>
                <a:lnTo>
                  <a:pt x="558328" y="351905"/>
                </a:lnTo>
                <a:lnTo>
                  <a:pt x="558328" y="45003"/>
                </a:lnTo>
                <a:lnTo>
                  <a:pt x="554778" y="27520"/>
                </a:lnTo>
                <a:lnTo>
                  <a:pt x="548360" y="18020"/>
                </a:lnTo>
                <a:close/>
              </a:path>
            </a:pathLst>
          </a:custGeom>
          <a:solidFill>
            <a:srgbClr val="5512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956210" y="7897515"/>
            <a:ext cx="536575" cy="230504"/>
          </a:xfrm>
          <a:custGeom>
            <a:avLst/>
            <a:gdLst/>
            <a:ahLst/>
            <a:cxnLst/>
            <a:rect l="l" t="t" r="r" b="b"/>
            <a:pathLst>
              <a:path w="536575" h="230504">
                <a:moveTo>
                  <a:pt x="12229" y="0"/>
                </a:moveTo>
                <a:lnTo>
                  <a:pt x="6533" y="272"/>
                </a:lnTo>
                <a:lnTo>
                  <a:pt x="0" y="7832"/>
                </a:lnTo>
                <a:lnTo>
                  <a:pt x="366" y="13549"/>
                </a:lnTo>
                <a:lnTo>
                  <a:pt x="4146" y="16784"/>
                </a:lnTo>
                <a:lnTo>
                  <a:pt x="235364" y="218454"/>
                </a:lnTo>
                <a:lnTo>
                  <a:pt x="242649" y="223655"/>
                </a:lnTo>
                <a:lnTo>
                  <a:pt x="250759" y="227368"/>
                </a:lnTo>
                <a:lnTo>
                  <a:pt x="259430" y="229596"/>
                </a:lnTo>
                <a:lnTo>
                  <a:pt x="268400" y="230338"/>
                </a:lnTo>
                <a:lnTo>
                  <a:pt x="277330" y="229594"/>
                </a:lnTo>
                <a:lnTo>
                  <a:pt x="285992" y="227358"/>
                </a:lnTo>
                <a:lnTo>
                  <a:pt x="294122" y="223619"/>
                </a:lnTo>
                <a:lnTo>
                  <a:pt x="301456" y="218370"/>
                </a:lnTo>
                <a:lnTo>
                  <a:pt x="308361" y="212349"/>
                </a:lnTo>
                <a:lnTo>
                  <a:pt x="268364" y="212349"/>
                </a:lnTo>
                <a:lnTo>
                  <a:pt x="257007" y="210472"/>
                </a:lnTo>
                <a:lnTo>
                  <a:pt x="247133" y="204841"/>
                </a:lnTo>
                <a:lnTo>
                  <a:pt x="16009" y="3172"/>
                </a:lnTo>
                <a:lnTo>
                  <a:pt x="12229" y="0"/>
                </a:lnTo>
                <a:close/>
              </a:path>
              <a:path w="536575" h="230504">
                <a:moveTo>
                  <a:pt x="524214" y="272"/>
                </a:moveTo>
                <a:lnTo>
                  <a:pt x="520434" y="3507"/>
                </a:lnTo>
                <a:lnTo>
                  <a:pt x="289603" y="204841"/>
                </a:lnTo>
                <a:lnTo>
                  <a:pt x="279723" y="210472"/>
                </a:lnTo>
                <a:lnTo>
                  <a:pt x="268364" y="212349"/>
                </a:lnTo>
                <a:lnTo>
                  <a:pt x="308361" y="212349"/>
                </a:lnTo>
                <a:lnTo>
                  <a:pt x="536098" y="13790"/>
                </a:lnTo>
                <a:lnTo>
                  <a:pt x="536433" y="8167"/>
                </a:lnTo>
                <a:lnTo>
                  <a:pt x="533198" y="4387"/>
                </a:lnTo>
                <a:lnTo>
                  <a:pt x="529837" y="607"/>
                </a:lnTo>
                <a:lnTo>
                  <a:pt x="524214" y="272"/>
                </a:lnTo>
                <a:close/>
              </a:path>
            </a:pathLst>
          </a:custGeom>
          <a:solidFill>
            <a:srgbClr val="5512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283956" y="8074566"/>
            <a:ext cx="123504" cy="1161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041663" y="8074566"/>
            <a:ext cx="123629" cy="1161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945415" y="7884148"/>
            <a:ext cx="558800" cy="397510"/>
          </a:xfrm>
          <a:custGeom>
            <a:avLst/>
            <a:gdLst/>
            <a:ahLst/>
            <a:cxnLst/>
            <a:rect l="l" t="t" r="r" b="b"/>
            <a:pathLst>
              <a:path w="558800" h="397509">
                <a:moveTo>
                  <a:pt x="513314" y="0"/>
                </a:moveTo>
                <a:lnTo>
                  <a:pt x="45003" y="0"/>
                </a:lnTo>
                <a:lnTo>
                  <a:pt x="27511" y="3547"/>
                </a:lnTo>
                <a:lnTo>
                  <a:pt x="13203" y="13211"/>
                </a:lnTo>
                <a:lnTo>
                  <a:pt x="3545" y="27520"/>
                </a:lnTo>
                <a:lnTo>
                  <a:pt x="0" y="45003"/>
                </a:lnTo>
                <a:lnTo>
                  <a:pt x="0" y="351905"/>
                </a:lnTo>
                <a:lnTo>
                  <a:pt x="3545" y="369443"/>
                </a:lnTo>
                <a:lnTo>
                  <a:pt x="13203" y="383750"/>
                </a:lnTo>
                <a:lnTo>
                  <a:pt x="27511" y="393387"/>
                </a:lnTo>
                <a:lnTo>
                  <a:pt x="45003" y="396919"/>
                </a:lnTo>
                <a:lnTo>
                  <a:pt x="513314" y="396919"/>
                </a:lnTo>
                <a:lnTo>
                  <a:pt x="530799" y="393387"/>
                </a:lnTo>
                <a:lnTo>
                  <a:pt x="545111" y="383750"/>
                </a:lnTo>
                <a:lnTo>
                  <a:pt x="548396" y="378888"/>
                </a:lnTo>
                <a:lnTo>
                  <a:pt x="45003" y="378888"/>
                </a:lnTo>
                <a:lnTo>
                  <a:pt x="34523" y="376775"/>
                </a:lnTo>
                <a:lnTo>
                  <a:pt x="25944" y="371004"/>
                </a:lnTo>
                <a:lnTo>
                  <a:pt x="20148" y="362429"/>
                </a:lnTo>
                <a:lnTo>
                  <a:pt x="18020" y="351905"/>
                </a:lnTo>
                <a:lnTo>
                  <a:pt x="18020" y="45003"/>
                </a:lnTo>
                <a:lnTo>
                  <a:pt x="20148" y="34523"/>
                </a:lnTo>
                <a:lnTo>
                  <a:pt x="25944" y="25944"/>
                </a:lnTo>
                <a:lnTo>
                  <a:pt x="34523" y="20148"/>
                </a:lnTo>
                <a:lnTo>
                  <a:pt x="45003" y="18020"/>
                </a:lnTo>
                <a:lnTo>
                  <a:pt x="548360" y="18020"/>
                </a:lnTo>
                <a:lnTo>
                  <a:pt x="545111" y="13211"/>
                </a:lnTo>
                <a:lnTo>
                  <a:pt x="530799" y="3547"/>
                </a:lnTo>
                <a:lnTo>
                  <a:pt x="513314" y="0"/>
                </a:lnTo>
                <a:close/>
              </a:path>
              <a:path w="558800" h="397509">
                <a:moveTo>
                  <a:pt x="548360" y="18020"/>
                </a:moveTo>
                <a:lnTo>
                  <a:pt x="513314" y="18020"/>
                </a:lnTo>
                <a:lnTo>
                  <a:pt x="523834" y="20148"/>
                </a:lnTo>
                <a:lnTo>
                  <a:pt x="532409" y="25944"/>
                </a:lnTo>
                <a:lnTo>
                  <a:pt x="538182" y="34523"/>
                </a:lnTo>
                <a:lnTo>
                  <a:pt x="540297" y="45003"/>
                </a:lnTo>
                <a:lnTo>
                  <a:pt x="540297" y="351905"/>
                </a:lnTo>
                <a:lnTo>
                  <a:pt x="538182" y="362429"/>
                </a:lnTo>
                <a:lnTo>
                  <a:pt x="532409" y="371004"/>
                </a:lnTo>
                <a:lnTo>
                  <a:pt x="523834" y="376775"/>
                </a:lnTo>
                <a:lnTo>
                  <a:pt x="513314" y="378888"/>
                </a:lnTo>
                <a:lnTo>
                  <a:pt x="548396" y="378888"/>
                </a:lnTo>
                <a:lnTo>
                  <a:pt x="554778" y="369443"/>
                </a:lnTo>
                <a:lnTo>
                  <a:pt x="558328" y="351905"/>
                </a:lnTo>
                <a:lnTo>
                  <a:pt x="558328" y="45003"/>
                </a:lnTo>
                <a:lnTo>
                  <a:pt x="554778" y="27520"/>
                </a:lnTo>
                <a:lnTo>
                  <a:pt x="548360" y="18020"/>
                </a:lnTo>
                <a:close/>
              </a:path>
            </a:pathLst>
          </a:custGeom>
          <a:solidFill>
            <a:srgbClr val="5512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956210" y="7897515"/>
            <a:ext cx="536575" cy="230504"/>
          </a:xfrm>
          <a:custGeom>
            <a:avLst/>
            <a:gdLst/>
            <a:ahLst/>
            <a:cxnLst/>
            <a:rect l="l" t="t" r="r" b="b"/>
            <a:pathLst>
              <a:path w="536575" h="230504">
                <a:moveTo>
                  <a:pt x="12229" y="0"/>
                </a:moveTo>
                <a:lnTo>
                  <a:pt x="6533" y="272"/>
                </a:lnTo>
                <a:lnTo>
                  <a:pt x="0" y="7832"/>
                </a:lnTo>
                <a:lnTo>
                  <a:pt x="366" y="13549"/>
                </a:lnTo>
                <a:lnTo>
                  <a:pt x="4146" y="16784"/>
                </a:lnTo>
                <a:lnTo>
                  <a:pt x="235364" y="218454"/>
                </a:lnTo>
                <a:lnTo>
                  <a:pt x="242649" y="223655"/>
                </a:lnTo>
                <a:lnTo>
                  <a:pt x="250759" y="227368"/>
                </a:lnTo>
                <a:lnTo>
                  <a:pt x="259430" y="229596"/>
                </a:lnTo>
                <a:lnTo>
                  <a:pt x="268400" y="230338"/>
                </a:lnTo>
                <a:lnTo>
                  <a:pt x="277330" y="229594"/>
                </a:lnTo>
                <a:lnTo>
                  <a:pt x="285992" y="227358"/>
                </a:lnTo>
                <a:lnTo>
                  <a:pt x="294122" y="223619"/>
                </a:lnTo>
                <a:lnTo>
                  <a:pt x="301456" y="218370"/>
                </a:lnTo>
                <a:lnTo>
                  <a:pt x="308361" y="212349"/>
                </a:lnTo>
                <a:lnTo>
                  <a:pt x="268364" y="212349"/>
                </a:lnTo>
                <a:lnTo>
                  <a:pt x="257007" y="210472"/>
                </a:lnTo>
                <a:lnTo>
                  <a:pt x="247133" y="204841"/>
                </a:lnTo>
                <a:lnTo>
                  <a:pt x="16009" y="3172"/>
                </a:lnTo>
                <a:lnTo>
                  <a:pt x="12229" y="0"/>
                </a:lnTo>
                <a:close/>
              </a:path>
              <a:path w="536575" h="230504">
                <a:moveTo>
                  <a:pt x="524214" y="272"/>
                </a:moveTo>
                <a:lnTo>
                  <a:pt x="520434" y="3507"/>
                </a:lnTo>
                <a:lnTo>
                  <a:pt x="289603" y="204841"/>
                </a:lnTo>
                <a:lnTo>
                  <a:pt x="279723" y="210472"/>
                </a:lnTo>
                <a:lnTo>
                  <a:pt x="268364" y="212349"/>
                </a:lnTo>
                <a:lnTo>
                  <a:pt x="308361" y="212349"/>
                </a:lnTo>
                <a:lnTo>
                  <a:pt x="536098" y="13790"/>
                </a:lnTo>
                <a:lnTo>
                  <a:pt x="536433" y="8167"/>
                </a:lnTo>
                <a:lnTo>
                  <a:pt x="533198" y="4387"/>
                </a:lnTo>
                <a:lnTo>
                  <a:pt x="529837" y="607"/>
                </a:lnTo>
                <a:lnTo>
                  <a:pt x="524214" y="272"/>
                </a:lnTo>
                <a:close/>
              </a:path>
            </a:pathLst>
          </a:custGeom>
          <a:solidFill>
            <a:srgbClr val="5512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897791" y="612313"/>
            <a:ext cx="205093" cy="2365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8238272" y="612314"/>
            <a:ext cx="160853" cy="2365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8551276" y="612316"/>
            <a:ext cx="171240" cy="2365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8843217" y="532569"/>
            <a:ext cx="205082" cy="2365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9155495" y="612312"/>
            <a:ext cx="140414" cy="24061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9474695" y="612316"/>
            <a:ext cx="0" cy="236854"/>
          </a:xfrm>
          <a:custGeom>
            <a:avLst/>
            <a:gdLst/>
            <a:ahLst/>
            <a:cxnLst/>
            <a:rect l="l" t="t" r="r" b="b"/>
            <a:pathLst>
              <a:path h="236855">
                <a:moveTo>
                  <a:pt x="0" y="0"/>
                </a:moveTo>
                <a:lnTo>
                  <a:pt x="0" y="236589"/>
                </a:lnTo>
              </a:path>
            </a:pathLst>
          </a:custGeom>
          <a:ln w="331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8843217" y="832320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5">
                <a:moveTo>
                  <a:pt x="0" y="0"/>
                </a:moveTo>
                <a:lnTo>
                  <a:pt x="205082" y="0"/>
                </a:lnTo>
              </a:path>
            </a:pathLst>
          </a:custGeom>
          <a:ln w="331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0E10BCA1-D27B-4A84-8F0C-D58719A1EB00}"/>
              </a:ext>
            </a:extLst>
          </p:cNvPr>
          <p:cNvSpPr txBox="1"/>
          <p:nvPr/>
        </p:nvSpPr>
        <p:spPr>
          <a:xfrm>
            <a:off x="8018494" y="660828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961043"/>
                </a:solidFill>
              </a:rPr>
              <a:t>ABRAJI.ORG.BR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BBE6AF6A-8583-4F95-89FD-1F97E9E6A91D}"/>
              </a:ext>
            </a:extLst>
          </p:cNvPr>
          <p:cNvSpPr txBox="1"/>
          <p:nvPr/>
        </p:nvSpPr>
        <p:spPr>
          <a:xfrm>
            <a:off x="8018494" y="7683101"/>
            <a:ext cx="8662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961043"/>
                </a:solidFill>
                <a:latin typeface="museo_sans500"/>
              </a:rPr>
              <a:t>CRISTINAZAHAR@ABRAJI.ORG.BR</a:t>
            </a:r>
            <a:endParaRPr lang="pt-BR" sz="4000" dirty="0">
              <a:solidFill>
                <a:srgbClr val="961043"/>
              </a:solidFill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28508B81-9FD3-4F0D-A733-F99768612034}"/>
              </a:ext>
            </a:extLst>
          </p:cNvPr>
          <p:cNvSpPr txBox="1"/>
          <p:nvPr/>
        </p:nvSpPr>
        <p:spPr>
          <a:xfrm>
            <a:off x="8018494" y="8838133"/>
            <a:ext cx="8662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961043"/>
                </a:solidFill>
                <a:latin typeface="museo_sans500"/>
              </a:rPr>
              <a:t>(11) 3159-0344</a:t>
            </a:r>
            <a:endParaRPr lang="pt-BR" sz="4000" dirty="0">
              <a:solidFill>
                <a:srgbClr val="961043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0707" y="3524751"/>
            <a:ext cx="11026140" cy="3299173"/>
          </a:xfrm>
          <a:prstGeom prst="rect">
            <a:avLst/>
          </a:prstGeom>
        </p:spPr>
        <p:txBody>
          <a:bodyPr vert="horz" wrap="square" lIns="0" tIns="266700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2100"/>
              </a:spcBef>
            </a:pPr>
            <a:r>
              <a:rPr sz="4300" spc="-10" dirty="0"/>
              <a:t>›› </a:t>
            </a:r>
            <a:r>
              <a:rPr spc="-5" dirty="0"/>
              <a:t>A </a:t>
            </a:r>
            <a:r>
              <a:rPr lang="pt-BR" spc="-5" dirty="0" err="1">
                <a:solidFill>
                  <a:srgbClr val="FFC000"/>
                </a:solidFill>
              </a:rPr>
              <a:t>Abraji</a:t>
            </a:r>
            <a:r>
              <a:rPr lang="pt-BR" spc="-5" dirty="0"/>
              <a:t> (</a:t>
            </a:r>
            <a:r>
              <a:rPr spc="-35" dirty="0" err="1"/>
              <a:t>Associação</a:t>
            </a:r>
            <a:r>
              <a:rPr spc="-35" dirty="0"/>
              <a:t> Brasileira </a:t>
            </a:r>
            <a:r>
              <a:rPr spc="-20" dirty="0"/>
              <a:t>de </a:t>
            </a:r>
            <a:r>
              <a:rPr spc="-35" dirty="0" err="1"/>
              <a:t>Jornalismo</a:t>
            </a:r>
            <a:r>
              <a:rPr spc="-35" dirty="0"/>
              <a:t> </a:t>
            </a:r>
            <a:r>
              <a:rPr spc="-40" dirty="0" err="1"/>
              <a:t>Investigativo</a:t>
            </a:r>
            <a:r>
              <a:rPr spc="-35" dirty="0"/>
              <a:t>) </a:t>
            </a:r>
            <a:r>
              <a:rPr spc="-5" dirty="0"/>
              <a:t>é </a:t>
            </a:r>
            <a:r>
              <a:rPr spc="-25" dirty="0"/>
              <a:t>uma </a:t>
            </a:r>
            <a:r>
              <a:rPr spc="-35" dirty="0"/>
              <a:t>organização </a:t>
            </a:r>
            <a:r>
              <a:rPr spc="-25" dirty="0"/>
              <a:t>sem </a:t>
            </a:r>
            <a:r>
              <a:rPr spc="-30" dirty="0"/>
              <a:t>fins </a:t>
            </a:r>
            <a:r>
              <a:rPr spc="-35" dirty="0" err="1"/>
              <a:t>lucrativos</a:t>
            </a:r>
            <a:r>
              <a:rPr spc="-35" dirty="0"/>
              <a:t> </a:t>
            </a:r>
            <a:r>
              <a:rPr spc="-40" dirty="0" err="1"/>
              <a:t>fundada</a:t>
            </a:r>
            <a:r>
              <a:rPr spc="-40" dirty="0"/>
              <a:t> </a:t>
            </a:r>
            <a:r>
              <a:rPr spc="-25" dirty="0"/>
              <a:t>por </a:t>
            </a:r>
            <a:r>
              <a:rPr spc="-20" dirty="0"/>
              <a:t>um </a:t>
            </a:r>
            <a:r>
              <a:rPr spc="-30" dirty="0"/>
              <a:t>grupo </a:t>
            </a:r>
            <a:r>
              <a:rPr spc="-20" dirty="0"/>
              <a:t>de </a:t>
            </a:r>
            <a:r>
              <a:rPr spc="-35" dirty="0"/>
              <a:t>jornalistas interessados </a:t>
            </a:r>
            <a:r>
              <a:rPr spc="-20" dirty="0" err="1"/>
              <a:t>em</a:t>
            </a:r>
            <a:r>
              <a:rPr spc="-20" dirty="0"/>
              <a:t> </a:t>
            </a:r>
            <a:r>
              <a:rPr spc="-35" dirty="0" err="1"/>
              <a:t>melhorar</a:t>
            </a:r>
            <a:r>
              <a:rPr lang="pt-BR" spc="-360" dirty="0"/>
              <a:t> </a:t>
            </a:r>
            <a:r>
              <a:rPr spc="-5" dirty="0"/>
              <a:t>a</a:t>
            </a:r>
            <a:r>
              <a:rPr lang="pt-BR" spc="-5" dirty="0"/>
              <a:t> </a:t>
            </a:r>
            <a:r>
              <a:rPr spc="-35" dirty="0" err="1"/>
              <a:t>qualidade</a:t>
            </a:r>
            <a:r>
              <a:rPr spc="-35" dirty="0"/>
              <a:t> </a:t>
            </a:r>
            <a:r>
              <a:rPr spc="-20" dirty="0"/>
              <a:t>do </a:t>
            </a:r>
            <a:r>
              <a:rPr spc="-35" dirty="0"/>
              <a:t>jornalismo</a:t>
            </a:r>
            <a:r>
              <a:rPr spc="-145" dirty="0"/>
              <a:t> </a:t>
            </a:r>
            <a:r>
              <a:rPr spc="-40" dirty="0"/>
              <a:t>brasileiro;</a:t>
            </a:r>
            <a:endParaRPr sz="4300" dirty="0"/>
          </a:p>
        </p:txBody>
      </p:sp>
      <p:sp>
        <p:nvSpPr>
          <p:cNvPr id="3" name="object 3"/>
          <p:cNvSpPr txBox="1"/>
          <p:nvPr/>
        </p:nvSpPr>
        <p:spPr>
          <a:xfrm>
            <a:off x="810707" y="6950627"/>
            <a:ext cx="12517943" cy="3522952"/>
          </a:xfrm>
          <a:prstGeom prst="rect">
            <a:avLst/>
          </a:prstGeom>
        </p:spPr>
        <p:txBody>
          <a:bodyPr vert="horz" wrap="square" lIns="0" tIns="3403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80"/>
              </a:spcBef>
            </a:pPr>
            <a:r>
              <a:rPr sz="4300" b="1" spc="-10" dirty="0">
                <a:solidFill>
                  <a:srgbClr val="FFFFFF"/>
                </a:solidFill>
                <a:latin typeface="Arial"/>
                <a:cs typeface="Arial"/>
              </a:rPr>
              <a:t>›› </a:t>
            </a:r>
            <a:r>
              <a:rPr sz="3300" b="1" spc="-30" dirty="0">
                <a:solidFill>
                  <a:srgbClr val="FFFFFF"/>
                </a:solidFill>
                <a:latin typeface="Arial"/>
                <a:cs typeface="Arial"/>
              </a:rPr>
              <a:t>Desde </a:t>
            </a:r>
            <a:r>
              <a:rPr sz="3300" b="1" spc="-25" dirty="0">
                <a:solidFill>
                  <a:srgbClr val="FFFFFF"/>
                </a:solidFill>
                <a:latin typeface="Arial"/>
                <a:cs typeface="Arial"/>
              </a:rPr>
              <a:t>sua </a:t>
            </a:r>
            <a:r>
              <a:rPr sz="3300" b="1" spc="-35" dirty="0">
                <a:solidFill>
                  <a:srgbClr val="FFFFFF"/>
                </a:solidFill>
                <a:latin typeface="Arial"/>
                <a:cs typeface="Arial"/>
              </a:rPr>
              <a:t>fundação, </a:t>
            </a:r>
            <a:r>
              <a:rPr sz="3300" b="1" spc="-20" dirty="0" err="1">
                <a:solidFill>
                  <a:srgbClr val="FFFFFF"/>
                </a:solidFill>
                <a:latin typeface="Arial"/>
                <a:cs typeface="Arial"/>
              </a:rPr>
              <a:t>há</a:t>
            </a: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 1</a:t>
            </a:r>
            <a:r>
              <a:rPr lang="pt-BR" sz="3300" b="1" spc="-2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30" dirty="0">
                <a:solidFill>
                  <a:srgbClr val="FFFFFF"/>
                </a:solidFill>
                <a:latin typeface="Arial"/>
                <a:cs typeface="Arial"/>
              </a:rPr>
              <a:t>anos, mais </a:t>
            </a: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lang="pt-BR" sz="3300" b="1" spc="-30" dirty="0">
                <a:solidFill>
                  <a:srgbClr val="FFC000"/>
                </a:solidFill>
                <a:latin typeface="Arial"/>
                <a:cs typeface="Arial"/>
              </a:rPr>
              <a:t>9</a:t>
            </a:r>
            <a:r>
              <a:rPr sz="3300" b="1" spc="-30" dirty="0">
                <a:solidFill>
                  <a:srgbClr val="FFC000"/>
                </a:solidFill>
                <a:latin typeface="Arial"/>
                <a:cs typeface="Arial"/>
              </a:rPr>
              <a:t>.000</a:t>
            </a:r>
            <a:r>
              <a:rPr lang="pt-BR" sz="3300" b="1" spc="-3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3300" b="1" spc="-48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3300" b="1" spc="-40" dirty="0" err="1">
                <a:solidFill>
                  <a:srgbClr val="FFC000"/>
                </a:solidFill>
                <a:latin typeface="Arial"/>
                <a:cs typeface="Arial"/>
              </a:rPr>
              <a:t>jornalistas</a:t>
            </a:r>
            <a:endParaRPr lang="pt-BR" sz="3300" dirty="0">
              <a:solidFill>
                <a:srgbClr val="FFC00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45"/>
              </a:spcBef>
            </a:pPr>
            <a:r>
              <a:rPr lang="pt-BR" sz="3300" b="1" spc="-35" dirty="0">
                <a:solidFill>
                  <a:srgbClr val="FFFFFF"/>
                </a:solidFill>
                <a:latin typeface="Arial"/>
                <a:cs typeface="Arial"/>
              </a:rPr>
              <a:t>passaram </a:t>
            </a:r>
            <a:r>
              <a:rPr lang="pt-BR" sz="3300" b="1" spc="-30" dirty="0">
                <a:solidFill>
                  <a:srgbClr val="FFFFFF"/>
                </a:solidFill>
                <a:latin typeface="Arial"/>
                <a:cs typeface="Arial"/>
              </a:rPr>
              <a:t>pelos </a:t>
            </a:r>
            <a:r>
              <a:rPr lang="pt-BR" sz="3300" b="1" spc="-35" dirty="0">
                <a:solidFill>
                  <a:srgbClr val="FFFFFF"/>
                </a:solidFill>
                <a:latin typeface="Arial"/>
                <a:cs typeface="Arial"/>
              </a:rPr>
              <a:t>eventos promovidos </a:t>
            </a:r>
            <a:r>
              <a:rPr lang="pt-BR" sz="3300" b="1" spc="-30" dirty="0">
                <a:solidFill>
                  <a:srgbClr val="FFFFFF"/>
                </a:solidFill>
                <a:latin typeface="Arial"/>
                <a:cs typeface="Arial"/>
              </a:rPr>
              <a:t>pela</a:t>
            </a:r>
            <a:r>
              <a:rPr lang="pt-BR" sz="3300" b="1" spc="-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pt-BR" sz="3300" b="1" spc="-40" dirty="0">
                <a:solidFill>
                  <a:srgbClr val="FFFFFF"/>
                </a:solidFill>
                <a:latin typeface="Arial"/>
                <a:cs typeface="Arial"/>
              </a:rPr>
              <a:t>associação;</a:t>
            </a:r>
            <a:endParaRPr lang="pt-BR" sz="3300" dirty="0">
              <a:latin typeface="Arial"/>
              <a:cs typeface="Arial"/>
            </a:endParaRPr>
          </a:p>
          <a:p>
            <a:pPr marL="12700" marR="26034">
              <a:lnSpc>
                <a:spcPct val="137600"/>
              </a:lnSpc>
              <a:spcBef>
                <a:spcPts val="1770"/>
              </a:spcBef>
            </a:pPr>
            <a:r>
              <a:rPr sz="4300" b="1" spc="-10" dirty="0">
                <a:solidFill>
                  <a:srgbClr val="FFFFFF"/>
                </a:solidFill>
                <a:latin typeface="Arial"/>
                <a:cs typeface="Arial"/>
              </a:rPr>
              <a:t>›› </a:t>
            </a:r>
            <a:r>
              <a:rPr sz="3300" b="1" spc="-25" dirty="0">
                <a:solidFill>
                  <a:srgbClr val="FFFFFF"/>
                </a:solidFill>
                <a:latin typeface="Arial"/>
                <a:cs typeface="Arial"/>
              </a:rPr>
              <a:t>Ela </a:t>
            </a:r>
            <a:r>
              <a:rPr sz="3300" b="1" spc="-5" dirty="0">
                <a:solidFill>
                  <a:srgbClr val="FFFFFF"/>
                </a:solidFill>
                <a:latin typeface="Arial"/>
                <a:cs typeface="Arial"/>
              </a:rPr>
              <a:t>é </a:t>
            </a:r>
            <a:r>
              <a:rPr sz="3300" b="1" spc="-35" dirty="0">
                <a:solidFill>
                  <a:srgbClr val="FFFFFF"/>
                </a:solidFill>
                <a:latin typeface="Arial"/>
                <a:cs typeface="Arial"/>
              </a:rPr>
              <a:t>mantida </a:t>
            </a:r>
            <a:r>
              <a:rPr sz="3300" b="1" spc="-25" dirty="0">
                <a:solidFill>
                  <a:srgbClr val="FFFFFF"/>
                </a:solidFill>
                <a:latin typeface="Arial"/>
                <a:cs typeface="Arial"/>
              </a:rPr>
              <a:t>com </a:t>
            </a:r>
            <a:r>
              <a:rPr sz="3300" b="1" spc="-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3300" b="1" spc="-35" dirty="0">
                <a:solidFill>
                  <a:srgbClr val="FFFFFF"/>
                </a:solidFill>
                <a:latin typeface="Arial"/>
                <a:cs typeface="Arial"/>
              </a:rPr>
              <a:t>contribuição </a:t>
            </a: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3300" b="1" spc="-30" dirty="0">
                <a:solidFill>
                  <a:srgbClr val="FFFFFF"/>
                </a:solidFill>
                <a:latin typeface="Arial"/>
                <a:cs typeface="Arial"/>
              </a:rPr>
              <a:t>seus </a:t>
            </a:r>
            <a:r>
              <a:rPr sz="3300" b="1" spc="-35" dirty="0">
                <a:solidFill>
                  <a:srgbClr val="FFC000"/>
                </a:solidFill>
                <a:latin typeface="Arial"/>
                <a:cs typeface="Arial"/>
              </a:rPr>
              <a:t>associados</a:t>
            </a:r>
            <a:r>
              <a:rPr sz="3300" b="1" spc="-35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3300" b="1" spc="-5" dirty="0">
                <a:solidFill>
                  <a:srgbClr val="FFFFFF"/>
                </a:solidFill>
                <a:latin typeface="Arial"/>
                <a:cs typeface="Arial"/>
              </a:rPr>
              <a:t>o  </a:t>
            </a:r>
            <a:r>
              <a:rPr sz="3300" b="1" spc="-35" dirty="0">
                <a:solidFill>
                  <a:srgbClr val="FFC000"/>
                </a:solidFill>
                <a:latin typeface="Arial"/>
                <a:cs typeface="Arial"/>
              </a:rPr>
              <a:t>patrocínio</a:t>
            </a:r>
            <a:r>
              <a:rPr sz="33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3300" b="1" spc="-30" dirty="0">
                <a:solidFill>
                  <a:srgbClr val="FFFFFF"/>
                </a:solidFill>
                <a:latin typeface="Arial"/>
                <a:cs typeface="Arial"/>
              </a:rPr>
              <a:t>seus </a:t>
            </a:r>
            <a:r>
              <a:rPr sz="3300" b="1" spc="-35" dirty="0">
                <a:solidFill>
                  <a:srgbClr val="FFC000"/>
                </a:solidFill>
                <a:latin typeface="Arial"/>
                <a:cs typeface="Arial"/>
              </a:rPr>
              <a:t>eventos</a:t>
            </a:r>
            <a:r>
              <a:rPr sz="33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5" dirty="0">
                <a:solidFill>
                  <a:srgbClr val="FFFFFF"/>
                </a:solidFill>
                <a:latin typeface="Arial"/>
                <a:cs typeface="Arial"/>
              </a:rPr>
              <a:t>e o </a:t>
            </a:r>
            <a:r>
              <a:rPr sz="3300" b="1" spc="-35" dirty="0">
                <a:solidFill>
                  <a:srgbClr val="FFFFFF"/>
                </a:solidFill>
                <a:latin typeface="Arial"/>
                <a:cs typeface="Arial"/>
              </a:rPr>
              <a:t>financiamento </a:t>
            </a:r>
            <a:r>
              <a:rPr sz="3300" b="1" spc="-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3300" b="1" spc="-30" dirty="0">
                <a:solidFill>
                  <a:srgbClr val="FFFFFF"/>
                </a:solidFill>
                <a:latin typeface="Arial"/>
                <a:cs typeface="Arial"/>
              </a:rPr>
              <a:t>seus</a:t>
            </a:r>
            <a:r>
              <a:rPr sz="3300" b="1" spc="-4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40" dirty="0">
                <a:solidFill>
                  <a:srgbClr val="FFC000"/>
                </a:solidFill>
                <a:latin typeface="Arial"/>
                <a:cs typeface="Arial"/>
              </a:rPr>
              <a:t>projetos</a:t>
            </a:r>
            <a:r>
              <a:rPr sz="3300" b="1" spc="-4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897791" y="612313"/>
            <a:ext cx="205093" cy="2365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238272" y="612314"/>
            <a:ext cx="160853" cy="2365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551276" y="612316"/>
            <a:ext cx="171240" cy="2365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843217" y="532569"/>
            <a:ext cx="205082" cy="2365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155495" y="612312"/>
            <a:ext cx="140414" cy="2406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474695" y="612316"/>
            <a:ext cx="0" cy="236854"/>
          </a:xfrm>
          <a:custGeom>
            <a:avLst/>
            <a:gdLst/>
            <a:ahLst/>
            <a:cxnLst/>
            <a:rect l="l" t="t" r="r" b="b"/>
            <a:pathLst>
              <a:path h="236855">
                <a:moveTo>
                  <a:pt x="0" y="0"/>
                </a:moveTo>
                <a:lnTo>
                  <a:pt x="0" y="236589"/>
                </a:lnTo>
              </a:path>
            </a:pathLst>
          </a:custGeom>
          <a:ln w="3317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43217" y="832320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5">
                <a:moveTo>
                  <a:pt x="0" y="0"/>
                </a:moveTo>
                <a:lnTo>
                  <a:pt x="205082" y="0"/>
                </a:lnTo>
              </a:path>
            </a:pathLst>
          </a:custGeom>
          <a:ln w="33171">
            <a:solidFill>
              <a:srgbClr val="F591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3" y="-36879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C700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65199" y="1686713"/>
            <a:ext cx="7406005" cy="1847214"/>
          </a:xfrm>
          <a:custGeom>
            <a:avLst/>
            <a:gdLst/>
            <a:ahLst/>
            <a:cxnLst/>
            <a:rect l="l" t="t" r="r" b="b"/>
            <a:pathLst>
              <a:path w="7406005" h="1847214">
                <a:moveTo>
                  <a:pt x="369412" y="388469"/>
                </a:moveTo>
                <a:lnTo>
                  <a:pt x="1465" y="388469"/>
                </a:lnTo>
                <a:lnTo>
                  <a:pt x="0" y="1847064"/>
                </a:lnTo>
                <a:lnTo>
                  <a:pt x="367946" y="1847064"/>
                </a:lnTo>
                <a:lnTo>
                  <a:pt x="367946" y="1754710"/>
                </a:lnTo>
                <a:lnTo>
                  <a:pt x="187638" y="1754710"/>
                </a:lnTo>
                <a:lnTo>
                  <a:pt x="187638" y="480823"/>
                </a:lnTo>
                <a:lnTo>
                  <a:pt x="369412" y="480823"/>
                </a:lnTo>
                <a:lnTo>
                  <a:pt x="369412" y="388469"/>
                </a:lnTo>
                <a:close/>
              </a:path>
              <a:path w="7406005" h="1847214">
                <a:moveTo>
                  <a:pt x="766657" y="388469"/>
                </a:moveTo>
                <a:lnTo>
                  <a:pt x="504256" y="388469"/>
                </a:lnTo>
                <a:lnTo>
                  <a:pt x="504256" y="1575868"/>
                </a:lnTo>
                <a:lnTo>
                  <a:pt x="766657" y="1575868"/>
                </a:lnTo>
                <a:lnTo>
                  <a:pt x="766657" y="1056931"/>
                </a:lnTo>
                <a:lnTo>
                  <a:pt x="1213764" y="1056931"/>
                </a:lnTo>
                <a:lnTo>
                  <a:pt x="1213764" y="869292"/>
                </a:lnTo>
                <a:lnTo>
                  <a:pt x="766657" y="869292"/>
                </a:lnTo>
                <a:lnTo>
                  <a:pt x="766657" y="388469"/>
                </a:lnTo>
                <a:close/>
              </a:path>
              <a:path w="7406005" h="1847214">
                <a:moveTo>
                  <a:pt x="1213764" y="1056931"/>
                </a:moveTo>
                <a:lnTo>
                  <a:pt x="949897" y="1056931"/>
                </a:lnTo>
                <a:lnTo>
                  <a:pt x="949897" y="1575868"/>
                </a:lnTo>
                <a:lnTo>
                  <a:pt x="1213764" y="1575868"/>
                </a:lnTo>
                <a:lnTo>
                  <a:pt x="1213764" y="1056931"/>
                </a:lnTo>
                <a:close/>
              </a:path>
              <a:path w="7406005" h="1847214">
                <a:moveTo>
                  <a:pt x="1213764" y="388469"/>
                </a:moveTo>
                <a:lnTo>
                  <a:pt x="949897" y="388469"/>
                </a:lnTo>
                <a:lnTo>
                  <a:pt x="949897" y="869292"/>
                </a:lnTo>
                <a:lnTo>
                  <a:pt x="1213764" y="869292"/>
                </a:lnTo>
                <a:lnTo>
                  <a:pt x="1213764" y="388469"/>
                </a:lnTo>
                <a:close/>
              </a:path>
              <a:path w="7406005" h="1847214">
                <a:moveTo>
                  <a:pt x="1657918" y="388469"/>
                </a:moveTo>
                <a:lnTo>
                  <a:pt x="1395517" y="388469"/>
                </a:lnTo>
                <a:lnTo>
                  <a:pt x="1395517" y="1575868"/>
                </a:lnTo>
                <a:lnTo>
                  <a:pt x="1657918" y="1575868"/>
                </a:lnTo>
                <a:lnTo>
                  <a:pt x="1657918" y="388469"/>
                </a:lnTo>
                <a:close/>
              </a:path>
              <a:path w="7406005" h="1847214">
                <a:moveTo>
                  <a:pt x="2033184" y="1183000"/>
                </a:moveTo>
                <a:lnTo>
                  <a:pt x="1808897" y="1216716"/>
                </a:lnTo>
                <a:lnTo>
                  <a:pt x="1812984" y="1279247"/>
                </a:lnTo>
                <a:lnTo>
                  <a:pt x="1821350" y="1335870"/>
                </a:lnTo>
                <a:lnTo>
                  <a:pt x="1833993" y="1386586"/>
                </a:lnTo>
                <a:lnTo>
                  <a:pt x="1850914" y="1431396"/>
                </a:lnTo>
                <a:lnTo>
                  <a:pt x="1872112" y="1470302"/>
                </a:lnTo>
                <a:lnTo>
                  <a:pt x="1897586" y="1503305"/>
                </a:lnTo>
                <a:lnTo>
                  <a:pt x="1927611" y="1530852"/>
                </a:lnTo>
                <a:lnTo>
                  <a:pt x="1962484" y="1553390"/>
                </a:lnTo>
                <a:lnTo>
                  <a:pt x="2002206" y="1570920"/>
                </a:lnTo>
                <a:lnTo>
                  <a:pt x="2046775" y="1583442"/>
                </a:lnTo>
                <a:lnTo>
                  <a:pt x="2096192" y="1590955"/>
                </a:lnTo>
                <a:lnTo>
                  <a:pt x="2150458" y="1593459"/>
                </a:lnTo>
                <a:lnTo>
                  <a:pt x="2195260" y="1590985"/>
                </a:lnTo>
                <a:lnTo>
                  <a:pt x="2237314" y="1583564"/>
                </a:lnTo>
                <a:lnTo>
                  <a:pt x="2276619" y="1571195"/>
                </a:lnTo>
                <a:lnTo>
                  <a:pt x="2313175" y="1553879"/>
                </a:lnTo>
                <a:lnTo>
                  <a:pt x="2346386" y="1532302"/>
                </a:lnTo>
                <a:lnTo>
                  <a:pt x="2375658" y="1507153"/>
                </a:lnTo>
                <a:lnTo>
                  <a:pt x="2400990" y="1478430"/>
                </a:lnTo>
                <a:lnTo>
                  <a:pt x="2422386" y="1446133"/>
                </a:lnTo>
                <a:lnTo>
                  <a:pt x="2439376" y="1411089"/>
                </a:lnTo>
                <a:lnTo>
                  <a:pt x="2444957" y="1394093"/>
                </a:lnTo>
                <a:lnTo>
                  <a:pt x="2137264" y="1394093"/>
                </a:lnTo>
                <a:lnTo>
                  <a:pt x="2113206" y="1391026"/>
                </a:lnTo>
                <a:lnTo>
                  <a:pt x="2074726" y="1366476"/>
                </a:lnTo>
                <a:lnTo>
                  <a:pt x="2048983" y="1316450"/>
                </a:lnTo>
                <a:lnTo>
                  <a:pt x="2035421" y="1235460"/>
                </a:lnTo>
                <a:lnTo>
                  <a:pt x="2033184" y="1183000"/>
                </a:lnTo>
                <a:close/>
              </a:path>
              <a:path w="7406005" h="1847214">
                <a:moveTo>
                  <a:pt x="2143128" y="372344"/>
                </a:moveTo>
                <a:lnTo>
                  <a:pt x="2083637" y="375571"/>
                </a:lnTo>
                <a:lnTo>
                  <a:pt x="2029485" y="385248"/>
                </a:lnTo>
                <a:lnTo>
                  <a:pt x="1980669" y="401376"/>
                </a:lnTo>
                <a:lnTo>
                  <a:pt x="1937192" y="423950"/>
                </a:lnTo>
                <a:lnTo>
                  <a:pt x="1899052" y="452970"/>
                </a:lnTo>
                <a:lnTo>
                  <a:pt x="1867118" y="487979"/>
                </a:lnTo>
                <a:lnTo>
                  <a:pt x="1842285" y="528497"/>
                </a:lnTo>
                <a:lnTo>
                  <a:pt x="1824549" y="574526"/>
                </a:lnTo>
                <a:lnTo>
                  <a:pt x="1813909" y="626067"/>
                </a:lnTo>
                <a:lnTo>
                  <a:pt x="1810363" y="683120"/>
                </a:lnTo>
                <a:lnTo>
                  <a:pt x="1812974" y="731272"/>
                </a:lnTo>
                <a:lnTo>
                  <a:pt x="1820808" y="776028"/>
                </a:lnTo>
                <a:lnTo>
                  <a:pt x="1833864" y="817391"/>
                </a:lnTo>
                <a:lnTo>
                  <a:pt x="1852142" y="855366"/>
                </a:lnTo>
                <a:lnTo>
                  <a:pt x="1875184" y="891145"/>
                </a:lnTo>
                <a:lnTo>
                  <a:pt x="1902531" y="925916"/>
                </a:lnTo>
                <a:lnTo>
                  <a:pt x="1934185" y="959679"/>
                </a:lnTo>
                <a:lnTo>
                  <a:pt x="1970149" y="992430"/>
                </a:lnTo>
                <a:lnTo>
                  <a:pt x="2072764" y="1081851"/>
                </a:lnTo>
                <a:lnTo>
                  <a:pt x="2104227" y="1109981"/>
                </a:lnTo>
                <a:lnTo>
                  <a:pt x="2131207" y="1137195"/>
                </a:lnTo>
                <a:lnTo>
                  <a:pt x="2171713" y="1188864"/>
                </a:lnTo>
                <a:lnTo>
                  <a:pt x="2195349" y="1243475"/>
                </a:lnTo>
                <a:lnTo>
                  <a:pt x="2203231" y="1307604"/>
                </a:lnTo>
                <a:lnTo>
                  <a:pt x="2199108" y="1345449"/>
                </a:lnTo>
                <a:lnTo>
                  <a:pt x="2186739" y="1372476"/>
                </a:lnTo>
                <a:lnTo>
                  <a:pt x="2166125" y="1388690"/>
                </a:lnTo>
                <a:lnTo>
                  <a:pt x="2137264" y="1394093"/>
                </a:lnTo>
                <a:lnTo>
                  <a:pt x="2444957" y="1394093"/>
                </a:lnTo>
                <a:lnTo>
                  <a:pt x="2451516" y="1374120"/>
                </a:lnTo>
                <a:lnTo>
                  <a:pt x="2458804" y="1335227"/>
                </a:lnTo>
                <a:lnTo>
                  <a:pt x="2461233" y="1294410"/>
                </a:lnTo>
                <a:lnTo>
                  <a:pt x="2458210" y="1239163"/>
                </a:lnTo>
                <a:lnTo>
                  <a:pt x="2449140" y="1187764"/>
                </a:lnTo>
                <a:lnTo>
                  <a:pt x="2434022" y="1140213"/>
                </a:lnTo>
                <a:lnTo>
                  <a:pt x="2412858" y="1096511"/>
                </a:lnTo>
                <a:lnTo>
                  <a:pt x="2386196" y="1055282"/>
                </a:lnTo>
                <a:lnTo>
                  <a:pt x="2354587" y="1015152"/>
                </a:lnTo>
                <a:lnTo>
                  <a:pt x="2318031" y="976122"/>
                </a:lnTo>
                <a:lnTo>
                  <a:pt x="2276527" y="938191"/>
                </a:lnTo>
                <a:lnTo>
                  <a:pt x="2178310" y="851701"/>
                </a:lnTo>
                <a:lnTo>
                  <a:pt x="2150313" y="826049"/>
                </a:lnTo>
                <a:lnTo>
                  <a:pt x="2106704" y="779141"/>
                </a:lnTo>
                <a:lnTo>
                  <a:pt x="2079217" y="736176"/>
                </a:lnTo>
                <a:lnTo>
                  <a:pt x="2065661" y="685602"/>
                </a:lnTo>
                <a:lnTo>
                  <a:pt x="2064044" y="658021"/>
                </a:lnTo>
                <a:lnTo>
                  <a:pt x="2064089" y="654916"/>
                </a:lnTo>
                <a:lnTo>
                  <a:pt x="2074269" y="607671"/>
                </a:lnTo>
                <a:lnTo>
                  <a:pt x="2104456" y="571527"/>
                </a:lnTo>
                <a:lnTo>
                  <a:pt x="2134332" y="564380"/>
                </a:lnTo>
                <a:lnTo>
                  <a:pt x="2414482" y="564380"/>
                </a:lnTo>
                <a:lnTo>
                  <a:pt x="2412178" y="555940"/>
                </a:lnTo>
                <a:lnTo>
                  <a:pt x="2394617" y="511551"/>
                </a:lnTo>
                <a:lnTo>
                  <a:pt x="2372545" y="470561"/>
                </a:lnTo>
                <a:lnTo>
                  <a:pt x="2343897" y="435208"/>
                </a:lnTo>
                <a:lnTo>
                  <a:pt x="2306630" y="407708"/>
                </a:lnTo>
                <a:lnTo>
                  <a:pt x="2260746" y="388063"/>
                </a:lnTo>
                <a:lnTo>
                  <a:pt x="2206245" y="376274"/>
                </a:lnTo>
                <a:lnTo>
                  <a:pt x="2143128" y="372344"/>
                </a:lnTo>
                <a:close/>
              </a:path>
              <a:path w="7406005" h="1847214">
                <a:moveTo>
                  <a:pt x="2414482" y="564380"/>
                </a:moveTo>
                <a:lnTo>
                  <a:pt x="2134332" y="564380"/>
                </a:lnTo>
                <a:lnTo>
                  <a:pt x="2155721" y="566901"/>
                </a:lnTo>
                <a:lnTo>
                  <a:pt x="2172988" y="574461"/>
                </a:lnTo>
                <a:lnTo>
                  <a:pt x="2201439" y="628108"/>
                </a:lnTo>
                <a:lnTo>
                  <a:pt x="2209866" y="694437"/>
                </a:lnTo>
                <a:lnTo>
                  <a:pt x="2212026" y="737359"/>
                </a:lnTo>
                <a:lnTo>
                  <a:pt x="2437779" y="709507"/>
                </a:lnTo>
                <a:lnTo>
                  <a:pt x="2433761" y="654916"/>
                </a:lnTo>
                <a:lnTo>
                  <a:pt x="2425226" y="603728"/>
                </a:lnTo>
                <a:lnTo>
                  <a:pt x="2414482" y="564380"/>
                </a:lnTo>
                <a:close/>
              </a:path>
              <a:path w="7406005" h="1847214">
                <a:moveTo>
                  <a:pt x="2959637" y="583437"/>
                </a:moveTo>
                <a:lnTo>
                  <a:pt x="2695771" y="583437"/>
                </a:lnTo>
                <a:lnTo>
                  <a:pt x="2695771" y="1575868"/>
                </a:lnTo>
                <a:lnTo>
                  <a:pt x="2959637" y="1575868"/>
                </a:lnTo>
                <a:lnTo>
                  <a:pt x="2959637" y="583437"/>
                </a:lnTo>
                <a:close/>
              </a:path>
              <a:path w="7406005" h="1847214">
                <a:moveTo>
                  <a:pt x="3137014" y="388469"/>
                </a:moveTo>
                <a:lnTo>
                  <a:pt x="2516928" y="388469"/>
                </a:lnTo>
                <a:lnTo>
                  <a:pt x="2516928" y="583437"/>
                </a:lnTo>
                <a:lnTo>
                  <a:pt x="3137014" y="583437"/>
                </a:lnTo>
                <a:lnTo>
                  <a:pt x="3137014" y="388469"/>
                </a:lnTo>
                <a:close/>
              </a:path>
              <a:path w="7406005" h="1847214">
                <a:moveTo>
                  <a:pt x="3569461" y="372344"/>
                </a:moveTo>
                <a:lnTo>
                  <a:pt x="3508498" y="375053"/>
                </a:lnTo>
                <a:lnTo>
                  <a:pt x="3453646" y="383177"/>
                </a:lnTo>
                <a:lnTo>
                  <a:pt x="3404904" y="396718"/>
                </a:lnTo>
                <a:lnTo>
                  <a:pt x="3362271" y="415673"/>
                </a:lnTo>
                <a:lnTo>
                  <a:pt x="3325748" y="440044"/>
                </a:lnTo>
                <a:lnTo>
                  <a:pt x="3295334" y="469828"/>
                </a:lnTo>
                <a:lnTo>
                  <a:pt x="3270242" y="504995"/>
                </a:lnTo>
                <a:lnTo>
                  <a:pt x="3249716" y="545492"/>
                </a:lnTo>
                <a:lnTo>
                  <a:pt x="3233756" y="591322"/>
                </a:lnTo>
                <a:lnTo>
                  <a:pt x="3222358" y="642484"/>
                </a:lnTo>
                <a:lnTo>
                  <a:pt x="3215521" y="698982"/>
                </a:lnTo>
                <a:lnTo>
                  <a:pt x="3213242" y="760814"/>
                </a:lnTo>
                <a:lnTo>
                  <a:pt x="3213242" y="1202057"/>
                </a:lnTo>
                <a:lnTo>
                  <a:pt x="3215521" y="1263931"/>
                </a:lnTo>
                <a:lnTo>
                  <a:pt x="3222358" y="1320553"/>
                </a:lnTo>
                <a:lnTo>
                  <a:pt x="3233756" y="1371921"/>
                </a:lnTo>
                <a:lnTo>
                  <a:pt x="3249716" y="1418037"/>
                </a:lnTo>
                <a:lnTo>
                  <a:pt x="3270242" y="1458899"/>
                </a:lnTo>
                <a:lnTo>
                  <a:pt x="3295334" y="1494509"/>
                </a:lnTo>
                <a:lnTo>
                  <a:pt x="3325748" y="1524744"/>
                </a:lnTo>
                <a:lnTo>
                  <a:pt x="3362271" y="1549481"/>
                </a:lnTo>
                <a:lnTo>
                  <a:pt x="3404904" y="1568721"/>
                </a:lnTo>
                <a:lnTo>
                  <a:pt x="3453646" y="1582464"/>
                </a:lnTo>
                <a:lnTo>
                  <a:pt x="3508498" y="1590710"/>
                </a:lnTo>
                <a:lnTo>
                  <a:pt x="3569461" y="1593459"/>
                </a:lnTo>
                <a:lnTo>
                  <a:pt x="3630887" y="1590710"/>
                </a:lnTo>
                <a:lnTo>
                  <a:pt x="3686164" y="1582464"/>
                </a:lnTo>
                <a:lnTo>
                  <a:pt x="3735292" y="1568721"/>
                </a:lnTo>
                <a:lnTo>
                  <a:pt x="3778271" y="1549481"/>
                </a:lnTo>
                <a:lnTo>
                  <a:pt x="3815103" y="1524744"/>
                </a:lnTo>
                <a:lnTo>
                  <a:pt x="3845788" y="1494509"/>
                </a:lnTo>
                <a:lnTo>
                  <a:pt x="3871087" y="1458899"/>
                </a:lnTo>
                <a:lnTo>
                  <a:pt x="3891791" y="1418037"/>
                </a:lnTo>
                <a:lnTo>
                  <a:pt x="3895546" y="1407286"/>
                </a:lnTo>
                <a:lnTo>
                  <a:pt x="3569461" y="1407286"/>
                </a:lnTo>
                <a:lnTo>
                  <a:pt x="3544076" y="1404950"/>
                </a:lnTo>
                <a:lnTo>
                  <a:pt x="3508163" y="1386260"/>
                </a:lnTo>
                <a:lnTo>
                  <a:pt x="3490566" y="1349522"/>
                </a:lnTo>
                <a:lnTo>
                  <a:pt x="3482510" y="1298585"/>
                </a:lnTo>
                <a:lnTo>
                  <a:pt x="3481506" y="1268024"/>
                </a:lnTo>
                <a:lnTo>
                  <a:pt x="3481506" y="696313"/>
                </a:lnTo>
                <a:lnTo>
                  <a:pt x="3485904" y="638595"/>
                </a:lnTo>
                <a:lnTo>
                  <a:pt x="3499097" y="594432"/>
                </a:lnTo>
                <a:lnTo>
                  <a:pt x="3525484" y="566396"/>
                </a:lnTo>
                <a:lnTo>
                  <a:pt x="3569461" y="557051"/>
                </a:lnTo>
                <a:lnTo>
                  <a:pt x="3895515" y="557051"/>
                </a:lnTo>
                <a:lnTo>
                  <a:pt x="3891791" y="546468"/>
                </a:lnTo>
                <a:lnTo>
                  <a:pt x="3871087" y="505909"/>
                </a:lnTo>
                <a:lnTo>
                  <a:pt x="3845788" y="470561"/>
                </a:lnTo>
                <a:lnTo>
                  <a:pt x="3815103" y="440555"/>
                </a:lnTo>
                <a:lnTo>
                  <a:pt x="3778271" y="416002"/>
                </a:lnTo>
                <a:lnTo>
                  <a:pt x="3735292" y="396904"/>
                </a:lnTo>
                <a:lnTo>
                  <a:pt x="3686164" y="383260"/>
                </a:lnTo>
                <a:lnTo>
                  <a:pt x="3630887" y="375073"/>
                </a:lnTo>
                <a:lnTo>
                  <a:pt x="3569461" y="372344"/>
                </a:lnTo>
                <a:close/>
              </a:path>
              <a:path w="7406005" h="1847214">
                <a:moveTo>
                  <a:pt x="3895515" y="557051"/>
                </a:moveTo>
                <a:lnTo>
                  <a:pt x="3569461" y="557051"/>
                </a:lnTo>
                <a:lnTo>
                  <a:pt x="3594929" y="559343"/>
                </a:lnTo>
                <a:lnTo>
                  <a:pt x="3615635" y="566218"/>
                </a:lnTo>
                <a:lnTo>
                  <a:pt x="3642758" y="593699"/>
                </a:lnTo>
                <a:lnTo>
                  <a:pt x="3655951" y="637679"/>
                </a:lnTo>
                <a:lnTo>
                  <a:pt x="3660349" y="696313"/>
                </a:lnTo>
                <a:lnTo>
                  <a:pt x="3660349" y="1268024"/>
                </a:lnTo>
                <a:lnTo>
                  <a:pt x="3655951" y="1325750"/>
                </a:lnTo>
                <a:lnTo>
                  <a:pt x="3642758" y="1369905"/>
                </a:lnTo>
                <a:lnTo>
                  <a:pt x="3615635" y="1397941"/>
                </a:lnTo>
                <a:lnTo>
                  <a:pt x="3569461" y="1407286"/>
                </a:lnTo>
                <a:lnTo>
                  <a:pt x="3895546" y="1407286"/>
                </a:lnTo>
                <a:lnTo>
                  <a:pt x="3907898" y="1371921"/>
                </a:lnTo>
                <a:lnTo>
                  <a:pt x="3919405" y="1320553"/>
                </a:lnTo>
                <a:lnTo>
                  <a:pt x="3926310" y="1263931"/>
                </a:lnTo>
                <a:lnTo>
                  <a:pt x="3928613" y="1202057"/>
                </a:lnTo>
                <a:lnTo>
                  <a:pt x="3928613" y="760814"/>
                </a:lnTo>
                <a:lnTo>
                  <a:pt x="3926310" y="699411"/>
                </a:lnTo>
                <a:lnTo>
                  <a:pt x="3919405" y="643219"/>
                </a:lnTo>
                <a:lnTo>
                  <a:pt x="3907898" y="592238"/>
                </a:lnTo>
                <a:lnTo>
                  <a:pt x="3895515" y="557051"/>
                </a:lnTo>
                <a:close/>
              </a:path>
              <a:path w="7406005" h="1847214">
                <a:moveTo>
                  <a:pt x="3827464" y="0"/>
                </a:moveTo>
                <a:lnTo>
                  <a:pt x="3584121" y="0"/>
                </a:lnTo>
                <a:lnTo>
                  <a:pt x="3491768" y="294650"/>
                </a:lnTo>
                <a:lnTo>
                  <a:pt x="3642758" y="294650"/>
                </a:lnTo>
                <a:lnTo>
                  <a:pt x="3827464" y="0"/>
                </a:lnTo>
                <a:close/>
              </a:path>
              <a:path w="7406005" h="1847214">
                <a:moveTo>
                  <a:pt x="4415289" y="388469"/>
                </a:moveTo>
                <a:lnTo>
                  <a:pt x="4088388" y="388469"/>
                </a:lnTo>
                <a:lnTo>
                  <a:pt x="4088388" y="1575868"/>
                </a:lnTo>
                <a:lnTo>
                  <a:pt x="4350788" y="1575868"/>
                </a:lnTo>
                <a:lnTo>
                  <a:pt x="4350788" y="1043737"/>
                </a:lnTo>
                <a:lnTo>
                  <a:pt x="4676534" y="1043737"/>
                </a:lnTo>
                <a:lnTo>
                  <a:pt x="4664496" y="1001226"/>
                </a:lnTo>
                <a:lnTo>
                  <a:pt x="4702977" y="979512"/>
                </a:lnTo>
                <a:lnTo>
                  <a:pt x="4734861" y="953950"/>
                </a:lnTo>
                <a:lnTo>
                  <a:pt x="4760148" y="924539"/>
                </a:lnTo>
                <a:lnTo>
                  <a:pt x="4778014" y="892747"/>
                </a:lnTo>
                <a:lnTo>
                  <a:pt x="4350788" y="892747"/>
                </a:lnTo>
                <a:lnTo>
                  <a:pt x="4350788" y="564380"/>
                </a:lnTo>
                <a:lnTo>
                  <a:pt x="4788291" y="564380"/>
                </a:lnTo>
                <a:lnTo>
                  <a:pt x="4784699" y="553025"/>
                </a:lnTo>
                <a:lnTo>
                  <a:pt x="4765316" y="515197"/>
                </a:lnTo>
                <a:lnTo>
                  <a:pt x="4740396" y="483311"/>
                </a:lnTo>
                <a:lnTo>
                  <a:pt x="4709940" y="457368"/>
                </a:lnTo>
                <a:lnTo>
                  <a:pt x="4674060" y="436318"/>
                </a:lnTo>
                <a:lnTo>
                  <a:pt x="4632888" y="419094"/>
                </a:lnTo>
                <a:lnTo>
                  <a:pt x="4586425" y="405697"/>
                </a:lnTo>
                <a:lnTo>
                  <a:pt x="4534671" y="396126"/>
                </a:lnTo>
                <a:lnTo>
                  <a:pt x="4477626" y="390384"/>
                </a:lnTo>
                <a:lnTo>
                  <a:pt x="4415289" y="388469"/>
                </a:lnTo>
                <a:close/>
              </a:path>
              <a:path w="7406005" h="1847214">
                <a:moveTo>
                  <a:pt x="4676534" y="1043737"/>
                </a:moveTo>
                <a:lnTo>
                  <a:pt x="4425551" y="1043737"/>
                </a:lnTo>
                <a:lnTo>
                  <a:pt x="4556018" y="1575868"/>
                </a:lnTo>
                <a:lnTo>
                  <a:pt x="4827214" y="1575868"/>
                </a:lnTo>
                <a:lnTo>
                  <a:pt x="4676534" y="1043737"/>
                </a:lnTo>
                <a:close/>
              </a:path>
              <a:path w="7406005" h="1847214">
                <a:moveTo>
                  <a:pt x="4788291" y="564380"/>
                </a:moveTo>
                <a:lnTo>
                  <a:pt x="4435812" y="564380"/>
                </a:lnTo>
                <a:lnTo>
                  <a:pt x="4469062" y="566901"/>
                </a:lnTo>
                <a:lnTo>
                  <a:pt x="4497004" y="574461"/>
                </a:lnTo>
                <a:lnTo>
                  <a:pt x="4536961" y="604693"/>
                </a:lnTo>
                <a:lnTo>
                  <a:pt x="4558947" y="655095"/>
                </a:lnTo>
                <a:lnTo>
                  <a:pt x="4566279" y="725632"/>
                </a:lnTo>
                <a:lnTo>
                  <a:pt x="4564308" y="764800"/>
                </a:lnTo>
                <a:lnTo>
                  <a:pt x="4548548" y="827468"/>
                </a:lnTo>
                <a:lnTo>
                  <a:pt x="4516020" y="869247"/>
                </a:lnTo>
                <a:lnTo>
                  <a:pt x="4460685" y="890136"/>
                </a:lnTo>
                <a:lnTo>
                  <a:pt x="4424085" y="892747"/>
                </a:lnTo>
                <a:lnTo>
                  <a:pt x="4778014" y="892747"/>
                </a:lnTo>
                <a:lnTo>
                  <a:pt x="4792306" y="853076"/>
                </a:lnTo>
                <a:lnTo>
                  <a:pt x="4801927" y="808823"/>
                </a:lnTo>
                <a:lnTo>
                  <a:pt x="4807699" y="758524"/>
                </a:lnTo>
                <a:lnTo>
                  <a:pt x="4809623" y="702177"/>
                </a:lnTo>
                <a:lnTo>
                  <a:pt x="4806853" y="646514"/>
                </a:lnTo>
                <a:lnTo>
                  <a:pt x="4798545" y="596797"/>
                </a:lnTo>
                <a:lnTo>
                  <a:pt x="4788291" y="564380"/>
                </a:lnTo>
                <a:close/>
              </a:path>
              <a:path w="7406005" h="1847214">
                <a:moveTo>
                  <a:pt x="5231798" y="388469"/>
                </a:moveTo>
                <a:lnTo>
                  <a:pt x="4969398" y="388469"/>
                </a:lnTo>
                <a:lnTo>
                  <a:pt x="4969398" y="1575868"/>
                </a:lnTo>
                <a:lnTo>
                  <a:pt x="5231798" y="1575868"/>
                </a:lnTo>
                <a:lnTo>
                  <a:pt x="5231798" y="388469"/>
                </a:lnTo>
                <a:close/>
              </a:path>
              <a:path w="7406005" h="1847214">
                <a:moveTo>
                  <a:pt x="5749259" y="372344"/>
                </a:moveTo>
                <a:lnTo>
                  <a:pt x="5687442" y="375134"/>
                </a:lnTo>
                <a:lnTo>
                  <a:pt x="5631979" y="383505"/>
                </a:lnTo>
                <a:lnTo>
                  <a:pt x="5582869" y="397453"/>
                </a:lnTo>
                <a:lnTo>
                  <a:pt x="5540113" y="416980"/>
                </a:lnTo>
                <a:lnTo>
                  <a:pt x="5503711" y="442082"/>
                </a:lnTo>
                <a:lnTo>
                  <a:pt x="5473665" y="472760"/>
                </a:lnTo>
                <a:lnTo>
                  <a:pt x="5449027" y="508902"/>
                </a:lnTo>
                <a:lnTo>
                  <a:pt x="5428870" y="550377"/>
                </a:lnTo>
                <a:lnTo>
                  <a:pt x="5413193" y="597186"/>
                </a:lnTo>
                <a:lnTo>
                  <a:pt x="5401996" y="649327"/>
                </a:lnTo>
                <a:lnTo>
                  <a:pt x="5395279" y="706802"/>
                </a:lnTo>
                <a:lnTo>
                  <a:pt x="5393039" y="769610"/>
                </a:lnTo>
                <a:lnTo>
                  <a:pt x="5393039" y="1197659"/>
                </a:lnTo>
                <a:lnTo>
                  <a:pt x="5395299" y="1259172"/>
                </a:lnTo>
                <a:lnTo>
                  <a:pt x="5402079" y="1315674"/>
                </a:lnTo>
                <a:lnTo>
                  <a:pt x="5413379" y="1367165"/>
                </a:lnTo>
                <a:lnTo>
                  <a:pt x="5429199" y="1413645"/>
                </a:lnTo>
                <a:lnTo>
                  <a:pt x="5449539" y="1455116"/>
                </a:lnTo>
                <a:lnTo>
                  <a:pt x="5474398" y="1491577"/>
                </a:lnTo>
                <a:lnTo>
                  <a:pt x="5504633" y="1522712"/>
                </a:lnTo>
                <a:lnTo>
                  <a:pt x="5541098" y="1548184"/>
                </a:lnTo>
                <a:lnTo>
                  <a:pt x="5583793" y="1567994"/>
                </a:lnTo>
                <a:lnTo>
                  <a:pt x="5632718" y="1582142"/>
                </a:lnTo>
                <a:lnTo>
                  <a:pt x="5687873" y="1590630"/>
                </a:lnTo>
                <a:lnTo>
                  <a:pt x="5749259" y="1593459"/>
                </a:lnTo>
                <a:lnTo>
                  <a:pt x="5808297" y="1590874"/>
                </a:lnTo>
                <a:lnTo>
                  <a:pt x="5861311" y="1583119"/>
                </a:lnTo>
                <a:lnTo>
                  <a:pt x="5908301" y="1570193"/>
                </a:lnTo>
                <a:lnTo>
                  <a:pt x="5949267" y="1552093"/>
                </a:lnTo>
                <a:lnTo>
                  <a:pt x="5984208" y="1528821"/>
                </a:lnTo>
                <a:lnTo>
                  <a:pt x="6013125" y="1500373"/>
                </a:lnTo>
                <a:lnTo>
                  <a:pt x="6036863" y="1467290"/>
                </a:lnTo>
                <a:lnTo>
                  <a:pt x="6056286" y="1430093"/>
                </a:lnTo>
                <a:lnTo>
                  <a:pt x="6064626" y="1407286"/>
                </a:lnTo>
                <a:lnTo>
                  <a:pt x="5749259" y="1407286"/>
                </a:lnTo>
                <a:lnTo>
                  <a:pt x="5724380" y="1404950"/>
                </a:lnTo>
                <a:lnTo>
                  <a:pt x="5688099" y="1386260"/>
                </a:lnTo>
                <a:lnTo>
                  <a:pt x="5668673" y="1349153"/>
                </a:lnTo>
                <a:lnTo>
                  <a:pt x="5659515" y="1295281"/>
                </a:lnTo>
                <a:lnTo>
                  <a:pt x="5658372" y="1262160"/>
                </a:lnTo>
                <a:lnTo>
                  <a:pt x="5658372" y="703643"/>
                </a:lnTo>
                <a:lnTo>
                  <a:pt x="5662769" y="642263"/>
                </a:lnTo>
                <a:lnTo>
                  <a:pt x="5675963" y="595898"/>
                </a:lnTo>
                <a:lnTo>
                  <a:pt x="5703077" y="566768"/>
                </a:lnTo>
                <a:lnTo>
                  <a:pt x="5749259" y="557051"/>
                </a:lnTo>
                <a:lnTo>
                  <a:pt x="6066455" y="557051"/>
                </a:lnTo>
                <a:lnTo>
                  <a:pt x="6062846" y="545272"/>
                </a:lnTo>
                <a:lnTo>
                  <a:pt x="6041092" y="500529"/>
                </a:lnTo>
                <a:lnTo>
                  <a:pt x="6013125" y="461766"/>
                </a:lnTo>
                <a:lnTo>
                  <a:pt x="5984208" y="434447"/>
                </a:lnTo>
                <a:lnTo>
                  <a:pt x="5949267" y="412093"/>
                </a:lnTo>
                <a:lnTo>
                  <a:pt x="5908301" y="394705"/>
                </a:lnTo>
                <a:lnTo>
                  <a:pt x="5861311" y="382283"/>
                </a:lnTo>
                <a:lnTo>
                  <a:pt x="5808297" y="374829"/>
                </a:lnTo>
                <a:lnTo>
                  <a:pt x="5749259" y="372344"/>
                </a:lnTo>
                <a:close/>
              </a:path>
              <a:path w="7406005" h="1847214">
                <a:moveTo>
                  <a:pt x="6090819" y="1137556"/>
                </a:moveTo>
                <a:lnTo>
                  <a:pt x="5834283" y="1137556"/>
                </a:lnTo>
                <a:lnTo>
                  <a:pt x="5834283" y="1262160"/>
                </a:lnTo>
                <a:lnTo>
                  <a:pt x="5833321" y="1295281"/>
                </a:lnTo>
                <a:lnTo>
                  <a:pt x="5825624" y="1349153"/>
                </a:lnTo>
                <a:lnTo>
                  <a:pt x="5808764" y="1386260"/>
                </a:lnTo>
                <a:lnTo>
                  <a:pt x="5773945" y="1404950"/>
                </a:lnTo>
                <a:lnTo>
                  <a:pt x="5749259" y="1407286"/>
                </a:lnTo>
                <a:lnTo>
                  <a:pt x="6064626" y="1407286"/>
                </a:lnTo>
                <a:lnTo>
                  <a:pt x="6071393" y="1388782"/>
                </a:lnTo>
                <a:lnTo>
                  <a:pt x="6082185" y="1343357"/>
                </a:lnTo>
                <a:lnTo>
                  <a:pt x="6088661" y="1293820"/>
                </a:lnTo>
                <a:lnTo>
                  <a:pt x="6090819" y="1240171"/>
                </a:lnTo>
                <a:lnTo>
                  <a:pt x="6090819" y="1137556"/>
                </a:lnTo>
                <a:close/>
              </a:path>
              <a:path w="7406005" h="1847214">
                <a:moveTo>
                  <a:pt x="6066455" y="557051"/>
                </a:moveTo>
                <a:lnTo>
                  <a:pt x="5749259" y="557051"/>
                </a:lnTo>
                <a:lnTo>
                  <a:pt x="5774542" y="559343"/>
                </a:lnTo>
                <a:lnTo>
                  <a:pt x="5794697" y="566218"/>
                </a:lnTo>
                <a:lnTo>
                  <a:pt x="5826031" y="614042"/>
                </a:lnTo>
                <a:lnTo>
                  <a:pt x="5833364" y="666816"/>
                </a:lnTo>
                <a:lnTo>
                  <a:pt x="5834283" y="699245"/>
                </a:lnTo>
                <a:lnTo>
                  <a:pt x="5834283" y="817985"/>
                </a:lnTo>
                <a:lnTo>
                  <a:pt x="6090819" y="817985"/>
                </a:lnTo>
                <a:lnTo>
                  <a:pt x="6090819" y="715370"/>
                </a:lnTo>
                <a:lnTo>
                  <a:pt x="6087711" y="652694"/>
                </a:lnTo>
                <a:lnTo>
                  <a:pt x="6078386" y="595994"/>
                </a:lnTo>
                <a:lnTo>
                  <a:pt x="6066455" y="557051"/>
                </a:lnTo>
                <a:close/>
              </a:path>
              <a:path w="7406005" h="1847214">
                <a:moveTo>
                  <a:pt x="6574564" y="372344"/>
                </a:moveTo>
                <a:lnTo>
                  <a:pt x="6513600" y="375053"/>
                </a:lnTo>
                <a:lnTo>
                  <a:pt x="6458748" y="383177"/>
                </a:lnTo>
                <a:lnTo>
                  <a:pt x="6410006" y="396718"/>
                </a:lnTo>
                <a:lnTo>
                  <a:pt x="6367374" y="415673"/>
                </a:lnTo>
                <a:lnTo>
                  <a:pt x="6330850" y="440044"/>
                </a:lnTo>
                <a:lnTo>
                  <a:pt x="6300436" y="469828"/>
                </a:lnTo>
                <a:lnTo>
                  <a:pt x="6275347" y="504995"/>
                </a:lnTo>
                <a:lnTo>
                  <a:pt x="6254823" y="545492"/>
                </a:lnTo>
                <a:lnTo>
                  <a:pt x="6238862" y="591322"/>
                </a:lnTo>
                <a:lnTo>
                  <a:pt x="6227462" y="642484"/>
                </a:lnTo>
                <a:lnTo>
                  <a:pt x="6220624" y="698982"/>
                </a:lnTo>
                <a:lnTo>
                  <a:pt x="6218344" y="760814"/>
                </a:lnTo>
                <a:lnTo>
                  <a:pt x="6218344" y="1202057"/>
                </a:lnTo>
                <a:lnTo>
                  <a:pt x="6220624" y="1263931"/>
                </a:lnTo>
                <a:lnTo>
                  <a:pt x="6227462" y="1320553"/>
                </a:lnTo>
                <a:lnTo>
                  <a:pt x="6238862" y="1371921"/>
                </a:lnTo>
                <a:lnTo>
                  <a:pt x="6254823" y="1418037"/>
                </a:lnTo>
                <a:lnTo>
                  <a:pt x="6275347" y="1458899"/>
                </a:lnTo>
                <a:lnTo>
                  <a:pt x="6300436" y="1494509"/>
                </a:lnTo>
                <a:lnTo>
                  <a:pt x="6330850" y="1524744"/>
                </a:lnTo>
                <a:lnTo>
                  <a:pt x="6367374" y="1549481"/>
                </a:lnTo>
                <a:lnTo>
                  <a:pt x="6410006" y="1568721"/>
                </a:lnTo>
                <a:lnTo>
                  <a:pt x="6458748" y="1582464"/>
                </a:lnTo>
                <a:lnTo>
                  <a:pt x="6513600" y="1590710"/>
                </a:lnTo>
                <a:lnTo>
                  <a:pt x="6574564" y="1593459"/>
                </a:lnTo>
                <a:lnTo>
                  <a:pt x="6635990" y="1590710"/>
                </a:lnTo>
                <a:lnTo>
                  <a:pt x="6691266" y="1582464"/>
                </a:lnTo>
                <a:lnTo>
                  <a:pt x="6740394" y="1568721"/>
                </a:lnTo>
                <a:lnTo>
                  <a:pt x="6783373" y="1549481"/>
                </a:lnTo>
                <a:lnTo>
                  <a:pt x="6820205" y="1524744"/>
                </a:lnTo>
                <a:lnTo>
                  <a:pt x="6850890" y="1494509"/>
                </a:lnTo>
                <a:lnTo>
                  <a:pt x="6876193" y="1458899"/>
                </a:lnTo>
                <a:lnTo>
                  <a:pt x="6896898" y="1418037"/>
                </a:lnTo>
                <a:lnTo>
                  <a:pt x="6900652" y="1407286"/>
                </a:lnTo>
                <a:lnTo>
                  <a:pt x="6574564" y="1407286"/>
                </a:lnTo>
                <a:lnTo>
                  <a:pt x="6549178" y="1404950"/>
                </a:lnTo>
                <a:lnTo>
                  <a:pt x="6513265" y="1386260"/>
                </a:lnTo>
                <a:lnTo>
                  <a:pt x="6495673" y="1349522"/>
                </a:lnTo>
                <a:lnTo>
                  <a:pt x="6487614" y="1298585"/>
                </a:lnTo>
                <a:lnTo>
                  <a:pt x="6486608" y="1268024"/>
                </a:lnTo>
                <a:lnTo>
                  <a:pt x="6486608" y="696313"/>
                </a:lnTo>
                <a:lnTo>
                  <a:pt x="6491006" y="638595"/>
                </a:lnTo>
                <a:lnTo>
                  <a:pt x="6504199" y="594432"/>
                </a:lnTo>
                <a:lnTo>
                  <a:pt x="6530586" y="566396"/>
                </a:lnTo>
                <a:lnTo>
                  <a:pt x="6574564" y="557051"/>
                </a:lnTo>
                <a:lnTo>
                  <a:pt x="6900622" y="557051"/>
                </a:lnTo>
                <a:lnTo>
                  <a:pt x="6896898" y="546468"/>
                </a:lnTo>
                <a:lnTo>
                  <a:pt x="6876193" y="505909"/>
                </a:lnTo>
                <a:lnTo>
                  <a:pt x="6850890" y="470561"/>
                </a:lnTo>
                <a:lnTo>
                  <a:pt x="6820205" y="440555"/>
                </a:lnTo>
                <a:lnTo>
                  <a:pt x="6783373" y="416002"/>
                </a:lnTo>
                <a:lnTo>
                  <a:pt x="6740394" y="396904"/>
                </a:lnTo>
                <a:lnTo>
                  <a:pt x="6691266" y="383260"/>
                </a:lnTo>
                <a:lnTo>
                  <a:pt x="6635990" y="375073"/>
                </a:lnTo>
                <a:lnTo>
                  <a:pt x="6574564" y="372344"/>
                </a:lnTo>
                <a:close/>
              </a:path>
              <a:path w="7406005" h="1847214">
                <a:moveTo>
                  <a:pt x="6900622" y="557051"/>
                </a:moveTo>
                <a:lnTo>
                  <a:pt x="6574564" y="557051"/>
                </a:lnTo>
                <a:lnTo>
                  <a:pt x="6600031" y="559343"/>
                </a:lnTo>
                <a:lnTo>
                  <a:pt x="6620738" y="566218"/>
                </a:lnTo>
                <a:lnTo>
                  <a:pt x="6647860" y="593699"/>
                </a:lnTo>
                <a:lnTo>
                  <a:pt x="6661053" y="637679"/>
                </a:lnTo>
                <a:lnTo>
                  <a:pt x="6665451" y="696313"/>
                </a:lnTo>
                <a:lnTo>
                  <a:pt x="6665451" y="1268024"/>
                </a:lnTo>
                <a:lnTo>
                  <a:pt x="6661053" y="1325750"/>
                </a:lnTo>
                <a:lnTo>
                  <a:pt x="6647860" y="1369905"/>
                </a:lnTo>
                <a:lnTo>
                  <a:pt x="6620738" y="1397941"/>
                </a:lnTo>
                <a:lnTo>
                  <a:pt x="6574564" y="1407286"/>
                </a:lnTo>
                <a:lnTo>
                  <a:pt x="6900652" y="1407286"/>
                </a:lnTo>
                <a:lnTo>
                  <a:pt x="6913004" y="1371921"/>
                </a:lnTo>
                <a:lnTo>
                  <a:pt x="6924509" y="1320553"/>
                </a:lnTo>
                <a:lnTo>
                  <a:pt x="6931413" y="1263931"/>
                </a:lnTo>
                <a:lnTo>
                  <a:pt x="6933715" y="1202057"/>
                </a:lnTo>
                <a:lnTo>
                  <a:pt x="6933715" y="760814"/>
                </a:lnTo>
                <a:lnTo>
                  <a:pt x="6931413" y="699411"/>
                </a:lnTo>
                <a:lnTo>
                  <a:pt x="6924509" y="643219"/>
                </a:lnTo>
                <a:lnTo>
                  <a:pt x="6913004" y="592238"/>
                </a:lnTo>
                <a:lnTo>
                  <a:pt x="6900622" y="557051"/>
                </a:lnTo>
                <a:close/>
              </a:path>
              <a:path w="7406005" h="1847214">
                <a:moveTo>
                  <a:pt x="7404277" y="388469"/>
                </a:moveTo>
                <a:lnTo>
                  <a:pt x="7036330" y="388469"/>
                </a:lnTo>
                <a:lnTo>
                  <a:pt x="7036330" y="480823"/>
                </a:lnTo>
                <a:lnTo>
                  <a:pt x="7216638" y="480823"/>
                </a:lnTo>
                <a:lnTo>
                  <a:pt x="7218104" y="1754710"/>
                </a:lnTo>
                <a:lnTo>
                  <a:pt x="7037796" y="1754710"/>
                </a:lnTo>
                <a:lnTo>
                  <a:pt x="7037796" y="1847064"/>
                </a:lnTo>
                <a:lnTo>
                  <a:pt x="7405743" y="1847064"/>
                </a:lnTo>
                <a:lnTo>
                  <a:pt x="7404277" y="388469"/>
                </a:lnTo>
                <a:close/>
              </a:path>
            </a:pathLst>
          </a:custGeom>
          <a:solidFill>
            <a:srgbClr val="FFC3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897791" y="612313"/>
            <a:ext cx="205093" cy="2365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238272" y="612314"/>
            <a:ext cx="160853" cy="2365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551276" y="612316"/>
            <a:ext cx="171240" cy="2365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843217" y="532569"/>
            <a:ext cx="205082" cy="2365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155495" y="612312"/>
            <a:ext cx="140414" cy="2406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D0478E7F-D0CB-4459-8205-AC58BAB396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2" t="3221" r="4425" b="2969"/>
          <a:stretch/>
        </p:blipFill>
        <p:spPr>
          <a:xfrm>
            <a:off x="11576050" y="380169"/>
            <a:ext cx="8305800" cy="10608506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19474695" y="612316"/>
            <a:ext cx="0" cy="236854"/>
          </a:xfrm>
          <a:custGeom>
            <a:avLst/>
            <a:gdLst/>
            <a:ahLst/>
            <a:cxnLst/>
            <a:rect l="l" t="t" r="r" b="b"/>
            <a:pathLst>
              <a:path h="236855">
                <a:moveTo>
                  <a:pt x="0" y="0"/>
                </a:moveTo>
                <a:lnTo>
                  <a:pt x="0" y="236589"/>
                </a:lnTo>
              </a:path>
            </a:pathLst>
          </a:custGeom>
          <a:ln w="3317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843217" y="832320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5">
                <a:moveTo>
                  <a:pt x="0" y="0"/>
                </a:moveTo>
                <a:lnTo>
                  <a:pt x="205082" y="0"/>
                </a:lnTo>
              </a:path>
            </a:pathLst>
          </a:custGeom>
          <a:ln w="33171">
            <a:solidFill>
              <a:srgbClr val="F591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80757" y="5220640"/>
            <a:ext cx="11701546" cy="38761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8200"/>
              </a:lnSpc>
              <a:spcBef>
                <a:spcPts val="95"/>
              </a:spcBef>
            </a:pP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›› </a:t>
            </a:r>
            <a:r>
              <a:rPr sz="3600" b="1" spc="2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3600" b="1" spc="-20" dirty="0">
                <a:solidFill>
                  <a:srgbClr val="FFFFFF"/>
                </a:solidFill>
                <a:latin typeface="Arial"/>
                <a:cs typeface="Arial"/>
              </a:rPr>
              <a:t>Abraji </a:t>
            </a:r>
            <a:r>
              <a:rPr sz="3600" b="1" spc="-15" dirty="0">
                <a:solidFill>
                  <a:srgbClr val="FFFFFF"/>
                </a:solidFill>
                <a:latin typeface="Arial"/>
                <a:cs typeface="Arial"/>
              </a:rPr>
              <a:t>foi </a:t>
            </a:r>
            <a:r>
              <a:rPr sz="3600" b="1" spc="-20" dirty="0">
                <a:solidFill>
                  <a:srgbClr val="FFFFFF"/>
                </a:solidFill>
                <a:latin typeface="Arial"/>
                <a:cs typeface="Arial"/>
              </a:rPr>
              <a:t>fundada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em </a:t>
            </a:r>
            <a:r>
              <a:rPr sz="3600" b="1" spc="-20" dirty="0">
                <a:solidFill>
                  <a:srgbClr val="FFC000"/>
                </a:solidFill>
                <a:latin typeface="Arial"/>
                <a:cs typeface="Arial"/>
              </a:rPr>
              <a:t>dezembro </a:t>
            </a:r>
            <a:r>
              <a:rPr sz="3600" b="1" spc="-25" dirty="0">
                <a:solidFill>
                  <a:srgbClr val="FFC000"/>
                </a:solidFill>
                <a:latin typeface="Arial"/>
                <a:cs typeface="Arial"/>
              </a:rPr>
              <a:t>de </a:t>
            </a:r>
            <a:r>
              <a:rPr sz="3600" b="1" spc="-20" dirty="0">
                <a:solidFill>
                  <a:srgbClr val="FFC000"/>
                </a:solidFill>
                <a:latin typeface="Arial"/>
                <a:cs typeface="Arial"/>
              </a:rPr>
              <a:t>2002</a:t>
            </a:r>
            <a:r>
              <a:rPr sz="3600" b="1" spc="-2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3600" b="1" spc="-15" dirty="0">
                <a:solidFill>
                  <a:srgbClr val="FFFFFF"/>
                </a:solidFill>
                <a:latin typeface="Arial"/>
                <a:cs typeface="Arial"/>
              </a:rPr>
              <a:t>dois meses após </a:t>
            </a:r>
            <a:r>
              <a:rPr sz="3600" b="1" spc="2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3600" b="1" spc="-25" dirty="0">
                <a:solidFill>
                  <a:srgbClr val="FFFFFF"/>
                </a:solidFill>
                <a:latin typeface="Arial"/>
                <a:cs typeface="Arial"/>
              </a:rPr>
              <a:t>realização do </a:t>
            </a:r>
            <a:r>
              <a:rPr sz="3600" b="1" spc="-25" dirty="0" err="1">
                <a:solidFill>
                  <a:srgbClr val="FFFFFF"/>
                </a:solidFill>
                <a:latin typeface="Arial"/>
                <a:cs typeface="Arial"/>
              </a:rPr>
              <a:t>seminário</a:t>
            </a:r>
            <a:r>
              <a:rPr sz="3600" b="1" spc="-25" dirty="0">
                <a:solidFill>
                  <a:srgbClr val="FFFFFF"/>
                </a:solidFill>
                <a:latin typeface="Arial"/>
                <a:cs typeface="Arial"/>
              </a:rPr>
              <a:t> Jornalismo Investigativo: </a:t>
            </a:r>
            <a:r>
              <a:rPr sz="3600" b="1" spc="-30" dirty="0">
                <a:solidFill>
                  <a:srgbClr val="FFFFFF"/>
                </a:solidFill>
                <a:latin typeface="Arial"/>
                <a:cs typeface="Arial"/>
              </a:rPr>
              <a:t>Ética, </a:t>
            </a:r>
            <a:r>
              <a:rPr sz="3600" b="1" spc="-20" dirty="0" err="1">
                <a:solidFill>
                  <a:srgbClr val="FFFFFF"/>
                </a:solidFill>
                <a:latin typeface="Arial"/>
                <a:cs typeface="Arial"/>
              </a:rPr>
              <a:t>Técnica</a:t>
            </a:r>
            <a:r>
              <a:rPr sz="36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20" dirty="0">
                <a:solidFill>
                  <a:srgbClr val="FFFFFF"/>
                </a:solidFill>
                <a:latin typeface="Arial"/>
                <a:cs typeface="Arial"/>
              </a:rPr>
              <a:t>e </a:t>
            </a:r>
            <a:r>
              <a:rPr sz="3600" b="1" spc="-25" dirty="0">
                <a:solidFill>
                  <a:srgbClr val="FFFFFF"/>
                </a:solidFill>
                <a:latin typeface="Arial"/>
                <a:cs typeface="Arial"/>
              </a:rPr>
              <a:t>Perigos, organizado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em</a:t>
            </a:r>
            <a:r>
              <a:rPr sz="3600" b="1" spc="-3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30" dirty="0" err="1">
                <a:solidFill>
                  <a:srgbClr val="FFFFFF"/>
                </a:solidFill>
                <a:latin typeface="Arial"/>
                <a:cs typeface="Arial"/>
              </a:rPr>
              <a:t>resposta</a:t>
            </a:r>
            <a:r>
              <a:rPr sz="36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5" dirty="0" err="1">
                <a:solidFill>
                  <a:srgbClr val="FFFFFF"/>
                </a:solidFill>
                <a:latin typeface="Arial"/>
                <a:cs typeface="Arial"/>
              </a:rPr>
              <a:t>ao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25" dirty="0">
                <a:solidFill>
                  <a:srgbClr val="FFFFFF"/>
                </a:solidFill>
                <a:latin typeface="Arial"/>
                <a:cs typeface="Arial"/>
              </a:rPr>
              <a:t>assassinato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sz="3600" b="1" spc="-25" dirty="0">
                <a:solidFill>
                  <a:srgbClr val="FFFFFF"/>
                </a:solidFill>
                <a:latin typeface="Arial"/>
                <a:cs typeface="Arial"/>
              </a:rPr>
              <a:t>jornalista </a:t>
            </a:r>
            <a:r>
              <a:rPr sz="3600" b="1" spc="-35" dirty="0">
                <a:solidFill>
                  <a:srgbClr val="FFC000"/>
                </a:solidFill>
                <a:latin typeface="Arial"/>
                <a:cs typeface="Arial"/>
              </a:rPr>
              <a:t>Tim</a:t>
            </a:r>
            <a:r>
              <a:rPr sz="3600" b="1" spc="-35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3600" b="1" spc="-25" dirty="0">
                <a:solidFill>
                  <a:srgbClr val="FFC000"/>
                </a:solidFill>
                <a:latin typeface="Arial"/>
                <a:cs typeface="Arial"/>
              </a:rPr>
              <a:t>Lopes</a:t>
            </a:r>
            <a:r>
              <a:rPr sz="3600" b="1" spc="-2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endParaRPr sz="3600" dirty="0">
              <a:latin typeface="Arial"/>
              <a:cs typeface="Arial"/>
            </a:endParaRPr>
          </a:p>
          <a:p>
            <a:pPr marL="12700" marR="628015">
              <a:lnSpc>
                <a:spcPct val="118200"/>
              </a:lnSpc>
            </a:pP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da </a:t>
            </a:r>
            <a:r>
              <a:rPr sz="3600" b="1" spc="-20" dirty="0">
                <a:solidFill>
                  <a:srgbClr val="FFFFFF"/>
                </a:solidFill>
                <a:latin typeface="Arial"/>
                <a:cs typeface="Arial"/>
              </a:rPr>
              <a:t>Globo, </a:t>
            </a:r>
            <a:r>
              <a:rPr sz="3600" b="1" spc="-25" dirty="0">
                <a:solidFill>
                  <a:srgbClr val="FFFFFF"/>
                </a:solidFill>
                <a:latin typeface="Arial"/>
                <a:cs typeface="Arial"/>
              </a:rPr>
              <a:t>sequestrado </a:t>
            </a:r>
            <a:r>
              <a:rPr sz="3600" b="1" spc="20" dirty="0">
                <a:solidFill>
                  <a:srgbClr val="FFFFFF"/>
                </a:solidFill>
                <a:latin typeface="Arial"/>
                <a:cs typeface="Arial"/>
              </a:rPr>
              <a:t>e </a:t>
            </a:r>
            <a:r>
              <a:rPr sz="3600" b="1" spc="-25" dirty="0">
                <a:solidFill>
                  <a:srgbClr val="FFFFFF"/>
                </a:solidFill>
                <a:latin typeface="Arial"/>
                <a:cs typeface="Arial"/>
              </a:rPr>
              <a:t>torturado no </a:t>
            </a:r>
            <a:r>
              <a:rPr sz="3600" b="1" spc="-20" dirty="0" err="1">
                <a:solidFill>
                  <a:srgbClr val="FFFFFF"/>
                </a:solidFill>
                <a:latin typeface="Arial"/>
                <a:cs typeface="Arial"/>
              </a:rPr>
              <a:t>Complexo</a:t>
            </a:r>
            <a:r>
              <a:rPr sz="36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sz="3600" b="1" spc="-20" dirty="0">
                <a:solidFill>
                  <a:srgbClr val="FFFFFF"/>
                </a:solidFill>
                <a:latin typeface="Arial"/>
                <a:cs typeface="Arial"/>
              </a:rPr>
              <a:t>Alemão,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no </a:t>
            </a: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Rio 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3600" b="1" spc="-6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30" dirty="0">
                <a:solidFill>
                  <a:srgbClr val="FFFFFF"/>
                </a:solidFill>
                <a:latin typeface="Arial"/>
                <a:cs typeface="Arial"/>
              </a:rPr>
              <a:t>Janeiro, </a:t>
            </a:r>
            <a:r>
              <a:rPr sz="3600" b="1" spc="-20" dirty="0" err="1">
                <a:solidFill>
                  <a:srgbClr val="FFFFFF"/>
                </a:solidFill>
                <a:latin typeface="Arial"/>
                <a:cs typeface="Arial"/>
              </a:rPr>
              <a:t>naquele</a:t>
            </a:r>
            <a:r>
              <a:rPr sz="36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mesmo</a:t>
            </a:r>
            <a:r>
              <a:rPr sz="3600" b="1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30" dirty="0" err="1">
                <a:solidFill>
                  <a:srgbClr val="FFFFFF"/>
                </a:solidFill>
                <a:latin typeface="Arial"/>
                <a:cs typeface="Arial"/>
              </a:rPr>
              <a:t>ano</a:t>
            </a:r>
            <a:r>
              <a:rPr sz="3300" b="1" spc="-3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33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5A18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46128"/>
            <a:ext cx="2310765" cy="4621530"/>
          </a:xfrm>
          <a:custGeom>
            <a:avLst/>
            <a:gdLst/>
            <a:ahLst/>
            <a:cxnLst/>
            <a:rect l="l" t="t" r="r" b="b"/>
            <a:pathLst>
              <a:path w="2310765" h="4621530">
                <a:moveTo>
                  <a:pt x="0" y="0"/>
                </a:moveTo>
                <a:lnTo>
                  <a:pt x="0" y="4621126"/>
                </a:lnTo>
                <a:lnTo>
                  <a:pt x="2310568" y="2310557"/>
                </a:lnTo>
                <a:lnTo>
                  <a:pt x="0" y="0"/>
                </a:lnTo>
                <a:close/>
              </a:path>
            </a:pathLst>
          </a:custGeom>
          <a:solidFill>
            <a:srgbClr val="FFC3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3552" y="0"/>
            <a:ext cx="4753699" cy="2376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6698434"/>
            <a:ext cx="2366645" cy="4610735"/>
          </a:xfrm>
          <a:custGeom>
            <a:avLst/>
            <a:gdLst/>
            <a:ahLst/>
            <a:cxnLst/>
            <a:rect l="l" t="t" r="r" b="b"/>
            <a:pathLst>
              <a:path w="2366645" h="4610734">
                <a:moveTo>
                  <a:pt x="0" y="0"/>
                </a:moveTo>
                <a:lnTo>
                  <a:pt x="0" y="4610121"/>
                </a:lnTo>
                <a:lnTo>
                  <a:pt x="122938" y="4610121"/>
                </a:lnTo>
                <a:lnTo>
                  <a:pt x="2366535" y="2366535"/>
                </a:lnTo>
                <a:lnTo>
                  <a:pt x="0" y="0"/>
                </a:lnTo>
                <a:close/>
              </a:path>
            </a:pathLst>
          </a:custGeom>
          <a:solidFill>
            <a:srgbClr val="FFC3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992484"/>
            <a:ext cx="5542679" cy="57926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26199" y="0"/>
            <a:ext cx="5792644" cy="56089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65860" y="0"/>
            <a:ext cx="4866005" cy="2433320"/>
          </a:xfrm>
          <a:custGeom>
            <a:avLst/>
            <a:gdLst/>
            <a:ahLst/>
            <a:cxnLst/>
            <a:rect l="l" t="t" r="r" b="b"/>
            <a:pathLst>
              <a:path w="4866005" h="2433320">
                <a:moveTo>
                  <a:pt x="4865642" y="0"/>
                </a:moveTo>
                <a:lnTo>
                  <a:pt x="0" y="0"/>
                </a:lnTo>
                <a:lnTo>
                  <a:pt x="2432815" y="2432815"/>
                </a:lnTo>
                <a:lnTo>
                  <a:pt x="4865642" y="0"/>
                </a:lnTo>
                <a:close/>
              </a:path>
            </a:pathLst>
          </a:custGeom>
          <a:solidFill>
            <a:srgbClr val="FFC3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119964" y="6188075"/>
            <a:ext cx="9572736" cy="422359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300" b="1" spc="-10" dirty="0">
                <a:solidFill>
                  <a:srgbClr val="FFFFFF"/>
                </a:solidFill>
                <a:latin typeface="Arial"/>
                <a:cs typeface="Arial"/>
              </a:rPr>
              <a:t>›› </a:t>
            </a:r>
            <a:r>
              <a:rPr sz="4300" b="1" spc="-20" dirty="0">
                <a:solidFill>
                  <a:srgbClr val="FFFFFF"/>
                </a:solidFill>
                <a:latin typeface="Arial"/>
                <a:cs typeface="Arial"/>
              </a:rPr>
              <a:t>Formação</a:t>
            </a:r>
            <a:r>
              <a:rPr sz="4300" b="1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300" b="1" spc="-30" dirty="0">
                <a:solidFill>
                  <a:srgbClr val="FFFFFF"/>
                </a:solidFill>
                <a:latin typeface="Arial"/>
                <a:cs typeface="Arial"/>
              </a:rPr>
              <a:t>profissional;</a:t>
            </a:r>
            <a:endParaRPr sz="43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15"/>
              </a:spcBef>
            </a:pPr>
            <a:r>
              <a:rPr sz="4300" b="1" spc="-10" dirty="0">
                <a:solidFill>
                  <a:srgbClr val="FFFFFF"/>
                </a:solidFill>
                <a:latin typeface="Arial"/>
                <a:cs typeface="Arial"/>
              </a:rPr>
              <a:t>›› </a:t>
            </a:r>
            <a:r>
              <a:rPr sz="4300" b="1" spc="-20" dirty="0">
                <a:solidFill>
                  <a:srgbClr val="FFFFFF"/>
                </a:solidFill>
                <a:latin typeface="Arial"/>
                <a:cs typeface="Arial"/>
              </a:rPr>
              <a:t>Defesa </a:t>
            </a:r>
            <a:r>
              <a:rPr sz="4300" b="1" spc="-5" dirty="0">
                <a:solidFill>
                  <a:srgbClr val="FFFFFF"/>
                </a:solidFill>
                <a:latin typeface="Arial"/>
                <a:cs typeface="Arial"/>
              </a:rPr>
              <a:t>da </a:t>
            </a:r>
            <a:r>
              <a:rPr sz="4300" b="1" spc="-25" dirty="0">
                <a:solidFill>
                  <a:srgbClr val="FFFFFF"/>
                </a:solidFill>
                <a:latin typeface="Arial"/>
                <a:cs typeface="Arial"/>
              </a:rPr>
              <a:t>liberdade </a:t>
            </a:r>
            <a:r>
              <a:rPr sz="4300" b="1" spc="-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4300" b="1" spc="-3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300" b="1" spc="-30" dirty="0" err="1">
                <a:solidFill>
                  <a:srgbClr val="FFFFFF"/>
                </a:solidFill>
                <a:latin typeface="Arial"/>
                <a:cs typeface="Arial"/>
              </a:rPr>
              <a:t>expressão</a:t>
            </a:r>
            <a:r>
              <a:rPr lang="pt-BR" sz="4300" b="1" spc="-30" dirty="0">
                <a:solidFill>
                  <a:srgbClr val="FFFFFF"/>
                </a:solidFill>
                <a:latin typeface="Arial"/>
                <a:cs typeface="Arial"/>
              </a:rPr>
              <a:t> e de imprensa</a:t>
            </a:r>
            <a:r>
              <a:rPr sz="4300" b="1" spc="-30" dirty="0">
                <a:solidFill>
                  <a:srgbClr val="FFFFFF"/>
                </a:solidFill>
                <a:latin typeface="Arial"/>
                <a:cs typeface="Arial"/>
              </a:rPr>
              <a:t>;</a:t>
            </a:r>
            <a:endParaRPr sz="43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10"/>
              </a:spcBef>
            </a:pPr>
            <a:r>
              <a:rPr sz="4300" b="1" spc="-10" dirty="0">
                <a:solidFill>
                  <a:srgbClr val="FFFFFF"/>
                </a:solidFill>
                <a:latin typeface="Arial"/>
                <a:cs typeface="Arial"/>
              </a:rPr>
              <a:t>›› </a:t>
            </a:r>
            <a:r>
              <a:rPr sz="4300" b="1" spc="-25" dirty="0">
                <a:solidFill>
                  <a:srgbClr val="FFFFFF"/>
                </a:solidFill>
                <a:latin typeface="Arial"/>
                <a:cs typeface="Arial"/>
              </a:rPr>
              <a:t>Direito </a:t>
            </a:r>
            <a:r>
              <a:rPr sz="4300" b="1" spc="-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4300" b="1" spc="-20" dirty="0">
                <a:solidFill>
                  <a:srgbClr val="FFFFFF"/>
                </a:solidFill>
                <a:latin typeface="Arial"/>
                <a:cs typeface="Arial"/>
              </a:rPr>
              <a:t>acesso </a:t>
            </a:r>
            <a:r>
              <a:rPr sz="4300" b="1" spc="2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4300" b="1" spc="-25" dirty="0">
                <a:solidFill>
                  <a:srgbClr val="FFFFFF"/>
                </a:solidFill>
                <a:latin typeface="Arial"/>
                <a:cs typeface="Arial"/>
              </a:rPr>
              <a:t>informações</a:t>
            </a:r>
            <a:r>
              <a:rPr sz="4300" b="1" spc="-4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300" b="1" spc="-30" dirty="0">
                <a:solidFill>
                  <a:srgbClr val="FFFFFF"/>
                </a:solidFill>
                <a:latin typeface="Arial"/>
                <a:cs typeface="Arial"/>
              </a:rPr>
              <a:t>públicas.</a:t>
            </a:r>
            <a:endParaRPr sz="43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306361" y="4206875"/>
            <a:ext cx="5836285" cy="1475105"/>
          </a:xfrm>
          <a:custGeom>
            <a:avLst/>
            <a:gdLst/>
            <a:ahLst/>
            <a:cxnLst/>
            <a:rect l="l" t="t" r="r" b="b"/>
            <a:pathLst>
              <a:path w="5836284" h="1475104">
                <a:moveTo>
                  <a:pt x="369412" y="16125"/>
                </a:moveTo>
                <a:lnTo>
                  <a:pt x="1465" y="16125"/>
                </a:lnTo>
                <a:lnTo>
                  <a:pt x="0" y="1474719"/>
                </a:lnTo>
                <a:lnTo>
                  <a:pt x="367946" y="1474719"/>
                </a:lnTo>
                <a:lnTo>
                  <a:pt x="367946" y="1382366"/>
                </a:lnTo>
                <a:lnTo>
                  <a:pt x="187638" y="1382366"/>
                </a:lnTo>
                <a:lnTo>
                  <a:pt x="187638" y="108478"/>
                </a:lnTo>
                <a:lnTo>
                  <a:pt x="369412" y="108478"/>
                </a:lnTo>
                <a:lnTo>
                  <a:pt x="369412" y="16125"/>
                </a:lnTo>
                <a:close/>
              </a:path>
              <a:path w="5836284" h="1475104">
                <a:moveTo>
                  <a:pt x="898590" y="16125"/>
                </a:moveTo>
                <a:lnTo>
                  <a:pt x="499859" y="16125"/>
                </a:lnTo>
                <a:lnTo>
                  <a:pt x="499859" y="1203523"/>
                </a:lnTo>
                <a:lnTo>
                  <a:pt x="762259" y="1203523"/>
                </a:lnTo>
                <a:lnTo>
                  <a:pt x="762259" y="699245"/>
                </a:lnTo>
                <a:lnTo>
                  <a:pt x="867806" y="699245"/>
                </a:lnTo>
                <a:lnTo>
                  <a:pt x="929990" y="696285"/>
                </a:lnTo>
                <a:lnTo>
                  <a:pt x="986369" y="687403"/>
                </a:lnTo>
                <a:lnTo>
                  <a:pt x="1036944" y="672598"/>
                </a:lnTo>
                <a:lnTo>
                  <a:pt x="1081713" y="651869"/>
                </a:lnTo>
                <a:lnTo>
                  <a:pt x="1120677" y="625216"/>
                </a:lnTo>
                <a:lnTo>
                  <a:pt x="1148225" y="597308"/>
                </a:lnTo>
                <a:lnTo>
                  <a:pt x="1170763" y="562922"/>
                </a:lnTo>
                <a:lnTo>
                  <a:pt x="1188293" y="522060"/>
                </a:lnTo>
                <a:lnTo>
                  <a:pt x="1189895" y="516005"/>
                </a:lnTo>
                <a:lnTo>
                  <a:pt x="762259" y="516005"/>
                </a:lnTo>
                <a:lnTo>
                  <a:pt x="762259" y="200831"/>
                </a:lnTo>
                <a:lnTo>
                  <a:pt x="1186660" y="200831"/>
                </a:lnTo>
                <a:lnTo>
                  <a:pt x="1182859" y="188318"/>
                </a:lnTo>
                <a:lnTo>
                  <a:pt x="1161105" y="143431"/>
                </a:lnTo>
                <a:lnTo>
                  <a:pt x="1133138" y="104813"/>
                </a:lnTo>
                <a:lnTo>
                  <a:pt x="1098888" y="72888"/>
                </a:lnTo>
                <a:lnTo>
                  <a:pt x="1058309" y="48056"/>
                </a:lnTo>
                <a:lnTo>
                  <a:pt x="1011400" y="30317"/>
                </a:lnTo>
                <a:lnTo>
                  <a:pt x="958161" y="19673"/>
                </a:lnTo>
                <a:lnTo>
                  <a:pt x="898590" y="16125"/>
                </a:lnTo>
                <a:close/>
              </a:path>
              <a:path w="5836284" h="1475104">
                <a:moveTo>
                  <a:pt x="1186660" y="200831"/>
                </a:moveTo>
                <a:lnTo>
                  <a:pt x="848749" y="200831"/>
                </a:lnTo>
                <a:lnTo>
                  <a:pt x="881543" y="203214"/>
                </a:lnTo>
                <a:lnTo>
                  <a:pt x="908113" y="210362"/>
                </a:lnTo>
                <a:lnTo>
                  <a:pt x="942568" y="238945"/>
                </a:lnTo>
                <a:lnTo>
                  <a:pt x="959059" y="287326"/>
                </a:lnTo>
                <a:lnTo>
                  <a:pt x="964557" y="356219"/>
                </a:lnTo>
                <a:lnTo>
                  <a:pt x="963135" y="396357"/>
                </a:lnTo>
                <a:lnTo>
                  <a:pt x="951773" y="457925"/>
                </a:lnTo>
                <a:lnTo>
                  <a:pt x="927581" y="495393"/>
                </a:lnTo>
                <a:lnTo>
                  <a:pt x="881773" y="513715"/>
                </a:lnTo>
                <a:lnTo>
                  <a:pt x="850214" y="516005"/>
                </a:lnTo>
                <a:lnTo>
                  <a:pt x="1189895" y="516005"/>
                </a:lnTo>
                <a:lnTo>
                  <a:pt x="1200815" y="474721"/>
                </a:lnTo>
                <a:lnTo>
                  <a:pt x="1208327" y="420906"/>
                </a:lnTo>
                <a:lnTo>
                  <a:pt x="1210832" y="360617"/>
                </a:lnTo>
                <a:lnTo>
                  <a:pt x="1207723" y="296909"/>
                </a:lnTo>
                <a:lnTo>
                  <a:pt x="1198399" y="239477"/>
                </a:lnTo>
                <a:lnTo>
                  <a:pt x="1186660" y="200831"/>
                </a:lnTo>
                <a:close/>
              </a:path>
              <a:path w="5836284" h="1475104">
                <a:moveTo>
                  <a:pt x="1600768" y="16125"/>
                </a:moveTo>
                <a:lnTo>
                  <a:pt x="1338367" y="16125"/>
                </a:lnTo>
                <a:lnTo>
                  <a:pt x="1338367" y="1203523"/>
                </a:lnTo>
                <a:lnTo>
                  <a:pt x="1600768" y="1203523"/>
                </a:lnTo>
                <a:lnTo>
                  <a:pt x="1600768" y="16125"/>
                </a:lnTo>
                <a:close/>
              </a:path>
              <a:path w="5836284" h="1475104">
                <a:moveTo>
                  <a:pt x="2040534" y="16125"/>
                </a:moveTo>
                <a:lnTo>
                  <a:pt x="1778134" y="16125"/>
                </a:lnTo>
                <a:lnTo>
                  <a:pt x="1778134" y="1203523"/>
                </a:lnTo>
                <a:lnTo>
                  <a:pt x="2313196" y="1203523"/>
                </a:lnTo>
                <a:lnTo>
                  <a:pt x="2313196" y="1026146"/>
                </a:lnTo>
                <a:lnTo>
                  <a:pt x="2040534" y="1026146"/>
                </a:lnTo>
                <a:lnTo>
                  <a:pt x="2040534" y="16125"/>
                </a:lnTo>
                <a:close/>
              </a:path>
              <a:path w="5836284" h="1475104">
                <a:moveTo>
                  <a:pt x="2893691" y="16125"/>
                </a:moveTo>
                <a:lnTo>
                  <a:pt x="2594643" y="16125"/>
                </a:lnTo>
                <a:lnTo>
                  <a:pt x="2370357" y="1203523"/>
                </a:lnTo>
                <a:lnTo>
                  <a:pt x="2618098" y="1203523"/>
                </a:lnTo>
                <a:lnTo>
                  <a:pt x="2659144" y="952850"/>
                </a:lnTo>
                <a:lnTo>
                  <a:pt x="3068316" y="952850"/>
                </a:lnTo>
                <a:lnTo>
                  <a:pt x="3039075" y="795996"/>
                </a:lnTo>
                <a:lnTo>
                  <a:pt x="2682598" y="795996"/>
                </a:lnTo>
                <a:lnTo>
                  <a:pt x="2745633" y="332764"/>
                </a:lnTo>
                <a:lnTo>
                  <a:pt x="2952719" y="332764"/>
                </a:lnTo>
                <a:lnTo>
                  <a:pt x="2893691" y="16125"/>
                </a:lnTo>
                <a:close/>
              </a:path>
              <a:path w="5836284" h="1475104">
                <a:moveTo>
                  <a:pt x="3068316" y="952850"/>
                </a:moveTo>
                <a:lnTo>
                  <a:pt x="2833589" y="952850"/>
                </a:lnTo>
                <a:lnTo>
                  <a:pt x="2873169" y="1203523"/>
                </a:lnTo>
                <a:lnTo>
                  <a:pt x="3115046" y="1203523"/>
                </a:lnTo>
                <a:lnTo>
                  <a:pt x="3068316" y="952850"/>
                </a:lnTo>
                <a:close/>
              </a:path>
              <a:path w="5836284" h="1475104">
                <a:moveTo>
                  <a:pt x="2952719" y="332764"/>
                </a:moveTo>
                <a:lnTo>
                  <a:pt x="2745633" y="332764"/>
                </a:lnTo>
                <a:lnTo>
                  <a:pt x="2808668" y="795996"/>
                </a:lnTo>
                <a:lnTo>
                  <a:pt x="3039075" y="795996"/>
                </a:lnTo>
                <a:lnTo>
                  <a:pt x="2952719" y="332764"/>
                </a:lnTo>
                <a:close/>
              </a:path>
              <a:path w="5836284" h="1475104">
                <a:moveTo>
                  <a:pt x="3562142" y="16125"/>
                </a:moveTo>
                <a:lnTo>
                  <a:pt x="3235241" y="16125"/>
                </a:lnTo>
                <a:lnTo>
                  <a:pt x="3235241" y="1203523"/>
                </a:lnTo>
                <a:lnTo>
                  <a:pt x="3497642" y="1203523"/>
                </a:lnTo>
                <a:lnTo>
                  <a:pt x="3497642" y="671393"/>
                </a:lnTo>
                <a:lnTo>
                  <a:pt x="3823387" y="671393"/>
                </a:lnTo>
                <a:lnTo>
                  <a:pt x="3811349" y="628881"/>
                </a:lnTo>
                <a:lnTo>
                  <a:pt x="3849830" y="607167"/>
                </a:lnTo>
                <a:lnTo>
                  <a:pt x="3881714" y="581605"/>
                </a:lnTo>
                <a:lnTo>
                  <a:pt x="3907001" y="552195"/>
                </a:lnTo>
                <a:lnTo>
                  <a:pt x="3924868" y="520403"/>
                </a:lnTo>
                <a:lnTo>
                  <a:pt x="3497642" y="520403"/>
                </a:lnTo>
                <a:lnTo>
                  <a:pt x="3497642" y="192036"/>
                </a:lnTo>
                <a:lnTo>
                  <a:pt x="3935145" y="192036"/>
                </a:lnTo>
                <a:lnTo>
                  <a:pt x="3931553" y="180680"/>
                </a:lnTo>
                <a:lnTo>
                  <a:pt x="3912169" y="142852"/>
                </a:lnTo>
                <a:lnTo>
                  <a:pt x="3887249" y="110967"/>
                </a:lnTo>
                <a:lnTo>
                  <a:pt x="3856793" y="85023"/>
                </a:lnTo>
                <a:lnTo>
                  <a:pt x="3820913" y="63973"/>
                </a:lnTo>
                <a:lnTo>
                  <a:pt x="3779741" y="46749"/>
                </a:lnTo>
                <a:lnTo>
                  <a:pt x="3733278" y="33352"/>
                </a:lnTo>
                <a:lnTo>
                  <a:pt x="3681524" y="23782"/>
                </a:lnTo>
                <a:lnTo>
                  <a:pt x="3624479" y="18039"/>
                </a:lnTo>
                <a:lnTo>
                  <a:pt x="3562142" y="16125"/>
                </a:lnTo>
                <a:close/>
              </a:path>
              <a:path w="5836284" h="1475104">
                <a:moveTo>
                  <a:pt x="3823387" y="671393"/>
                </a:moveTo>
                <a:lnTo>
                  <a:pt x="3572404" y="671393"/>
                </a:lnTo>
                <a:lnTo>
                  <a:pt x="3702871" y="1203523"/>
                </a:lnTo>
                <a:lnTo>
                  <a:pt x="3974067" y="1203523"/>
                </a:lnTo>
                <a:lnTo>
                  <a:pt x="3823387" y="671393"/>
                </a:lnTo>
                <a:close/>
              </a:path>
              <a:path w="5836284" h="1475104">
                <a:moveTo>
                  <a:pt x="3935145" y="192036"/>
                </a:moveTo>
                <a:lnTo>
                  <a:pt x="3582676" y="192036"/>
                </a:lnTo>
                <a:lnTo>
                  <a:pt x="3615920" y="194556"/>
                </a:lnTo>
                <a:lnTo>
                  <a:pt x="3643858" y="202116"/>
                </a:lnTo>
                <a:lnTo>
                  <a:pt x="3683814" y="232348"/>
                </a:lnTo>
                <a:lnTo>
                  <a:pt x="3705800" y="282750"/>
                </a:lnTo>
                <a:lnTo>
                  <a:pt x="3713133" y="353287"/>
                </a:lnTo>
                <a:lnTo>
                  <a:pt x="3711162" y="392455"/>
                </a:lnTo>
                <a:lnTo>
                  <a:pt x="3695401" y="455123"/>
                </a:lnTo>
                <a:lnTo>
                  <a:pt x="3662873" y="496902"/>
                </a:lnTo>
                <a:lnTo>
                  <a:pt x="3607538" y="517791"/>
                </a:lnTo>
                <a:lnTo>
                  <a:pt x="3570938" y="520403"/>
                </a:lnTo>
                <a:lnTo>
                  <a:pt x="3924868" y="520403"/>
                </a:lnTo>
                <a:lnTo>
                  <a:pt x="3939160" y="480731"/>
                </a:lnTo>
                <a:lnTo>
                  <a:pt x="3948780" y="436478"/>
                </a:lnTo>
                <a:lnTo>
                  <a:pt x="3954552" y="386179"/>
                </a:lnTo>
                <a:lnTo>
                  <a:pt x="3956476" y="329832"/>
                </a:lnTo>
                <a:lnTo>
                  <a:pt x="3953706" y="274169"/>
                </a:lnTo>
                <a:lnTo>
                  <a:pt x="3945398" y="224452"/>
                </a:lnTo>
                <a:lnTo>
                  <a:pt x="3935145" y="192036"/>
                </a:lnTo>
                <a:close/>
              </a:path>
              <a:path w="5836284" h="1475104">
                <a:moveTo>
                  <a:pt x="4648382" y="16125"/>
                </a:moveTo>
                <a:lnTo>
                  <a:pt x="4114785" y="16125"/>
                </a:lnTo>
                <a:lnTo>
                  <a:pt x="4114785" y="1203523"/>
                </a:lnTo>
                <a:lnTo>
                  <a:pt x="4651313" y="1203523"/>
                </a:lnTo>
                <a:lnTo>
                  <a:pt x="4651313" y="1026146"/>
                </a:lnTo>
                <a:lnTo>
                  <a:pt x="4377186" y="1026146"/>
                </a:lnTo>
                <a:lnTo>
                  <a:pt x="4377186" y="671393"/>
                </a:lnTo>
                <a:lnTo>
                  <a:pt x="4583881" y="671393"/>
                </a:lnTo>
                <a:lnTo>
                  <a:pt x="4583881" y="489618"/>
                </a:lnTo>
                <a:lnTo>
                  <a:pt x="4377186" y="489618"/>
                </a:lnTo>
                <a:lnTo>
                  <a:pt x="4377186" y="194967"/>
                </a:lnTo>
                <a:lnTo>
                  <a:pt x="4648382" y="194967"/>
                </a:lnTo>
                <a:lnTo>
                  <a:pt x="4648382" y="16125"/>
                </a:lnTo>
                <a:close/>
              </a:path>
              <a:path w="5836284" h="1475104">
                <a:moveTo>
                  <a:pt x="4967942" y="810655"/>
                </a:moveTo>
                <a:lnTo>
                  <a:pt x="4743656" y="844372"/>
                </a:lnTo>
                <a:lnTo>
                  <a:pt x="4747743" y="906902"/>
                </a:lnTo>
                <a:lnTo>
                  <a:pt x="4756109" y="963525"/>
                </a:lnTo>
                <a:lnTo>
                  <a:pt x="4768752" y="1014241"/>
                </a:lnTo>
                <a:lnTo>
                  <a:pt x="4785673" y="1059051"/>
                </a:lnTo>
                <a:lnTo>
                  <a:pt x="4806871" y="1097957"/>
                </a:lnTo>
                <a:lnTo>
                  <a:pt x="4832345" y="1130960"/>
                </a:lnTo>
                <a:lnTo>
                  <a:pt x="4862370" y="1158507"/>
                </a:lnTo>
                <a:lnTo>
                  <a:pt x="4897243" y="1181046"/>
                </a:lnTo>
                <a:lnTo>
                  <a:pt x="4936964" y="1198576"/>
                </a:lnTo>
                <a:lnTo>
                  <a:pt x="4981534" y="1211097"/>
                </a:lnTo>
                <a:lnTo>
                  <a:pt x="5030951" y="1218610"/>
                </a:lnTo>
                <a:lnTo>
                  <a:pt x="5085216" y="1221114"/>
                </a:lnTo>
                <a:lnTo>
                  <a:pt x="5130019" y="1218640"/>
                </a:lnTo>
                <a:lnTo>
                  <a:pt x="5172072" y="1211219"/>
                </a:lnTo>
                <a:lnTo>
                  <a:pt x="5211377" y="1198850"/>
                </a:lnTo>
                <a:lnTo>
                  <a:pt x="5247934" y="1181534"/>
                </a:lnTo>
                <a:lnTo>
                  <a:pt x="5281145" y="1159958"/>
                </a:lnTo>
                <a:lnTo>
                  <a:pt x="5310416" y="1134808"/>
                </a:lnTo>
                <a:lnTo>
                  <a:pt x="5335749" y="1106085"/>
                </a:lnTo>
                <a:lnTo>
                  <a:pt x="5357145" y="1073789"/>
                </a:lnTo>
                <a:lnTo>
                  <a:pt x="5374135" y="1038744"/>
                </a:lnTo>
                <a:lnTo>
                  <a:pt x="5379716" y="1021748"/>
                </a:lnTo>
                <a:lnTo>
                  <a:pt x="5072023" y="1021748"/>
                </a:lnTo>
                <a:lnTo>
                  <a:pt x="5047965" y="1018681"/>
                </a:lnTo>
                <a:lnTo>
                  <a:pt x="5009484" y="994131"/>
                </a:lnTo>
                <a:lnTo>
                  <a:pt x="4983742" y="944105"/>
                </a:lnTo>
                <a:lnTo>
                  <a:pt x="4970180" y="863115"/>
                </a:lnTo>
                <a:lnTo>
                  <a:pt x="4967942" y="810655"/>
                </a:lnTo>
                <a:close/>
              </a:path>
              <a:path w="5836284" h="1475104">
                <a:moveTo>
                  <a:pt x="5077887" y="0"/>
                </a:moveTo>
                <a:lnTo>
                  <a:pt x="5018396" y="3226"/>
                </a:lnTo>
                <a:lnTo>
                  <a:pt x="4964243" y="12904"/>
                </a:lnTo>
                <a:lnTo>
                  <a:pt x="4915428" y="29031"/>
                </a:lnTo>
                <a:lnTo>
                  <a:pt x="4871950" y="51605"/>
                </a:lnTo>
                <a:lnTo>
                  <a:pt x="4833810" y="80625"/>
                </a:lnTo>
                <a:lnTo>
                  <a:pt x="4801877" y="115634"/>
                </a:lnTo>
                <a:lnTo>
                  <a:pt x="4777044" y="156153"/>
                </a:lnTo>
                <a:lnTo>
                  <a:pt x="4759308" y="202182"/>
                </a:lnTo>
                <a:lnTo>
                  <a:pt x="4748668" y="253722"/>
                </a:lnTo>
                <a:lnTo>
                  <a:pt x="4745122" y="310775"/>
                </a:lnTo>
                <a:lnTo>
                  <a:pt x="4747733" y="358928"/>
                </a:lnTo>
                <a:lnTo>
                  <a:pt x="4755567" y="403684"/>
                </a:lnTo>
                <a:lnTo>
                  <a:pt x="4768623" y="445047"/>
                </a:lnTo>
                <a:lnTo>
                  <a:pt x="4786901" y="483021"/>
                </a:lnTo>
                <a:lnTo>
                  <a:pt x="4809942" y="518800"/>
                </a:lnTo>
                <a:lnTo>
                  <a:pt x="4837289" y="553572"/>
                </a:lnTo>
                <a:lnTo>
                  <a:pt x="4868944" y="587334"/>
                </a:lnTo>
                <a:lnTo>
                  <a:pt x="4904908" y="620085"/>
                </a:lnTo>
                <a:lnTo>
                  <a:pt x="5007522" y="709507"/>
                </a:lnTo>
                <a:lnTo>
                  <a:pt x="5038986" y="737636"/>
                </a:lnTo>
                <a:lnTo>
                  <a:pt x="5065966" y="764851"/>
                </a:lnTo>
                <a:lnTo>
                  <a:pt x="5106472" y="816519"/>
                </a:lnTo>
                <a:lnTo>
                  <a:pt x="5130108" y="871130"/>
                </a:lnTo>
                <a:lnTo>
                  <a:pt x="5137990" y="935259"/>
                </a:lnTo>
                <a:lnTo>
                  <a:pt x="5133867" y="973104"/>
                </a:lnTo>
                <a:lnTo>
                  <a:pt x="5121498" y="1000131"/>
                </a:lnTo>
                <a:lnTo>
                  <a:pt x="5100883" y="1016345"/>
                </a:lnTo>
                <a:lnTo>
                  <a:pt x="5072023" y="1021748"/>
                </a:lnTo>
                <a:lnTo>
                  <a:pt x="5379716" y="1021748"/>
                </a:lnTo>
                <a:lnTo>
                  <a:pt x="5386275" y="1001775"/>
                </a:lnTo>
                <a:lnTo>
                  <a:pt x="5393562" y="962882"/>
                </a:lnTo>
                <a:lnTo>
                  <a:pt x="5395992" y="922066"/>
                </a:lnTo>
                <a:lnTo>
                  <a:pt x="5392969" y="866819"/>
                </a:lnTo>
                <a:lnTo>
                  <a:pt x="5383898" y="815420"/>
                </a:lnTo>
                <a:lnTo>
                  <a:pt x="5368781" y="767869"/>
                </a:lnTo>
                <a:lnTo>
                  <a:pt x="5347617" y="724166"/>
                </a:lnTo>
                <a:lnTo>
                  <a:pt x="5320955" y="682937"/>
                </a:lnTo>
                <a:lnTo>
                  <a:pt x="5289346" y="642807"/>
                </a:lnTo>
                <a:lnTo>
                  <a:pt x="5252790" y="603777"/>
                </a:lnTo>
                <a:lnTo>
                  <a:pt x="5211286" y="565846"/>
                </a:lnTo>
                <a:lnTo>
                  <a:pt x="5113069" y="479357"/>
                </a:lnTo>
                <a:lnTo>
                  <a:pt x="5085072" y="453704"/>
                </a:lnTo>
                <a:lnTo>
                  <a:pt x="5041463" y="406796"/>
                </a:lnTo>
                <a:lnTo>
                  <a:pt x="5013976" y="363831"/>
                </a:lnTo>
                <a:lnTo>
                  <a:pt x="5000420" y="313257"/>
                </a:lnTo>
                <a:lnTo>
                  <a:pt x="4998802" y="285677"/>
                </a:lnTo>
                <a:lnTo>
                  <a:pt x="4998848" y="282572"/>
                </a:lnTo>
                <a:lnTo>
                  <a:pt x="5009028" y="235326"/>
                </a:lnTo>
                <a:lnTo>
                  <a:pt x="5039215" y="199182"/>
                </a:lnTo>
                <a:lnTo>
                  <a:pt x="5069091" y="192036"/>
                </a:lnTo>
                <a:lnTo>
                  <a:pt x="5349241" y="192036"/>
                </a:lnTo>
                <a:lnTo>
                  <a:pt x="5346936" y="183595"/>
                </a:lnTo>
                <a:lnTo>
                  <a:pt x="5329375" y="139206"/>
                </a:lnTo>
                <a:lnTo>
                  <a:pt x="5307304" y="98216"/>
                </a:lnTo>
                <a:lnTo>
                  <a:pt x="5278656" y="62864"/>
                </a:lnTo>
                <a:lnTo>
                  <a:pt x="5241389" y="35364"/>
                </a:lnTo>
                <a:lnTo>
                  <a:pt x="5195504" y="15718"/>
                </a:lnTo>
                <a:lnTo>
                  <a:pt x="5141003" y="3930"/>
                </a:lnTo>
                <a:lnTo>
                  <a:pt x="5077887" y="0"/>
                </a:lnTo>
                <a:close/>
              </a:path>
              <a:path w="5836284" h="1475104">
                <a:moveTo>
                  <a:pt x="5349241" y="192036"/>
                </a:moveTo>
                <a:lnTo>
                  <a:pt x="5069091" y="192036"/>
                </a:lnTo>
                <a:lnTo>
                  <a:pt x="5090480" y="194556"/>
                </a:lnTo>
                <a:lnTo>
                  <a:pt x="5107747" y="202116"/>
                </a:lnTo>
                <a:lnTo>
                  <a:pt x="5136198" y="255763"/>
                </a:lnTo>
                <a:lnTo>
                  <a:pt x="5144625" y="322092"/>
                </a:lnTo>
                <a:lnTo>
                  <a:pt x="5146785" y="365015"/>
                </a:lnTo>
                <a:lnTo>
                  <a:pt x="5372537" y="337162"/>
                </a:lnTo>
                <a:lnTo>
                  <a:pt x="5368520" y="282572"/>
                </a:lnTo>
                <a:lnTo>
                  <a:pt x="5359985" y="231383"/>
                </a:lnTo>
                <a:lnTo>
                  <a:pt x="5349241" y="192036"/>
                </a:lnTo>
                <a:close/>
              </a:path>
              <a:path w="5836284" h="1475104">
                <a:moveTo>
                  <a:pt x="5834293" y="16125"/>
                </a:moveTo>
                <a:lnTo>
                  <a:pt x="5466346" y="16125"/>
                </a:lnTo>
                <a:lnTo>
                  <a:pt x="5466346" y="108478"/>
                </a:lnTo>
                <a:lnTo>
                  <a:pt x="5646655" y="108478"/>
                </a:lnTo>
                <a:lnTo>
                  <a:pt x="5648121" y="1382366"/>
                </a:lnTo>
                <a:lnTo>
                  <a:pt x="5467812" y="1382366"/>
                </a:lnTo>
                <a:lnTo>
                  <a:pt x="5467812" y="1474719"/>
                </a:lnTo>
                <a:lnTo>
                  <a:pt x="5835759" y="1474719"/>
                </a:lnTo>
                <a:lnTo>
                  <a:pt x="5834293" y="16125"/>
                </a:lnTo>
                <a:close/>
              </a:path>
            </a:pathLst>
          </a:custGeom>
          <a:solidFill>
            <a:srgbClr val="FFC3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897791" y="612313"/>
            <a:ext cx="205093" cy="2365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238272" y="612314"/>
            <a:ext cx="160853" cy="2365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551276" y="612316"/>
            <a:ext cx="171240" cy="2365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843217" y="532569"/>
            <a:ext cx="205082" cy="2365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155495" y="612312"/>
            <a:ext cx="140414" cy="24061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474695" y="612316"/>
            <a:ext cx="0" cy="236854"/>
          </a:xfrm>
          <a:custGeom>
            <a:avLst/>
            <a:gdLst/>
            <a:ahLst/>
            <a:cxnLst/>
            <a:rect l="l" t="t" r="r" b="b"/>
            <a:pathLst>
              <a:path h="236855">
                <a:moveTo>
                  <a:pt x="0" y="0"/>
                </a:moveTo>
                <a:lnTo>
                  <a:pt x="0" y="236589"/>
                </a:lnTo>
              </a:path>
            </a:pathLst>
          </a:custGeom>
          <a:ln w="3317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843217" y="832320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5">
                <a:moveTo>
                  <a:pt x="0" y="0"/>
                </a:moveTo>
                <a:lnTo>
                  <a:pt x="205082" y="0"/>
                </a:lnTo>
              </a:path>
            </a:pathLst>
          </a:custGeom>
          <a:ln w="33171">
            <a:solidFill>
              <a:srgbClr val="F591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F57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01076" y="1858731"/>
            <a:ext cx="10837545" cy="1053465"/>
          </a:xfrm>
          <a:custGeom>
            <a:avLst/>
            <a:gdLst/>
            <a:ahLst/>
            <a:cxnLst/>
            <a:rect l="l" t="t" r="r" b="b"/>
            <a:pathLst>
              <a:path w="10837545" h="1053464">
                <a:moveTo>
                  <a:pt x="263866" y="11517"/>
                </a:moveTo>
                <a:lnTo>
                  <a:pt x="1047" y="11517"/>
                </a:lnTo>
                <a:lnTo>
                  <a:pt x="0" y="1053371"/>
                </a:lnTo>
                <a:lnTo>
                  <a:pt x="262819" y="1053371"/>
                </a:lnTo>
                <a:lnTo>
                  <a:pt x="262819" y="987404"/>
                </a:lnTo>
                <a:lnTo>
                  <a:pt x="134027" y="987404"/>
                </a:lnTo>
                <a:lnTo>
                  <a:pt x="134027" y="77484"/>
                </a:lnTo>
                <a:lnTo>
                  <a:pt x="263866" y="77484"/>
                </a:lnTo>
                <a:lnTo>
                  <a:pt x="263866" y="11517"/>
                </a:lnTo>
                <a:close/>
              </a:path>
              <a:path w="10837545" h="1053464">
                <a:moveTo>
                  <a:pt x="641854" y="11517"/>
                </a:moveTo>
                <a:lnTo>
                  <a:pt x="357046" y="11517"/>
                </a:lnTo>
                <a:lnTo>
                  <a:pt x="357046" y="859659"/>
                </a:lnTo>
                <a:lnTo>
                  <a:pt x="544475" y="859659"/>
                </a:lnTo>
                <a:lnTo>
                  <a:pt x="544475" y="499461"/>
                </a:lnTo>
                <a:lnTo>
                  <a:pt x="619865" y="499461"/>
                </a:lnTo>
                <a:lnTo>
                  <a:pt x="674739" y="496156"/>
                </a:lnTo>
                <a:lnTo>
                  <a:pt x="723135" y="486243"/>
                </a:lnTo>
                <a:lnTo>
                  <a:pt x="765051" y="469718"/>
                </a:lnTo>
                <a:lnTo>
                  <a:pt x="800488" y="446583"/>
                </a:lnTo>
                <a:lnTo>
                  <a:pt x="828661" y="414944"/>
                </a:lnTo>
                <a:lnTo>
                  <a:pt x="848785" y="372898"/>
                </a:lnTo>
                <a:lnTo>
                  <a:pt x="849780" y="368575"/>
                </a:lnTo>
                <a:lnTo>
                  <a:pt x="544475" y="368575"/>
                </a:lnTo>
                <a:lnTo>
                  <a:pt x="544475" y="143451"/>
                </a:lnTo>
                <a:lnTo>
                  <a:pt x="847398" y="143451"/>
                </a:lnTo>
                <a:lnTo>
                  <a:pt x="833662" y="110045"/>
                </a:lnTo>
                <a:lnTo>
                  <a:pt x="809388" y="74866"/>
                </a:lnTo>
                <a:lnTo>
                  <a:pt x="778097" y="47153"/>
                </a:lnTo>
                <a:lnTo>
                  <a:pt x="739745" y="27356"/>
                </a:lnTo>
                <a:lnTo>
                  <a:pt x="694331" y="15477"/>
                </a:lnTo>
                <a:lnTo>
                  <a:pt x="641854" y="11517"/>
                </a:lnTo>
                <a:close/>
              </a:path>
              <a:path w="10837545" h="1053464">
                <a:moveTo>
                  <a:pt x="847398" y="143451"/>
                </a:moveTo>
                <a:lnTo>
                  <a:pt x="606253" y="143451"/>
                </a:lnTo>
                <a:lnTo>
                  <a:pt x="629675" y="145153"/>
                </a:lnTo>
                <a:lnTo>
                  <a:pt x="648654" y="150258"/>
                </a:lnTo>
                <a:lnTo>
                  <a:pt x="680138" y="186122"/>
                </a:lnTo>
                <a:lnTo>
                  <a:pt x="687992" y="228004"/>
                </a:lnTo>
                <a:lnTo>
                  <a:pt x="688973" y="254442"/>
                </a:lnTo>
                <a:lnTo>
                  <a:pt x="687957" y="283110"/>
                </a:lnTo>
                <a:lnTo>
                  <a:pt x="679838" y="327088"/>
                </a:lnTo>
                <a:lnTo>
                  <a:pt x="648256" y="362032"/>
                </a:lnTo>
                <a:lnTo>
                  <a:pt x="607300" y="368575"/>
                </a:lnTo>
                <a:lnTo>
                  <a:pt x="849780" y="368575"/>
                </a:lnTo>
                <a:lnTo>
                  <a:pt x="860859" y="320444"/>
                </a:lnTo>
                <a:lnTo>
                  <a:pt x="864884" y="257583"/>
                </a:lnTo>
                <a:lnTo>
                  <a:pt x="861414" y="201401"/>
                </a:lnTo>
                <a:lnTo>
                  <a:pt x="851005" y="152223"/>
                </a:lnTo>
                <a:lnTo>
                  <a:pt x="847398" y="143451"/>
                </a:lnTo>
                <a:close/>
              </a:path>
              <a:path w="10837545" h="1053464">
                <a:moveTo>
                  <a:pt x="1188424" y="11517"/>
                </a:moveTo>
                <a:lnTo>
                  <a:pt x="954923" y="11517"/>
                </a:lnTo>
                <a:lnTo>
                  <a:pt x="954923" y="859659"/>
                </a:lnTo>
                <a:lnTo>
                  <a:pt x="1142352" y="859659"/>
                </a:lnTo>
                <a:lnTo>
                  <a:pt x="1142352" y="479566"/>
                </a:lnTo>
                <a:lnTo>
                  <a:pt x="1375028" y="479566"/>
                </a:lnTo>
                <a:lnTo>
                  <a:pt x="1366429" y="449200"/>
                </a:lnTo>
                <a:lnTo>
                  <a:pt x="1393915" y="433690"/>
                </a:lnTo>
                <a:lnTo>
                  <a:pt x="1416689" y="415432"/>
                </a:lnTo>
                <a:lnTo>
                  <a:pt x="1434752" y="394425"/>
                </a:lnTo>
                <a:lnTo>
                  <a:pt x="1447514" y="371716"/>
                </a:lnTo>
                <a:lnTo>
                  <a:pt x="1142352" y="371716"/>
                </a:lnTo>
                <a:lnTo>
                  <a:pt x="1142352" y="137168"/>
                </a:lnTo>
                <a:lnTo>
                  <a:pt x="1454523" y="137168"/>
                </a:lnTo>
                <a:lnTo>
                  <a:pt x="1452289" y="129056"/>
                </a:lnTo>
                <a:lnTo>
                  <a:pt x="1430038" y="90118"/>
                </a:lnTo>
                <a:lnTo>
                  <a:pt x="1398889" y="60731"/>
                </a:lnTo>
                <a:lnTo>
                  <a:pt x="1359030" y="39201"/>
                </a:lnTo>
                <a:lnTo>
                  <a:pt x="1310666" y="23822"/>
                </a:lnTo>
                <a:lnTo>
                  <a:pt x="1253798" y="14594"/>
                </a:lnTo>
                <a:lnTo>
                  <a:pt x="1188424" y="11517"/>
                </a:lnTo>
                <a:close/>
              </a:path>
              <a:path w="10837545" h="1053464">
                <a:moveTo>
                  <a:pt x="1375028" y="479566"/>
                </a:moveTo>
                <a:lnTo>
                  <a:pt x="1195754" y="479566"/>
                </a:lnTo>
                <a:lnTo>
                  <a:pt x="1288945" y="859659"/>
                </a:lnTo>
                <a:lnTo>
                  <a:pt x="1482656" y="859659"/>
                </a:lnTo>
                <a:lnTo>
                  <a:pt x="1375028" y="479566"/>
                </a:lnTo>
                <a:close/>
              </a:path>
              <a:path w="10837545" h="1053464">
                <a:moveTo>
                  <a:pt x="1454523" y="137168"/>
                </a:moveTo>
                <a:lnTo>
                  <a:pt x="1203083" y="137168"/>
                </a:lnTo>
                <a:lnTo>
                  <a:pt x="1226835" y="138968"/>
                </a:lnTo>
                <a:lnTo>
                  <a:pt x="1246794" y="144368"/>
                </a:lnTo>
                <a:lnTo>
                  <a:pt x="1284493" y="182164"/>
                </a:lnTo>
                <a:lnTo>
                  <a:pt x="1294965" y="225357"/>
                </a:lnTo>
                <a:lnTo>
                  <a:pt x="1296274" y="252348"/>
                </a:lnTo>
                <a:lnTo>
                  <a:pt x="1294867" y="280325"/>
                </a:lnTo>
                <a:lnTo>
                  <a:pt x="1283609" y="325088"/>
                </a:lnTo>
                <a:lnTo>
                  <a:pt x="1242739" y="364255"/>
                </a:lnTo>
                <a:lnTo>
                  <a:pt x="1194707" y="371716"/>
                </a:lnTo>
                <a:lnTo>
                  <a:pt x="1447514" y="371716"/>
                </a:lnTo>
                <a:lnTo>
                  <a:pt x="1464594" y="311770"/>
                </a:lnTo>
                <a:lnTo>
                  <a:pt x="1470091" y="235594"/>
                </a:lnTo>
                <a:lnTo>
                  <a:pt x="1465640" y="177547"/>
                </a:lnTo>
                <a:lnTo>
                  <a:pt x="1454523" y="137168"/>
                </a:lnTo>
                <a:close/>
              </a:path>
              <a:path w="10837545" h="1053464">
                <a:moveTo>
                  <a:pt x="1771652" y="11517"/>
                </a:moveTo>
                <a:lnTo>
                  <a:pt x="1584224" y="11517"/>
                </a:lnTo>
                <a:lnTo>
                  <a:pt x="1584224" y="859659"/>
                </a:lnTo>
                <a:lnTo>
                  <a:pt x="1771652" y="859659"/>
                </a:lnTo>
                <a:lnTo>
                  <a:pt x="1771652" y="11517"/>
                </a:lnTo>
                <a:close/>
              </a:path>
              <a:path w="10837545" h="1053464">
                <a:moveTo>
                  <a:pt x="2030273" y="11517"/>
                </a:moveTo>
                <a:lnTo>
                  <a:pt x="1898340" y="11517"/>
                </a:lnTo>
                <a:lnTo>
                  <a:pt x="1898340" y="859659"/>
                </a:lnTo>
                <a:lnTo>
                  <a:pt x="2058544" y="859659"/>
                </a:lnTo>
                <a:lnTo>
                  <a:pt x="2058544" y="419882"/>
                </a:lnTo>
                <a:lnTo>
                  <a:pt x="2204089" y="419882"/>
                </a:lnTo>
                <a:lnTo>
                  <a:pt x="2030273" y="11517"/>
                </a:lnTo>
                <a:close/>
              </a:path>
              <a:path w="10837545" h="1053464">
                <a:moveTo>
                  <a:pt x="2359059" y="11517"/>
                </a:moveTo>
                <a:lnTo>
                  <a:pt x="2204089" y="11517"/>
                </a:lnTo>
                <a:lnTo>
                  <a:pt x="2204089" y="419882"/>
                </a:lnTo>
                <a:lnTo>
                  <a:pt x="2058544" y="419882"/>
                </a:lnTo>
                <a:lnTo>
                  <a:pt x="2232361" y="859659"/>
                </a:lnTo>
                <a:lnTo>
                  <a:pt x="2359059" y="859659"/>
                </a:lnTo>
                <a:lnTo>
                  <a:pt x="2359059" y="11517"/>
                </a:lnTo>
                <a:close/>
              </a:path>
              <a:path w="10837545" h="1053464">
                <a:moveTo>
                  <a:pt x="2728670" y="0"/>
                </a:moveTo>
                <a:lnTo>
                  <a:pt x="2664141" y="4483"/>
                </a:lnTo>
                <a:lnTo>
                  <a:pt x="2609822" y="17934"/>
                </a:lnTo>
                <a:lnTo>
                  <a:pt x="2565714" y="40348"/>
                </a:lnTo>
                <a:lnTo>
                  <a:pt x="2531818" y="71725"/>
                </a:lnTo>
                <a:lnTo>
                  <a:pt x="2506621" y="111876"/>
                </a:lnTo>
                <a:lnTo>
                  <a:pt x="2488624" y="160599"/>
                </a:lnTo>
                <a:lnTo>
                  <a:pt x="2477827" y="217894"/>
                </a:lnTo>
                <a:lnTo>
                  <a:pt x="2474228" y="283760"/>
                </a:lnTo>
                <a:lnTo>
                  <a:pt x="2474228" y="589510"/>
                </a:lnTo>
                <a:lnTo>
                  <a:pt x="2477860" y="654073"/>
                </a:lnTo>
                <a:lnTo>
                  <a:pt x="2488756" y="710584"/>
                </a:lnTo>
                <a:lnTo>
                  <a:pt x="2506917" y="759043"/>
                </a:lnTo>
                <a:lnTo>
                  <a:pt x="2532341" y="799452"/>
                </a:lnTo>
                <a:lnTo>
                  <a:pt x="2566404" y="831293"/>
                </a:lnTo>
                <a:lnTo>
                  <a:pt x="2610480" y="854034"/>
                </a:lnTo>
                <a:lnTo>
                  <a:pt x="2664569" y="867677"/>
                </a:lnTo>
                <a:lnTo>
                  <a:pt x="2728670" y="872224"/>
                </a:lnTo>
                <a:lnTo>
                  <a:pt x="2790314" y="868070"/>
                </a:lnTo>
                <a:lnTo>
                  <a:pt x="2842274" y="855604"/>
                </a:lnTo>
                <a:lnTo>
                  <a:pt x="2884552" y="834827"/>
                </a:lnTo>
                <a:lnTo>
                  <a:pt x="2917146" y="805734"/>
                </a:lnTo>
                <a:lnTo>
                  <a:pt x="2941424" y="769186"/>
                </a:lnTo>
                <a:lnTo>
                  <a:pt x="2953455" y="739244"/>
                </a:lnTo>
                <a:lnTo>
                  <a:pt x="2728670" y="739244"/>
                </a:lnTo>
                <a:lnTo>
                  <a:pt x="2710901" y="737575"/>
                </a:lnTo>
                <a:lnTo>
                  <a:pt x="2676839" y="712543"/>
                </a:lnTo>
                <a:lnTo>
                  <a:pt x="2664568" y="659240"/>
                </a:lnTo>
                <a:lnTo>
                  <a:pt x="2663751" y="635582"/>
                </a:lnTo>
                <a:lnTo>
                  <a:pt x="2663857" y="233500"/>
                </a:lnTo>
                <a:lnTo>
                  <a:pt x="2666892" y="192797"/>
                </a:lnTo>
                <a:lnTo>
                  <a:pt x="2684299" y="147544"/>
                </a:lnTo>
                <a:lnTo>
                  <a:pt x="2728670" y="131933"/>
                </a:lnTo>
                <a:lnTo>
                  <a:pt x="2954977" y="131933"/>
                </a:lnTo>
                <a:lnTo>
                  <a:pt x="2941424" y="99148"/>
                </a:lnTo>
                <a:lnTo>
                  <a:pt x="2917146" y="63872"/>
                </a:lnTo>
                <a:lnTo>
                  <a:pt x="2884552" y="35931"/>
                </a:lnTo>
                <a:lnTo>
                  <a:pt x="2842274" y="15970"/>
                </a:lnTo>
                <a:lnTo>
                  <a:pt x="2790314" y="3993"/>
                </a:lnTo>
                <a:lnTo>
                  <a:pt x="2728670" y="0"/>
                </a:lnTo>
                <a:close/>
              </a:path>
              <a:path w="10837545" h="1053464">
                <a:moveTo>
                  <a:pt x="2972642" y="546580"/>
                </a:moveTo>
                <a:lnTo>
                  <a:pt x="2789401" y="546580"/>
                </a:lnTo>
                <a:lnTo>
                  <a:pt x="2789401" y="635582"/>
                </a:lnTo>
                <a:lnTo>
                  <a:pt x="2788714" y="659240"/>
                </a:lnTo>
                <a:lnTo>
                  <a:pt x="2783217" y="697720"/>
                </a:lnTo>
                <a:lnTo>
                  <a:pt x="2760473" y="732569"/>
                </a:lnTo>
                <a:lnTo>
                  <a:pt x="2728670" y="739244"/>
                </a:lnTo>
                <a:lnTo>
                  <a:pt x="2953455" y="739244"/>
                </a:lnTo>
                <a:lnTo>
                  <a:pt x="2958767" y="726026"/>
                </a:lnTo>
                <a:lnTo>
                  <a:pt x="2969173" y="676256"/>
                </a:lnTo>
                <a:lnTo>
                  <a:pt x="2972642" y="619876"/>
                </a:lnTo>
                <a:lnTo>
                  <a:pt x="2972642" y="546580"/>
                </a:lnTo>
                <a:close/>
              </a:path>
              <a:path w="10837545" h="1053464">
                <a:moveTo>
                  <a:pt x="2954977" y="131933"/>
                </a:moveTo>
                <a:lnTo>
                  <a:pt x="2728670" y="131933"/>
                </a:lnTo>
                <a:lnTo>
                  <a:pt x="2746731" y="133570"/>
                </a:lnTo>
                <a:lnTo>
                  <a:pt x="2761127" y="138480"/>
                </a:lnTo>
                <a:lnTo>
                  <a:pt x="2783509" y="172640"/>
                </a:lnTo>
                <a:lnTo>
                  <a:pt x="2789401" y="233500"/>
                </a:lnTo>
                <a:lnTo>
                  <a:pt x="2789401" y="318314"/>
                </a:lnTo>
                <a:lnTo>
                  <a:pt x="2972642" y="318314"/>
                </a:lnTo>
                <a:lnTo>
                  <a:pt x="2972642" y="245018"/>
                </a:lnTo>
                <a:lnTo>
                  <a:pt x="2969173" y="189722"/>
                </a:lnTo>
                <a:lnTo>
                  <a:pt x="2958767" y="141099"/>
                </a:lnTo>
                <a:lnTo>
                  <a:pt x="2954977" y="131933"/>
                </a:lnTo>
                <a:close/>
              </a:path>
              <a:path w="10837545" h="1053464">
                <a:moveTo>
                  <a:pt x="3263722" y="11517"/>
                </a:moveTo>
                <a:lnTo>
                  <a:pt x="3076293" y="11517"/>
                </a:lnTo>
                <a:lnTo>
                  <a:pt x="3076293" y="859659"/>
                </a:lnTo>
                <a:lnTo>
                  <a:pt x="3263722" y="859659"/>
                </a:lnTo>
                <a:lnTo>
                  <a:pt x="3263722" y="11517"/>
                </a:lnTo>
                <a:close/>
              </a:path>
              <a:path w="10837545" h="1053464">
                <a:moveTo>
                  <a:pt x="3675217" y="11517"/>
                </a:moveTo>
                <a:lnTo>
                  <a:pt x="3390409" y="11517"/>
                </a:lnTo>
                <a:lnTo>
                  <a:pt x="3390409" y="859659"/>
                </a:lnTo>
                <a:lnTo>
                  <a:pt x="3577838" y="859659"/>
                </a:lnTo>
                <a:lnTo>
                  <a:pt x="3577838" y="499461"/>
                </a:lnTo>
                <a:lnTo>
                  <a:pt x="3653229" y="499461"/>
                </a:lnTo>
                <a:lnTo>
                  <a:pt x="3708103" y="496156"/>
                </a:lnTo>
                <a:lnTo>
                  <a:pt x="3756498" y="486243"/>
                </a:lnTo>
                <a:lnTo>
                  <a:pt x="3798414" y="469718"/>
                </a:lnTo>
                <a:lnTo>
                  <a:pt x="3833851" y="446583"/>
                </a:lnTo>
                <a:lnTo>
                  <a:pt x="3862025" y="414944"/>
                </a:lnTo>
                <a:lnTo>
                  <a:pt x="3882148" y="372898"/>
                </a:lnTo>
                <a:lnTo>
                  <a:pt x="3883143" y="368575"/>
                </a:lnTo>
                <a:lnTo>
                  <a:pt x="3577838" y="368575"/>
                </a:lnTo>
                <a:lnTo>
                  <a:pt x="3577838" y="143451"/>
                </a:lnTo>
                <a:lnTo>
                  <a:pt x="3880765" y="143451"/>
                </a:lnTo>
                <a:lnTo>
                  <a:pt x="3867029" y="110045"/>
                </a:lnTo>
                <a:lnTo>
                  <a:pt x="3842752" y="74866"/>
                </a:lnTo>
                <a:lnTo>
                  <a:pt x="3811466" y="47153"/>
                </a:lnTo>
                <a:lnTo>
                  <a:pt x="3773116" y="27356"/>
                </a:lnTo>
                <a:lnTo>
                  <a:pt x="3727700" y="15477"/>
                </a:lnTo>
                <a:lnTo>
                  <a:pt x="3675217" y="11517"/>
                </a:lnTo>
                <a:close/>
              </a:path>
              <a:path w="10837545" h="1053464">
                <a:moveTo>
                  <a:pt x="4272058" y="11517"/>
                </a:moveTo>
                <a:lnTo>
                  <a:pt x="4058452" y="11517"/>
                </a:lnTo>
                <a:lnTo>
                  <a:pt x="3898247" y="859659"/>
                </a:lnTo>
                <a:lnTo>
                  <a:pt x="4075205" y="859659"/>
                </a:lnTo>
                <a:lnTo>
                  <a:pt x="4104524" y="680607"/>
                </a:lnTo>
                <a:lnTo>
                  <a:pt x="4396789" y="680607"/>
                </a:lnTo>
                <a:lnTo>
                  <a:pt x="4375903" y="568569"/>
                </a:lnTo>
                <a:lnTo>
                  <a:pt x="4121277" y="568569"/>
                </a:lnTo>
                <a:lnTo>
                  <a:pt x="4166312" y="237689"/>
                </a:lnTo>
                <a:lnTo>
                  <a:pt x="4314221" y="237689"/>
                </a:lnTo>
                <a:lnTo>
                  <a:pt x="4272058" y="11517"/>
                </a:lnTo>
                <a:close/>
              </a:path>
              <a:path w="10837545" h="1053464">
                <a:moveTo>
                  <a:pt x="4396789" y="680607"/>
                </a:moveTo>
                <a:lnTo>
                  <a:pt x="4229138" y="680607"/>
                </a:lnTo>
                <a:lnTo>
                  <a:pt x="4257399" y="859659"/>
                </a:lnTo>
                <a:lnTo>
                  <a:pt x="4430168" y="859659"/>
                </a:lnTo>
                <a:lnTo>
                  <a:pt x="4396789" y="680607"/>
                </a:lnTo>
                <a:close/>
              </a:path>
              <a:path w="10837545" h="1053464">
                <a:moveTo>
                  <a:pt x="4314221" y="237689"/>
                </a:moveTo>
                <a:lnTo>
                  <a:pt x="4166312" y="237689"/>
                </a:lnTo>
                <a:lnTo>
                  <a:pt x="4211327" y="568569"/>
                </a:lnTo>
                <a:lnTo>
                  <a:pt x="4375903" y="568569"/>
                </a:lnTo>
                <a:lnTo>
                  <a:pt x="4314221" y="237689"/>
                </a:lnTo>
                <a:close/>
              </a:path>
              <a:path w="10837545" h="1053464">
                <a:moveTo>
                  <a:pt x="3880765" y="143451"/>
                </a:moveTo>
                <a:lnTo>
                  <a:pt x="3639616" y="143451"/>
                </a:lnTo>
                <a:lnTo>
                  <a:pt x="3663042" y="145153"/>
                </a:lnTo>
                <a:lnTo>
                  <a:pt x="3682021" y="150258"/>
                </a:lnTo>
                <a:lnTo>
                  <a:pt x="3713502" y="186122"/>
                </a:lnTo>
                <a:lnTo>
                  <a:pt x="3721355" y="228004"/>
                </a:lnTo>
                <a:lnTo>
                  <a:pt x="3722336" y="254442"/>
                </a:lnTo>
                <a:lnTo>
                  <a:pt x="3721322" y="283110"/>
                </a:lnTo>
                <a:lnTo>
                  <a:pt x="3713206" y="327088"/>
                </a:lnTo>
                <a:lnTo>
                  <a:pt x="3681627" y="362032"/>
                </a:lnTo>
                <a:lnTo>
                  <a:pt x="3640664" y="368575"/>
                </a:lnTo>
                <a:lnTo>
                  <a:pt x="3883143" y="368575"/>
                </a:lnTo>
                <a:lnTo>
                  <a:pt x="3894223" y="320444"/>
                </a:lnTo>
                <a:lnTo>
                  <a:pt x="3898247" y="257583"/>
                </a:lnTo>
                <a:lnTo>
                  <a:pt x="3894778" y="201401"/>
                </a:lnTo>
                <a:lnTo>
                  <a:pt x="3884372" y="152223"/>
                </a:lnTo>
                <a:lnTo>
                  <a:pt x="3880765" y="143451"/>
                </a:lnTo>
                <a:close/>
              </a:path>
              <a:path w="10837545" h="1053464">
                <a:moveTo>
                  <a:pt x="4704505" y="11517"/>
                </a:moveTo>
                <a:lnTo>
                  <a:pt x="4517077" y="11517"/>
                </a:lnTo>
                <a:lnTo>
                  <a:pt x="4517077" y="859659"/>
                </a:lnTo>
                <a:lnTo>
                  <a:pt x="4704505" y="859659"/>
                </a:lnTo>
                <a:lnTo>
                  <a:pt x="4704505" y="11517"/>
                </a:lnTo>
                <a:close/>
              </a:path>
              <a:path w="10837545" h="1053464">
                <a:moveTo>
                  <a:pt x="4972550" y="579039"/>
                </a:moveTo>
                <a:lnTo>
                  <a:pt x="4812345" y="603122"/>
                </a:lnTo>
                <a:lnTo>
                  <a:pt x="4817872" y="668536"/>
                </a:lnTo>
                <a:lnTo>
                  <a:pt x="4830273" y="724456"/>
                </a:lnTo>
                <a:lnTo>
                  <a:pt x="4849547" y="770887"/>
                </a:lnTo>
                <a:lnTo>
                  <a:pt x="4875694" y="807828"/>
                </a:lnTo>
                <a:lnTo>
                  <a:pt x="4909164" y="836002"/>
                </a:lnTo>
                <a:lnTo>
                  <a:pt x="4950425" y="856125"/>
                </a:lnTo>
                <a:lnTo>
                  <a:pt x="4999476" y="868200"/>
                </a:lnTo>
                <a:lnTo>
                  <a:pt x="5056317" y="872224"/>
                </a:lnTo>
                <a:lnTo>
                  <a:pt x="5088318" y="870457"/>
                </a:lnTo>
                <a:lnTo>
                  <a:pt x="5146432" y="856322"/>
                </a:lnTo>
                <a:lnTo>
                  <a:pt x="5196266" y="828541"/>
                </a:lnTo>
                <a:lnTo>
                  <a:pt x="5235269" y="790061"/>
                </a:lnTo>
                <a:lnTo>
                  <a:pt x="5262688" y="741960"/>
                </a:lnTo>
                <a:lnTo>
                  <a:pt x="5266675" y="729820"/>
                </a:lnTo>
                <a:lnTo>
                  <a:pt x="5046893" y="729820"/>
                </a:lnTo>
                <a:lnTo>
                  <a:pt x="5029710" y="727629"/>
                </a:lnTo>
                <a:lnTo>
                  <a:pt x="4991921" y="694743"/>
                </a:lnTo>
                <a:lnTo>
                  <a:pt x="4977912" y="648282"/>
                </a:lnTo>
                <a:lnTo>
                  <a:pt x="4974150" y="616509"/>
                </a:lnTo>
                <a:lnTo>
                  <a:pt x="4972550" y="579039"/>
                </a:lnTo>
                <a:close/>
              </a:path>
              <a:path w="10837545" h="1053464">
                <a:moveTo>
                  <a:pt x="5051081" y="0"/>
                </a:moveTo>
                <a:lnTo>
                  <a:pt x="4998561" y="3600"/>
                </a:lnTo>
                <a:lnTo>
                  <a:pt x="4951998" y="14400"/>
                </a:lnTo>
                <a:lnTo>
                  <a:pt x="4911391" y="32397"/>
                </a:lnTo>
                <a:lnTo>
                  <a:pt x="4876741" y="57589"/>
                </a:lnTo>
                <a:lnTo>
                  <a:pt x="4849023" y="89462"/>
                </a:lnTo>
                <a:lnTo>
                  <a:pt x="4829227" y="127484"/>
                </a:lnTo>
                <a:lnTo>
                  <a:pt x="4817351" y="171657"/>
                </a:lnTo>
                <a:lnTo>
                  <a:pt x="4813392" y="221982"/>
                </a:lnTo>
                <a:lnTo>
                  <a:pt x="4815257" y="256376"/>
                </a:lnTo>
                <a:lnTo>
                  <a:pt x="4830178" y="317890"/>
                </a:lnTo>
                <a:lnTo>
                  <a:pt x="4859693" y="370571"/>
                </a:lnTo>
                <a:lnTo>
                  <a:pt x="4901837" y="419524"/>
                </a:lnTo>
                <a:lnTo>
                  <a:pt x="5000821" y="506790"/>
                </a:lnTo>
                <a:lnTo>
                  <a:pt x="5023297" y="526882"/>
                </a:lnTo>
                <a:lnTo>
                  <a:pt x="5058636" y="565103"/>
                </a:lnTo>
                <a:lnTo>
                  <a:pt x="5081347" y="601881"/>
                </a:lnTo>
                <a:lnTo>
                  <a:pt x="5092604" y="644288"/>
                </a:lnTo>
                <a:lnTo>
                  <a:pt x="5094012" y="668042"/>
                </a:lnTo>
                <a:lnTo>
                  <a:pt x="5091067" y="695073"/>
                </a:lnTo>
                <a:lnTo>
                  <a:pt x="5082232" y="714378"/>
                </a:lnTo>
                <a:lnTo>
                  <a:pt x="5067508" y="725960"/>
                </a:lnTo>
                <a:lnTo>
                  <a:pt x="5046893" y="729820"/>
                </a:lnTo>
                <a:lnTo>
                  <a:pt x="5266675" y="729820"/>
                </a:lnTo>
                <a:lnTo>
                  <a:pt x="5271360" y="715554"/>
                </a:lnTo>
                <a:lnTo>
                  <a:pt x="5276564" y="687773"/>
                </a:lnTo>
                <a:lnTo>
                  <a:pt x="5278300" y="658618"/>
                </a:lnTo>
                <a:lnTo>
                  <a:pt x="5276140" y="619156"/>
                </a:lnTo>
                <a:lnTo>
                  <a:pt x="5258863" y="548478"/>
                </a:lnTo>
                <a:lnTo>
                  <a:pt x="5224702" y="487812"/>
                </a:lnTo>
                <a:lnTo>
                  <a:pt x="5176012" y="431269"/>
                </a:lnTo>
                <a:lnTo>
                  <a:pt x="5146366" y="404176"/>
                </a:lnTo>
                <a:lnTo>
                  <a:pt x="5076211" y="342397"/>
                </a:lnTo>
                <a:lnTo>
                  <a:pt x="5056215" y="324074"/>
                </a:lnTo>
                <a:lnTo>
                  <a:pt x="5025065" y="290568"/>
                </a:lnTo>
                <a:lnTo>
                  <a:pt x="4999379" y="242668"/>
                </a:lnTo>
                <a:lnTo>
                  <a:pt x="4994539" y="203135"/>
                </a:lnTo>
                <a:lnTo>
                  <a:pt x="4995356" y="190864"/>
                </a:lnTo>
                <a:lnTo>
                  <a:pt x="5014856" y="148653"/>
                </a:lnTo>
                <a:lnTo>
                  <a:pt x="5044799" y="137168"/>
                </a:lnTo>
                <a:lnTo>
                  <a:pt x="5244594" y="137168"/>
                </a:lnTo>
                <a:lnTo>
                  <a:pt x="5234155" y="107131"/>
                </a:lnTo>
                <a:lnTo>
                  <a:pt x="5214951" y="70154"/>
                </a:lnTo>
                <a:lnTo>
                  <a:pt x="5188411" y="39465"/>
                </a:lnTo>
                <a:lnTo>
                  <a:pt x="5152252" y="17541"/>
                </a:lnTo>
                <a:lnTo>
                  <a:pt x="5106475" y="4385"/>
                </a:lnTo>
                <a:lnTo>
                  <a:pt x="5051081" y="0"/>
                </a:lnTo>
                <a:close/>
              </a:path>
              <a:path w="10837545" h="1053464">
                <a:moveTo>
                  <a:pt x="5244594" y="137168"/>
                </a:moveTo>
                <a:lnTo>
                  <a:pt x="5044799" y="137168"/>
                </a:lnTo>
                <a:lnTo>
                  <a:pt x="5060077" y="138968"/>
                </a:lnTo>
                <a:lnTo>
                  <a:pt x="5072412" y="144368"/>
                </a:lnTo>
                <a:lnTo>
                  <a:pt x="5092733" y="182687"/>
                </a:lnTo>
                <a:lnTo>
                  <a:pt x="5098753" y="230065"/>
                </a:lnTo>
                <a:lnTo>
                  <a:pt x="5100294" y="260725"/>
                </a:lnTo>
                <a:lnTo>
                  <a:pt x="5261546" y="240830"/>
                </a:lnTo>
                <a:lnTo>
                  <a:pt x="5257455" y="192468"/>
                </a:lnTo>
                <a:lnTo>
                  <a:pt x="5248324" y="147902"/>
                </a:lnTo>
                <a:lnTo>
                  <a:pt x="5244594" y="137168"/>
                </a:lnTo>
                <a:close/>
              </a:path>
              <a:path w="10837545" h="1053464">
                <a:moveTo>
                  <a:pt x="5970415" y="11517"/>
                </a:moveTo>
                <a:lnTo>
                  <a:pt x="5756809" y="11517"/>
                </a:lnTo>
                <a:lnTo>
                  <a:pt x="5596604" y="859659"/>
                </a:lnTo>
                <a:lnTo>
                  <a:pt x="5773562" y="859659"/>
                </a:lnTo>
                <a:lnTo>
                  <a:pt x="5802880" y="680607"/>
                </a:lnTo>
                <a:lnTo>
                  <a:pt x="6095146" y="680607"/>
                </a:lnTo>
                <a:lnTo>
                  <a:pt x="6074260" y="568569"/>
                </a:lnTo>
                <a:lnTo>
                  <a:pt x="5819634" y="568569"/>
                </a:lnTo>
                <a:lnTo>
                  <a:pt x="5864659" y="237689"/>
                </a:lnTo>
                <a:lnTo>
                  <a:pt x="6012577" y="237689"/>
                </a:lnTo>
                <a:lnTo>
                  <a:pt x="5970415" y="11517"/>
                </a:lnTo>
                <a:close/>
              </a:path>
              <a:path w="10837545" h="1053464">
                <a:moveTo>
                  <a:pt x="6095146" y="680607"/>
                </a:moveTo>
                <a:lnTo>
                  <a:pt x="5927484" y="680607"/>
                </a:lnTo>
                <a:lnTo>
                  <a:pt x="5955755" y="859659"/>
                </a:lnTo>
                <a:lnTo>
                  <a:pt x="6128525" y="859659"/>
                </a:lnTo>
                <a:lnTo>
                  <a:pt x="6095146" y="680607"/>
                </a:lnTo>
                <a:close/>
              </a:path>
              <a:path w="10837545" h="1053464">
                <a:moveTo>
                  <a:pt x="6434275" y="150780"/>
                </a:moveTo>
                <a:lnTo>
                  <a:pt x="6245799" y="150780"/>
                </a:lnTo>
                <a:lnTo>
                  <a:pt x="6245799" y="859659"/>
                </a:lnTo>
                <a:lnTo>
                  <a:pt x="6434275" y="859659"/>
                </a:lnTo>
                <a:lnTo>
                  <a:pt x="6434275" y="150780"/>
                </a:lnTo>
                <a:close/>
              </a:path>
              <a:path w="10837545" h="1053464">
                <a:moveTo>
                  <a:pt x="6012577" y="237689"/>
                </a:moveTo>
                <a:lnTo>
                  <a:pt x="5864659" y="237689"/>
                </a:lnTo>
                <a:lnTo>
                  <a:pt x="5909683" y="568569"/>
                </a:lnTo>
                <a:lnTo>
                  <a:pt x="6074260" y="568569"/>
                </a:lnTo>
                <a:lnTo>
                  <a:pt x="6012577" y="237689"/>
                </a:lnTo>
                <a:close/>
              </a:path>
              <a:path w="10837545" h="1053464">
                <a:moveTo>
                  <a:pt x="6560973" y="11517"/>
                </a:moveTo>
                <a:lnTo>
                  <a:pt x="6118054" y="11517"/>
                </a:lnTo>
                <a:lnTo>
                  <a:pt x="6118054" y="150780"/>
                </a:lnTo>
                <a:lnTo>
                  <a:pt x="6560973" y="150780"/>
                </a:lnTo>
                <a:lnTo>
                  <a:pt x="6560973" y="11517"/>
                </a:lnTo>
                <a:close/>
              </a:path>
              <a:path w="10837545" h="1053464">
                <a:moveTo>
                  <a:pt x="6823781" y="11517"/>
                </a:moveTo>
                <a:lnTo>
                  <a:pt x="6636352" y="11517"/>
                </a:lnTo>
                <a:lnTo>
                  <a:pt x="6636352" y="859659"/>
                </a:lnTo>
                <a:lnTo>
                  <a:pt x="6823781" y="859659"/>
                </a:lnTo>
                <a:lnTo>
                  <a:pt x="6823781" y="11517"/>
                </a:lnTo>
                <a:close/>
              </a:path>
              <a:path w="10837545" h="1053464">
                <a:moveTo>
                  <a:pt x="7070894" y="11517"/>
                </a:moveTo>
                <a:lnTo>
                  <a:pt x="6910690" y="11517"/>
                </a:lnTo>
                <a:lnTo>
                  <a:pt x="7063565" y="859659"/>
                </a:lnTo>
                <a:lnTo>
                  <a:pt x="7261464" y="859659"/>
                </a:lnTo>
                <a:lnTo>
                  <a:pt x="7311207" y="587416"/>
                </a:lnTo>
                <a:lnTo>
                  <a:pt x="7161991" y="587416"/>
                </a:lnTo>
                <a:lnTo>
                  <a:pt x="7070894" y="11517"/>
                </a:lnTo>
                <a:close/>
              </a:path>
              <a:path w="10837545" h="1053464">
                <a:moveTo>
                  <a:pt x="7416433" y="11517"/>
                </a:moveTo>
                <a:lnTo>
                  <a:pt x="7246805" y="11517"/>
                </a:lnTo>
                <a:lnTo>
                  <a:pt x="7161991" y="587416"/>
                </a:lnTo>
                <a:lnTo>
                  <a:pt x="7311207" y="587416"/>
                </a:lnTo>
                <a:lnTo>
                  <a:pt x="7416433" y="11517"/>
                </a:lnTo>
                <a:close/>
              </a:path>
              <a:path w="10837545" h="1053464">
                <a:moveTo>
                  <a:pt x="7689703" y="11517"/>
                </a:moveTo>
                <a:lnTo>
                  <a:pt x="7502274" y="11517"/>
                </a:lnTo>
                <a:lnTo>
                  <a:pt x="7502274" y="859659"/>
                </a:lnTo>
                <a:lnTo>
                  <a:pt x="7689703" y="859659"/>
                </a:lnTo>
                <a:lnTo>
                  <a:pt x="7689703" y="11517"/>
                </a:lnTo>
                <a:close/>
              </a:path>
              <a:path w="10837545" h="1053464">
                <a:moveTo>
                  <a:pt x="8031053" y="11517"/>
                </a:moveTo>
                <a:lnTo>
                  <a:pt x="7816400" y="11517"/>
                </a:lnTo>
                <a:lnTo>
                  <a:pt x="7816400" y="859659"/>
                </a:lnTo>
                <a:lnTo>
                  <a:pt x="8033148" y="859659"/>
                </a:lnTo>
                <a:lnTo>
                  <a:pt x="8084613" y="857892"/>
                </a:lnTo>
                <a:lnTo>
                  <a:pt x="8130129" y="852591"/>
                </a:lnTo>
                <a:lnTo>
                  <a:pt x="8169693" y="843757"/>
                </a:lnTo>
                <a:lnTo>
                  <a:pt x="8231699" y="815355"/>
                </a:lnTo>
                <a:lnTo>
                  <a:pt x="8275149" y="771903"/>
                </a:lnTo>
                <a:lnTo>
                  <a:pt x="8295378" y="729820"/>
                </a:lnTo>
                <a:lnTo>
                  <a:pt x="8003829" y="729820"/>
                </a:lnTo>
                <a:lnTo>
                  <a:pt x="8003829" y="142404"/>
                </a:lnTo>
                <a:lnTo>
                  <a:pt x="8296731" y="142404"/>
                </a:lnTo>
                <a:lnTo>
                  <a:pt x="8290208" y="124079"/>
                </a:lnTo>
                <a:lnTo>
                  <a:pt x="8255515" y="73691"/>
                </a:lnTo>
                <a:lnTo>
                  <a:pt x="8202776" y="38742"/>
                </a:lnTo>
                <a:lnTo>
                  <a:pt x="8128950" y="18325"/>
                </a:lnTo>
                <a:lnTo>
                  <a:pt x="8083013" y="13219"/>
                </a:lnTo>
                <a:lnTo>
                  <a:pt x="8031053" y="11517"/>
                </a:lnTo>
                <a:close/>
              </a:path>
              <a:path w="10837545" h="1053464">
                <a:moveTo>
                  <a:pt x="8296731" y="142404"/>
                </a:moveTo>
                <a:lnTo>
                  <a:pt x="8032100" y="142404"/>
                </a:lnTo>
                <a:lnTo>
                  <a:pt x="8051175" y="143059"/>
                </a:lnTo>
                <a:lnTo>
                  <a:pt x="8067564" y="145024"/>
                </a:lnTo>
                <a:lnTo>
                  <a:pt x="8108270" y="166098"/>
                </a:lnTo>
                <a:lnTo>
                  <a:pt x="8121751" y="211120"/>
                </a:lnTo>
                <a:lnTo>
                  <a:pt x="8123197" y="247112"/>
                </a:lnTo>
                <a:lnTo>
                  <a:pt x="8123197" y="616735"/>
                </a:lnTo>
                <a:lnTo>
                  <a:pt x="8121883" y="655347"/>
                </a:lnTo>
                <a:lnTo>
                  <a:pt x="8114453" y="693830"/>
                </a:lnTo>
                <a:lnTo>
                  <a:pt x="8082321" y="723048"/>
                </a:lnTo>
                <a:lnTo>
                  <a:pt x="8033148" y="729820"/>
                </a:lnTo>
                <a:lnTo>
                  <a:pt x="8295378" y="729820"/>
                </a:lnTo>
                <a:lnTo>
                  <a:pt x="8301425" y="712676"/>
                </a:lnTo>
                <a:lnTo>
                  <a:pt x="8309443" y="675898"/>
                </a:lnTo>
                <a:lnTo>
                  <a:pt x="8314256" y="634144"/>
                </a:lnTo>
                <a:lnTo>
                  <a:pt x="8315861" y="587416"/>
                </a:lnTo>
                <a:lnTo>
                  <a:pt x="8315861" y="279572"/>
                </a:lnTo>
                <a:lnTo>
                  <a:pt x="8314256" y="233337"/>
                </a:lnTo>
                <a:lnTo>
                  <a:pt x="8309443" y="192009"/>
                </a:lnTo>
                <a:lnTo>
                  <a:pt x="8301425" y="155590"/>
                </a:lnTo>
                <a:lnTo>
                  <a:pt x="8296731" y="142404"/>
                </a:lnTo>
                <a:close/>
              </a:path>
              <a:path w="10837545" h="1053464">
                <a:moveTo>
                  <a:pt x="8750403" y="11517"/>
                </a:moveTo>
                <a:lnTo>
                  <a:pt x="8536797" y="11517"/>
                </a:lnTo>
                <a:lnTo>
                  <a:pt x="8376593" y="859659"/>
                </a:lnTo>
                <a:lnTo>
                  <a:pt x="8553551" y="859659"/>
                </a:lnTo>
                <a:lnTo>
                  <a:pt x="8582869" y="680607"/>
                </a:lnTo>
                <a:lnTo>
                  <a:pt x="8875135" y="680607"/>
                </a:lnTo>
                <a:lnTo>
                  <a:pt x="8854249" y="568569"/>
                </a:lnTo>
                <a:lnTo>
                  <a:pt x="8599622" y="568569"/>
                </a:lnTo>
                <a:lnTo>
                  <a:pt x="8644647" y="237689"/>
                </a:lnTo>
                <a:lnTo>
                  <a:pt x="8792566" y="237689"/>
                </a:lnTo>
                <a:lnTo>
                  <a:pt x="8750403" y="11517"/>
                </a:lnTo>
                <a:close/>
              </a:path>
              <a:path w="10837545" h="1053464">
                <a:moveTo>
                  <a:pt x="8875135" y="680607"/>
                </a:moveTo>
                <a:lnTo>
                  <a:pt x="8707473" y="680607"/>
                </a:lnTo>
                <a:lnTo>
                  <a:pt x="8735744" y="859659"/>
                </a:lnTo>
                <a:lnTo>
                  <a:pt x="8908514" y="859659"/>
                </a:lnTo>
                <a:lnTo>
                  <a:pt x="8875135" y="680607"/>
                </a:lnTo>
                <a:close/>
              </a:path>
              <a:path w="10837545" h="1053464">
                <a:moveTo>
                  <a:pt x="8792566" y="237689"/>
                </a:moveTo>
                <a:lnTo>
                  <a:pt x="8644647" y="237689"/>
                </a:lnTo>
                <a:lnTo>
                  <a:pt x="8689672" y="568569"/>
                </a:lnTo>
                <a:lnTo>
                  <a:pt x="8854249" y="568569"/>
                </a:lnTo>
                <a:lnTo>
                  <a:pt x="8792566" y="237689"/>
                </a:lnTo>
                <a:close/>
              </a:path>
              <a:path w="10837545" h="1053464">
                <a:moveTo>
                  <a:pt x="9209028" y="11517"/>
                </a:moveTo>
                <a:lnTo>
                  <a:pt x="8994375" y="11517"/>
                </a:lnTo>
                <a:lnTo>
                  <a:pt x="8994375" y="859659"/>
                </a:lnTo>
                <a:lnTo>
                  <a:pt x="9211122" y="859659"/>
                </a:lnTo>
                <a:lnTo>
                  <a:pt x="9262587" y="857892"/>
                </a:lnTo>
                <a:lnTo>
                  <a:pt x="9308104" y="852591"/>
                </a:lnTo>
                <a:lnTo>
                  <a:pt x="9347667" y="843757"/>
                </a:lnTo>
                <a:lnTo>
                  <a:pt x="9409674" y="815355"/>
                </a:lnTo>
                <a:lnTo>
                  <a:pt x="9453123" y="771903"/>
                </a:lnTo>
                <a:lnTo>
                  <a:pt x="9473353" y="729820"/>
                </a:lnTo>
                <a:lnTo>
                  <a:pt x="9181804" y="729820"/>
                </a:lnTo>
                <a:lnTo>
                  <a:pt x="9181804" y="142404"/>
                </a:lnTo>
                <a:lnTo>
                  <a:pt x="9474706" y="142404"/>
                </a:lnTo>
                <a:lnTo>
                  <a:pt x="9468182" y="124079"/>
                </a:lnTo>
                <a:lnTo>
                  <a:pt x="9433490" y="73691"/>
                </a:lnTo>
                <a:lnTo>
                  <a:pt x="9380751" y="38742"/>
                </a:lnTo>
                <a:lnTo>
                  <a:pt x="9306924" y="18325"/>
                </a:lnTo>
                <a:lnTo>
                  <a:pt x="9260987" y="13219"/>
                </a:lnTo>
                <a:lnTo>
                  <a:pt x="9209028" y="11517"/>
                </a:lnTo>
                <a:close/>
              </a:path>
              <a:path w="10837545" h="1053464">
                <a:moveTo>
                  <a:pt x="9474706" y="142404"/>
                </a:moveTo>
                <a:lnTo>
                  <a:pt x="9210075" y="142404"/>
                </a:lnTo>
                <a:lnTo>
                  <a:pt x="9229149" y="143059"/>
                </a:lnTo>
                <a:lnTo>
                  <a:pt x="9245539" y="145024"/>
                </a:lnTo>
                <a:lnTo>
                  <a:pt x="9286244" y="166098"/>
                </a:lnTo>
                <a:lnTo>
                  <a:pt x="9299726" y="211120"/>
                </a:lnTo>
                <a:lnTo>
                  <a:pt x="9301172" y="247112"/>
                </a:lnTo>
                <a:lnTo>
                  <a:pt x="9301172" y="616735"/>
                </a:lnTo>
                <a:lnTo>
                  <a:pt x="9299858" y="655347"/>
                </a:lnTo>
                <a:lnTo>
                  <a:pt x="9292427" y="693830"/>
                </a:lnTo>
                <a:lnTo>
                  <a:pt x="9260295" y="723048"/>
                </a:lnTo>
                <a:lnTo>
                  <a:pt x="9211122" y="729820"/>
                </a:lnTo>
                <a:lnTo>
                  <a:pt x="9473353" y="729820"/>
                </a:lnTo>
                <a:lnTo>
                  <a:pt x="9479400" y="712676"/>
                </a:lnTo>
                <a:lnTo>
                  <a:pt x="9487417" y="675898"/>
                </a:lnTo>
                <a:lnTo>
                  <a:pt x="9492231" y="634144"/>
                </a:lnTo>
                <a:lnTo>
                  <a:pt x="9493836" y="587416"/>
                </a:lnTo>
                <a:lnTo>
                  <a:pt x="9493836" y="279572"/>
                </a:lnTo>
                <a:lnTo>
                  <a:pt x="9492231" y="233337"/>
                </a:lnTo>
                <a:lnTo>
                  <a:pt x="9487417" y="192009"/>
                </a:lnTo>
                <a:lnTo>
                  <a:pt x="9479400" y="155590"/>
                </a:lnTo>
                <a:lnTo>
                  <a:pt x="9474706" y="142404"/>
                </a:lnTo>
                <a:close/>
              </a:path>
              <a:path w="10837545" h="1053464">
                <a:moveTo>
                  <a:pt x="9989109" y="11517"/>
                </a:moveTo>
                <a:lnTo>
                  <a:pt x="9607969" y="11517"/>
                </a:lnTo>
                <a:lnTo>
                  <a:pt x="9607969" y="859659"/>
                </a:lnTo>
                <a:lnTo>
                  <a:pt x="9991193" y="859659"/>
                </a:lnTo>
                <a:lnTo>
                  <a:pt x="9991193" y="732961"/>
                </a:lnTo>
                <a:lnTo>
                  <a:pt x="9795398" y="732961"/>
                </a:lnTo>
                <a:lnTo>
                  <a:pt x="9795398" y="479566"/>
                </a:lnTo>
                <a:lnTo>
                  <a:pt x="9943037" y="479566"/>
                </a:lnTo>
                <a:lnTo>
                  <a:pt x="9943037" y="349727"/>
                </a:lnTo>
                <a:lnTo>
                  <a:pt x="9795398" y="349727"/>
                </a:lnTo>
                <a:lnTo>
                  <a:pt x="9795398" y="139262"/>
                </a:lnTo>
                <a:lnTo>
                  <a:pt x="9989109" y="139262"/>
                </a:lnTo>
                <a:lnTo>
                  <a:pt x="9989109" y="11517"/>
                </a:lnTo>
                <a:close/>
              </a:path>
              <a:path w="10837545" h="1053464">
                <a:moveTo>
                  <a:pt x="10217364" y="579039"/>
                </a:moveTo>
                <a:lnTo>
                  <a:pt x="10057159" y="603122"/>
                </a:lnTo>
                <a:lnTo>
                  <a:pt x="10062681" y="668536"/>
                </a:lnTo>
                <a:lnTo>
                  <a:pt x="10075083" y="724456"/>
                </a:lnTo>
                <a:lnTo>
                  <a:pt x="10094360" y="770887"/>
                </a:lnTo>
                <a:lnTo>
                  <a:pt x="10120508" y="807828"/>
                </a:lnTo>
                <a:lnTo>
                  <a:pt x="10153972" y="836002"/>
                </a:lnTo>
                <a:lnTo>
                  <a:pt x="10195231" y="856125"/>
                </a:lnTo>
                <a:lnTo>
                  <a:pt x="10244284" y="868200"/>
                </a:lnTo>
                <a:lnTo>
                  <a:pt x="10301131" y="872224"/>
                </a:lnTo>
                <a:lnTo>
                  <a:pt x="10333133" y="870457"/>
                </a:lnTo>
                <a:lnTo>
                  <a:pt x="10391246" y="856322"/>
                </a:lnTo>
                <a:lnTo>
                  <a:pt x="10441080" y="828541"/>
                </a:lnTo>
                <a:lnTo>
                  <a:pt x="10480083" y="790061"/>
                </a:lnTo>
                <a:lnTo>
                  <a:pt x="10507498" y="741960"/>
                </a:lnTo>
                <a:lnTo>
                  <a:pt x="10511485" y="729820"/>
                </a:lnTo>
                <a:lnTo>
                  <a:pt x="10291707" y="729820"/>
                </a:lnTo>
                <a:lnTo>
                  <a:pt x="10274518" y="727629"/>
                </a:lnTo>
                <a:lnTo>
                  <a:pt x="10236735" y="694743"/>
                </a:lnTo>
                <a:lnTo>
                  <a:pt x="10222718" y="648282"/>
                </a:lnTo>
                <a:lnTo>
                  <a:pt x="10218958" y="616509"/>
                </a:lnTo>
                <a:lnTo>
                  <a:pt x="10217364" y="579039"/>
                </a:lnTo>
                <a:close/>
              </a:path>
              <a:path w="10837545" h="1053464">
                <a:moveTo>
                  <a:pt x="10295895" y="0"/>
                </a:moveTo>
                <a:lnTo>
                  <a:pt x="10243370" y="3600"/>
                </a:lnTo>
                <a:lnTo>
                  <a:pt x="10196804" y="14400"/>
                </a:lnTo>
                <a:lnTo>
                  <a:pt x="10156199" y="32397"/>
                </a:lnTo>
                <a:lnTo>
                  <a:pt x="10121555" y="57589"/>
                </a:lnTo>
                <a:lnTo>
                  <a:pt x="10093833" y="89462"/>
                </a:lnTo>
                <a:lnTo>
                  <a:pt x="10074037" y="127484"/>
                </a:lnTo>
                <a:lnTo>
                  <a:pt x="10062163" y="171657"/>
                </a:lnTo>
                <a:lnTo>
                  <a:pt x="10058206" y="221982"/>
                </a:lnTo>
                <a:lnTo>
                  <a:pt x="10060071" y="256376"/>
                </a:lnTo>
                <a:lnTo>
                  <a:pt x="10074992" y="317890"/>
                </a:lnTo>
                <a:lnTo>
                  <a:pt x="10104507" y="370571"/>
                </a:lnTo>
                <a:lnTo>
                  <a:pt x="10146651" y="419524"/>
                </a:lnTo>
                <a:lnTo>
                  <a:pt x="10245635" y="506790"/>
                </a:lnTo>
                <a:lnTo>
                  <a:pt x="10268105" y="526882"/>
                </a:lnTo>
                <a:lnTo>
                  <a:pt x="10303444" y="565103"/>
                </a:lnTo>
                <a:lnTo>
                  <a:pt x="10326157" y="601881"/>
                </a:lnTo>
                <a:lnTo>
                  <a:pt x="10337417" y="644288"/>
                </a:lnTo>
                <a:lnTo>
                  <a:pt x="10338826" y="668042"/>
                </a:lnTo>
                <a:lnTo>
                  <a:pt x="10335881" y="695073"/>
                </a:lnTo>
                <a:lnTo>
                  <a:pt x="10327046" y="714378"/>
                </a:lnTo>
                <a:lnTo>
                  <a:pt x="10312322" y="725960"/>
                </a:lnTo>
                <a:lnTo>
                  <a:pt x="10291707" y="729820"/>
                </a:lnTo>
                <a:lnTo>
                  <a:pt x="10511485" y="729820"/>
                </a:lnTo>
                <a:lnTo>
                  <a:pt x="10516170" y="715554"/>
                </a:lnTo>
                <a:lnTo>
                  <a:pt x="10521377" y="687773"/>
                </a:lnTo>
                <a:lnTo>
                  <a:pt x="10523114" y="658618"/>
                </a:lnTo>
                <a:lnTo>
                  <a:pt x="10520954" y="619156"/>
                </a:lnTo>
                <a:lnTo>
                  <a:pt x="10503677" y="548478"/>
                </a:lnTo>
                <a:lnTo>
                  <a:pt x="10469516" y="487812"/>
                </a:lnTo>
                <a:lnTo>
                  <a:pt x="10420826" y="431269"/>
                </a:lnTo>
                <a:lnTo>
                  <a:pt x="10391180" y="404176"/>
                </a:lnTo>
                <a:lnTo>
                  <a:pt x="10321026" y="342397"/>
                </a:lnTo>
                <a:lnTo>
                  <a:pt x="10301023" y="324074"/>
                </a:lnTo>
                <a:lnTo>
                  <a:pt x="10269873" y="290568"/>
                </a:lnTo>
                <a:lnTo>
                  <a:pt x="10244189" y="242668"/>
                </a:lnTo>
                <a:lnTo>
                  <a:pt x="10239353" y="203135"/>
                </a:lnTo>
                <a:lnTo>
                  <a:pt x="10240168" y="190864"/>
                </a:lnTo>
                <a:lnTo>
                  <a:pt x="10259664" y="148653"/>
                </a:lnTo>
                <a:lnTo>
                  <a:pt x="10289613" y="137168"/>
                </a:lnTo>
                <a:lnTo>
                  <a:pt x="10489404" y="137168"/>
                </a:lnTo>
                <a:lnTo>
                  <a:pt x="10478965" y="107131"/>
                </a:lnTo>
                <a:lnTo>
                  <a:pt x="10459765" y="70154"/>
                </a:lnTo>
                <a:lnTo>
                  <a:pt x="10433219" y="39465"/>
                </a:lnTo>
                <a:lnTo>
                  <a:pt x="10397059" y="17541"/>
                </a:lnTo>
                <a:lnTo>
                  <a:pt x="10351284" y="4385"/>
                </a:lnTo>
                <a:lnTo>
                  <a:pt x="10295895" y="0"/>
                </a:lnTo>
                <a:close/>
              </a:path>
              <a:path w="10837545" h="1053464">
                <a:moveTo>
                  <a:pt x="10489404" y="137168"/>
                </a:moveTo>
                <a:lnTo>
                  <a:pt x="10289613" y="137168"/>
                </a:lnTo>
                <a:lnTo>
                  <a:pt x="10304890" y="138968"/>
                </a:lnTo>
                <a:lnTo>
                  <a:pt x="10317222" y="144368"/>
                </a:lnTo>
                <a:lnTo>
                  <a:pt x="10337542" y="182687"/>
                </a:lnTo>
                <a:lnTo>
                  <a:pt x="10343561" y="230065"/>
                </a:lnTo>
                <a:lnTo>
                  <a:pt x="10345109" y="260725"/>
                </a:lnTo>
                <a:lnTo>
                  <a:pt x="10506360" y="240830"/>
                </a:lnTo>
                <a:lnTo>
                  <a:pt x="10502268" y="192468"/>
                </a:lnTo>
                <a:lnTo>
                  <a:pt x="10493134" y="147902"/>
                </a:lnTo>
                <a:lnTo>
                  <a:pt x="10489404" y="137168"/>
                </a:lnTo>
                <a:close/>
              </a:path>
              <a:path w="10837545" h="1053464">
                <a:moveTo>
                  <a:pt x="10836183" y="11517"/>
                </a:moveTo>
                <a:lnTo>
                  <a:pt x="10573363" y="11517"/>
                </a:lnTo>
                <a:lnTo>
                  <a:pt x="10573363" y="77484"/>
                </a:lnTo>
                <a:lnTo>
                  <a:pt x="10702155" y="77484"/>
                </a:lnTo>
                <a:lnTo>
                  <a:pt x="10703202" y="987404"/>
                </a:lnTo>
                <a:lnTo>
                  <a:pt x="10574411" y="987404"/>
                </a:lnTo>
                <a:lnTo>
                  <a:pt x="10574411" y="1053371"/>
                </a:lnTo>
                <a:lnTo>
                  <a:pt x="10837230" y="1053371"/>
                </a:lnTo>
                <a:lnTo>
                  <a:pt x="10836183" y="11517"/>
                </a:lnTo>
                <a:close/>
              </a:path>
            </a:pathLst>
          </a:custGeom>
          <a:solidFill>
            <a:srgbClr val="FFC30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7897791" y="612313"/>
            <a:ext cx="205093" cy="2365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238272" y="612314"/>
            <a:ext cx="160853" cy="2365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51276" y="612316"/>
            <a:ext cx="171240" cy="2365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43217" y="532569"/>
            <a:ext cx="205082" cy="2365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155495" y="612312"/>
            <a:ext cx="140414" cy="2406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474695" y="612316"/>
            <a:ext cx="0" cy="236854"/>
          </a:xfrm>
          <a:custGeom>
            <a:avLst/>
            <a:gdLst/>
            <a:ahLst/>
            <a:cxnLst/>
            <a:rect l="l" t="t" r="r" b="b"/>
            <a:pathLst>
              <a:path h="236855">
                <a:moveTo>
                  <a:pt x="0" y="0"/>
                </a:moveTo>
                <a:lnTo>
                  <a:pt x="0" y="236589"/>
                </a:lnTo>
              </a:path>
            </a:pathLst>
          </a:custGeom>
          <a:ln w="3317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843217" y="832320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5">
                <a:moveTo>
                  <a:pt x="0" y="0"/>
                </a:moveTo>
                <a:lnTo>
                  <a:pt x="205082" y="0"/>
                </a:lnTo>
              </a:path>
            </a:pathLst>
          </a:custGeom>
          <a:ln w="33171">
            <a:solidFill>
              <a:srgbClr val="F591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C78BA81-A883-42EA-857E-9D68363F10AD}"/>
              </a:ext>
            </a:extLst>
          </p:cNvPr>
          <p:cNvSpPr txBox="1"/>
          <p:nvPr/>
        </p:nvSpPr>
        <p:spPr>
          <a:xfrm>
            <a:off x="9589477" y="47361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02BED6CF-80D2-451B-8470-4EB3A54B5E0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6" t="21026"/>
          <a:stretch/>
        </p:blipFill>
        <p:spPr>
          <a:xfrm>
            <a:off x="11195050" y="2378075"/>
            <a:ext cx="8909050" cy="893087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34975" y="4215467"/>
            <a:ext cx="10608945" cy="5540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300" b="1" spc="-10" dirty="0">
                <a:solidFill>
                  <a:srgbClr val="FFFFFF"/>
                </a:solidFill>
                <a:latin typeface="Arial"/>
                <a:cs typeface="Arial"/>
              </a:rPr>
              <a:t>›› </a:t>
            </a:r>
            <a:r>
              <a:rPr sz="4300" b="1" spc="-20" dirty="0">
                <a:solidFill>
                  <a:srgbClr val="FFFFFF"/>
                </a:solidFill>
                <a:latin typeface="Arial"/>
                <a:cs typeface="Arial"/>
              </a:rPr>
              <a:t>Cursos </a:t>
            </a:r>
            <a:r>
              <a:rPr sz="4300" b="1" spc="-25" dirty="0">
                <a:solidFill>
                  <a:srgbClr val="FFFFFF"/>
                </a:solidFill>
                <a:latin typeface="Arial"/>
                <a:cs typeface="Arial"/>
              </a:rPr>
              <a:t>presenciais </a:t>
            </a:r>
            <a:r>
              <a:rPr sz="4300" b="1" spc="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300" b="1" spc="-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300" b="1" spc="-30" dirty="0">
                <a:solidFill>
                  <a:srgbClr val="FFFFFF"/>
                </a:solidFill>
                <a:latin typeface="Arial"/>
                <a:cs typeface="Arial"/>
              </a:rPr>
              <a:t>online;</a:t>
            </a:r>
            <a:endParaRPr sz="43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15"/>
              </a:spcBef>
            </a:pPr>
            <a:r>
              <a:rPr sz="4300" b="1" spc="-10" dirty="0">
                <a:solidFill>
                  <a:srgbClr val="FFFFFF"/>
                </a:solidFill>
                <a:latin typeface="Arial"/>
                <a:cs typeface="Arial"/>
              </a:rPr>
              <a:t>›› </a:t>
            </a:r>
            <a:r>
              <a:rPr sz="4300" b="1" spc="-25" dirty="0">
                <a:solidFill>
                  <a:srgbClr val="FFFFFF"/>
                </a:solidFill>
                <a:latin typeface="Arial"/>
                <a:cs typeface="Arial"/>
              </a:rPr>
              <a:t>Realização </a:t>
            </a:r>
            <a:r>
              <a:rPr sz="4300" b="1" dirty="0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sz="4300" b="1" spc="-20" dirty="0">
                <a:solidFill>
                  <a:srgbClr val="FFFFFF"/>
                </a:solidFill>
                <a:latin typeface="Arial"/>
                <a:cs typeface="Arial"/>
              </a:rPr>
              <a:t>Congresso</a:t>
            </a:r>
            <a:r>
              <a:rPr sz="4300" b="1" spc="-2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300" b="1" spc="-30" dirty="0">
                <a:solidFill>
                  <a:srgbClr val="FFFFFF"/>
                </a:solidFill>
                <a:latin typeface="Arial"/>
                <a:cs typeface="Arial"/>
              </a:rPr>
              <a:t>Internacional</a:t>
            </a:r>
            <a:endParaRPr sz="43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4300" b="1" spc="-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4300" b="1" spc="-25" dirty="0">
                <a:solidFill>
                  <a:srgbClr val="FFFFFF"/>
                </a:solidFill>
                <a:latin typeface="Arial"/>
                <a:cs typeface="Arial"/>
              </a:rPr>
              <a:t>Jornalismo</a:t>
            </a:r>
            <a:r>
              <a:rPr sz="4300" b="1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300" b="1" spc="-30" dirty="0">
                <a:solidFill>
                  <a:srgbClr val="FFFFFF"/>
                </a:solidFill>
                <a:latin typeface="Arial"/>
                <a:cs typeface="Arial"/>
              </a:rPr>
              <a:t>Investigativo;</a:t>
            </a:r>
            <a:endParaRPr sz="4300" dirty="0">
              <a:latin typeface="Arial"/>
              <a:cs typeface="Arial"/>
            </a:endParaRPr>
          </a:p>
          <a:p>
            <a:pPr marL="12700" marR="8255">
              <a:lnSpc>
                <a:spcPct val="118200"/>
              </a:lnSpc>
              <a:spcBef>
                <a:spcPts val="2570"/>
              </a:spcBef>
            </a:pPr>
            <a:r>
              <a:rPr sz="4300" b="1" spc="-10" dirty="0">
                <a:solidFill>
                  <a:srgbClr val="FFFFFF"/>
                </a:solidFill>
                <a:latin typeface="Arial"/>
                <a:cs typeface="Arial"/>
              </a:rPr>
              <a:t>›› Hub </a:t>
            </a:r>
            <a:r>
              <a:rPr sz="4300" b="1" spc="-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4300" b="1" spc="-20" dirty="0">
                <a:solidFill>
                  <a:srgbClr val="FFFFFF"/>
                </a:solidFill>
                <a:latin typeface="Arial"/>
                <a:cs typeface="Arial"/>
              </a:rPr>
              <a:t>conteúdo: </a:t>
            </a:r>
            <a:r>
              <a:rPr sz="4300" b="1" spc="-25" dirty="0">
                <a:solidFill>
                  <a:srgbClr val="FFFFFF"/>
                </a:solidFill>
                <a:latin typeface="Arial"/>
                <a:cs typeface="Arial"/>
              </a:rPr>
              <a:t>notícias </a:t>
            </a:r>
            <a:r>
              <a:rPr sz="4300" b="1" spc="20" dirty="0">
                <a:solidFill>
                  <a:srgbClr val="FFFFFF"/>
                </a:solidFill>
                <a:latin typeface="Arial"/>
                <a:cs typeface="Arial"/>
              </a:rPr>
              <a:t>e </a:t>
            </a:r>
            <a:r>
              <a:rPr sz="4300" b="1" spc="-20" dirty="0">
                <a:solidFill>
                  <a:srgbClr val="FFFFFF"/>
                </a:solidFill>
                <a:latin typeface="Arial"/>
                <a:cs typeface="Arial"/>
              </a:rPr>
              <a:t>guias</a:t>
            </a:r>
            <a:r>
              <a:rPr sz="4300" b="1" spc="-50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300" b="1" spc="-30" dirty="0">
                <a:solidFill>
                  <a:srgbClr val="FFFFFF"/>
                </a:solidFill>
                <a:latin typeface="Arial"/>
                <a:cs typeface="Arial"/>
              </a:rPr>
              <a:t>para  </a:t>
            </a:r>
            <a:r>
              <a:rPr sz="4300" b="1" spc="20" dirty="0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sz="4300" b="1" spc="-25" dirty="0">
                <a:solidFill>
                  <a:srgbClr val="FFFFFF"/>
                </a:solidFill>
                <a:latin typeface="Arial"/>
                <a:cs typeface="Arial"/>
              </a:rPr>
              <a:t>exercício </a:t>
            </a:r>
            <a:r>
              <a:rPr sz="4300" b="1" spc="-5" dirty="0">
                <a:solidFill>
                  <a:srgbClr val="FFFFFF"/>
                </a:solidFill>
                <a:latin typeface="Arial"/>
                <a:cs typeface="Arial"/>
              </a:rPr>
              <a:t>da</a:t>
            </a:r>
            <a:r>
              <a:rPr sz="4300" b="1" spc="-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300" b="1" spc="-30" dirty="0">
                <a:solidFill>
                  <a:srgbClr val="FFFFFF"/>
                </a:solidFill>
                <a:latin typeface="Arial"/>
                <a:cs typeface="Arial"/>
              </a:rPr>
              <a:t>profissão;</a:t>
            </a:r>
            <a:endParaRPr sz="43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15"/>
              </a:spcBef>
            </a:pPr>
            <a:r>
              <a:rPr sz="4300" b="1" spc="-10" dirty="0">
                <a:solidFill>
                  <a:srgbClr val="FFFFFF"/>
                </a:solidFill>
                <a:latin typeface="Arial"/>
                <a:cs typeface="Arial"/>
              </a:rPr>
              <a:t>››</a:t>
            </a:r>
            <a:r>
              <a:rPr sz="43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300" b="1" spc="-30" dirty="0">
                <a:solidFill>
                  <a:srgbClr val="FFFFFF"/>
                </a:solidFill>
                <a:latin typeface="Arial"/>
                <a:cs typeface="Arial"/>
              </a:rPr>
              <a:t>Projetos.</a:t>
            </a:r>
            <a:endParaRPr sz="43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36525"/>
            <a:ext cx="20104100" cy="11466637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ACA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897791" y="612313"/>
            <a:ext cx="205093" cy="2365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238272" y="612314"/>
            <a:ext cx="160853" cy="2365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551276" y="612316"/>
            <a:ext cx="171240" cy="2365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843217" y="532569"/>
            <a:ext cx="205082" cy="2365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155495" y="612312"/>
            <a:ext cx="140414" cy="2406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474695" y="612316"/>
            <a:ext cx="0" cy="236854"/>
          </a:xfrm>
          <a:custGeom>
            <a:avLst/>
            <a:gdLst/>
            <a:ahLst/>
            <a:cxnLst/>
            <a:rect l="l" t="t" r="r" b="b"/>
            <a:pathLst>
              <a:path h="236855">
                <a:moveTo>
                  <a:pt x="0" y="0"/>
                </a:moveTo>
                <a:lnTo>
                  <a:pt x="0" y="236589"/>
                </a:lnTo>
              </a:path>
            </a:pathLst>
          </a:custGeom>
          <a:ln w="331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843217" y="832320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5">
                <a:moveTo>
                  <a:pt x="0" y="0"/>
                </a:moveTo>
                <a:lnTo>
                  <a:pt x="205082" y="0"/>
                </a:lnTo>
              </a:path>
            </a:pathLst>
          </a:custGeom>
          <a:ln w="33171">
            <a:solidFill>
              <a:srgbClr val="F591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908E4E01-30CE-410C-A3C3-FABCEF02058A}"/>
              </a:ext>
            </a:extLst>
          </p:cNvPr>
          <p:cNvGrpSpPr/>
          <p:nvPr/>
        </p:nvGrpSpPr>
        <p:grpSpPr>
          <a:xfrm>
            <a:off x="10000700" y="7690496"/>
            <a:ext cx="4891912" cy="497398"/>
            <a:chOff x="12429001" y="8041537"/>
            <a:chExt cx="4891912" cy="497398"/>
          </a:xfrm>
        </p:grpSpPr>
        <p:sp>
          <p:nvSpPr>
            <p:cNvPr id="7" name="object 7"/>
            <p:cNvSpPr/>
            <p:nvPr/>
          </p:nvSpPr>
          <p:spPr>
            <a:xfrm>
              <a:off x="12429001" y="8117889"/>
              <a:ext cx="281940" cy="305435"/>
            </a:xfrm>
            <a:custGeom>
              <a:avLst/>
              <a:gdLst/>
              <a:ahLst/>
              <a:cxnLst/>
              <a:rect l="l" t="t" r="r" b="b"/>
              <a:pathLst>
                <a:path w="281940" h="305435">
                  <a:moveTo>
                    <a:pt x="0" y="0"/>
                  </a:moveTo>
                  <a:lnTo>
                    <a:pt x="0" y="85704"/>
                  </a:lnTo>
                  <a:lnTo>
                    <a:pt x="67380" y="152487"/>
                  </a:lnTo>
                  <a:lnTo>
                    <a:pt x="0" y="219281"/>
                  </a:lnTo>
                  <a:lnTo>
                    <a:pt x="0" y="304985"/>
                  </a:lnTo>
                  <a:lnTo>
                    <a:pt x="119389" y="168455"/>
                  </a:lnTo>
                  <a:lnTo>
                    <a:pt x="119389" y="136529"/>
                  </a:lnTo>
                  <a:lnTo>
                    <a:pt x="0" y="0"/>
                  </a:lnTo>
                  <a:close/>
                </a:path>
                <a:path w="281940" h="305435">
                  <a:moveTo>
                    <a:pt x="161953" y="0"/>
                  </a:moveTo>
                  <a:lnTo>
                    <a:pt x="161953" y="85704"/>
                  </a:lnTo>
                  <a:lnTo>
                    <a:pt x="229333" y="152487"/>
                  </a:lnTo>
                  <a:lnTo>
                    <a:pt x="161953" y="219281"/>
                  </a:lnTo>
                  <a:lnTo>
                    <a:pt x="161953" y="304985"/>
                  </a:lnTo>
                  <a:lnTo>
                    <a:pt x="281342" y="168455"/>
                  </a:lnTo>
                  <a:lnTo>
                    <a:pt x="281342" y="136529"/>
                  </a:lnTo>
                  <a:lnTo>
                    <a:pt x="161953" y="0"/>
                  </a:lnTo>
                  <a:close/>
                </a:path>
              </a:pathLst>
            </a:custGeom>
            <a:solidFill>
              <a:srgbClr val="5A18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101821" y="8041537"/>
              <a:ext cx="4219092" cy="49739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1AD399C8-75BA-4FFB-B212-6015F0529EBA}"/>
              </a:ext>
            </a:extLst>
          </p:cNvPr>
          <p:cNvGrpSpPr/>
          <p:nvPr/>
        </p:nvGrpSpPr>
        <p:grpSpPr>
          <a:xfrm>
            <a:off x="10000700" y="4715868"/>
            <a:ext cx="4511744" cy="1919774"/>
            <a:chOff x="12429001" y="4715868"/>
            <a:chExt cx="4511744" cy="1919774"/>
          </a:xfrm>
        </p:grpSpPr>
        <p:sp>
          <p:nvSpPr>
            <p:cNvPr id="6" name="object 6"/>
            <p:cNvSpPr/>
            <p:nvPr/>
          </p:nvSpPr>
          <p:spPr>
            <a:xfrm>
              <a:off x="12429001" y="5574747"/>
              <a:ext cx="281940" cy="305435"/>
            </a:xfrm>
            <a:custGeom>
              <a:avLst/>
              <a:gdLst/>
              <a:ahLst/>
              <a:cxnLst/>
              <a:rect l="l" t="t" r="r" b="b"/>
              <a:pathLst>
                <a:path w="281940" h="305435">
                  <a:moveTo>
                    <a:pt x="0" y="0"/>
                  </a:moveTo>
                  <a:lnTo>
                    <a:pt x="0" y="85704"/>
                  </a:lnTo>
                  <a:lnTo>
                    <a:pt x="67380" y="152487"/>
                  </a:lnTo>
                  <a:lnTo>
                    <a:pt x="0" y="219281"/>
                  </a:lnTo>
                  <a:lnTo>
                    <a:pt x="0" y="304985"/>
                  </a:lnTo>
                  <a:lnTo>
                    <a:pt x="119389" y="168455"/>
                  </a:lnTo>
                  <a:lnTo>
                    <a:pt x="119389" y="136529"/>
                  </a:lnTo>
                  <a:lnTo>
                    <a:pt x="0" y="0"/>
                  </a:lnTo>
                  <a:close/>
                </a:path>
                <a:path w="281940" h="305435">
                  <a:moveTo>
                    <a:pt x="161953" y="0"/>
                  </a:moveTo>
                  <a:lnTo>
                    <a:pt x="161953" y="85704"/>
                  </a:lnTo>
                  <a:lnTo>
                    <a:pt x="229333" y="152487"/>
                  </a:lnTo>
                  <a:lnTo>
                    <a:pt x="161953" y="219281"/>
                  </a:lnTo>
                  <a:lnTo>
                    <a:pt x="161953" y="304985"/>
                  </a:lnTo>
                  <a:lnTo>
                    <a:pt x="281342" y="168455"/>
                  </a:lnTo>
                  <a:lnTo>
                    <a:pt x="281342" y="136529"/>
                  </a:lnTo>
                  <a:lnTo>
                    <a:pt x="161953" y="0"/>
                  </a:lnTo>
                  <a:close/>
                </a:path>
              </a:pathLst>
            </a:custGeom>
            <a:solidFill>
              <a:srgbClr val="5A18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3106826" y="4715868"/>
              <a:ext cx="3833919" cy="191977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D35B1FAE-BA6E-4426-ACE5-57243DC49B35}"/>
              </a:ext>
            </a:extLst>
          </p:cNvPr>
          <p:cNvGrpSpPr/>
          <p:nvPr/>
        </p:nvGrpSpPr>
        <p:grpSpPr>
          <a:xfrm>
            <a:off x="10000700" y="9378545"/>
            <a:ext cx="5361408" cy="938073"/>
            <a:chOff x="12429001" y="9944830"/>
            <a:chExt cx="5361408" cy="938073"/>
          </a:xfrm>
        </p:grpSpPr>
        <p:sp>
          <p:nvSpPr>
            <p:cNvPr id="8" name="object 8"/>
            <p:cNvSpPr/>
            <p:nvPr/>
          </p:nvSpPr>
          <p:spPr>
            <a:xfrm>
              <a:off x="12429001" y="10230703"/>
              <a:ext cx="281940" cy="305435"/>
            </a:xfrm>
            <a:custGeom>
              <a:avLst/>
              <a:gdLst/>
              <a:ahLst/>
              <a:cxnLst/>
              <a:rect l="l" t="t" r="r" b="b"/>
              <a:pathLst>
                <a:path w="281940" h="305434">
                  <a:moveTo>
                    <a:pt x="0" y="0"/>
                  </a:moveTo>
                  <a:lnTo>
                    <a:pt x="0" y="85704"/>
                  </a:lnTo>
                  <a:lnTo>
                    <a:pt x="67380" y="152487"/>
                  </a:lnTo>
                  <a:lnTo>
                    <a:pt x="0" y="219281"/>
                  </a:lnTo>
                  <a:lnTo>
                    <a:pt x="0" y="304985"/>
                  </a:lnTo>
                  <a:lnTo>
                    <a:pt x="119389" y="168455"/>
                  </a:lnTo>
                  <a:lnTo>
                    <a:pt x="119389" y="136529"/>
                  </a:lnTo>
                  <a:lnTo>
                    <a:pt x="0" y="0"/>
                  </a:lnTo>
                  <a:close/>
                </a:path>
                <a:path w="281940" h="305434">
                  <a:moveTo>
                    <a:pt x="161953" y="0"/>
                  </a:moveTo>
                  <a:lnTo>
                    <a:pt x="161953" y="85704"/>
                  </a:lnTo>
                  <a:lnTo>
                    <a:pt x="229333" y="152487"/>
                  </a:lnTo>
                  <a:lnTo>
                    <a:pt x="161953" y="219281"/>
                  </a:lnTo>
                  <a:lnTo>
                    <a:pt x="161953" y="304985"/>
                  </a:lnTo>
                  <a:lnTo>
                    <a:pt x="281342" y="168455"/>
                  </a:lnTo>
                  <a:lnTo>
                    <a:pt x="281342" y="136529"/>
                  </a:lnTo>
                  <a:lnTo>
                    <a:pt x="161953" y="0"/>
                  </a:lnTo>
                  <a:close/>
                </a:path>
              </a:pathLst>
            </a:custGeom>
            <a:solidFill>
              <a:srgbClr val="5A18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100050" y="9944830"/>
              <a:ext cx="4690359" cy="93807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Imagem 27">
            <a:extLst>
              <a:ext uri="{FF2B5EF4-FFF2-40B4-BE49-F238E27FC236}">
                <a16:creationId xmlns:a16="http://schemas.microsoft.com/office/drawing/2014/main" id="{A642E4C7-260C-4C42-8E7E-4DB0F88B769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3" r="55192"/>
          <a:stretch/>
        </p:blipFill>
        <p:spPr>
          <a:xfrm>
            <a:off x="0" y="2300835"/>
            <a:ext cx="9008193" cy="9008118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4DACD873-0685-4097-971A-8DC0983565B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8334" r="13231" b="64290"/>
          <a:stretch/>
        </p:blipFill>
        <p:spPr>
          <a:xfrm>
            <a:off x="1734647" y="671538"/>
            <a:ext cx="15975634" cy="30958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ACA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505" y="3391633"/>
            <a:ext cx="11456915" cy="6561091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sz="3200" b="1" spc="-15" dirty="0">
                <a:solidFill>
                  <a:srgbClr val="5A1846"/>
                </a:solidFill>
                <a:latin typeface="Arial"/>
                <a:cs typeface="Arial"/>
              </a:rPr>
              <a:t>››</a:t>
            </a:r>
            <a:r>
              <a:rPr sz="3200" b="1" spc="-200" dirty="0">
                <a:solidFill>
                  <a:srgbClr val="5A1846"/>
                </a:solidFill>
                <a:latin typeface="Arial"/>
                <a:cs typeface="Arial"/>
              </a:rPr>
              <a:t> </a:t>
            </a:r>
            <a:r>
              <a:rPr lang="pt-BR" sz="3200" b="1" spc="20" dirty="0">
                <a:solidFill>
                  <a:srgbClr val="5A1846"/>
                </a:solidFill>
                <a:latin typeface="Arial"/>
                <a:cs typeface="Arial"/>
              </a:rPr>
              <a:t>É </a:t>
            </a:r>
            <a:r>
              <a:rPr sz="3200" b="1" spc="-10" dirty="0" err="1">
                <a:solidFill>
                  <a:srgbClr val="5A1846"/>
                </a:solidFill>
                <a:latin typeface="Arial"/>
                <a:cs typeface="Arial"/>
              </a:rPr>
              <a:t>uma</a:t>
            </a:r>
            <a:r>
              <a:rPr sz="3200" b="1" spc="-65" dirty="0">
                <a:solidFill>
                  <a:srgbClr val="5A1846"/>
                </a:solidFill>
                <a:latin typeface="Arial"/>
                <a:cs typeface="Arial"/>
              </a:rPr>
              <a:t> </a:t>
            </a:r>
            <a:r>
              <a:rPr sz="3200" b="1" spc="-25" dirty="0">
                <a:solidFill>
                  <a:srgbClr val="5A1846"/>
                </a:solidFill>
                <a:latin typeface="Arial"/>
                <a:cs typeface="Arial"/>
              </a:rPr>
              <a:t>resposta</a:t>
            </a:r>
            <a:r>
              <a:rPr sz="3200" b="1" spc="-70" dirty="0">
                <a:solidFill>
                  <a:srgbClr val="5A1846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5A1846"/>
                </a:solidFill>
                <a:latin typeface="Arial"/>
                <a:cs typeface="Arial"/>
              </a:rPr>
              <a:t>da</a:t>
            </a:r>
            <a:r>
              <a:rPr sz="3200" b="1" spc="-195" dirty="0">
                <a:solidFill>
                  <a:srgbClr val="5A1846"/>
                </a:solidFill>
                <a:latin typeface="Arial"/>
                <a:cs typeface="Arial"/>
              </a:rPr>
              <a:t> </a:t>
            </a:r>
            <a:r>
              <a:rPr sz="3200" b="1" spc="-25" dirty="0">
                <a:solidFill>
                  <a:srgbClr val="5A1846"/>
                </a:solidFill>
                <a:latin typeface="Arial"/>
                <a:cs typeface="Arial"/>
              </a:rPr>
              <a:t>Abraji</a:t>
            </a:r>
            <a:r>
              <a:rPr sz="3200" b="1" spc="-70" dirty="0">
                <a:solidFill>
                  <a:srgbClr val="5A1846"/>
                </a:solidFill>
                <a:latin typeface="Arial"/>
                <a:cs typeface="Arial"/>
              </a:rPr>
              <a:t> </a:t>
            </a:r>
            <a:r>
              <a:rPr sz="3200" b="1" spc="15" dirty="0">
                <a:solidFill>
                  <a:srgbClr val="5A1846"/>
                </a:solidFill>
                <a:latin typeface="Arial"/>
                <a:cs typeface="Arial"/>
              </a:rPr>
              <a:t>à</a:t>
            </a:r>
            <a:r>
              <a:rPr sz="3200" b="1" spc="-70" dirty="0">
                <a:solidFill>
                  <a:srgbClr val="5A1846"/>
                </a:solidFill>
                <a:latin typeface="Arial"/>
                <a:cs typeface="Arial"/>
              </a:rPr>
              <a:t> </a:t>
            </a:r>
            <a:r>
              <a:rPr sz="3200" b="1" spc="-30" dirty="0" err="1">
                <a:solidFill>
                  <a:srgbClr val="FF0000"/>
                </a:solidFill>
                <a:latin typeface="Arial"/>
                <a:cs typeface="Arial"/>
              </a:rPr>
              <a:t>violência</a:t>
            </a:r>
            <a:r>
              <a:rPr lang="pt-BR" sz="3200" b="1" spc="-30" dirty="0">
                <a:solidFill>
                  <a:srgbClr val="5A1846"/>
                </a:solidFill>
                <a:latin typeface="Arial"/>
                <a:cs typeface="Arial"/>
              </a:rPr>
              <a:t> contra</a:t>
            </a:r>
            <a:endParaRPr lang="pt-BR"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80"/>
              </a:spcBef>
            </a:pPr>
            <a:r>
              <a:rPr lang="pt-BR" sz="3200" b="1" spc="-25" dirty="0">
                <a:solidFill>
                  <a:srgbClr val="5A1846"/>
                </a:solidFill>
                <a:latin typeface="Arial"/>
                <a:cs typeface="Arial"/>
              </a:rPr>
              <a:t>jornalistas, </a:t>
            </a:r>
            <a:r>
              <a:rPr lang="pt-BR" sz="3200" b="1" dirty="0">
                <a:solidFill>
                  <a:srgbClr val="5A1846"/>
                </a:solidFill>
                <a:latin typeface="Arial"/>
                <a:cs typeface="Arial"/>
              </a:rPr>
              <a:t>em </a:t>
            </a:r>
            <a:r>
              <a:rPr lang="pt-BR" sz="3200" b="1" spc="-25" dirty="0">
                <a:solidFill>
                  <a:srgbClr val="5A1846"/>
                </a:solidFill>
                <a:latin typeface="Arial"/>
                <a:cs typeface="Arial"/>
              </a:rPr>
              <a:t>especial </a:t>
            </a:r>
            <a:r>
              <a:rPr lang="pt-BR" sz="3200" b="1" spc="-5" dirty="0">
                <a:solidFill>
                  <a:srgbClr val="5A1846"/>
                </a:solidFill>
                <a:latin typeface="Arial"/>
                <a:cs typeface="Arial"/>
              </a:rPr>
              <a:t>no </a:t>
            </a:r>
            <a:r>
              <a:rPr lang="pt-BR" sz="3200" b="1" spc="-25" dirty="0">
                <a:solidFill>
                  <a:srgbClr val="5A1846"/>
                </a:solidFill>
                <a:latin typeface="Arial"/>
                <a:cs typeface="Arial"/>
              </a:rPr>
              <a:t>interior </a:t>
            </a:r>
            <a:r>
              <a:rPr lang="pt-BR" sz="3200" b="1" spc="-5" dirty="0">
                <a:solidFill>
                  <a:srgbClr val="5A1846"/>
                </a:solidFill>
                <a:latin typeface="Arial"/>
                <a:cs typeface="Arial"/>
              </a:rPr>
              <a:t>do</a:t>
            </a:r>
            <a:r>
              <a:rPr lang="pt-BR" sz="3200" b="1" spc="-390" dirty="0">
                <a:solidFill>
                  <a:srgbClr val="5A1846"/>
                </a:solidFill>
                <a:latin typeface="Arial"/>
                <a:cs typeface="Arial"/>
              </a:rPr>
              <a:t> </a:t>
            </a:r>
            <a:r>
              <a:rPr lang="pt-BR" sz="3200" b="1" spc="-30" dirty="0">
                <a:solidFill>
                  <a:srgbClr val="5A1846"/>
                </a:solidFill>
                <a:latin typeface="Arial"/>
                <a:cs typeface="Arial"/>
              </a:rPr>
              <a:t>Brasil;</a:t>
            </a:r>
            <a:endParaRPr lang="pt-BR" sz="3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3200" b="1" spc="-15" dirty="0">
                <a:solidFill>
                  <a:srgbClr val="5A1846"/>
                </a:solidFill>
                <a:latin typeface="Arial"/>
                <a:cs typeface="Arial"/>
              </a:rPr>
              <a:t>›› </a:t>
            </a:r>
            <a:r>
              <a:rPr sz="3200" b="1" spc="15" dirty="0">
                <a:solidFill>
                  <a:srgbClr val="5A1846"/>
                </a:solidFill>
                <a:latin typeface="Arial"/>
                <a:cs typeface="Arial"/>
              </a:rPr>
              <a:t>É </a:t>
            </a:r>
            <a:r>
              <a:rPr sz="3200" b="1" spc="-25" dirty="0" err="1">
                <a:solidFill>
                  <a:srgbClr val="5A1846"/>
                </a:solidFill>
                <a:latin typeface="Arial"/>
                <a:cs typeface="Arial"/>
              </a:rPr>
              <a:t>financiad</a:t>
            </a:r>
            <a:r>
              <a:rPr lang="pt-BR" sz="3200" b="1" spc="-25" dirty="0">
                <a:solidFill>
                  <a:srgbClr val="5A1846"/>
                </a:solidFill>
                <a:latin typeface="Arial"/>
                <a:cs typeface="Arial"/>
              </a:rPr>
              <a:t>o</a:t>
            </a:r>
            <a:r>
              <a:rPr sz="3200" b="1" spc="-25" dirty="0">
                <a:solidFill>
                  <a:srgbClr val="5A1846"/>
                </a:solidFill>
                <a:latin typeface="Arial"/>
                <a:cs typeface="Arial"/>
              </a:rPr>
              <a:t> </a:t>
            </a:r>
            <a:r>
              <a:rPr sz="3200" b="1" spc="-20" dirty="0">
                <a:solidFill>
                  <a:srgbClr val="5A1846"/>
                </a:solidFill>
                <a:latin typeface="Arial"/>
                <a:cs typeface="Arial"/>
              </a:rPr>
              <a:t>pela </a:t>
            </a:r>
            <a:r>
              <a:rPr sz="3200" b="1" spc="-15" dirty="0">
                <a:solidFill>
                  <a:srgbClr val="5A1846"/>
                </a:solidFill>
                <a:latin typeface="Arial"/>
                <a:cs typeface="Arial"/>
              </a:rPr>
              <a:t>Open </a:t>
            </a:r>
            <a:r>
              <a:rPr sz="3200" b="1" spc="-25" dirty="0">
                <a:solidFill>
                  <a:srgbClr val="5A1846"/>
                </a:solidFill>
                <a:latin typeface="Arial"/>
                <a:cs typeface="Arial"/>
              </a:rPr>
              <a:t>Society</a:t>
            </a:r>
            <a:r>
              <a:rPr sz="3200" b="1" spc="-310" dirty="0">
                <a:solidFill>
                  <a:srgbClr val="5A1846"/>
                </a:solidFill>
                <a:latin typeface="Arial"/>
                <a:cs typeface="Arial"/>
              </a:rPr>
              <a:t> </a:t>
            </a:r>
            <a:r>
              <a:rPr sz="3200" b="1" spc="-30" dirty="0">
                <a:solidFill>
                  <a:srgbClr val="5A1846"/>
                </a:solidFill>
                <a:latin typeface="Arial"/>
                <a:cs typeface="Arial"/>
              </a:rPr>
              <a:t>Foundations;</a:t>
            </a:r>
            <a:endParaRPr sz="3200" dirty="0">
              <a:latin typeface="Arial"/>
              <a:cs typeface="Arial"/>
            </a:endParaRPr>
          </a:p>
          <a:p>
            <a:pPr marL="12700" marR="665480">
              <a:lnSpc>
                <a:spcPct val="141200"/>
              </a:lnSpc>
              <a:spcBef>
                <a:spcPts val="2570"/>
              </a:spcBef>
            </a:pPr>
            <a:r>
              <a:rPr sz="3200" b="1" spc="-15" dirty="0">
                <a:solidFill>
                  <a:srgbClr val="5A1846"/>
                </a:solidFill>
                <a:latin typeface="Arial"/>
                <a:cs typeface="Arial"/>
              </a:rPr>
              <a:t>›› </a:t>
            </a:r>
            <a:r>
              <a:rPr sz="3200" b="1" spc="-5" dirty="0">
                <a:solidFill>
                  <a:srgbClr val="5A1846"/>
                </a:solidFill>
                <a:latin typeface="Arial"/>
                <a:cs typeface="Arial"/>
              </a:rPr>
              <a:t>Na </a:t>
            </a:r>
            <a:r>
              <a:rPr lang="pt-BR" sz="3200" b="1" spc="-25" dirty="0">
                <a:solidFill>
                  <a:srgbClr val="5A1846"/>
                </a:solidFill>
                <a:latin typeface="Arial"/>
                <a:cs typeface="Arial"/>
              </a:rPr>
              <a:t>1ª</a:t>
            </a:r>
            <a:r>
              <a:rPr sz="3200" b="1" spc="-25" dirty="0">
                <a:solidFill>
                  <a:srgbClr val="5A1846"/>
                </a:solidFill>
                <a:latin typeface="Arial"/>
                <a:cs typeface="Arial"/>
              </a:rPr>
              <a:t> </a:t>
            </a:r>
            <a:r>
              <a:rPr sz="3200" b="1" spc="-20" dirty="0">
                <a:solidFill>
                  <a:srgbClr val="5A1846"/>
                </a:solidFill>
                <a:latin typeface="Arial"/>
                <a:cs typeface="Arial"/>
              </a:rPr>
              <a:t>etapa, reuniu </a:t>
            </a:r>
            <a:r>
              <a:rPr sz="3200" b="1" dirty="0">
                <a:solidFill>
                  <a:srgbClr val="5A1846"/>
                </a:solidFill>
                <a:latin typeface="Arial"/>
                <a:cs typeface="Arial"/>
              </a:rPr>
              <a:t>em </a:t>
            </a:r>
            <a:r>
              <a:rPr sz="3200" b="1" spc="-25" dirty="0" err="1">
                <a:solidFill>
                  <a:srgbClr val="FF0000"/>
                </a:solidFill>
                <a:latin typeface="Arial"/>
                <a:cs typeface="Arial"/>
              </a:rPr>
              <a:t>reportagens</a:t>
            </a:r>
            <a:r>
              <a:rPr sz="3200" b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15" dirty="0">
                <a:solidFill>
                  <a:srgbClr val="FF0000"/>
                </a:solidFill>
                <a:latin typeface="Arial"/>
                <a:cs typeface="Arial"/>
              </a:rPr>
              <a:t>e </a:t>
            </a:r>
            <a:r>
              <a:rPr sz="3200" b="1" spc="-20" dirty="0">
                <a:solidFill>
                  <a:srgbClr val="FF0000"/>
                </a:solidFill>
                <a:latin typeface="Arial"/>
                <a:cs typeface="Arial"/>
              </a:rPr>
              <a:t>vídeos </a:t>
            </a:r>
            <a:r>
              <a:rPr sz="3200" b="1" spc="-5" dirty="0">
                <a:solidFill>
                  <a:srgbClr val="5A1846"/>
                </a:solidFill>
                <a:latin typeface="Arial"/>
                <a:cs typeface="Arial"/>
              </a:rPr>
              <a:t>os </a:t>
            </a:r>
            <a:r>
              <a:rPr sz="3200" b="1" spc="-20" dirty="0">
                <a:solidFill>
                  <a:srgbClr val="5A1846"/>
                </a:solidFill>
                <a:latin typeface="Arial"/>
                <a:cs typeface="Arial"/>
              </a:rPr>
              <a:t>casos </a:t>
            </a:r>
            <a:r>
              <a:rPr sz="3200" b="1" spc="-15" dirty="0">
                <a:solidFill>
                  <a:srgbClr val="5A1846"/>
                </a:solidFill>
                <a:latin typeface="Arial"/>
                <a:cs typeface="Arial"/>
              </a:rPr>
              <a:t>mais </a:t>
            </a:r>
            <a:r>
              <a:rPr sz="3200" b="1" spc="-25" dirty="0">
                <a:solidFill>
                  <a:srgbClr val="5A1846"/>
                </a:solidFill>
                <a:latin typeface="Arial"/>
                <a:cs typeface="Arial"/>
              </a:rPr>
              <a:t>simbólicos </a:t>
            </a:r>
            <a:r>
              <a:rPr sz="3200" b="1" spc="-5" dirty="0">
                <a:solidFill>
                  <a:srgbClr val="5A1846"/>
                </a:solidFill>
                <a:latin typeface="Arial"/>
                <a:cs typeface="Arial"/>
              </a:rPr>
              <a:t>de </a:t>
            </a:r>
            <a:r>
              <a:rPr sz="3200" b="1" spc="-25" dirty="0">
                <a:solidFill>
                  <a:srgbClr val="5A1846"/>
                </a:solidFill>
                <a:latin typeface="Arial"/>
                <a:cs typeface="Arial"/>
              </a:rPr>
              <a:t>agressões</a:t>
            </a:r>
            <a:r>
              <a:rPr sz="3200" b="1" spc="-380" dirty="0">
                <a:solidFill>
                  <a:srgbClr val="5A1846"/>
                </a:solidFill>
                <a:latin typeface="Arial"/>
                <a:cs typeface="Arial"/>
              </a:rPr>
              <a:t> </a:t>
            </a:r>
            <a:r>
              <a:rPr sz="3200" b="1" spc="15" dirty="0">
                <a:solidFill>
                  <a:srgbClr val="5A1846"/>
                </a:solidFill>
                <a:latin typeface="Arial"/>
                <a:cs typeface="Arial"/>
              </a:rPr>
              <a:t>a </a:t>
            </a:r>
            <a:r>
              <a:rPr sz="3200" b="1" spc="-25" dirty="0" err="1">
                <a:solidFill>
                  <a:srgbClr val="5A1846"/>
                </a:solidFill>
                <a:latin typeface="Arial"/>
                <a:cs typeface="Arial"/>
              </a:rPr>
              <a:t>jornalistas</a:t>
            </a:r>
            <a:r>
              <a:rPr sz="3200" b="1" spc="-25" dirty="0">
                <a:solidFill>
                  <a:srgbClr val="5A1846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5A1846"/>
                </a:solidFill>
                <a:latin typeface="Arial"/>
                <a:cs typeface="Arial"/>
              </a:rPr>
              <a:t>no </a:t>
            </a:r>
            <a:r>
              <a:rPr sz="3200" b="1" spc="-20" dirty="0" err="1">
                <a:solidFill>
                  <a:srgbClr val="5A1846"/>
                </a:solidFill>
                <a:latin typeface="Arial"/>
                <a:cs typeface="Arial"/>
              </a:rPr>
              <a:t>país</a:t>
            </a:r>
            <a:r>
              <a:rPr sz="3200" b="1" spc="-30" dirty="0">
                <a:solidFill>
                  <a:srgbClr val="5A1846"/>
                </a:solidFill>
                <a:latin typeface="Arial"/>
                <a:cs typeface="Arial"/>
              </a:rPr>
              <a:t>;</a:t>
            </a:r>
            <a:endParaRPr sz="3200" dirty="0">
              <a:latin typeface="Arial"/>
              <a:cs typeface="Arial"/>
            </a:endParaRPr>
          </a:p>
          <a:p>
            <a:pPr marL="12700" marR="5080">
              <a:lnSpc>
                <a:spcPct val="141200"/>
              </a:lnSpc>
              <a:spcBef>
                <a:spcPts val="2575"/>
              </a:spcBef>
            </a:pPr>
            <a:r>
              <a:rPr sz="3200" b="1" spc="-15" dirty="0">
                <a:solidFill>
                  <a:srgbClr val="5A1846"/>
                </a:solidFill>
                <a:latin typeface="Arial"/>
                <a:cs typeface="Arial"/>
              </a:rPr>
              <a:t>›› </a:t>
            </a:r>
            <a:r>
              <a:rPr sz="3200" b="1" spc="-5" dirty="0">
                <a:solidFill>
                  <a:srgbClr val="5A1846"/>
                </a:solidFill>
                <a:latin typeface="Arial"/>
                <a:cs typeface="Arial"/>
              </a:rPr>
              <a:t>Na </a:t>
            </a:r>
            <a:r>
              <a:rPr sz="3200" b="1" spc="-20" dirty="0">
                <a:solidFill>
                  <a:srgbClr val="5A1846"/>
                </a:solidFill>
                <a:latin typeface="Arial"/>
                <a:cs typeface="Arial"/>
              </a:rPr>
              <a:t>fase </a:t>
            </a:r>
            <a:r>
              <a:rPr sz="3200" b="1" spc="-25" dirty="0">
                <a:solidFill>
                  <a:srgbClr val="5A1846"/>
                </a:solidFill>
                <a:latin typeface="Arial"/>
                <a:cs typeface="Arial"/>
              </a:rPr>
              <a:t>atual, </a:t>
            </a:r>
            <a:r>
              <a:rPr sz="3200" b="1" spc="15" dirty="0">
                <a:solidFill>
                  <a:srgbClr val="5A1846"/>
                </a:solidFill>
                <a:latin typeface="Arial"/>
                <a:cs typeface="Arial"/>
              </a:rPr>
              <a:t>a </a:t>
            </a:r>
            <a:r>
              <a:rPr sz="3200" b="1" spc="-25" dirty="0">
                <a:solidFill>
                  <a:srgbClr val="5A1846"/>
                </a:solidFill>
                <a:latin typeface="Arial"/>
                <a:cs typeface="Arial"/>
              </a:rPr>
              <a:t>Abraji </a:t>
            </a:r>
            <a:r>
              <a:rPr sz="3200" b="1" spc="-20" dirty="0">
                <a:solidFill>
                  <a:srgbClr val="5A1846"/>
                </a:solidFill>
                <a:latin typeface="Arial"/>
                <a:cs typeface="Arial"/>
              </a:rPr>
              <a:t>coordena </a:t>
            </a:r>
            <a:r>
              <a:rPr sz="3200" b="1" spc="15" dirty="0">
                <a:solidFill>
                  <a:srgbClr val="FF0000"/>
                </a:solidFill>
                <a:latin typeface="Arial"/>
                <a:cs typeface="Arial"/>
              </a:rPr>
              <a:t>o </a:t>
            </a:r>
            <a:r>
              <a:rPr sz="3200" b="1" spc="-20" dirty="0" err="1">
                <a:solidFill>
                  <a:srgbClr val="FF0000"/>
                </a:solidFill>
                <a:latin typeface="Arial"/>
                <a:cs typeface="Arial"/>
              </a:rPr>
              <a:t>envio</a:t>
            </a:r>
            <a:r>
              <a:rPr sz="3200" b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de</a:t>
            </a:r>
            <a:r>
              <a:rPr lang="pt-BR" sz="32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30" dirty="0" err="1">
                <a:solidFill>
                  <a:srgbClr val="FF0000"/>
                </a:solidFill>
                <a:latin typeface="Arial"/>
                <a:cs typeface="Arial"/>
              </a:rPr>
              <a:t>equipe</a:t>
            </a:r>
            <a:r>
              <a:rPr sz="3200" b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5" dirty="0" err="1">
                <a:solidFill>
                  <a:srgbClr val="FF0000"/>
                </a:solidFill>
                <a:latin typeface="Arial"/>
                <a:cs typeface="Arial"/>
              </a:rPr>
              <a:t>ao</a:t>
            </a: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25" dirty="0">
                <a:solidFill>
                  <a:srgbClr val="FF0000"/>
                </a:solidFill>
                <a:latin typeface="Arial"/>
                <a:cs typeface="Arial"/>
              </a:rPr>
              <a:t>local</a:t>
            </a:r>
            <a:r>
              <a:rPr sz="3200" b="1" spc="-25" dirty="0">
                <a:solidFill>
                  <a:srgbClr val="5A1846"/>
                </a:solidFill>
                <a:latin typeface="Arial"/>
                <a:cs typeface="Arial"/>
              </a:rPr>
              <a:t>, </a:t>
            </a:r>
            <a:r>
              <a:rPr sz="3200" b="1" spc="-20" dirty="0">
                <a:solidFill>
                  <a:srgbClr val="5A1846"/>
                </a:solidFill>
                <a:latin typeface="Arial"/>
                <a:cs typeface="Arial"/>
              </a:rPr>
              <a:t>formada </a:t>
            </a:r>
            <a:r>
              <a:rPr sz="3200" b="1" spc="-15" dirty="0">
                <a:solidFill>
                  <a:srgbClr val="5A1846"/>
                </a:solidFill>
                <a:latin typeface="Arial"/>
                <a:cs typeface="Arial"/>
              </a:rPr>
              <a:t>por </a:t>
            </a:r>
            <a:r>
              <a:rPr sz="3200" b="1" spc="-25" dirty="0">
                <a:solidFill>
                  <a:srgbClr val="5A1846"/>
                </a:solidFill>
                <a:latin typeface="Arial"/>
                <a:cs typeface="Arial"/>
              </a:rPr>
              <a:t>repórteres </a:t>
            </a:r>
            <a:r>
              <a:rPr sz="3200" b="1" spc="-5" dirty="0">
                <a:solidFill>
                  <a:srgbClr val="5A1846"/>
                </a:solidFill>
                <a:latin typeface="Arial"/>
                <a:cs typeface="Arial"/>
              </a:rPr>
              <a:t>de </a:t>
            </a:r>
            <a:r>
              <a:rPr sz="3200" b="1" spc="-30" dirty="0" err="1">
                <a:solidFill>
                  <a:srgbClr val="5A1846"/>
                </a:solidFill>
                <a:latin typeface="Arial"/>
                <a:cs typeface="Arial"/>
              </a:rPr>
              <a:t>diferentes</a:t>
            </a:r>
            <a:r>
              <a:rPr sz="3200" b="1" spc="-30" dirty="0">
                <a:solidFill>
                  <a:srgbClr val="5A1846"/>
                </a:solidFill>
                <a:latin typeface="Arial"/>
                <a:cs typeface="Arial"/>
              </a:rPr>
              <a:t> </a:t>
            </a:r>
            <a:r>
              <a:rPr sz="3200" b="1" spc="-25" dirty="0" err="1">
                <a:solidFill>
                  <a:srgbClr val="5A1846"/>
                </a:solidFill>
                <a:latin typeface="Arial"/>
                <a:cs typeface="Arial"/>
              </a:rPr>
              <a:t>veículos</a:t>
            </a:r>
            <a:r>
              <a:rPr sz="3200" b="1" spc="-25" dirty="0">
                <a:solidFill>
                  <a:srgbClr val="5A1846"/>
                </a:solidFill>
                <a:latin typeface="Arial"/>
                <a:cs typeface="Arial"/>
              </a:rPr>
              <a:t> </a:t>
            </a:r>
            <a:r>
              <a:rPr sz="3200" b="1" spc="-20" dirty="0">
                <a:solidFill>
                  <a:srgbClr val="5A1846"/>
                </a:solidFill>
                <a:latin typeface="Arial"/>
                <a:cs typeface="Arial"/>
              </a:rPr>
              <a:t>para </a:t>
            </a:r>
            <a:r>
              <a:rPr sz="3200" b="1" spc="-25" dirty="0">
                <a:solidFill>
                  <a:srgbClr val="5A1846"/>
                </a:solidFill>
                <a:latin typeface="Arial"/>
                <a:cs typeface="Arial"/>
              </a:rPr>
              <a:t>cobertura </a:t>
            </a:r>
            <a:r>
              <a:rPr sz="3200" b="1" spc="15" dirty="0">
                <a:solidFill>
                  <a:srgbClr val="5A1846"/>
                </a:solidFill>
                <a:latin typeface="Arial"/>
                <a:cs typeface="Arial"/>
              </a:rPr>
              <a:t>e </a:t>
            </a:r>
            <a:r>
              <a:rPr sz="3200" b="1" spc="-25" dirty="0">
                <a:solidFill>
                  <a:srgbClr val="5A1846"/>
                </a:solidFill>
                <a:latin typeface="Arial"/>
                <a:cs typeface="Arial"/>
              </a:rPr>
              <a:t>publicação</a:t>
            </a:r>
            <a:r>
              <a:rPr sz="3200" b="1" spc="-229" dirty="0">
                <a:solidFill>
                  <a:srgbClr val="5A1846"/>
                </a:solidFill>
                <a:latin typeface="Arial"/>
                <a:cs typeface="Arial"/>
              </a:rPr>
              <a:t> </a:t>
            </a:r>
            <a:r>
              <a:rPr sz="3200" b="1" spc="-30" dirty="0">
                <a:solidFill>
                  <a:srgbClr val="5A1846"/>
                </a:solidFill>
                <a:latin typeface="Arial"/>
                <a:cs typeface="Arial"/>
              </a:rPr>
              <a:t>colaborativas.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>
            <a:hlinkClick r:id="rId2"/>
          </p:cNvPr>
          <p:cNvSpPr/>
          <p:nvPr/>
        </p:nvSpPr>
        <p:spPr>
          <a:xfrm>
            <a:off x="12165420" y="1716169"/>
            <a:ext cx="7384173" cy="41946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65420" y="1716167"/>
            <a:ext cx="7384415" cy="4194810"/>
          </a:xfrm>
          <a:custGeom>
            <a:avLst/>
            <a:gdLst/>
            <a:ahLst/>
            <a:cxnLst/>
            <a:rect l="l" t="t" r="r" b="b"/>
            <a:pathLst>
              <a:path w="7384415" h="4194810">
                <a:moveTo>
                  <a:pt x="0" y="4194615"/>
                </a:moveTo>
                <a:lnTo>
                  <a:pt x="7384173" y="4194615"/>
                </a:lnTo>
                <a:lnTo>
                  <a:pt x="7384173" y="0"/>
                </a:lnTo>
                <a:lnTo>
                  <a:pt x="0" y="0"/>
                </a:lnTo>
                <a:lnTo>
                  <a:pt x="0" y="4194615"/>
                </a:lnTo>
                <a:close/>
              </a:path>
            </a:pathLst>
          </a:custGeom>
          <a:ln w="178088">
            <a:solidFill>
              <a:srgbClr val="FF57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hlinkClick r:id="rId2"/>
          </p:cNvPr>
          <p:cNvSpPr/>
          <p:nvPr/>
        </p:nvSpPr>
        <p:spPr>
          <a:xfrm>
            <a:off x="12165420" y="6411936"/>
            <a:ext cx="7384173" cy="41842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65420" y="6369607"/>
            <a:ext cx="7384415" cy="4269105"/>
          </a:xfrm>
          <a:custGeom>
            <a:avLst/>
            <a:gdLst/>
            <a:ahLst/>
            <a:cxnLst/>
            <a:rect l="l" t="t" r="r" b="b"/>
            <a:pathLst>
              <a:path w="7384415" h="4269105">
                <a:moveTo>
                  <a:pt x="0" y="4268938"/>
                </a:moveTo>
                <a:lnTo>
                  <a:pt x="7384173" y="4268938"/>
                </a:lnTo>
                <a:lnTo>
                  <a:pt x="7384173" y="0"/>
                </a:lnTo>
                <a:lnTo>
                  <a:pt x="0" y="0"/>
                </a:lnTo>
                <a:lnTo>
                  <a:pt x="0" y="4268938"/>
                </a:lnTo>
                <a:close/>
              </a:path>
            </a:pathLst>
          </a:custGeom>
          <a:ln w="178088">
            <a:solidFill>
              <a:srgbClr val="FF57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7897791" y="612313"/>
            <a:ext cx="205093" cy="2365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8238272" y="612314"/>
            <a:ext cx="160853" cy="2365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8551276" y="612316"/>
            <a:ext cx="171240" cy="2365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8843217" y="532569"/>
            <a:ext cx="205082" cy="2365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9155495" y="612312"/>
            <a:ext cx="140414" cy="24061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9474695" y="612316"/>
            <a:ext cx="0" cy="236854"/>
          </a:xfrm>
          <a:custGeom>
            <a:avLst/>
            <a:gdLst/>
            <a:ahLst/>
            <a:cxnLst/>
            <a:rect l="l" t="t" r="r" b="b"/>
            <a:pathLst>
              <a:path h="236855">
                <a:moveTo>
                  <a:pt x="0" y="0"/>
                </a:moveTo>
                <a:lnTo>
                  <a:pt x="0" y="236589"/>
                </a:lnTo>
              </a:path>
            </a:pathLst>
          </a:custGeom>
          <a:ln w="331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843217" y="832320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5">
                <a:moveTo>
                  <a:pt x="0" y="0"/>
                </a:moveTo>
                <a:lnTo>
                  <a:pt x="205082" y="0"/>
                </a:lnTo>
              </a:path>
            </a:pathLst>
          </a:custGeom>
          <a:ln w="33171">
            <a:solidFill>
              <a:srgbClr val="F591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A5F94CF6-B446-404B-AF40-08BCD6E5F36D}"/>
              </a:ext>
            </a:extLst>
          </p:cNvPr>
          <p:cNvSpPr txBox="1"/>
          <p:nvPr/>
        </p:nvSpPr>
        <p:spPr>
          <a:xfrm>
            <a:off x="450850" y="10596200"/>
            <a:ext cx="4298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www.abraji.org.br/projetos/tim-lopes</a:t>
            </a:r>
            <a:endParaRPr lang="pt-BR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Imagem 44">
            <a:hlinkClick r:id="rId11"/>
            <a:extLst>
              <a:ext uri="{FF2B5EF4-FFF2-40B4-BE49-F238E27FC236}">
                <a16:creationId xmlns:a16="http://schemas.microsoft.com/office/drawing/2014/main" id="{042683A9-DCB2-4BEF-88DB-8DEAA25A33D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18" y="650863"/>
            <a:ext cx="3568477" cy="20793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5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ACA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hlinkClick r:id="rId2"/>
          </p:cNvPr>
          <p:cNvSpPr/>
          <p:nvPr/>
        </p:nvSpPr>
        <p:spPr>
          <a:xfrm>
            <a:off x="1006358" y="2903319"/>
            <a:ext cx="6665512" cy="38023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6356" y="2903323"/>
            <a:ext cx="6665595" cy="3802379"/>
          </a:xfrm>
          <a:custGeom>
            <a:avLst/>
            <a:gdLst/>
            <a:ahLst/>
            <a:cxnLst/>
            <a:rect l="l" t="t" r="r" b="b"/>
            <a:pathLst>
              <a:path w="6665595" h="3802379">
                <a:moveTo>
                  <a:pt x="0" y="3802313"/>
                </a:moveTo>
                <a:lnTo>
                  <a:pt x="6665514" y="3802313"/>
                </a:lnTo>
                <a:lnTo>
                  <a:pt x="6665514" y="0"/>
                </a:lnTo>
                <a:lnTo>
                  <a:pt x="0" y="0"/>
                </a:lnTo>
                <a:lnTo>
                  <a:pt x="0" y="3802313"/>
                </a:lnTo>
                <a:close/>
              </a:path>
            </a:pathLst>
          </a:custGeom>
          <a:ln w="178088">
            <a:solidFill>
              <a:srgbClr val="FF57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hlinkClick r:id="rId2"/>
          </p:cNvPr>
          <p:cNvSpPr/>
          <p:nvPr/>
        </p:nvSpPr>
        <p:spPr>
          <a:xfrm>
            <a:off x="2482175" y="6340468"/>
            <a:ext cx="5814514" cy="33168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82165" y="6340475"/>
            <a:ext cx="5814695" cy="3317240"/>
          </a:xfrm>
          <a:custGeom>
            <a:avLst/>
            <a:gdLst/>
            <a:ahLst/>
            <a:cxnLst/>
            <a:rect l="l" t="t" r="r" b="b"/>
            <a:pathLst>
              <a:path w="5814695" h="3317240">
                <a:moveTo>
                  <a:pt x="0" y="3316862"/>
                </a:moveTo>
                <a:lnTo>
                  <a:pt x="5814514" y="3316862"/>
                </a:lnTo>
                <a:lnTo>
                  <a:pt x="5814514" y="0"/>
                </a:lnTo>
                <a:lnTo>
                  <a:pt x="0" y="0"/>
                </a:lnTo>
                <a:lnTo>
                  <a:pt x="0" y="3316862"/>
                </a:lnTo>
                <a:close/>
              </a:path>
            </a:pathLst>
          </a:custGeom>
          <a:ln w="178088">
            <a:solidFill>
              <a:srgbClr val="FF57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188488" y="2508082"/>
            <a:ext cx="10286208" cy="813440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88315">
              <a:lnSpc>
                <a:spcPct val="141400"/>
              </a:lnSpc>
              <a:spcBef>
                <a:spcPts val="95"/>
              </a:spcBef>
            </a:pPr>
            <a:r>
              <a:rPr sz="3400" b="1" spc="5" dirty="0">
                <a:solidFill>
                  <a:srgbClr val="5A1846"/>
                </a:solidFill>
                <a:latin typeface="Arial"/>
                <a:cs typeface="Arial"/>
              </a:rPr>
              <a:t>›› </a:t>
            </a:r>
            <a:r>
              <a:rPr sz="3500" b="1" spc="20" dirty="0">
                <a:solidFill>
                  <a:srgbClr val="5A1846"/>
                </a:solidFill>
                <a:latin typeface="Arial"/>
                <a:cs typeface="Arial"/>
              </a:rPr>
              <a:t>O </a:t>
            </a:r>
            <a:r>
              <a:rPr sz="3500" b="1" spc="10" dirty="0">
                <a:solidFill>
                  <a:srgbClr val="5A1846"/>
                </a:solidFill>
                <a:latin typeface="Arial"/>
                <a:cs typeface="Arial"/>
              </a:rPr>
              <a:t>projeto </a:t>
            </a:r>
            <a:r>
              <a:rPr sz="3500" b="1" spc="15" dirty="0">
                <a:solidFill>
                  <a:srgbClr val="5A1846"/>
                </a:solidFill>
                <a:latin typeface="Arial"/>
                <a:cs typeface="Arial"/>
              </a:rPr>
              <a:t>é </a:t>
            </a:r>
            <a:r>
              <a:rPr sz="3500" b="1" spc="20" dirty="0">
                <a:solidFill>
                  <a:srgbClr val="5A1846"/>
                </a:solidFill>
                <a:latin typeface="Arial"/>
                <a:cs typeface="Arial"/>
              </a:rPr>
              <a:t>uma </a:t>
            </a:r>
            <a:r>
              <a:rPr sz="3500" b="1" spc="10" dirty="0">
                <a:solidFill>
                  <a:srgbClr val="5A1846"/>
                </a:solidFill>
                <a:latin typeface="Arial"/>
                <a:cs typeface="Arial"/>
              </a:rPr>
              <a:t>reação </a:t>
            </a:r>
            <a:r>
              <a:rPr sz="3500" b="1" spc="15" dirty="0">
                <a:solidFill>
                  <a:srgbClr val="5A1846"/>
                </a:solidFill>
                <a:latin typeface="Arial"/>
                <a:cs typeface="Arial"/>
              </a:rPr>
              <a:t>da </a:t>
            </a:r>
            <a:r>
              <a:rPr sz="3500" b="1" spc="10" dirty="0">
                <a:solidFill>
                  <a:srgbClr val="5A1846"/>
                </a:solidFill>
                <a:latin typeface="Arial"/>
                <a:cs typeface="Arial"/>
              </a:rPr>
              <a:t>Abraji </a:t>
            </a:r>
            <a:r>
              <a:rPr sz="3500" b="1" spc="15" dirty="0">
                <a:solidFill>
                  <a:srgbClr val="5A1846"/>
                </a:solidFill>
                <a:latin typeface="Arial"/>
                <a:cs typeface="Arial"/>
              </a:rPr>
              <a:t>à </a:t>
            </a:r>
            <a:r>
              <a:rPr sz="3500" b="1" spc="15" dirty="0" err="1">
                <a:solidFill>
                  <a:srgbClr val="5A1846"/>
                </a:solidFill>
                <a:latin typeface="Arial"/>
                <a:cs typeface="Arial"/>
              </a:rPr>
              <a:t>percepção</a:t>
            </a:r>
            <a:r>
              <a:rPr sz="3500" b="1" spc="15" dirty="0">
                <a:solidFill>
                  <a:srgbClr val="5A1846"/>
                </a:solidFill>
                <a:latin typeface="Arial"/>
                <a:cs typeface="Arial"/>
              </a:rPr>
              <a:t> de que houve </a:t>
            </a:r>
            <a:r>
              <a:rPr sz="3500" b="1" spc="10" dirty="0">
                <a:solidFill>
                  <a:srgbClr val="5A1846"/>
                </a:solidFill>
                <a:latin typeface="Arial"/>
                <a:cs typeface="Arial"/>
              </a:rPr>
              <a:t>aumento </a:t>
            </a:r>
            <a:r>
              <a:rPr sz="3500" b="1" spc="15" dirty="0">
                <a:solidFill>
                  <a:srgbClr val="5A1846"/>
                </a:solidFill>
                <a:latin typeface="Arial"/>
                <a:cs typeface="Arial"/>
              </a:rPr>
              <a:t>de </a:t>
            </a:r>
            <a:r>
              <a:rPr sz="3500" b="1" spc="15" dirty="0">
                <a:solidFill>
                  <a:srgbClr val="FF0000"/>
                </a:solidFill>
                <a:latin typeface="Arial"/>
                <a:cs typeface="Arial"/>
              </a:rPr>
              <a:t>pedidos de </a:t>
            </a:r>
            <a:r>
              <a:rPr sz="3500" b="1" spc="10" dirty="0">
                <a:solidFill>
                  <a:srgbClr val="FF0000"/>
                </a:solidFill>
                <a:latin typeface="Arial"/>
                <a:cs typeface="Arial"/>
              </a:rPr>
              <a:t>re</a:t>
            </a:r>
            <a:r>
              <a:rPr lang="pt-BR" sz="3500" b="1" spc="10" dirty="0">
                <a:solidFill>
                  <a:srgbClr val="FF0000"/>
                </a:solidFill>
                <a:latin typeface="Arial"/>
                <a:cs typeface="Arial"/>
              </a:rPr>
              <a:t>tirada</a:t>
            </a:r>
            <a:r>
              <a:rPr sz="3500" b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500" b="1" spc="15" dirty="0">
                <a:solidFill>
                  <a:srgbClr val="FF0000"/>
                </a:solidFill>
                <a:latin typeface="Arial"/>
                <a:cs typeface="Arial"/>
              </a:rPr>
              <a:t>de </a:t>
            </a:r>
            <a:r>
              <a:rPr sz="3500" b="1" spc="10" dirty="0">
                <a:solidFill>
                  <a:srgbClr val="FF0000"/>
                </a:solidFill>
                <a:latin typeface="Arial"/>
                <a:cs typeface="Arial"/>
              </a:rPr>
              <a:t>conteúdo</a:t>
            </a:r>
            <a:r>
              <a:rPr sz="3500" b="1" spc="10" dirty="0">
                <a:solidFill>
                  <a:srgbClr val="5A1846"/>
                </a:solidFill>
                <a:latin typeface="Arial"/>
                <a:cs typeface="Arial"/>
              </a:rPr>
              <a:t> </a:t>
            </a:r>
            <a:r>
              <a:rPr sz="3500" b="1" spc="15" dirty="0">
                <a:solidFill>
                  <a:srgbClr val="5A1846"/>
                </a:solidFill>
                <a:latin typeface="Arial"/>
                <a:cs typeface="Arial"/>
              </a:rPr>
              <a:t>por partidos e </a:t>
            </a:r>
            <a:r>
              <a:rPr sz="3500" b="1" spc="10" dirty="0">
                <a:solidFill>
                  <a:srgbClr val="5A1846"/>
                </a:solidFill>
                <a:latin typeface="Arial"/>
                <a:cs typeface="Arial"/>
              </a:rPr>
              <a:t>políticos, </a:t>
            </a:r>
            <a:r>
              <a:rPr sz="3500" b="1" spc="15" dirty="0">
                <a:solidFill>
                  <a:srgbClr val="5A1846"/>
                </a:solidFill>
                <a:latin typeface="Arial"/>
                <a:cs typeface="Arial"/>
              </a:rPr>
              <a:t>durante </a:t>
            </a:r>
            <a:r>
              <a:rPr sz="3500" b="1" spc="10" dirty="0">
                <a:solidFill>
                  <a:srgbClr val="5A1846"/>
                </a:solidFill>
                <a:latin typeface="Arial"/>
                <a:cs typeface="Arial"/>
              </a:rPr>
              <a:t>as </a:t>
            </a:r>
            <a:r>
              <a:rPr sz="3500" b="1" spc="10" dirty="0" err="1">
                <a:solidFill>
                  <a:srgbClr val="5A1846"/>
                </a:solidFill>
                <a:latin typeface="Arial"/>
                <a:cs typeface="Arial"/>
              </a:rPr>
              <a:t>eleições</a:t>
            </a:r>
            <a:r>
              <a:rPr sz="3500" b="1" spc="10" dirty="0">
                <a:solidFill>
                  <a:srgbClr val="5A1846"/>
                </a:solidFill>
                <a:latin typeface="Arial"/>
                <a:cs typeface="Arial"/>
              </a:rPr>
              <a:t> </a:t>
            </a:r>
            <a:r>
              <a:rPr sz="3500" b="1" spc="15" dirty="0">
                <a:solidFill>
                  <a:srgbClr val="5A1846"/>
                </a:solidFill>
                <a:latin typeface="Arial"/>
                <a:cs typeface="Arial"/>
              </a:rPr>
              <a:t>de</a:t>
            </a:r>
            <a:r>
              <a:rPr sz="3500" b="1" dirty="0">
                <a:solidFill>
                  <a:srgbClr val="5A1846"/>
                </a:solidFill>
                <a:latin typeface="Arial"/>
                <a:cs typeface="Arial"/>
              </a:rPr>
              <a:t> </a:t>
            </a:r>
            <a:r>
              <a:rPr sz="3500" b="1" spc="10" dirty="0">
                <a:solidFill>
                  <a:srgbClr val="5A1846"/>
                </a:solidFill>
                <a:latin typeface="Arial"/>
                <a:cs typeface="Arial"/>
              </a:rPr>
              <a:t>2014;</a:t>
            </a:r>
            <a:endParaRPr sz="3500" dirty="0">
              <a:latin typeface="Arial"/>
              <a:cs typeface="Arial"/>
            </a:endParaRPr>
          </a:p>
          <a:p>
            <a:pPr marL="12700" marR="5080">
              <a:lnSpc>
                <a:spcPct val="141400"/>
              </a:lnSpc>
              <a:spcBef>
                <a:spcPts val="2430"/>
              </a:spcBef>
            </a:pPr>
            <a:r>
              <a:rPr sz="3500" b="1" spc="5" dirty="0">
                <a:solidFill>
                  <a:srgbClr val="5A1846"/>
                </a:solidFill>
                <a:latin typeface="Arial"/>
                <a:cs typeface="Arial"/>
              </a:rPr>
              <a:t>›› </a:t>
            </a:r>
            <a:r>
              <a:rPr lang="pt-BR" sz="3500" b="1" spc="15" dirty="0">
                <a:solidFill>
                  <a:srgbClr val="5A1846"/>
                </a:solidFill>
                <a:latin typeface="Arial"/>
                <a:cs typeface="Arial"/>
              </a:rPr>
              <a:t>Após </a:t>
            </a:r>
            <a:r>
              <a:rPr sz="3500" b="1" spc="15" dirty="0">
                <a:solidFill>
                  <a:srgbClr val="5A1846"/>
                </a:solidFill>
                <a:latin typeface="Arial"/>
                <a:cs typeface="Arial"/>
              </a:rPr>
              <a:t>mud</a:t>
            </a:r>
            <a:r>
              <a:rPr lang="pt-BR" sz="3500" b="1" spc="15" dirty="0">
                <a:solidFill>
                  <a:srgbClr val="5A1846"/>
                </a:solidFill>
                <a:latin typeface="Arial"/>
                <a:cs typeface="Arial"/>
              </a:rPr>
              <a:t>ar</a:t>
            </a:r>
            <a:r>
              <a:rPr sz="3500" b="1" spc="15" dirty="0">
                <a:solidFill>
                  <a:srgbClr val="5A1846"/>
                </a:solidFill>
                <a:latin typeface="Arial"/>
                <a:cs typeface="Arial"/>
              </a:rPr>
              <a:t> de </a:t>
            </a:r>
            <a:r>
              <a:rPr sz="3500" b="1" spc="20" dirty="0">
                <a:solidFill>
                  <a:srgbClr val="5A1846"/>
                </a:solidFill>
                <a:latin typeface="Arial"/>
                <a:cs typeface="Arial"/>
              </a:rPr>
              <a:t>nome </a:t>
            </a:r>
            <a:r>
              <a:rPr sz="3500" b="1" spc="15" dirty="0" err="1">
                <a:solidFill>
                  <a:srgbClr val="5A1846"/>
                </a:solidFill>
                <a:latin typeface="Arial"/>
                <a:cs typeface="Arial"/>
              </a:rPr>
              <a:t>em</a:t>
            </a:r>
            <a:r>
              <a:rPr sz="3500" b="1" spc="15" dirty="0">
                <a:solidFill>
                  <a:srgbClr val="5A1846"/>
                </a:solidFill>
                <a:latin typeface="Arial"/>
                <a:cs typeface="Arial"/>
              </a:rPr>
              <a:t> </a:t>
            </a:r>
            <a:r>
              <a:rPr sz="3500" b="1" spc="10" dirty="0">
                <a:solidFill>
                  <a:srgbClr val="5A1846"/>
                </a:solidFill>
                <a:latin typeface="Arial"/>
                <a:cs typeface="Arial"/>
              </a:rPr>
              <a:t>2015</a:t>
            </a:r>
            <a:r>
              <a:rPr lang="pt-BR" sz="3500" b="1" spc="10" dirty="0">
                <a:solidFill>
                  <a:srgbClr val="5A1846"/>
                </a:solidFill>
                <a:latin typeface="Arial"/>
                <a:cs typeface="Arial"/>
              </a:rPr>
              <a:t>, o </a:t>
            </a:r>
            <a:r>
              <a:rPr lang="pt-BR" sz="3500" b="1" spc="10" dirty="0" err="1">
                <a:solidFill>
                  <a:srgbClr val="5A1846"/>
                </a:solidFill>
                <a:latin typeface="Arial"/>
                <a:cs typeface="Arial"/>
              </a:rPr>
              <a:t>Ctrl</a:t>
            </a:r>
            <a:r>
              <a:rPr lang="pt-BR" sz="3500" b="1" spc="10" dirty="0">
                <a:solidFill>
                  <a:srgbClr val="5A1846"/>
                </a:solidFill>
                <a:latin typeface="Arial"/>
                <a:cs typeface="Arial"/>
              </a:rPr>
              <a:t>-X </a:t>
            </a:r>
            <a:r>
              <a:rPr sz="3500" b="1" spc="15" dirty="0" err="1">
                <a:solidFill>
                  <a:srgbClr val="5A1846"/>
                </a:solidFill>
                <a:latin typeface="Arial"/>
                <a:cs typeface="Arial"/>
              </a:rPr>
              <a:t>passou</a:t>
            </a:r>
            <a:r>
              <a:rPr sz="3500" b="1" spc="15" dirty="0">
                <a:solidFill>
                  <a:srgbClr val="5A1846"/>
                </a:solidFill>
                <a:latin typeface="Arial"/>
                <a:cs typeface="Arial"/>
              </a:rPr>
              <a:t> a </a:t>
            </a:r>
            <a:r>
              <a:rPr sz="3500" b="1" spc="-10" dirty="0">
                <a:solidFill>
                  <a:srgbClr val="5A1846"/>
                </a:solidFill>
                <a:latin typeface="Arial"/>
                <a:cs typeface="Arial"/>
              </a:rPr>
              <a:t>abranger, </a:t>
            </a:r>
            <a:r>
              <a:rPr sz="3500" b="1" spc="10" dirty="0" err="1">
                <a:solidFill>
                  <a:srgbClr val="5A1846"/>
                </a:solidFill>
                <a:latin typeface="Arial"/>
                <a:cs typeface="Arial"/>
              </a:rPr>
              <a:t>além</a:t>
            </a:r>
            <a:r>
              <a:rPr sz="3500" b="1" spc="10" dirty="0">
                <a:solidFill>
                  <a:srgbClr val="5A1846"/>
                </a:solidFill>
                <a:latin typeface="Arial"/>
                <a:cs typeface="Arial"/>
              </a:rPr>
              <a:t> </a:t>
            </a:r>
            <a:r>
              <a:rPr sz="3500" b="1" spc="15" dirty="0">
                <a:solidFill>
                  <a:srgbClr val="5A1846"/>
                </a:solidFill>
                <a:latin typeface="Arial"/>
                <a:cs typeface="Arial"/>
              </a:rPr>
              <a:t>da </a:t>
            </a:r>
            <a:r>
              <a:rPr sz="3500" b="1" spc="10" dirty="0">
                <a:solidFill>
                  <a:srgbClr val="FF0000"/>
                </a:solidFill>
                <a:latin typeface="Arial"/>
                <a:cs typeface="Arial"/>
              </a:rPr>
              <a:t>Justiça Eleitoral</a:t>
            </a:r>
            <a:r>
              <a:rPr sz="3500" b="1" spc="10" dirty="0">
                <a:solidFill>
                  <a:srgbClr val="5A1846"/>
                </a:solidFill>
                <a:latin typeface="Arial"/>
                <a:cs typeface="Arial"/>
              </a:rPr>
              <a:t>, </a:t>
            </a:r>
            <a:r>
              <a:rPr sz="3500" b="1" spc="15" dirty="0">
                <a:solidFill>
                  <a:srgbClr val="5A1846"/>
                </a:solidFill>
                <a:latin typeface="Arial"/>
                <a:cs typeface="Arial"/>
              </a:rPr>
              <a:t>os processos da </a:t>
            </a:r>
            <a:r>
              <a:rPr sz="3500" b="1" spc="10" dirty="0">
                <a:solidFill>
                  <a:srgbClr val="FF0000"/>
                </a:solidFill>
                <a:latin typeface="Arial"/>
                <a:cs typeface="Arial"/>
              </a:rPr>
              <a:t>Justiça</a:t>
            </a:r>
            <a:r>
              <a:rPr sz="3500" b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500" b="1" spc="10" dirty="0">
                <a:solidFill>
                  <a:srgbClr val="FF0000"/>
                </a:solidFill>
                <a:latin typeface="Arial"/>
                <a:cs typeface="Arial"/>
              </a:rPr>
              <a:t>comum</a:t>
            </a:r>
            <a:r>
              <a:rPr sz="3500" b="1" spc="10" dirty="0">
                <a:solidFill>
                  <a:srgbClr val="5A1846"/>
                </a:solidFill>
                <a:latin typeface="Arial"/>
                <a:cs typeface="Arial"/>
              </a:rPr>
              <a:t>;</a:t>
            </a:r>
            <a:endParaRPr sz="3500" dirty="0">
              <a:latin typeface="Arial"/>
              <a:cs typeface="Arial"/>
            </a:endParaRPr>
          </a:p>
          <a:p>
            <a:pPr marL="12700" marR="437515">
              <a:lnSpc>
                <a:spcPct val="141400"/>
              </a:lnSpc>
              <a:spcBef>
                <a:spcPts val="2430"/>
              </a:spcBef>
            </a:pPr>
            <a:r>
              <a:rPr sz="3500" b="1" spc="5" dirty="0">
                <a:solidFill>
                  <a:srgbClr val="5A1846"/>
                </a:solidFill>
                <a:latin typeface="Arial"/>
                <a:cs typeface="Arial"/>
              </a:rPr>
              <a:t>›› </a:t>
            </a:r>
            <a:r>
              <a:rPr lang="pt-BR" sz="3500" b="1" spc="5" dirty="0">
                <a:solidFill>
                  <a:srgbClr val="5A1846"/>
                </a:solidFill>
                <a:latin typeface="Arial"/>
                <a:cs typeface="Arial"/>
              </a:rPr>
              <a:t>Financiado pelo Google até 2018, o </a:t>
            </a:r>
            <a:r>
              <a:rPr sz="3500" b="1" spc="10" dirty="0" err="1">
                <a:solidFill>
                  <a:srgbClr val="5A1846"/>
                </a:solidFill>
                <a:latin typeface="Arial"/>
                <a:cs typeface="Arial"/>
              </a:rPr>
              <a:t>acesso</a:t>
            </a:r>
            <a:r>
              <a:rPr sz="3500" b="1" spc="10" dirty="0">
                <a:solidFill>
                  <a:srgbClr val="5A1846"/>
                </a:solidFill>
                <a:latin typeface="Arial"/>
                <a:cs typeface="Arial"/>
              </a:rPr>
              <a:t> às </a:t>
            </a:r>
            <a:r>
              <a:rPr sz="3500" b="1" spc="15" dirty="0">
                <a:solidFill>
                  <a:srgbClr val="5A1846"/>
                </a:solidFill>
                <a:latin typeface="Arial"/>
                <a:cs typeface="Arial"/>
              </a:rPr>
              <a:t>informações é </a:t>
            </a:r>
            <a:r>
              <a:rPr sz="3500" b="1" spc="15" dirty="0">
                <a:solidFill>
                  <a:srgbClr val="FF0000"/>
                </a:solidFill>
                <a:latin typeface="Arial"/>
                <a:cs typeface="Arial"/>
              </a:rPr>
              <a:t>online</a:t>
            </a:r>
            <a:r>
              <a:rPr sz="3500" b="1" spc="15" dirty="0">
                <a:solidFill>
                  <a:srgbClr val="5A1846"/>
                </a:solidFill>
                <a:latin typeface="Arial"/>
                <a:cs typeface="Arial"/>
              </a:rPr>
              <a:t> e é</a:t>
            </a:r>
            <a:r>
              <a:rPr sz="3500" b="1" spc="-85" dirty="0">
                <a:solidFill>
                  <a:srgbClr val="5A1846"/>
                </a:solidFill>
                <a:latin typeface="Arial"/>
                <a:cs typeface="Arial"/>
              </a:rPr>
              <a:t> </a:t>
            </a:r>
            <a:r>
              <a:rPr sz="3500" b="1" spc="15" dirty="0" err="1">
                <a:solidFill>
                  <a:srgbClr val="5A1846"/>
                </a:solidFill>
                <a:latin typeface="Arial"/>
                <a:cs typeface="Arial"/>
              </a:rPr>
              <a:t>possível</a:t>
            </a:r>
            <a:r>
              <a:rPr sz="3500" b="1" spc="15" dirty="0">
                <a:solidFill>
                  <a:srgbClr val="5A1846"/>
                </a:solidFill>
                <a:latin typeface="Arial"/>
                <a:cs typeface="Arial"/>
              </a:rPr>
              <a:t> </a:t>
            </a:r>
            <a:r>
              <a:rPr sz="3500" b="1" spc="10" dirty="0" err="1">
                <a:solidFill>
                  <a:srgbClr val="5A1846"/>
                </a:solidFill>
                <a:latin typeface="Arial"/>
                <a:cs typeface="Arial"/>
              </a:rPr>
              <a:t>fazer</a:t>
            </a:r>
            <a:r>
              <a:rPr sz="3500" b="1" spc="10" dirty="0">
                <a:solidFill>
                  <a:srgbClr val="5A1846"/>
                </a:solidFill>
                <a:latin typeface="Arial"/>
                <a:cs typeface="Arial"/>
              </a:rPr>
              <a:t> </a:t>
            </a:r>
            <a:r>
              <a:rPr sz="3500" b="1" spc="15" dirty="0">
                <a:solidFill>
                  <a:srgbClr val="FF0000"/>
                </a:solidFill>
                <a:latin typeface="Arial"/>
                <a:cs typeface="Arial"/>
              </a:rPr>
              <a:t>download</a:t>
            </a:r>
            <a:r>
              <a:rPr sz="3500" b="1" spc="15" dirty="0">
                <a:solidFill>
                  <a:srgbClr val="5A1846"/>
                </a:solidFill>
                <a:latin typeface="Arial"/>
                <a:cs typeface="Arial"/>
              </a:rPr>
              <a:t> do</a:t>
            </a:r>
            <a:r>
              <a:rPr sz="3500" b="1" spc="-25" dirty="0">
                <a:solidFill>
                  <a:srgbClr val="5A1846"/>
                </a:solidFill>
                <a:latin typeface="Arial"/>
                <a:cs typeface="Arial"/>
              </a:rPr>
              <a:t> </a:t>
            </a:r>
            <a:r>
              <a:rPr sz="3500" b="1" spc="10" dirty="0" err="1">
                <a:solidFill>
                  <a:srgbClr val="5A1846"/>
                </a:solidFill>
                <a:latin typeface="Arial"/>
                <a:cs typeface="Arial"/>
              </a:rPr>
              <a:t>conteúdo</a:t>
            </a:r>
            <a:r>
              <a:rPr lang="pt-BR" sz="3500" dirty="0">
                <a:latin typeface="Arial"/>
                <a:cs typeface="Arial"/>
              </a:rPr>
              <a:t> </a:t>
            </a:r>
            <a:r>
              <a:rPr sz="3500" b="1" spc="15" dirty="0" err="1">
                <a:solidFill>
                  <a:srgbClr val="5A1846"/>
                </a:solidFill>
                <a:latin typeface="Arial"/>
                <a:cs typeface="Arial"/>
              </a:rPr>
              <a:t>em</a:t>
            </a:r>
            <a:r>
              <a:rPr sz="3500" b="1" dirty="0">
                <a:solidFill>
                  <a:srgbClr val="5A1846"/>
                </a:solidFill>
                <a:latin typeface="Arial"/>
                <a:cs typeface="Arial"/>
              </a:rPr>
              <a:t> </a:t>
            </a:r>
            <a:r>
              <a:rPr sz="3500" b="1" spc="10" dirty="0">
                <a:solidFill>
                  <a:srgbClr val="5A1846"/>
                </a:solidFill>
                <a:latin typeface="Arial"/>
                <a:cs typeface="Arial"/>
              </a:rPr>
              <a:t>planilhas.</a:t>
            </a:r>
            <a:endParaRPr sz="35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897791" y="612313"/>
            <a:ext cx="205093" cy="2365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238272" y="612314"/>
            <a:ext cx="160853" cy="2365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551276" y="612316"/>
            <a:ext cx="171240" cy="2365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843217" y="532569"/>
            <a:ext cx="205082" cy="2365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155495" y="612312"/>
            <a:ext cx="140414" cy="24061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474695" y="612316"/>
            <a:ext cx="0" cy="236854"/>
          </a:xfrm>
          <a:custGeom>
            <a:avLst/>
            <a:gdLst/>
            <a:ahLst/>
            <a:cxnLst/>
            <a:rect l="l" t="t" r="r" b="b"/>
            <a:pathLst>
              <a:path h="236855">
                <a:moveTo>
                  <a:pt x="0" y="0"/>
                </a:moveTo>
                <a:lnTo>
                  <a:pt x="0" y="236589"/>
                </a:lnTo>
              </a:path>
            </a:pathLst>
          </a:custGeom>
          <a:ln w="331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843217" y="832320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5">
                <a:moveTo>
                  <a:pt x="0" y="0"/>
                </a:moveTo>
                <a:lnTo>
                  <a:pt x="205082" y="0"/>
                </a:lnTo>
              </a:path>
            </a:pathLst>
          </a:custGeom>
          <a:ln w="33171">
            <a:solidFill>
              <a:srgbClr val="F591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Imagem 25">
            <a:hlinkClick r:id="rId2"/>
            <a:extLst>
              <a:ext uri="{FF2B5EF4-FFF2-40B4-BE49-F238E27FC236}">
                <a16:creationId xmlns:a16="http://schemas.microsoft.com/office/drawing/2014/main" id="{2AA5B89E-F5DB-4C93-9CD5-1694080E3E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866" y="751252"/>
            <a:ext cx="5104367" cy="587073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097CEE0F-8FBB-4853-A684-140E98DF7FF4}"/>
              </a:ext>
            </a:extLst>
          </p:cNvPr>
          <p:cNvSpPr txBox="1"/>
          <p:nvPr/>
        </p:nvSpPr>
        <p:spPr>
          <a:xfrm>
            <a:off x="6403350" y="9893023"/>
            <a:ext cx="4298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www.ctrlx.org.br</a:t>
            </a:r>
            <a:endParaRPr lang="pt-BR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ACA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897791" y="612313"/>
            <a:ext cx="205093" cy="2365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238272" y="612314"/>
            <a:ext cx="160853" cy="2365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551276" y="612316"/>
            <a:ext cx="171240" cy="2365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843217" y="532569"/>
            <a:ext cx="205082" cy="2365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155495" y="612312"/>
            <a:ext cx="140414" cy="2406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474695" y="612316"/>
            <a:ext cx="0" cy="236854"/>
          </a:xfrm>
          <a:custGeom>
            <a:avLst/>
            <a:gdLst/>
            <a:ahLst/>
            <a:cxnLst/>
            <a:rect l="l" t="t" r="r" b="b"/>
            <a:pathLst>
              <a:path h="236855">
                <a:moveTo>
                  <a:pt x="0" y="0"/>
                </a:moveTo>
                <a:lnTo>
                  <a:pt x="0" y="236589"/>
                </a:lnTo>
              </a:path>
            </a:pathLst>
          </a:custGeom>
          <a:ln w="331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843217" y="832320"/>
            <a:ext cx="205104" cy="0"/>
          </a:xfrm>
          <a:custGeom>
            <a:avLst/>
            <a:gdLst/>
            <a:ahLst/>
            <a:cxnLst/>
            <a:rect l="l" t="t" r="r" b="b"/>
            <a:pathLst>
              <a:path w="205105">
                <a:moveTo>
                  <a:pt x="0" y="0"/>
                </a:moveTo>
                <a:lnTo>
                  <a:pt x="205082" y="0"/>
                </a:lnTo>
              </a:path>
            </a:pathLst>
          </a:custGeom>
          <a:ln w="33171">
            <a:solidFill>
              <a:srgbClr val="F591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0007190" y="3784601"/>
            <a:ext cx="9673259" cy="53898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41200"/>
              </a:lnSpc>
              <a:spcBef>
                <a:spcPts val="95"/>
              </a:spcBef>
            </a:pPr>
            <a:r>
              <a:rPr sz="3600" b="1" spc="-15" dirty="0">
                <a:solidFill>
                  <a:srgbClr val="5A1846"/>
                </a:solidFill>
                <a:latin typeface="Arial"/>
                <a:cs typeface="Arial"/>
              </a:rPr>
              <a:t>›› </a:t>
            </a:r>
            <a:r>
              <a:rPr sz="3600" b="1" spc="-20" dirty="0">
                <a:solidFill>
                  <a:srgbClr val="5A1846"/>
                </a:solidFill>
                <a:latin typeface="Arial"/>
                <a:cs typeface="Arial"/>
              </a:rPr>
              <a:t>Coordenado pela </a:t>
            </a:r>
            <a:r>
              <a:rPr sz="3600" b="1" spc="-25" dirty="0">
                <a:solidFill>
                  <a:srgbClr val="5A1846"/>
                </a:solidFill>
                <a:latin typeface="Arial"/>
                <a:cs typeface="Arial"/>
              </a:rPr>
              <a:t>Abraji </a:t>
            </a:r>
            <a:r>
              <a:rPr sz="3600" b="1" spc="15" dirty="0">
                <a:solidFill>
                  <a:srgbClr val="5A1846"/>
                </a:solidFill>
                <a:latin typeface="Arial"/>
                <a:cs typeface="Arial"/>
              </a:rPr>
              <a:t>a </a:t>
            </a:r>
            <a:r>
              <a:rPr sz="3600" b="1" spc="-25" dirty="0">
                <a:solidFill>
                  <a:srgbClr val="5A1846"/>
                </a:solidFill>
                <a:latin typeface="Arial"/>
                <a:cs typeface="Arial"/>
              </a:rPr>
              <a:t>partir </a:t>
            </a:r>
            <a:r>
              <a:rPr sz="3600" b="1" spc="-5" dirty="0">
                <a:solidFill>
                  <a:srgbClr val="5A1846"/>
                </a:solidFill>
                <a:latin typeface="Arial"/>
                <a:cs typeface="Arial"/>
              </a:rPr>
              <a:t>de </a:t>
            </a:r>
            <a:r>
              <a:rPr sz="3600" b="1" spc="-25" dirty="0">
                <a:solidFill>
                  <a:srgbClr val="5A1846"/>
                </a:solidFill>
                <a:latin typeface="Arial"/>
                <a:cs typeface="Arial"/>
              </a:rPr>
              <a:t>uma  iniciativa </a:t>
            </a:r>
            <a:r>
              <a:rPr sz="3600" b="1" spc="-5" dirty="0">
                <a:solidFill>
                  <a:srgbClr val="5A1846"/>
                </a:solidFill>
                <a:latin typeface="Arial"/>
                <a:cs typeface="Arial"/>
              </a:rPr>
              <a:t>do </a:t>
            </a:r>
            <a:r>
              <a:rPr sz="3600" b="1" spc="-20" dirty="0">
                <a:solidFill>
                  <a:srgbClr val="5A1846"/>
                </a:solidFill>
                <a:latin typeface="Arial"/>
                <a:cs typeface="Arial"/>
              </a:rPr>
              <a:t>First Draft</a:t>
            </a:r>
            <a:r>
              <a:rPr sz="3600" b="1" spc="-30" dirty="0">
                <a:solidFill>
                  <a:srgbClr val="5A1846"/>
                </a:solidFill>
                <a:latin typeface="Arial"/>
                <a:cs typeface="Arial"/>
              </a:rPr>
              <a:t>,</a:t>
            </a:r>
            <a:r>
              <a:rPr lang="pt-BR" sz="3600" dirty="0">
                <a:latin typeface="Arial"/>
                <a:cs typeface="Arial"/>
              </a:rPr>
              <a:t> </a:t>
            </a:r>
            <a:r>
              <a:rPr sz="3600" b="1" spc="15" dirty="0">
                <a:solidFill>
                  <a:srgbClr val="5A1846"/>
                </a:solidFill>
                <a:latin typeface="Arial"/>
                <a:cs typeface="Arial"/>
              </a:rPr>
              <a:t>o </a:t>
            </a:r>
            <a:r>
              <a:rPr sz="3600" b="1" spc="-20" dirty="0" err="1">
                <a:solidFill>
                  <a:srgbClr val="5A1846"/>
                </a:solidFill>
                <a:latin typeface="Arial"/>
                <a:cs typeface="Arial"/>
              </a:rPr>
              <a:t>Comprova</a:t>
            </a:r>
            <a:r>
              <a:rPr sz="3600" b="1" spc="-20" dirty="0">
                <a:solidFill>
                  <a:srgbClr val="5A1846"/>
                </a:solidFill>
                <a:latin typeface="Arial"/>
                <a:cs typeface="Arial"/>
              </a:rPr>
              <a:t> </a:t>
            </a:r>
            <a:r>
              <a:rPr lang="pt-BR" sz="3600" b="1" spc="15" dirty="0">
                <a:solidFill>
                  <a:srgbClr val="5A1846"/>
                </a:solidFill>
                <a:latin typeface="Arial"/>
                <a:cs typeface="Arial"/>
              </a:rPr>
              <a:t>reuniu </a:t>
            </a:r>
            <a:r>
              <a:rPr sz="3600" b="1" spc="-5" dirty="0">
                <a:solidFill>
                  <a:srgbClr val="FF0000"/>
                </a:solidFill>
                <a:latin typeface="Arial"/>
                <a:cs typeface="Arial"/>
              </a:rPr>
              <a:t>24 </a:t>
            </a:r>
            <a:r>
              <a:rPr sz="3600" b="1" spc="-20" dirty="0">
                <a:solidFill>
                  <a:srgbClr val="FF0000"/>
                </a:solidFill>
                <a:latin typeface="Arial"/>
                <a:cs typeface="Arial"/>
              </a:rPr>
              <a:t>empresas </a:t>
            </a:r>
            <a:r>
              <a:rPr sz="3600" b="1" spc="-5" dirty="0">
                <a:solidFill>
                  <a:srgbClr val="5A1846"/>
                </a:solidFill>
                <a:latin typeface="Arial"/>
                <a:cs typeface="Arial"/>
              </a:rPr>
              <a:t>de </a:t>
            </a:r>
            <a:r>
              <a:rPr sz="3600" b="1" spc="-20" dirty="0" err="1">
                <a:solidFill>
                  <a:srgbClr val="5A1846"/>
                </a:solidFill>
                <a:latin typeface="Arial"/>
                <a:cs typeface="Arial"/>
              </a:rPr>
              <a:t>mídia</a:t>
            </a:r>
            <a:r>
              <a:rPr sz="3600" b="1" spc="-20" dirty="0">
                <a:solidFill>
                  <a:srgbClr val="5A1846"/>
                </a:solidFill>
                <a:latin typeface="Arial"/>
                <a:cs typeface="Arial"/>
              </a:rPr>
              <a:t> </a:t>
            </a:r>
            <a:r>
              <a:rPr sz="3600" b="1" spc="-30" dirty="0">
                <a:solidFill>
                  <a:srgbClr val="5A1846"/>
                </a:solidFill>
                <a:latin typeface="Arial"/>
                <a:cs typeface="Arial"/>
              </a:rPr>
              <a:t>para </a:t>
            </a:r>
            <a:r>
              <a:rPr sz="3600" b="1" spc="-25" dirty="0" err="1">
                <a:solidFill>
                  <a:srgbClr val="5A1846"/>
                </a:solidFill>
                <a:latin typeface="Arial"/>
                <a:cs typeface="Arial"/>
              </a:rPr>
              <a:t>identificar</a:t>
            </a:r>
            <a:r>
              <a:rPr sz="3600" b="1" spc="-25" dirty="0">
                <a:solidFill>
                  <a:srgbClr val="5A1846"/>
                </a:solidFill>
                <a:latin typeface="Arial"/>
                <a:cs typeface="Arial"/>
              </a:rPr>
              <a:t> </a:t>
            </a:r>
            <a:r>
              <a:rPr sz="3600" b="1" spc="15" dirty="0">
                <a:solidFill>
                  <a:srgbClr val="5A1846"/>
                </a:solidFill>
                <a:latin typeface="Arial"/>
                <a:cs typeface="Arial"/>
              </a:rPr>
              <a:t>e </a:t>
            </a:r>
            <a:r>
              <a:rPr sz="3600" b="1" spc="-25" dirty="0">
                <a:solidFill>
                  <a:srgbClr val="5A1846"/>
                </a:solidFill>
                <a:latin typeface="Arial"/>
                <a:cs typeface="Arial"/>
              </a:rPr>
              <a:t>explicar rumores, </a:t>
            </a:r>
            <a:r>
              <a:rPr sz="3600" b="1" spc="-25" dirty="0" err="1">
                <a:solidFill>
                  <a:srgbClr val="FF0000"/>
                </a:solidFill>
                <a:latin typeface="Arial"/>
                <a:cs typeface="Arial"/>
              </a:rPr>
              <a:t>conteúdo</a:t>
            </a:r>
            <a:r>
              <a:rPr sz="3600" b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600" b="1" spc="-25" dirty="0" err="1">
                <a:solidFill>
                  <a:srgbClr val="FF0000"/>
                </a:solidFill>
                <a:latin typeface="Arial"/>
                <a:cs typeface="Arial"/>
              </a:rPr>
              <a:t>forjado</a:t>
            </a:r>
            <a:r>
              <a:rPr sz="3600" b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600" b="1" spc="15" dirty="0">
                <a:solidFill>
                  <a:srgbClr val="5A1846"/>
                </a:solidFill>
                <a:latin typeface="Arial"/>
                <a:cs typeface="Arial"/>
              </a:rPr>
              <a:t>e </a:t>
            </a:r>
            <a:r>
              <a:rPr sz="3600" b="1" spc="-25" dirty="0">
                <a:solidFill>
                  <a:srgbClr val="5A1846"/>
                </a:solidFill>
                <a:latin typeface="Arial"/>
                <a:cs typeface="Arial"/>
              </a:rPr>
              <a:t>táticas </a:t>
            </a:r>
            <a:r>
              <a:rPr sz="3600" b="1" spc="-5" dirty="0">
                <a:solidFill>
                  <a:srgbClr val="5A1846"/>
                </a:solidFill>
                <a:latin typeface="Arial"/>
                <a:cs typeface="Arial"/>
              </a:rPr>
              <a:t>de </a:t>
            </a:r>
            <a:r>
              <a:rPr sz="3600" b="1" spc="-25" dirty="0" err="1">
                <a:solidFill>
                  <a:srgbClr val="5A1846"/>
                </a:solidFill>
                <a:latin typeface="Arial"/>
                <a:cs typeface="Arial"/>
              </a:rPr>
              <a:t>manipulação</a:t>
            </a:r>
            <a:r>
              <a:rPr lang="pt-BR" sz="3600" b="1" spc="-25" dirty="0">
                <a:solidFill>
                  <a:srgbClr val="5A1846"/>
                </a:solidFill>
                <a:latin typeface="Arial"/>
                <a:cs typeface="Arial"/>
              </a:rPr>
              <a:t>,</a:t>
            </a:r>
            <a:r>
              <a:rPr sz="3600" b="1" spc="-25" dirty="0">
                <a:solidFill>
                  <a:srgbClr val="5A1846"/>
                </a:solidFill>
                <a:latin typeface="Arial"/>
                <a:cs typeface="Arial"/>
              </a:rPr>
              <a:t> </a:t>
            </a:r>
            <a:r>
              <a:rPr lang="pt-BR" sz="3600" b="1" spc="-25" dirty="0">
                <a:solidFill>
                  <a:srgbClr val="5A1846"/>
                </a:solidFill>
                <a:latin typeface="Arial"/>
                <a:cs typeface="Arial"/>
              </a:rPr>
              <a:t>nas </a:t>
            </a:r>
            <a:r>
              <a:rPr sz="3600" b="1" spc="-25" dirty="0" err="1">
                <a:solidFill>
                  <a:srgbClr val="5A1846"/>
                </a:solidFill>
                <a:latin typeface="Arial"/>
                <a:cs typeface="Arial"/>
              </a:rPr>
              <a:t>eleições</a:t>
            </a:r>
            <a:r>
              <a:rPr sz="3600" b="1" spc="-25" dirty="0">
                <a:solidFill>
                  <a:srgbClr val="5A1846"/>
                </a:solidFill>
                <a:latin typeface="Arial"/>
                <a:cs typeface="Arial"/>
              </a:rPr>
              <a:t> </a:t>
            </a:r>
            <a:r>
              <a:rPr lang="pt-BR" sz="3600" b="1" spc="-5" dirty="0">
                <a:solidFill>
                  <a:srgbClr val="5A1846"/>
                </a:solidFill>
                <a:latin typeface="Arial"/>
                <a:cs typeface="Arial"/>
              </a:rPr>
              <a:t>de </a:t>
            </a:r>
            <a:r>
              <a:rPr sz="3600" b="1" spc="-30" dirty="0">
                <a:solidFill>
                  <a:srgbClr val="5A1846"/>
                </a:solidFill>
                <a:latin typeface="Arial"/>
                <a:cs typeface="Arial"/>
              </a:rPr>
              <a:t>2018.</a:t>
            </a:r>
            <a:endParaRPr lang="pt-BR" sz="3600" b="1" spc="-30" dirty="0">
              <a:solidFill>
                <a:srgbClr val="5A1846"/>
              </a:solidFill>
              <a:latin typeface="Arial"/>
              <a:cs typeface="Arial"/>
            </a:endParaRPr>
          </a:p>
          <a:p>
            <a:pPr marL="12700" marR="375285">
              <a:lnSpc>
                <a:spcPct val="141200"/>
              </a:lnSpc>
              <a:tabLst>
                <a:tab pos="1973580" algn="l"/>
              </a:tabLst>
            </a:pPr>
            <a:r>
              <a:rPr lang="pt-BR" sz="3600" b="1" spc="-15" dirty="0">
                <a:solidFill>
                  <a:srgbClr val="5A1846"/>
                </a:solidFill>
                <a:latin typeface="Arial"/>
                <a:cs typeface="Arial"/>
              </a:rPr>
              <a:t>›› Está em sua 2ª edição, agora focada na verificação de </a:t>
            </a:r>
            <a:r>
              <a:rPr lang="pt-BR" sz="3600" b="1" spc="-15" dirty="0">
                <a:solidFill>
                  <a:srgbClr val="FF0000"/>
                </a:solidFill>
                <a:latin typeface="Arial"/>
                <a:cs typeface="Arial"/>
              </a:rPr>
              <a:t>políticas públicas</a:t>
            </a:r>
            <a:r>
              <a:rPr lang="pt-BR" sz="3600" b="1" spc="-15" dirty="0">
                <a:solidFill>
                  <a:srgbClr val="5A1846"/>
                </a:solidFill>
                <a:latin typeface="Arial"/>
                <a:cs typeface="Arial"/>
              </a:rPr>
              <a:t>.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96223" y="4179438"/>
            <a:ext cx="8632571" cy="499668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6219" y="4179438"/>
            <a:ext cx="8632825" cy="4996815"/>
          </a:xfrm>
          <a:custGeom>
            <a:avLst/>
            <a:gdLst/>
            <a:ahLst/>
            <a:cxnLst/>
            <a:rect l="l" t="t" r="r" b="b"/>
            <a:pathLst>
              <a:path w="8632825" h="4996815">
                <a:moveTo>
                  <a:pt x="0" y="4996685"/>
                </a:moveTo>
                <a:lnTo>
                  <a:pt x="8632574" y="4996685"/>
                </a:lnTo>
                <a:lnTo>
                  <a:pt x="8632574" y="0"/>
                </a:lnTo>
                <a:lnTo>
                  <a:pt x="0" y="0"/>
                </a:lnTo>
                <a:lnTo>
                  <a:pt x="0" y="4996685"/>
                </a:lnTo>
                <a:close/>
              </a:path>
            </a:pathLst>
          </a:custGeom>
          <a:ln w="165617">
            <a:solidFill>
              <a:srgbClr val="FF57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>
            <a:hlinkClick r:id="rId8"/>
          </p:cNvPr>
          <p:cNvSpPr/>
          <p:nvPr/>
        </p:nvSpPr>
        <p:spPr>
          <a:xfrm>
            <a:off x="645979" y="1335656"/>
            <a:ext cx="5903066" cy="118061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0E4B874-9A6C-4BFA-8E3B-692BBF148F27}"/>
              </a:ext>
            </a:extLst>
          </p:cNvPr>
          <p:cNvSpPr txBox="1"/>
          <p:nvPr/>
        </p:nvSpPr>
        <p:spPr>
          <a:xfrm>
            <a:off x="527050" y="9361325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projetocomprova.com.br</a:t>
            </a:r>
            <a:endParaRPr lang="pt-BR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</TotalTime>
  <Words>725</Words>
  <Application>Microsoft Office PowerPoint</Application>
  <PresentationFormat>Personalizar</PresentationFormat>
  <Paragraphs>69</Paragraphs>
  <Slides>17</Slides>
  <Notes>0</Notes>
  <HiddenSlides>1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17</vt:i4>
      </vt:variant>
    </vt:vector>
  </HeadingPairs>
  <TitlesOfParts>
    <vt:vector size="23" baseType="lpstr">
      <vt:lpstr>Arial</vt:lpstr>
      <vt:lpstr>Calibri</vt:lpstr>
      <vt:lpstr>museo_sans500</vt:lpstr>
      <vt:lpstr>Times New Roman</vt:lpstr>
      <vt:lpstr>Office Theme</vt:lpstr>
      <vt:lpstr>1_Office Theme</vt:lpstr>
      <vt:lpstr>Apresentação do PowerPoint</vt:lpstr>
      <vt:lpstr>›› A Abraji (Associação Brasileira de Jornalismo Investigativo) é uma organização sem fins lucrativos fundada por um grupo de jornalistas interessados em melhorar a qualidade do jornalismo brasileiro;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Cristina</dc:creator>
  <cp:lastModifiedBy>Cristina</cp:lastModifiedBy>
  <cp:revision>45</cp:revision>
  <dcterms:created xsi:type="dcterms:W3CDTF">2019-01-09T15:20:19Z</dcterms:created>
  <dcterms:modified xsi:type="dcterms:W3CDTF">2019-08-30T23:02:41Z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2019-01-09T00:00:00Z</vt:filetime>
  </property>
  <property fmtid="{D5CDD505-2E9C-101B-9397-08002B2CF9AE}" pid="3" name="Creator">
    <vt:lpwstr>Adobe InDesign CC 13.1 (Windows)</vt:lpwstr>
  </property>
  <property fmtid="{D5CDD505-2E9C-101B-9397-08002B2CF9AE}" pid="4" name="LastSaved">
    <vt:filetime>2019-01-09T00:00:00Z</vt:filetime>
  </property>
</Properties>
</file>