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0"/>
  </p:notesMasterIdLst>
  <p:sldIdLst>
    <p:sldId id="256" r:id="rId5"/>
    <p:sldId id="540" r:id="rId6"/>
    <p:sldId id="564" r:id="rId7"/>
    <p:sldId id="573" r:id="rId8"/>
    <p:sldId id="278" r:id="rId9"/>
  </p:sldIdLst>
  <p:sldSz cx="24401463" cy="13716000"/>
  <p:notesSz cx="6858000" cy="9926638"/>
  <p:embeddedFontLst>
    <p:embeddedFont>
      <p:font typeface="CAIXA Std" panose="020B0603020204030204" pitchFamily="34" charset="0"/>
      <p:regular r:id="rId11"/>
      <p:bold r:id="rId12"/>
      <p:italic r:id="rId13"/>
      <p:boldItalic r:id="rId14"/>
    </p:embeddedFont>
    <p:embeddedFont>
      <p:font typeface="CAIXA Std Book" panose="020B0503020204030204" pitchFamily="34" charset="0"/>
      <p:regular r:id="rId15"/>
      <p:italic r:id="rId16"/>
    </p:embeddedFont>
    <p:embeddedFont>
      <p:font typeface="CAIXA Std Light" panose="020B0203020204030204" pitchFamily="34" charset="0"/>
      <p:regular r:id="rId17"/>
      <p:italic r:id="rId18"/>
    </p:embeddedFont>
    <p:embeddedFont>
      <p:font typeface="CAIXA Std SemiBold" panose="020B070302020403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w Cen MT" panose="020B0602020104020603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utuação Fiscal" id="{2288942D-F852-564B-A451-14985C11AF03}">
          <p14:sldIdLst>
            <p14:sldId id="256"/>
            <p14:sldId id="540"/>
            <p14:sldId id="564"/>
            <p14:sldId id="573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9322F6-A8EB-C56E-6FC1-38606C1A9BA1}" name="Uillians Emilio Rodrigues" initials="UER" userId="S::c086942@corp.caixa.gov.br::6146bc95-192d-43b9-ac85-4898b386c5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65E"/>
    <a:srgbClr val="0074B0"/>
    <a:srgbClr val="005CA9"/>
    <a:srgbClr val="00B5E5"/>
    <a:srgbClr val="DFF0F4"/>
    <a:srgbClr val="D0E0E3"/>
    <a:srgbClr val="F9B000"/>
    <a:srgbClr val="AFCA0B"/>
    <a:srgbClr val="B26F9B"/>
    <a:srgbClr val="54B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71BB63-634A-4B26-80BE-242C8BE3D9B9}" v="41" dt="2024-11-18T17:02:28.108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92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microsoft.com/office/2018/10/relationships/authors" Target="author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IXA Std" panose="020B0603020204030204" pitchFamily="34" charset="77"/>
              </a:defRPr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IXA Std" panose="020B0603020204030204" pitchFamily="34" charset="77"/>
              </a:defRPr>
            </a:lvl1pPr>
          </a:lstStyle>
          <a:p>
            <a:fld id="{E899DCD9-A2C4-46FA-AE68-9B87F0F9C80F}" type="datetimeFigureOut">
              <a:rPr lang="pt-BR" smtClean="0"/>
              <a:pPr/>
              <a:t>18/11/2024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IXA Std" panose="020B0603020204030204" pitchFamily="34" charset="77"/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IXA Std" panose="020B0603020204030204" pitchFamily="34" charset="77"/>
              </a:defRPr>
            </a:lvl1pPr>
          </a:lstStyle>
          <a:p>
            <a:fld id="{E9632FFA-7D3E-4D52-B730-07D087FA3A1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364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9623" rtl="0" eaLnBrk="1" latinLnBrk="0" hangingPunct="1">
      <a:defRPr sz="2401" b="0" i="0" kern="1200">
        <a:solidFill>
          <a:schemeClr val="tx1"/>
        </a:solidFill>
        <a:latin typeface="CAIXA Std" panose="020B0603020204030204" pitchFamily="34" charset="77"/>
        <a:ea typeface="+mn-ea"/>
        <a:cs typeface="+mn-cs"/>
      </a:defRPr>
    </a:lvl1pPr>
    <a:lvl2pPr marL="914811" algn="l" defTabSz="1829623" rtl="0" eaLnBrk="1" latinLnBrk="0" hangingPunct="1">
      <a:defRPr sz="2401" b="0" i="0" kern="1200">
        <a:solidFill>
          <a:schemeClr val="tx1"/>
        </a:solidFill>
        <a:latin typeface="CAIXA Std" panose="020B0603020204030204" pitchFamily="34" charset="77"/>
        <a:ea typeface="+mn-ea"/>
        <a:cs typeface="+mn-cs"/>
      </a:defRPr>
    </a:lvl2pPr>
    <a:lvl3pPr marL="1829623" algn="l" defTabSz="1829623" rtl="0" eaLnBrk="1" latinLnBrk="0" hangingPunct="1">
      <a:defRPr sz="2401" b="0" i="0" kern="1200">
        <a:solidFill>
          <a:schemeClr val="tx1"/>
        </a:solidFill>
        <a:latin typeface="CAIXA Std" panose="020B0603020204030204" pitchFamily="34" charset="77"/>
        <a:ea typeface="+mn-ea"/>
        <a:cs typeface="+mn-cs"/>
      </a:defRPr>
    </a:lvl3pPr>
    <a:lvl4pPr marL="2744434" algn="l" defTabSz="1829623" rtl="0" eaLnBrk="1" latinLnBrk="0" hangingPunct="1">
      <a:defRPr sz="2401" b="0" i="0" kern="1200">
        <a:solidFill>
          <a:schemeClr val="tx1"/>
        </a:solidFill>
        <a:latin typeface="CAIXA Std" panose="020B0603020204030204" pitchFamily="34" charset="77"/>
        <a:ea typeface="+mn-ea"/>
        <a:cs typeface="+mn-cs"/>
      </a:defRPr>
    </a:lvl4pPr>
    <a:lvl5pPr marL="3659246" algn="l" defTabSz="1829623" rtl="0" eaLnBrk="1" latinLnBrk="0" hangingPunct="1">
      <a:defRPr sz="2401" b="0" i="0" kern="1200">
        <a:solidFill>
          <a:schemeClr val="tx1"/>
        </a:solidFill>
        <a:latin typeface="CAIXA Std" panose="020B0603020204030204" pitchFamily="34" charset="77"/>
        <a:ea typeface="+mn-ea"/>
        <a:cs typeface="+mn-cs"/>
      </a:defRPr>
    </a:lvl5pPr>
    <a:lvl6pPr marL="4574057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6pPr>
    <a:lvl7pPr marL="5488869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7pPr>
    <a:lvl8pPr marL="6403680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8pPr>
    <a:lvl9pPr marL="7318492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32FFA-7D3E-4D52-B730-07D087FA3A1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82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32FFA-7D3E-4D52-B730-07D087FA3A19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67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32FFA-7D3E-4D52-B730-07D087FA3A19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6531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3B12A96E-B969-2A1A-B3ED-F42CFFE045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50" y="11756571"/>
            <a:ext cx="3786641" cy="91698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5B1E481-E13A-B8BA-C28D-03D0168F8693}"/>
              </a:ext>
            </a:extLst>
          </p:cNvPr>
          <p:cNvSpPr txBox="1"/>
          <p:nvPr userDrawn="1"/>
        </p:nvSpPr>
        <p:spPr>
          <a:xfrm>
            <a:off x="20454556" y="12800478"/>
            <a:ext cx="3358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0" noProof="0">
                <a:solidFill>
                  <a:schemeClr val="bg1"/>
                </a:solidFill>
                <a:latin typeface="CAIXA Std" panose="020B0603020204030204" pitchFamily="34" charset="77"/>
              </a:rPr>
              <a:t>caixa</a:t>
            </a:r>
            <a:r>
              <a:rPr lang="pt-BR" sz="2800" b="0" i="0" spc="300" noProof="0">
                <a:solidFill>
                  <a:schemeClr val="bg1"/>
                </a:solidFill>
                <a:latin typeface="CAIXA Std Light" panose="020B0203020204030204" pitchFamily="34" charset="77"/>
              </a:rPr>
              <a:t>.</a:t>
            </a:r>
            <a:r>
              <a:rPr lang="pt-BR" sz="2800" b="0" i="0" spc="300" noProof="0">
                <a:solidFill>
                  <a:schemeClr val="bg1"/>
                </a:solidFill>
                <a:latin typeface="CAIXA Std Book" panose="020B0503020204030204" pitchFamily="34" charset="77"/>
              </a:rPr>
              <a:t>GOV.BR</a:t>
            </a:r>
          </a:p>
        </p:txBody>
      </p:sp>
    </p:spTree>
    <p:extLst>
      <p:ext uri="{BB962C8B-B14F-4D97-AF65-F5344CB8AC3E}">
        <p14:creationId xmlns:p14="http://schemas.microsoft.com/office/powerpoint/2010/main" val="286797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" y="11201441"/>
            <a:ext cx="24396302" cy="25145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F94F597-8B03-352E-F6A4-ED09A5CE8C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95" y="11986424"/>
            <a:ext cx="1357552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126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54B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71387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EF7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59211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B26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55575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27987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36340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8694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4924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6595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7514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77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" y="11201441"/>
            <a:ext cx="24396302" cy="25145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92901B-C35A-1EF3-19B8-C3A04DDA0B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95" y="11986424"/>
            <a:ext cx="1357552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359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3062-0D2E-4FCE-8D7C-0B7AEB08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BF0AFCD-0C12-9241-374F-7062A70B0E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9" y="-12712"/>
            <a:ext cx="1080500" cy="1372871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E1A522E-FD5B-6AD7-0A93-AF8A4896D7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05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4833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6778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3925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6225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2059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EC99779-FB61-AECA-2AAE-E93E78402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457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3047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A199B83-E0AB-8D4A-CA15-51F833ED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3526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715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" y="11201441"/>
            <a:ext cx="24396292" cy="25145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0CB254-4CD6-7AD3-E8AC-E62C7791E1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95" y="11986424"/>
            <a:ext cx="1357552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946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4366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2914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4" y="118"/>
            <a:ext cx="24421509" cy="1372994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7717" y="1288260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8504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3487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00928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2509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4858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3566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8948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003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" y="11201441"/>
            <a:ext cx="24396292" cy="25145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0CB254-4CD6-7AD3-E8AC-E62C7791E1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95" y="11986424"/>
            <a:ext cx="1357552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77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597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4073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6479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5790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72196D-E5E3-4275-8654-223E3BEA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2999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8A589034-3833-F05E-6E66-DDF6EB9F8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20" y="5804205"/>
            <a:ext cx="8703221" cy="21075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68E8595-BCAA-BD14-3469-E512801A0C72}"/>
              </a:ext>
            </a:extLst>
          </p:cNvPr>
          <p:cNvSpPr txBox="1"/>
          <p:nvPr userDrawn="1"/>
        </p:nvSpPr>
        <p:spPr>
          <a:xfrm>
            <a:off x="20454556" y="12800478"/>
            <a:ext cx="3358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0" noProof="0">
                <a:solidFill>
                  <a:schemeClr val="bg1"/>
                </a:solidFill>
                <a:latin typeface="CAIXA Std" panose="020B0603020204030204" pitchFamily="34" charset="77"/>
              </a:rPr>
              <a:t>caixa</a:t>
            </a:r>
            <a:r>
              <a:rPr lang="pt-BR" sz="2800" b="0" i="0" spc="300" noProof="0">
                <a:solidFill>
                  <a:schemeClr val="bg1"/>
                </a:solidFill>
                <a:latin typeface="CAIXA Std Light" panose="020B0203020204030204" pitchFamily="34" charset="77"/>
              </a:rPr>
              <a:t>.</a:t>
            </a:r>
            <a:r>
              <a:rPr lang="pt-BR" sz="2800" b="0" i="0" spc="300" noProof="0">
                <a:solidFill>
                  <a:schemeClr val="bg1"/>
                </a:solidFill>
                <a:latin typeface="CAIXA Std Book" panose="020B0503020204030204" pitchFamily="34" charset="77"/>
              </a:rPr>
              <a:t>GOV.BR</a:t>
            </a:r>
          </a:p>
        </p:txBody>
      </p:sp>
    </p:spTree>
    <p:extLst>
      <p:ext uri="{BB962C8B-B14F-4D97-AF65-F5344CB8AC3E}">
        <p14:creationId xmlns:p14="http://schemas.microsoft.com/office/powerpoint/2010/main" val="25306674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 e Título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E17EF1-F5C1-5312-FB49-CD3E7338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066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7" y="11201441"/>
            <a:ext cx="24396282" cy="25145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0CB254-4CD6-7AD3-E8AC-E62C7791E1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95" y="11986424"/>
            <a:ext cx="1357552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2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401463" cy="1371868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4696E7-D419-D8D6-BDE4-E5AFE2F557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19558" y="452174"/>
            <a:ext cx="104950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91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24401459" cy="1371867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4696E7-D419-D8D6-BDE4-E5AFE2F557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19558" y="452174"/>
            <a:ext cx="104950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9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4401463" cy="1371867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4696E7-D419-D8D6-BDE4-E5AFE2F557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19558" y="452174"/>
            <a:ext cx="104950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71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24401461" cy="1371867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4696E7-D419-D8D6-BDE4-E5AFE2F557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19558" y="452174"/>
            <a:ext cx="104950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1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24401461" cy="1371867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4696E7-D419-D8D6-BDE4-E5AFE2F557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19558" y="452174"/>
            <a:ext cx="104950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4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3B12A96E-B969-2A1A-B3ED-F42CFFE045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50" y="11756571"/>
            <a:ext cx="3786641" cy="9169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50498B4-61EC-9FEC-E30E-5E829A8E13EE}"/>
              </a:ext>
            </a:extLst>
          </p:cNvPr>
          <p:cNvSpPr txBox="1"/>
          <p:nvPr userDrawn="1"/>
        </p:nvSpPr>
        <p:spPr>
          <a:xfrm>
            <a:off x="20454556" y="12800478"/>
            <a:ext cx="3358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0" noProof="0">
                <a:solidFill>
                  <a:schemeClr val="bg1"/>
                </a:solidFill>
                <a:latin typeface="CAIXA Std" panose="020B0603020204030204" pitchFamily="34" charset="77"/>
              </a:rPr>
              <a:t>caixa</a:t>
            </a:r>
            <a:r>
              <a:rPr lang="pt-BR" sz="2800" b="0" i="0" spc="300" noProof="0">
                <a:solidFill>
                  <a:schemeClr val="bg1"/>
                </a:solidFill>
                <a:latin typeface="CAIXA Std Light" panose="020B0203020204030204" pitchFamily="34" charset="77"/>
              </a:rPr>
              <a:t>.</a:t>
            </a:r>
            <a:r>
              <a:rPr lang="pt-BR" sz="2800" b="0" i="0" spc="300" noProof="0">
                <a:solidFill>
                  <a:schemeClr val="bg1"/>
                </a:solidFill>
                <a:latin typeface="CAIXA Std Book" panose="020B0503020204030204" pitchFamily="34" charset="77"/>
              </a:rPr>
              <a:t>GOV.BR</a:t>
            </a:r>
          </a:p>
        </p:txBody>
      </p:sp>
    </p:spTree>
    <p:extLst>
      <p:ext uri="{BB962C8B-B14F-4D97-AF65-F5344CB8AC3E}">
        <p14:creationId xmlns:p14="http://schemas.microsoft.com/office/powerpoint/2010/main" val="2685963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254F93-5547-73AF-1D5A-D9625254A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24401459" cy="1371867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4696E7-D419-D8D6-BDE4-E5AFE2F557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19558" y="452174"/>
            <a:ext cx="104950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84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" y="-2700"/>
            <a:ext cx="24401497" cy="137186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F47D9DB8-DBD9-C600-C411-17B343A0D7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7" y="12528464"/>
            <a:ext cx="2462785" cy="5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96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" y="-2699"/>
            <a:ext cx="24401497" cy="137186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F47D9DB8-DBD9-C600-C411-17B343A0D7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7" y="12528464"/>
            <a:ext cx="2462785" cy="5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14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" y="-2699"/>
            <a:ext cx="24401495" cy="137186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F47D9DB8-DBD9-C600-C411-17B343A0D7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7" y="12528464"/>
            <a:ext cx="2462785" cy="5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79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" y="-2699"/>
            <a:ext cx="24401495" cy="137186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F47D9DB8-DBD9-C600-C411-17B343A0D7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7" y="12528464"/>
            <a:ext cx="2462785" cy="5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87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" y="-2699"/>
            <a:ext cx="24401493" cy="137186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F47D9DB8-DBD9-C600-C411-17B343A0D7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7" y="12528464"/>
            <a:ext cx="2462785" cy="5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00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" y="-2699"/>
            <a:ext cx="24401493" cy="137186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F47D9DB8-DBD9-C600-C411-17B343A0D7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77" y="12528464"/>
            <a:ext cx="2462785" cy="5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6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48020"/>
            <a:ext cx="24401463" cy="10696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1561" y="211057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37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48020"/>
            <a:ext cx="24401448" cy="10696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1561" y="211057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34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48020"/>
            <a:ext cx="24401448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1561" y="211057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" y="0"/>
            <a:ext cx="24396310" cy="251455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3478762-AD24-6F5B-8D32-4DA9C7A501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676" y="521751"/>
            <a:ext cx="1357554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-48020"/>
            <a:ext cx="24401425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1561" y="211057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48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-48020"/>
            <a:ext cx="24401425" cy="106968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1561" y="211057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8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" y="-48020"/>
            <a:ext cx="24401402" cy="106968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81561" y="211057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00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12646313"/>
            <a:ext cx="24401425" cy="106968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544" y="12906933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99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2646313"/>
            <a:ext cx="24401448" cy="10696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544" y="12906933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86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2646313"/>
            <a:ext cx="24401448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544" y="12906933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69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2646313"/>
            <a:ext cx="24401448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544" y="12906933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98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12646313"/>
            <a:ext cx="24401425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544" y="12906933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75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7A5DCB-8DAA-A080-359F-106D84BEF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12646313"/>
            <a:ext cx="24401425" cy="10696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35074B-7650-415D-9FF2-950A2C3B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C0AADA-F7D1-1AF8-E366-5F352BA86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544" y="12906933"/>
            <a:ext cx="770358" cy="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13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5" y="10689"/>
            <a:ext cx="8138106" cy="13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89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0577B26-6B83-3499-EDB8-D98D03B84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" y="0"/>
            <a:ext cx="24396309" cy="25145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C8B044-CC1F-5C5B-4758-247EE8F9EA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676" y="521751"/>
            <a:ext cx="1357554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1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89"/>
            <a:ext cx="8120264" cy="137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72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90"/>
            <a:ext cx="8120264" cy="137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78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90"/>
            <a:ext cx="8120264" cy="137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48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90"/>
            <a:ext cx="8120263" cy="137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17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90"/>
            <a:ext cx="8120263" cy="137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A8950-93FA-498F-9EDA-9E2183B0A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" y="10691"/>
            <a:ext cx="8120263" cy="137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571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2986" y="10682"/>
            <a:ext cx="8133169" cy="136946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3430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2"/>
            <a:ext cx="8115339" cy="136946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109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2"/>
            <a:ext cx="8115339" cy="136946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75326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2"/>
            <a:ext cx="8115339" cy="136946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17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1B160B6-A731-8F91-BCFF-16D9629EB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" y="0"/>
            <a:ext cx="24396309" cy="25145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D1749A6-FFC6-749E-EDDE-9A3D52E2A4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676" y="521751"/>
            <a:ext cx="1357554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5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2"/>
            <a:ext cx="8115338" cy="136946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862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2"/>
            <a:ext cx="8115338" cy="136946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215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4D70FF-CEBF-4F5C-BB84-607848F67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900" y="10683"/>
            <a:ext cx="8115338" cy="136946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2906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D55D59-0147-49E5-9BE3-930CFC39D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4584" y="6"/>
            <a:ext cx="1079499" cy="137159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7D6821-9D55-8889-E0EC-72C6A891A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1971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85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D55D59-0147-49E5-9BE3-930CFC39D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4584" y="6"/>
            <a:ext cx="1079499" cy="137159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7D6821-9D55-8889-E0EC-72C6A891A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1971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7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D55D59-0147-49E5-9BE3-930CFC39D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4584" y="6"/>
            <a:ext cx="1079499" cy="137159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7D6821-9D55-8889-E0EC-72C6A891A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1971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62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D55D59-0147-49E5-9BE3-930CFC39D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4585" y="6"/>
            <a:ext cx="1079499" cy="137159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7D6821-9D55-8889-E0EC-72C6A891A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1971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921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D55D59-0147-49E5-9BE3-930CFC39D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4584" y="6"/>
            <a:ext cx="1079499" cy="137159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7D6821-9D55-8889-E0EC-72C6A891A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1971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50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D55D59-0147-49E5-9BE3-930CFC39D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4584" y="6"/>
            <a:ext cx="1079498" cy="137159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7D6821-9D55-8889-E0EC-72C6A891A4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1971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91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16187-02E0-430F-A19C-18569A45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01D8BA-33A0-342E-8E33-02E2292C4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8" y="6"/>
            <a:ext cx="1079499" cy="1371598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6E6649-4BFA-28E0-1227-AC6AD73F4D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175C66A-FA68-CB76-9B5B-A29D3D11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" y="0"/>
            <a:ext cx="24396309" cy="25145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4EFDB40-F129-4771-79EE-296CD3C123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676" y="521751"/>
            <a:ext cx="1357554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800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16187-02E0-430F-A19C-18569A45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01D8BA-33A0-342E-8E33-02E2292C4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2" y="0"/>
            <a:ext cx="1079500" cy="13716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6E6649-4BFA-28E0-1227-AC6AD73F4D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89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16187-02E0-430F-A19C-18569A45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01D8BA-33A0-342E-8E33-02E2292C4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9" y="6"/>
            <a:ext cx="1079499" cy="1371598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6E6649-4BFA-28E0-1227-AC6AD73F4D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177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16187-02E0-430F-A19C-18569A45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01D8BA-33A0-342E-8E33-02E2292C4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8" y="6"/>
            <a:ext cx="1079499" cy="137159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6E6649-4BFA-28E0-1227-AC6AD73F4D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33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16187-02E0-430F-A19C-18569A45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01D8BA-33A0-342E-8E33-02E2292C4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2" y="0"/>
            <a:ext cx="1079500" cy="13716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6E6649-4BFA-28E0-1227-AC6AD73F4D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076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16187-02E0-430F-A19C-18569A45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01D8BA-33A0-342E-8E33-02E2292C4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9" y="6"/>
            <a:ext cx="1079499" cy="137159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56E6649-4BFA-28E0-1227-AC6AD73F4D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75" y="354002"/>
            <a:ext cx="884725" cy="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58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6" cy="13741179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1461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5" cy="13741179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326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5" cy="13741179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835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5" cy="13741178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4941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5" cy="13741178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27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175C66A-FA68-CB76-9B5B-A29D3D11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" y="0"/>
            <a:ext cx="24396309" cy="25145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1AD70B2-AB10-9B87-E65E-FDF009AA14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676" y="521751"/>
            <a:ext cx="1357554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CC96C-705A-45A8-8590-B3B925CA7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83"/>
            <a:ext cx="24441484" cy="13741178"/>
          </a:xfrm>
          <a:prstGeom prst="rect">
            <a:avLst/>
          </a:prstGeom>
        </p:spPr>
      </p:pic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3C5CE4CA-976E-453F-AE6C-6B6C27DD9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824" y="643707"/>
            <a:ext cx="9273282" cy="1255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3600"/>
            </a:lvl1pPr>
          </a:lstStyle>
          <a:p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CACC6F-9D8A-416F-9C22-4FFA4BE7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8857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1" y="-53514"/>
            <a:ext cx="24607191" cy="13834339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0423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1" y="-53514"/>
            <a:ext cx="24607190" cy="13834339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51438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1" y="-53514"/>
            <a:ext cx="24607190" cy="13834339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522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1" y="-53514"/>
            <a:ext cx="24607190" cy="13834338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5696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1" y="-53514"/>
            <a:ext cx="24607190" cy="13834338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0953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5048E0-D0F0-4546-899C-F7D728CA8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00" y="-53514"/>
            <a:ext cx="24607188" cy="13834338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FD83E0A-9CFA-43AF-BEDC-F96F0BE841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0737" y="-2106934"/>
            <a:ext cx="27546300" cy="19994563"/>
          </a:xfrm>
          <a:custGeom>
            <a:avLst/>
            <a:gdLst>
              <a:gd name="connsiteX0" fmla="*/ 0 w 8039100"/>
              <a:gd name="connsiteY0" fmla="*/ 0 h 3725863"/>
              <a:gd name="connsiteX1" fmla="*/ 8039100 w 8039100"/>
              <a:gd name="connsiteY1" fmla="*/ 0 h 3725863"/>
              <a:gd name="connsiteX2" fmla="*/ 8039100 w 8039100"/>
              <a:gd name="connsiteY2" fmla="*/ 3725863 h 3725863"/>
              <a:gd name="connsiteX3" fmla="*/ 0 w 8039100"/>
              <a:gd name="connsiteY3" fmla="*/ 3725863 h 3725863"/>
              <a:gd name="connsiteX4" fmla="*/ 0 w 8039100"/>
              <a:gd name="connsiteY4" fmla="*/ 0 h 37258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0 w 16649700"/>
              <a:gd name="connsiteY3" fmla="*/ 19994563 h 19994563"/>
              <a:gd name="connsiteX4" fmla="*/ 0 w 16649700"/>
              <a:gd name="connsiteY4" fmla="*/ 16268700 h 19994563"/>
              <a:gd name="connsiteX0" fmla="*/ 0 w 16649700"/>
              <a:gd name="connsiteY0" fmla="*/ 16268700 h 19994563"/>
              <a:gd name="connsiteX1" fmla="*/ 16649700 w 16649700"/>
              <a:gd name="connsiteY1" fmla="*/ 0 h 19994563"/>
              <a:gd name="connsiteX2" fmla="*/ 8039100 w 16649700"/>
              <a:gd name="connsiteY2" fmla="*/ 19994563 h 19994563"/>
              <a:gd name="connsiteX3" fmla="*/ 8077200 w 16649700"/>
              <a:gd name="connsiteY3" fmla="*/ 19919950 h 19994563"/>
              <a:gd name="connsiteX4" fmla="*/ 0 w 16649700"/>
              <a:gd name="connsiteY4" fmla="*/ 19994563 h 19994563"/>
              <a:gd name="connsiteX5" fmla="*/ 0 w 16649700"/>
              <a:gd name="connsiteY5" fmla="*/ 16268700 h 19994563"/>
              <a:gd name="connsiteX0" fmla="*/ 0 w 16649700"/>
              <a:gd name="connsiteY0" fmla="*/ 16268700 h 20872450"/>
              <a:gd name="connsiteX1" fmla="*/ 16649700 w 16649700"/>
              <a:gd name="connsiteY1" fmla="*/ 0 h 20872450"/>
              <a:gd name="connsiteX2" fmla="*/ 8039100 w 16649700"/>
              <a:gd name="connsiteY2" fmla="*/ 19994563 h 20872450"/>
              <a:gd name="connsiteX3" fmla="*/ 5981700 w 16649700"/>
              <a:gd name="connsiteY3" fmla="*/ 20872450 h 20872450"/>
              <a:gd name="connsiteX4" fmla="*/ 0 w 16649700"/>
              <a:gd name="connsiteY4" fmla="*/ 19994563 h 20872450"/>
              <a:gd name="connsiteX5" fmla="*/ 0 w 166497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5981700 w 27546300"/>
              <a:gd name="connsiteY3" fmla="*/ 20872450 h 20872450"/>
              <a:gd name="connsiteX4" fmla="*/ 0 w 27546300"/>
              <a:gd name="connsiteY4" fmla="*/ 19994563 h 20872450"/>
              <a:gd name="connsiteX5" fmla="*/ 0 w 27546300"/>
              <a:gd name="connsiteY5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279600 w 27546300"/>
              <a:gd name="connsiteY3" fmla="*/ 4889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20872450"/>
              <a:gd name="connsiteX1" fmla="*/ 16649700 w 27546300"/>
              <a:gd name="connsiteY1" fmla="*/ 0 h 20872450"/>
              <a:gd name="connsiteX2" fmla="*/ 27546300 w 27546300"/>
              <a:gd name="connsiteY2" fmla="*/ 182564 h 20872450"/>
              <a:gd name="connsiteX3" fmla="*/ 27393900 w 27546300"/>
              <a:gd name="connsiteY3" fmla="*/ 603249 h 20872450"/>
              <a:gd name="connsiteX4" fmla="*/ 5981700 w 27546300"/>
              <a:gd name="connsiteY4" fmla="*/ 20872450 h 20872450"/>
              <a:gd name="connsiteX5" fmla="*/ 0 w 27546300"/>
              <a:gd name="connsiteY5" fmla="*/ 19994563 h 20872450"/>
              <a:gd name="connsiteX6" fmla="*/ 0 w 27546300"/>
              <a:gd name="connsiteY6" fmla="*/ 16268700 h 20872450"/>
              <a:gd name="connsiteX0" fmla="*/ 0 w 27546300"/>
              <a:gd name="connsiteY0" fmla="*/ 16268700 h 19994563"/>
              <a:gd name="connsiteX1" fmla="*/ 16649700 w 27546300"/>
              <a:gd name="connsiteY1" fmla="*/ 0 h 19994563"/>
              <a:gd name="connsiteX2" fmla="*/ 27546300 w 27546300"/>
              <a:gd name="connsiteY2" fmla="*/ 182564 h 19994563"/>
              <a:gd name="connsiteX3" fmla="*/ 27393900 w 27546300"/>
              <a:gd name="connsiteY3" fmla="*/ 603249 h 19994563"/>
              <a:gd name="connsiteX4" fmla="*/ 8153400 w 27546300"/>
              <a:gd name="connsiteY4" fmla="*/ 19805650 h 19994563"/>
              <a:gd name="connsiteX5" fmla="*/ 0 w 27546300"/>
              <a:gd name="connsiteY5" fmla="*/ 19994563 h 19994563"/>
              <a:gd name="connsiteX6" fmla="*/ 0 w 27546300"/>
              <a:gd name="connsiteY6" fmla="*/ 16268700 h 199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6300" h="19994563">
                <a:moveTo>
                  <a:pt x="0" y="16268700"/>
                </a:moveTo>
                <a:lnTo>
                  <a:pt x="16649700" y="0"/>
                </a:lnTo>
                <a:lnTo>
                  <a:pt x="27546300" y="182564"/>
                </a:lnTo>
                <a:lnTo>
                  <a:pt x="27393900" y="603249"/>
                </a:lnTo>
                <a:lnTo>
                  <a:pt x="8153400" y="19805650"/>
                </a:lnTo>
                <a:lnTo>
                  <a:pt x="0" y="19994563"/>
                </a:lnTo>
                <a:lnTo>
                  <a:pt x="0" y="162687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endParaRPr lang="pt-BR"/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BEE315DE-E585-4187-A9BB-37960816D5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91633" y="-4495801"/>
            <a:ext cx="21321712" cy="21911469"/>
          </a:xfrm>
          <a:custGeom>
            <a:avLst/>
            <a:gdLst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21169313 w 21169313"/>
              <a:gd name="connsiteY2" fmla="*/ 222202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8672512 w 21169313"/>
              <a:gd name="connsiteY2" fmla="*/ 16962438 h 22220238"/>
              <a:gd name="connsiteX3" fmla="*/ 0 w 21169313"/>
              <a:gd name="connsiteY3" fmla="*/ 22220238 h 22220238"/>
              <a:gd name="connsiteX4" fmla="*/ 0 w 21169313"/>
              <a:gd name="connsiteY4" fmla="*/ 0 h 22220238"/>
              <a:gd name="connsiteX0" fmla="*/ 0 w 21169313"/>
              <a:gd name="connsiteY0" fmla="*/ 0 h 22220238"/>
              <a:gd name="connsiteX1" fmla="*/ 21169313 w 21169313"/>
              <a:gd name="connsiteY1" fmla="*/ 0 h 22220238"/>
              <a:gd name="connsiteX2" fmla="*/ 0 w 21169313"/>
              <a:gd name="connsiteY2" fmla="*/ 22220238 h 22220238"/>
              <a:gd name="connsiteX3" fmla="*/ 0 w 21169313"/>
              <a:gd name="connsiteY3" fmla="*/ 0 h 22220238"/>
              <a:gd name="connsiteX0" fmla="*/ 0 w 21169313"/>
              <a:gd name="connsiteY0" fmla="*/ 0 h 21115338"/>
              <a:gd name="connsiteX1" fmla="*/ 21169313 w 21169313"/>
              <a:gd name="connsiteY1" fmla="*/ 0 h 21115338"/>
              <a:gd name="connsiteX2" fmla="*/ 38100 w 21169313"/>
              <a:gd name="connsiteY2" fmla="*/ 21115338 h 21115338"/>
              <a:gd name="connsiteX3" fmla="*/ 0 w 21169313"/>
              <a:gd name="connsiteY3" fmla="*/ 0 h 21115338"/>
              <a:gd name="connsiteX0" fmla="*/ 0 w 21359812"/>
              <a:gd name="connsiteY0" fmla="*/ 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0 h 21115338"/>
              <a:gd name="connsiteX0" fmla="*/ 0 w 21321712"/>
              <a:gd name="connsiteY0" fmla="*/ 8839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0 w 21321712"/>
              <a:gd name="connsiteY3" fmla="*/ 8839200 h 21115338"/>
              <a:gd name="connsiteX0" fmla="*/ 76200 w 21321712"/>
              <a:gd name="connsiteY0" fmla="*/ 11125200 h 21115338"/>
              <a:gd name="connsiteX1" fmla="*/ 21321712 w 21321712"/>
              <a:gd name="connsiteY1" fmla="*/ 0 h 21115338"/>
              <a:gd name="connsiteX2" fmla="*/ 0 w 21321712"/>
              <a:gd name="connsiteY2" fmla="*/ 21115338 h 21115338"/>
              <a:gd name="connsiteX3" fmla="*/ 76200 w 21321712"/>
              <a:gd name="connsiteY3" fmla="*/ 11125200 h 21115338"/>
              <a:gd name="connsiteX0" fmla="*/ 0 w 21359812"/>
              <a:gd name="connsiteY0" fmla="*/ 10248900 h 21115338"/>
              <a:gd name="connsiteX1" fmla="*/ 21359812 w 21359812"/>
              <a:gd name="connsiteY1" fmla="*/ 0 h 21115338"/>
              <a:gd name="connsiteX2" fmla="*/ 38100 w 21359812"/>
              <a:gd name="connsiteY2" fmla="*/ 21115338 h 21115338"/>
              <a:gd name="connsiteX3" fmla="*/ 0 w 21359812"/>
              <a:gd name="connsiteY3" fmla="*/ 10248900 h 21115338"/>
              <a:gd name="connsiteX0" fmla="*/ 0 w 21359812"/>
              <a:gd name="connsiteY0" fmla="*/ 10248900 h 21115338"/>
              <a:gd name="connsiteX1" fmla="*/ 15121441 w 21359812"/>
              <a:gd name="connsiteY1" fmla="*/ 2937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0 w 21359812"/>
              <a:gd name="connsiteY0" fmla="*/ 10248900 h 21115338"/>
              <a:gd name="connsiteX1" fmla="*/ 7387141 w 21359812"/>
              <a:gd name="connsiteY1" fmla="*/ 3699669 h 21115338"/>
              <a:gd name="connsiteX2" fmla="*/ 21359812 w 21359812"/>
              <a:gd name="connsiteY2" fmla="*/ 0 h 21115338"/>
              <a:gd name="connsiteX3" fmla="*/ 38100 w 21359812"/>
              <a:gd name="connsiteY3" fmla="*/ 21115338 h 21115338"/>
              <a:gd name="connsiteX4" fmla="*/ 0 w 21359812"/>
              <a:gd name="connsiteY4" fmla="*/ 10248900 h 21115338"/>
              <a:gd name="connsiteX0" fmla="*/ 190500 w 21321712"/>
              <a:gd name="connsiteY0" fmla="*/ 106680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90500 w 21321712"/>
              <a:gd name="connsiteY4" fmla="*/ 10668000 h 21115338"/>
              <a:gd name="connsiteX0" fmla="*/ 266700 w 21321712"/>
              <a:gd name="connsiteY0" fmla="*/ 109347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266700 w 21321712"/>
              <a:gd name="connsiteY4" fmla="*/ 10934700 h 21115338"/>
              <a:gd name="connsiteX0" fmla="*/ 152400 w 21321712"/>
              <a:gd name="connsiteY0" fmla="*/ 10896600 h 21115338"/>
              <a:gd name="connsiteX1" fmla="*/ 7349041 w 21321712"/>
              <a:gd name="connsiteY1" fmla="*/ 3699669 h 21115338"/>
              <a:gd name="connsiteX2" fmla="*/ 21321712 w 21321712"/>
              <a:gd name="connsiteY2" fmla="*/ 0 h 21115338"/>
              <a:gd name="connsiteX3" fmla="*/ 0 w 21321712"/>
              <a:gd name="connsiteY3" fmla="*/ 21115338 h 21115338"/>
              <a:gd name="connsiteX4" fmla="*/ 152400 w 21321712"/>
              <a:gd name="connsiteY4" fmla="*/ 10896600 h 21115338"/>
              <a:gd name="connsiteX0" fmla="*/ 152400 w 21321712"/>
              <a:gd name="connsiteY0" fmla="*/ 11692731 h 21911469"/>
              <a:gd name="connsiteX1" fmla="*/ 11921041 w 21321712"/>
              <a:gd name="connsiteY1" fmla="*/ 0 h 21911469"/>
              <a:gd name="connsiteX2" fmla="*/ 21321712 w 21321712"/>
              <a:gd name="connsiteY2" fmla="*/ 796131 h 21911469"/>
              <a:gd name="connsiteX3" fmla="*/ 0 w 21321712"/>
              <a:gd name="connsiteY3" fmla="*/ 21911469 h 21911469"/>
              <a:gd name="connsiteX4" fmla="*/ 152400 w 21321712"/>
              <a:gd name="connsiteY4" fmla="*/ 11692731 h 2191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1712" h="21911469">
                <a:moveTo>
                  <a:pt x="152400" y="11692731"/>
                </a:moveTo>
                <a:lnTo>
                  <a:pt x="11921041" y="0"/>
                </a:lnTo>
                <a:lnTo>
                  <a:pt x="21321712" y="796131"/>
                </a:lnTo>
                <a:lnTo>
                  <a:pt x="0" y="21911469"/>
                </a:lnTo>
                <a:lnTo>
                  <a:pt x="152400" y="1169273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r">
              <a:buNone/>
              <a:defRPr sz="2800"/>
            </a:lvl1pPr>
          </a:lstStyle>
          <a:p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11260E-4A17-4F89-B695-2A34EE542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6768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2"/>
            <a:ext cx="24424322" cy="13731529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6580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" y="-672"/>
            <a:ext cx="24424322" cy="13731529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3444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2"/>
            <a:ext cx="24424322" cy="13731529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74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712701"/>
            <a:ext cx="5490329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175C66A-FA68-CB76-9B5B-A29D3D11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0" y="0"/>
            <a:ext cx="24396309" cy="25145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3F3DD42-04D3-727B-ACAD-C2FD0B668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676" y="521751"/>
            <a:ext cx="1357554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715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2"/>
            <a:ext cx="24424322" cy="13731529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7505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54"/>
            <a:ext cx="24401462" cy="13718677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2601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8402655-7AAE-421B-A5E4-65934B29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2"/>
            <a:ext cx="24424321" cy="13731529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CC42A6A-2533-4502-BA3F-41A1B3A06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55143" y="-813031"/>
            <a:ext cx="10066338" cy="6646863"/>
          </a:xfrm>
          <a:custGeom>
            <a:avLst/>
            <a:gdLst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0 w 9723438"/>
              <a:gd name="connsiteY3" fmla="*/ 6684963 h 6684963"/>
              <a:gd name="connsiteX4" fmla="*/ 0 w 9723438"/>
              <a:gd name="connsiteY4" fmla="*/ 0 h 6684963"/>
              <a:gd name="connsiteX0" fmla="*/ 0 w 9723438"/>
              <a:gd name="connsiteY0" fmla="*/ 0 h 6684963"/>
              <a:gd name="connsiteX1" fmla="*/ 9723438 w 9723438"/>
              <a:gd name="connsiteY1" fmla="*/ 0 h 6684963"/>
              <a:gd name="connsiteX2" fmla="*/ 9723438 w 9723438"/>
              <a:gd name="connsiteY2" fmla="*/ 6684963 h 6684963"/>
              <a:gd name="connsiteX3" fmla="*/ 3352800 w 9723438"/>
              <a:gd name="connsiteY3" fmla="*/ 6608763 h 6684963"/>
              <a:gd name="connsiteX4" fmla="*/ 0 w 9723438"/>
              <a:gd name="connsiteY4" fmla="*/ 0 h 6684963"/>
              <a:gd name="connsiteX0" fmla="*/ 0 w 9723438"/>
              <a:gd name="connsiteY0" fmla="*/ 0 h 6608763"/>
              <a:gd name="connsiteX1" fmla="*/ 9723438 w 9723438"/>
              <a:gd name="connsiteY1" fmla="*/ 0 h 6608763"/>
              <a:gd name="connsiteX2" fmla="*/ 3352800 w 9723438"/>
              <a:gd name="connsiteY2" fmla="*/ 6608763 h 6608763"/>
              <a:gd name="connsiteX3" fmla="*/ 0 w 9723438"/>
              <a:gd name="connsiteY3" fmla="*/ 0 h 6608763"/>
              <a:gd name="connsiteX0" fmla="*/ 0 w 10066338"/>
              <a:gd name="connsiteY0" fmla="*/ 38100 h 6646863"/>
              <a:gd name="connsiteX1" fmla="*/ 10066338 w 10066338"/>
              <a:gd name="connsiteY1" fmla="*/ 0 h 6646863"/>
              <a:gd name="connsiteX2" fmla="*/ 3352800 w 10066338"/>
              <a:gd name="connsiteY2" fmla="*/ 6646863 h 6646863"/>
              <a:gd name="connsiteX3" fmla="*/ 0 w 10066338"/>
              <a:gd name="connsiteY3" fmla="*/ 38100 h 664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6338" h="6646863">
                <a:moveTo>
                  <a:pt x="0" y="38100"/>
                </a:moveTo>
                <a:lnTo>
                  <a:pt x="10066338" y="0"/>
                </a:lnTo>
                <a:lnTo>
                  <a:pt x="3352800" y="6646863"/>
                </a:lnTo>
                <a:lnTo>
                  <a:pt x="0" y="381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CDDE4D4-7F04-4689-BB49-30B8FC8D2A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574970" y="-824093"/>
            <a:ext cx="7699375" cy="6657925"/>
          </a:xfrm>
          <a:custGeom>
            <a:avLst/>
            <a:gdLst>
              <a:gd name="connsiteX0" fmla="*/ 0 w 7699375"/>
              <a:gd name="connsiteY0" fmla="*/ 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0 w 7699375"/>
              <a:gd name="connsiteY4" fmla="*/ 0 h 6646863"/>
              <a:gd name="connsiteX0" fmla="*/ 6629400 w 7699375"/>
              <a:gd name="connsiteY0" fmla="*/ 342900 h 6646863"/>
              <a:gd name="connsiteX1" fmla="*/ 7699375 w 7699375"/>
              <a:gd name="connsiteY1" fmla="*/ 0 h 6646863"/>
              <a:gd name="connsiteX2" fmla="*/ 7699375 w 7699375"/>
              <a:gd name="connsiteY2" fmla="*/ 6646863 h 6646863"/>
              <a:gd name="connsiteX3" fmla="*/ 0 w 7699375"/>
              <a:gd name="connsiteY3" fmla="*/ 6646863 h 6646863"/>
              <a:gd name="connsiteX4" fmla="*/ 6629400 w 7699375"/>
              <a:gd name="connsiteY4" fmla="*/ 342900 h 6646863"/>
              <a:gd name="connsiteX0" fmla="*/ 6835877 w 7699375"/>
              <a:gd name="connsiteY0" fmla="*/ 0 h 6657925"/>
              <a:gd name="connsiteX1" fmla="*/ 7699375 w 7699375"/>
              <a:gd name="connsiteY1" fmla="*/ 11062 h 6657925"/>
              <a:gd name="connsiteX2" fmla="*/ 7699375 w 7699375"/>
              <a:gd name="connsiteY2" fmla="*/ 6657925 h 6657925"/>
              <a:gd name="connsiteX3" fmla="*/ 0 w 7699375"/>
              <a:gd name="connsiteY3" fmla="*/ 6657925 h 6657925"/>
              <a:gd name="connsiteX4" fmla="*/ 6835877 w 7699375"/>
              <a:gd name="connsiteY4" fmla="*/ 0 h 665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9375" h="6657925">
                <a:moveTo>
                  <a:pt x="6835877" y="0"/>
                </a:moveTo>
                <a:lnTo>
                  <a:pt x="7699375" y="11062"/>
                </a:lnTo>
                <a:lnTo>
                  <a:pt x="7699375" y="6657925"/>
                </a:lnTo>
                <a:lnTo>
                  <a:pt x="0" y="6657925"/>
                </a:lnTo>
                <a:lnTo>
                  <a:pt x="683587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6C48D7CB-1A03-4AC3-AB0A-746926E963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58178" y="5844894"/>
            <a:ext cx="16477431" cy="8951912"/>
          </a:xfrm>
          <a:custGeom>
            <a:avLst/>
            <a:gdLst>
              <a:gd name="connsiteX0" fmla="*/ 0 w 16300450"/>
              <a:gd name="connsiteY0" fmla="*/ 0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0 w 16300450"/>
              <a:gd name="connsiteY4" fmla="*/ 0 h 8951912"/>
              <a:gd name="connsiteX0" fmla="*/ 8790038 w 16300450"/>
              <a:gd name="connsiteY0" fmla="*/ 29496 h 8951912"/>
              <a:gd name="connsiteX1" fmla="*/ 16300450 w 16300450"/>
              <a:gd name="connsiteY1" fmla="*/ 0 h 8951912"/>
              <a:gd name="connsiteX2" fmla="*/ 16300450 w 16300450"/>
              <a:gd name="connsiteY2" fmla="*/ 8951912 h 8951912"/>
              <a:gd name="connsiteX3" fmla="*/ 0 w 16300450"/>
              <a:gd name="connsiteY3" fmla="*/ 8951912 h 8951912"/>
              <a:gd name="connsiteX4" fmla="*/ 8790038 w 16300450"/>
              <a:gd name="connsiteY4" fmla="*/ 29496 h 8951912"/>
              <a:gd name="connsiteX0" fmla="*/ 8967019 w 16477431"/>
              <a:gd name="connsiteY0" fmla="*/ 29496 h 8951912"/>
              <a:gd name="connsiteX1" fmla="*/ 16477431 w 16477431"/>
              <a:gd name="connsiteY1" fmla="*/ 0 h 8951912"/>
              <a:gd name="connsiteX2" fmla="*/ 16477431 w 16477431"/>
              <a:gd name="connsiteY2" fmla="*/ 8951912 h 8951912"/>
              <a:gd name="connsiteX3" fmla="*/ 0 w 16477431"/>
              <a:gd name="connsiteY3" fmla="*/ 8951912 h 8951912"/>
              <a:gd name="connsiteX4" fmla="*/ 8967019 w 16477431"/>
              <a:gd name="connsiteY4" fmla="*/ 29496 h 895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7431" h="8951912">
                <a:moveTo>
                  <a:pt x="8967019" y="29496"/>
                </a:moveTo>
                <a:lnTo>
                  <a:pt x="16477431" y="0"/>
                </a:lnTo>
                <a:lnTo>
                  <a:pt x="16477431" y="8951912"/>
                </a:lnTo>
                <a:lnTo>
                  <a:pt x="0" y="8951912"/>
                </a:lnTo>
                <a:lnTo>
                  <a:pt x="8967019" y="294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8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C65151-9208-4251-BEBD-CC1609B35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7524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0A07EDB-F017-4DCD-B587-5728ABAD6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ABCC3A81-745E-471B-8DD1-75F9227063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41541" y="2364106"/>
            <a:ext cx="10279062" cy="8939212"/>
          </a:xfrm>
          <a:custGeom>
            <a:avLst/>
            <a:gdLst>
              <a:gd name="connsiteX0" fmla="*/ 0 w 10279062"/>
              <a:gd name="connsiteY0" fmla="*/ 0 h 8939212"/>
              <a:gd name="connsiteX1" fmla="*/ 10279062 w 10279062"/>
              <a:gd name="connsiteY1" fmla="*/ 0 h 8939212"/>
              <a:gd name="connsiteX2" fmla="*/ 10279062 w 10279062"/>
              <a:gd name="connsiteY2" fmla="*/ 8939212 h 8939212"/>
              <a:gd name="connsiteX3" fmla="*/ 0 w 10279062"/>
              <a:gd name="connsiteY3" fmla="*/ 8939212 h 8939212"/>
              <a:gd name="connsiteX4" fmla="*/ 0 w 10279062"/>
              <a:gd name="connsiteY4" fmla="*/ 0 h 8939212"/>
              <a:gd name="connsiteX0" fmla="*/ 0 w 10279062"/>
              <a:gd name="connsiteY0" fmla="*/ 0 h 8939212"/>
              <a:gd name="connsiteX1" fmla="*/ 10279062 w 10279062"/>
              <a:gd name="connsiteY1" fmla="*/ 0 h 8939212"/>
              <a:gd name="connsiteX2" fmla="*/ 1312043 w 10279062"/>
              <a:gd name="connsiteY2" fmla="*/ 8939212 h 8939212"/>
              <a:gd name="connsiteX3" fmla="*/ 0 w 10279062"/>
              <a:gd name="connsiteY3" fmla="*/ 8939212 h 8939212"/>
              <a:gd name="connsiteX4" fmla="*/ 0 w 10279062"/>
              <a:gd name="connsiteY4" fmla="*/ 0 h 89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9062" h="8939212">
                <a:moveTo>
                  <a:pt x="0" y="0"/>
                </a:moveTo>
                <a:lnTo>
                  <a:pt x="10279062" y="0"/>
                </a:lnTo>
                <a:lnTo>
                  <a:pt x="1312043" y="8939212"/>
                </a:lnTo>
                <a:lnTo>
                  <a:pt x="0" y="89392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r">
              <a:defRPr sz="24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4CC6587F-9BE7-4671-AAC5-042F44A741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93957" y="2202717"/>
            <a:ext cx="15505112" cy="9051925"/>
          </a:xfrm>
          <a:custGeom>
            <a:avLst/>
            <a:gdLst>
              <a:gd name="connsiteX0" fmla="*/ 0 w 15505112"/>
              <a:gd name="connsiteY0" fmla="*/ 0 h 9051925"/>
              <a:gd name="connsiteX1" fmla="*/ 15505112 w 15505112"/>
              <a:gd name="connsiteY1" fmla="*/ 0 h 9051925"/>
              <a:gd name="connsiteX2" fmla="*/ 15505112 w 15505112"/>
              <a:gd name="connsiteY2" fmla="*/ 9051925 h 9051925"/>
              <a:gd name="connsiteX3" fmla="*/ 0 w 15505112"/>
              <a:gd name="connsiteY3" fmla="*/ 9051925 h 9051925"/>
              <a:gd name="connsiteX4" fmla="*/ 0 w 15505112"/>
              <a:gd name="connsiteY4" fmla="*/ 0 h 9051925"/>
              <a:gd name="connsiteX0" fmla="*/ 8967019 w 15505112"/>
              <a:gd name="connsiteY0" fmla="*/ 58993 h 9051925"/>
              <a:gd name="connsiteX1" fmla="*/ 15505112 w 15505112"/>
              <a:gd name="connsiteY1" fmla="*/ 0 h 9051925"/>
              <a:gd name="connsiteX2" fmla="*/ 15505112 w 15505112"/>
              <a:gd name="connsiteY2" fmla="*/ 9051925 h 9051925"/>
              <a:gd name="connsiteX3" fmla="*/ 0 w 15505112"/>
              <a:gd name="connsiteY3" fmla="*/ 9051925 h 9051925"/>
              <a:gd name="connsiteX4" fmla="*/ 8967019 w 15505112"/>
              <a:gd name="connsiteY4" fmla="*/ 58993 h 9051925"/>
              <a:gd name="connsiteX0" fmla="*/ 8967019 w 15505112"/>
              <a:gd name="connsiteY0" fmla="*/ 58993 h 9051925"/>
              <a:gd name="connsiteX1" fmla="*/ 15505112 w 15505112"/>
              <a:gd name="connsiteY1" fmla="*/ 0 h 9051925"/>
              <a:gd name="connsiteX2" fmla="*/ 6626583 w 15505112"/>
              <a:gd name="connsiteY2" fmla="*/ 9022428 h 9051925"/>
              <a:gd name="connsiteX3" fmla="*/ 0 w 15505112"/>
              <a:gd name="connsiteY3" fmla="*/ 9051925 h 9051925"/>
              <a:gd name="connsiteX4" fmla="*/ 8967019 w 15505112"/>
              <a:gd name="connsiteY4" fmla="*/ 58993 h 905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05112" h="9051925">
                <a:moveTo>
                  <a:pt x="8967019" y="58993"/>
                </a:moveTo>
                <a:lnTo>
                  <a:pt x="15505112" y="0"/>
                </a:lnTo>
                <a:lnTo>
                  <a:pt x="6626583" y="9022428"/>
                </a:lnTo>
                <a:lnTo>
                  <a:pt x="0" y="9051925"/>
                </a:lnTo>
                <a:lnTo>
                  <a:pt x="8967019" y="5899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r">
              <a:defRPr sz="2400"/>
            </a:lvl1pPr>
          </a:lstStyle>
          <a:p>
            <a:endParaRPr lang="pt-BR"/>
          </a:p>
        </p:txBody>
      </p:sp>
      <p:sp>
        <p:nvSpPr>
          <p:cNvPr id="29" name="Espaço Reservado para Imagem 28">
            <a:extLst>
              <a:ext uri="{FF2B5EF4-FFF2-40B4-BE49-F238E27FC236}">
                <a16:creationId xmlns:a16="http://schemas.microsoft.com/office/drawing/2014/main" id="{90D4B84B-38BA-411C-8DC5-70C47CE762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303776" y="2202717"/>
            <a:ext cx="11415200" cy="8939212"/>
          </a:xfrm>
          <a:custGeom>
            <a:avLst/>
            <a:gdLst>
              <a:gd name="connsiteX0" fmla="*/ 0 w 11533187"/>
              <a:gd name="connsiteY0" fmla="*/ 0 h 8939212"/>
              <a:gd name="connsiteX1" fmla="*/ 11533187 w 11533187"/>
              <a:gd name="connsiteY1" fmla="*/ 0 h 8939212"/>
              <a:gd name="connsiteX2" fmla="*/ 11533187 w 11533187"/>
              <a:gd name="connsiteY2" fmla="*/ 8939212 h 8939212"/>
              <a:gd name="connsiteX3" fmla="*/ 0 w 11533187"/>
              <a:gd name="connsiteY3" fmla="*/ 8939212 h 8939212"/>
              <a:gd name="connsiteX4" fmla="*/ 0 w 11533187"/>
              <a:gd name="connsiteY4" fmla="*/ 0 h 8939212"/>
              <a:gd name="connsiteX0" fmla="*/ 8908026 w 11533187"/>
              <a:gd name="connsiteY0" fmla="*/ 0 h 8939212"/>
              <a:gd name="connsiteX1" fmla="*/ 11533187 w 11533187"/>
              <a:gd name="connsiteY1" fmla="*/ 0 h 8939212"/>
              <a:gd name="connsiteX2" fmla="*/ 11533187 w 11533187"/>
              <a:gd name="connsiteY2" fmla="*/ 8939212 h 8939212"/>
              <a:gd name="connsiteX3" fmla="*/ 0 w 11533187"/>
              <a:gd name="connsiteY3" fmla="*/ 8939212 h 8939212"/>
              <a:gd name="connsiteX4" fmla="*/ 8908026 w 11533187"/>
              <a:gd name="connsiteY4" fmla="*/ 0 h 8939212"/>
              <a:gd name="connsiteX0" fmla="*/ 8790039 w 11415200"/>
              <a:gd name="connsiteY0" fmla="*/ 0 h 8939212"/>
              <a:gd name="connsiteX1" fmla="*/ 11415200 w 11415200"/>
              <a:gd name="connsiteY1" fmla="*/ 0 h 8939212"/>
              <a:gd name="connsiteX2" fmla="*/ 11415200 w 11415200"/>
              <a:gd name="connsiteY2" fmla="*/ 8939212 h 8939212"/>
              <a:gd name="connsiteX3" fmla="*/ 0 w 11415200"/>
              <a:gd name="connsiteY3" fmla="*/ 8939212 h 8939212"/>
              <a:gd name="connsiteX4" fmla="*/ 8790039 w 11415200"/>
              <a:gd name="connsiteY4" fmla="*/ 0 h 89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5200" h="8939212">
                <a:moveTo>
                  <a:pt x="8790039" y="0"/>
                </a:moveTo>
                <a:lnTo>
                  <a:pt x="11415200" y="0"/>
                </a:lnTo>
                <a:lnTo>
                  <a:pt x="11415200" y="8939212"/>
                </a:lnTo>
                <a:lnTo>
                  <a:pt x="0" y="8939212"/>
                </a:lnTo>
                <a:lnTo>
                  <a:pt x="879003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algn="r">
              <a:defRPr sz="2400"/>
            </a:lvl1pPr>
          </a:lstStyle>
          <a:p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F3F9DA-C51C-4D45-918D-75F70620D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493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5933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4AE08237-4455-4B1A-BDDA-42E49AF70F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315382"/>
            <a:ext cx="24384000" cy="640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800"/>
            </a:lvl1pPr>
          </a:lstStyle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7E7A7A-9F50-494B-89D5-CAC3B40921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" y="0"/>
            <a:ext cx="24407446" cy="13716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70D37B-CB32-47D3-BA5B-2FBED5C1E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rgbClr val="005493"/>
                </a:solidFill>
                <a:latin typeface="CAIXA Std" panose="020B0603020204030204" pitchFamily="34" charset="77"/>
              </a:defRPr>
            </a:lvl1pPr>
          </a:lstStyle>
          <a:p>
            <a:fld id="{E7E9269C-DFE6-234A-A453-A5E7CB2225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0002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2" cy="13731529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2271A76C-A0AA-F60C-A1B9-EA23480B51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9" y="11604172"/>
            <a:ext cx="3542466" cy="85785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8176B8-602E-F172-54EF-9EFE548AB1E3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solidFill>
                  <a:schemeClr val="bg1"/>
                </a:solidFill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solidFill>
                <a:schemeClr val="bg1"/>
              </a:solidFill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416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1" cy="13731529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2271A76C-A0AA-F60C-A1B9-EA23480B51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9" y="11604172"/>
            <a:ext cx="3542466" cy="85785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182D2C-0545-F969-B060-C912201E3722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8726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1" cy="13731529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2271A76C-A0AA-F60C-A1B9-EA23480B51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9" y="11604172"/>
            <a:ext cx="3542466" cy="85785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0E91D4-0576-1B79-03F1-1634D92F9607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5398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1" cy="13731528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2271A76C-A0AA-F60C-A1B9-EA23480B51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9" y="11604172"/>
            <a:ext cx="3542466" cy="85785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DC1813-7CFB-447D-E11D-820FB5044332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5927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1" cy="13731529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2271A76C-A0AA-F60C-A1B9-EA23480B51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9" y="11604172"/>
            <a:ext cx="3542466" cy="85785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005750-EF01-F525-F5DC-98FECB8107D1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846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AA6363-729E-478B-8718-70DC47935F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" y="11201441"/>
            <a:ext cx="24396310" cy="25145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61590" y="12464310"/>
            <a:ext cx="5490329" cy="73025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3478762-AD24-6F5B-8D32-4DA9C7A501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95" y="11986424"/>
            <a:ext cx="1357552" cy="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05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0CDD8B1-3426-EC42-4AE7-AC108AF9B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-673"/>
            <a:ext cx="24424321" cy="13731528"/>
          </a:xfrm>
          <a:prstGeom prst="rect">
            <a:avLst/>
          </a:prstGeom>
        </p:spPr>
      </p:pic>
      <p:pic>
        <p:nvPicPr>
          <p:cNvPr id="3" name="Imagem 2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2271A76C-A0AA-F60C-A1B9-EA23480B51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9" y="11604172"/>
            <a:ext cx="3542466" cy="85785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15D0E82-B5D0-40C1-6F54-F0253E3B3658}"/>
              </a:ext>
            </a:extLst>
          </p:cNvPr>
          <p:cNvSpPr txBox="1">
            <a:spLocks/>
          </p:cNvSpPr>
          <p:nvPr userDrawn="1"/>
        </p:nvSpPr>
        <p:spPr>
          <a:xfrm>
            <a:off x="18499626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400" b="1" kern="1200">
                <a:solidFill>
                  <a:schemeClr val="bg1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E9269C-DFE6-234A-A453-A5E7CB222593}" type="slidenum">
              <a:rPr lang="pt-BR" b="0" i="0" smtClean="0">
                <a:latin typeface="CAIXA Std" panose="020B0603020204030204" pitchFamily="34" charset="77"/>
              </a:rPr>
              <a:pPr/>
              <a:t>‹nº›</a:t>
            </a:fld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11570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3874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8877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7284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9766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81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1730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455" y="118"/>
            <a:ext cx="24421511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372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74B0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40160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A35E4F-1CEB-26CE-4AF6-CE444671C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" y="118"/>
            <a:ext cx="24424322" cy="13729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A5A1DA-88CF-438E-88BF-C2D25B53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336347" y="12848319"/>
            <a:ext cx="843576" cy="730250"/>
          </a:xfrm>
        </p:spPr>
        <p:txBody>
          <a:bodyPr/>
          <a:lstStyle>
            <a:lvl1pPr>
              <a:defRPr b="0" i="0">
                <a:solidFill>
                  <a:srgbClr val="005CA9"/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02B5F7-4324-5F75-558B-1C71A29B8B8F}"/>
              </a:ext>
            </a:extLst>
          </p:cNvPr>
          <p:cNvSpPr/>
          <p:nvPr userDrawn="1"/>
        </p:nvSpPr>
        <p:spPr>
          <a:xfrm>
            <a:off x="-81225" y="0"/>
            <a:ext cx="353600" cy="13730067"/>
          </a:xfrm>
          <a:prstGeom prst="rect">
            <a:avLst/>
          </a:prstGeom>
          <a:solidFill>
            <a:srgbClr val="00B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CAIXA Std" panose="020B06030202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229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7601" y="730251"/>
            <a:ext cx="21046262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7601" y="3651250"/>
            <a:ext cx="21046262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7601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CAIXA Std" panose="020B0603020204030204" pitchFamily="34" charset="77"/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2985" y="12712701"/>
            <a:ext cx="823549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CAIXA Std" panose="020B0603020204030204" pitchFamily="34" charset="77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33533" y="12712701"/>
            <a:ext cx="549032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CAIXA Std" panose="020B0603020204030204" pitchFamily="34" charset="77"/>
              </a:defRPr>
            </a:lvl1pPr>
          </a:lstStyle>
          <a:p>
            <a:fld id="{8EAEBB8B-65A8-4222-99B6-9433735EFA7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60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4" r:id="rId2"/>
    <p:sldLayoutId id="2147483685" r:id="rId3"/>
    <p:sldLayoutId id="2147483739" r:id="rId4"/>
    <p:sldLayoutId id="2147483741" r:id="rId5"/>
    <p:sldLayoutId id="2147483740" r:id="rId6"/>
    <p:sldLayoutId id="2147483745" r:id="rId7"/>
    <p:sldLayoutId id="2147483746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15" r:id="rId15"/>
    <p:sldLayoutId id="2147483754" r:id="rId16"/>
    <p:sldLayoutId id="2147483750" r:id="rId17"/>
    <p:sldLayoutId id="2147483751" r:id="rId18"/>
    <p:sldLayoutId id="2147483752" r:id="rId19"/>
    <p:sldLayoutId id="2147483753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0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77" r:id="rId33"/>
    <p:sldLayoutId id="2147483772" r:id="rId34"/>
    <p:sldLayoutId id="2147483773" r:id="rId35"/>
    <p:sldLayoutId id="2147483774" r:id="rId36"/>
    <p:sldLayoutId id="2147483775" r:id="rId37"/>
    <p:sldLayoutId id="2147483776" r:id="rId38"/>
    <p:sldLayoutId id="2147483681" r:id="rId39"/>
    <p:sldLayoutId id="2147483722" r:id="rId40"/>
    <p:sldLayoutId id="2147483778" r:id="rId41"/>
    <p:sldLayoutId id="2147483779" r:id="rId42"/>
    <p:sldLayoutId id="2147483780" r:id="rId43"/>
    <p:sldLayoutId id="2147483781" r:id="rId44"/>
    <p:sldLayoutId id="2147483782" r:id="rId45"/>
    <p:sldLayoutId id="2147483682" r:id="rId46"/>
    <p:sldLayoutId id="2147483723" r:id="rId47"/>
    <p:sldLayoutId id="2147483783" r:id="rId48"/>
    <p:sldLayoutId id="2147483784" r:id="rId49"/>
    <p:sldLayoutId id="2147483785" r:id="rId50"/>
    <p:sldLayoutId id="2147483786" r:id="rId51"/>
    <p:sldLayoutId id="2147483787" r:id="rId52"/>
    <p:sldLayoutId id="2147483724" r:id="rId53"/>
    <p:sldLayoutId id="2147483788" r:id="rId54"/>
    <p:sldLayoutId id="2147483789" r:id="rId55"/>
    <p:sldLayoutId id="2147483686" r:id="rId56"/>
    <p:sldLayoutId id="2147483791" r:id="rId57"/>
    <p:sldLayoutId id="2147483792" r:id="rId58"/>
    <p:sldLayoutId id="2147483671" r:id="rId59"/>
    <p:sldLayoutId id="2147483727" r:id="rId60"/>
    <p:sldLayoutId id="2147483726" r:id="rId61"/>
    <p:sldLayoutId id="2147483793" r:id="rId62"/>
    <p:sldLayoutId id="2147483794" r:id="rId63"/>
    <p:sldLayoutId id="2147483795" r:id="rId64"/>
    <p:sldLayoutId id="2147483702" r:id="rId65"/>
    <p:sldLayoutId id="2147483842" r:id="rId66"/>
    <p:sldLayoutId id="2147483843" r:id="rId67"/>
    <p:sldLayoutId id="2147483844" r:id="rId68"/>
    <p:sldLayoutId id="2147483845" r:id="rId69"/>
    <p:sldLayoutId id="2147483846" r:id="rId70"/>
    <p:sldLayoutId id="2147483696" r:id="rId71"/>
    <p:sldLayoutId id="2147483796" r:id="rId72"/>
    <p:sldLayoutId id="2147483797" r:id="rId73"/>
    <p:sldLayoutId id="2147483798" r:id="rId74"/>
    <p:sldLayoutId id="2147483799" r:id="rId75"/>
    <p:sldLayoutId id="2147483800" r:id="rId76"/>
    <p:sldLayoutId id="2147483697" r:id="rId77"/>
    <p:sldLayoutId id="2147483814" r:id="rId78"/>
    <p:sldLayoutId id="2147483815" r:id="rId79"/>
    <p:sldLayoutId id="2147483816" r:id="rId80"/>
    <p:sldLayoutId id="2147483817" r:id="rId81"/>
    <p:sldLayoutId id="2147483818" r:id="rId82"/>
    <p:sldLayoutId id="2147483698" r:id="rId83"/>
    <p:sldLayoutId id="2147483694" r:id="rId84"/>
    <p:sldLayoutId id="2147483728" r:id="rId85"/>
    <p:sldLayoutId id="2147483819" r:id="rId86"/>
    <p:sldLayoutId id="2147483820" r:id="rId87"/>
    <p:sldLayoutId id="2147483821" r:id="rId88"/>
    <p:sldLayoutId id="2147483822" r:id="rId89"/>
    <p:sldLayoutId id="2147483823" r:id="rId90"/>
    <p:sldLayoutId id="2147483735" r:id="rId91"/>
    <p:sldLayoutId id="2147483699" r:id="rId92"/>
    <p:sldLayoutId id="2147483804" r:id="rId93"/>
    <p:sldLayoutId id="2147483805" r:id="rId94"/>
    <p:sldLayoutId id="2147483806" r:id="rId95"/>
    <p:sldLayoutId id="2147483807" r:id="rId96"/>
    <p:sldLayoutId id="2147483808" r:id="rId97"/>
    <p:sldLayoutId id="2147483742" r:id="rId98"/>
    <p:sldLayoutId id="2147483743" r:id="rId99"/>
    <p:sldLayoutId id="2147483744" r:id="rId100"/>
    <p:sldLayoutId id="2147483801" r:id="rId101"/>
    <p:sldLayoutId id="2147483802" r:id="rId102"/>
    <p:sldLayoutId id="2147483803" r:id="rId103"/>
    <p:sldLayoutId id="2147483809" r:id="rId104"/>
    <p:sldLayoutId id="2147483700" r:id="rId105"/>
    <p:sldLayoutId id="2147483810" r:id="rId106"/>
    <p:sldLayoutId id="2147483811" r:id="rId107"/>
    <p:sldLayoutId id="2147483812" r:id="rId108"/>
    <p:sldLayoutId id="2147483813" r:id="rId109"/>
    <p:sldLayoutId id="2147483729" r:id="rId110"/>
    <p:sldLayoutId id="2147483673" r:id="rId111"/>
    <p:sldLayoutId id="2147483734" r:id="rId112"/>
    <p:sldLayoutId id="2147483824" r:id="rId113"/>
    <p:sldLayoutId id="2147483825" r:id="rId114"/>
    <p:sldLayoutId id="2147483826" r:id="rId115"/>
    <p:sldLayoutId id="2147483731" r:id="rId116"/>
    <p:sldLayoutId id="2147483827" r:id="rId117"/>
    <p:sldLayoutId id="2147483736" r:id="rId118"/>
    <p:sldLayoutId id="2147483828" r:id="rId119"/>
    <p:sldLayoutId id="2147483829" r:id="rId120"/>
    <p:sldLayoutId id="2147483830" r:id="rId121"/>
    <p:sldLayoutId id="2147483831" r:id="rId122"/>
    <p:sldLayoutId id="2147483730" r:id="rId123"/>
    <p:sldLayoutId id="2147483832" r:id="rId124"/>
    <p:sldLayoutId id="2147483833" r:id="rId125"/>
    <p:sldLayoutId id="2147483834" r:id="rId126"/>
    <p:sldLayoutId id="2147483835" r:id="rId127"/>
    <p:sldLayoutId id="2147483836" r:id="rId128"/>
    <p:sldLayoutId id="2147483732" r:id="rId129"/>
    <p:sldLayoutId id="2147483837" r:id="rId130"/>
    <p:sldLayoutId id="2147483838" r:id="rId131"/>
    <p:sldLayoutId id="2147483839" r:id="rId132"/>
    <p:sldLayoutId id="2147483840" r:id="rId133"/>
    <p:sldLayoutId id="2147483841" r:id="rId134"/>
    <p:sldLayoutId id="2147483692" r:id="rId135"/>
    <p:sldLayoutId id="2147483847" r:id="rId136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1" i="0" kern="1200">
          <a:solidFill>
            <a:schemeClr val="tx1"/>
          </a:solidFill>
          <a:latin typeface="CAIXA Std SemiBold" panose="020B0603020204030204" pitchFamily="34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tx1"/>
          </a:solidFill>
          <a:latin typeface="CAIXA Std" panose="020B0603020204030204" pitchFamily="34" charset="77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tx1"/>
          </a:solidFill>
          <a:latin typeface="CAIXA Std" panose="020B0603020204030204" pitchFamily="34" charset="77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CAIXA Std" panose="020B0603020204030204" pitchFamily="34" charset="77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CAIXA Std" panose="020B0603020204030204" pitchFamily="34" charset="77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CAIXA Std" panose="020B0603020204030204" pitchFamily="34" charset="77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gts.gov.b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0DA6268-CB8B-424D-A6A0-F6E1D6E8F520}"/>
              </a:ext>
            </a:extLst>
          </p:cNvPr>
          <p:cNvSpPr txBox="1"/>
          <p:nvPr/>
        </p:nvSpPr>
        <p:spPr>
          <a:xfrm>
            <a:off x="14065809" y="10388735"/>
            <a:ext cx="9073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400" baseline="30000" dirty="0">
                <a:solidFill>
                  <a:schemeClr val="bg1"/>
                </a:solidFill>
                <a:latin typeface="Tw Cen MT" panose="020B0602020104020603" pitchFamily="34" charset="0"/>
                <a:ea typeface="Arial" charset="0"/>
                <a:cs typeface="Arial" panose="020B0604020202020204" pitchFamily="34" charset="0"/>
              </a:rPr>
              <a:t>NOV 2024 </a:t>
            </a:r>
          </a:p>
          <a:p>
            <a:endParaRPr lang="pt-BR" sz="4000" baseline="30000" dirty="0">
              <a:solidFill>
                <a:schemeClr val="bg1"/>
              </a:solidFill>
              <a:latin typeface="Tw Cen MT" panose="020B0602020104020603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DD4091E-869B-4BDF-83FD-C476564869DE}"/>
              </a:ext>
            </a:extLst>
          </p:cNvPr>
          <p:cNvSpPr txBox="1"/>
          <p:nvPr/>
        </p:nvSpPr>
        <p:spPr>
          <a:xfrm>
            <a:off x="4549141" y="5072122"/>
            <a:ext cx="1858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kern="0" spc="1000" dirty="0">
                <a:solidFill>
                  <a:schemeClr val="bg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Reforma Tributária - PLP nº. 68/24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47DE6BD-9BBB-4735-9561-B3E9B0BBE73F}"/>
              </a:ext>
            </a:extLst>
          </p:cNvPr>
          <p:cNvSpPr/>
          <p:nvPr/>
        </p:nvSpPr>
        <p:spPr>
          <a:xfrm>
            <a:off x="19296371" y="5926976"/>
            <a:ext cx="384271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1500" b="1" dirty="0">
                <a:solidFill>
                  <a:srgbClr val="00B5E5"/>
                </a:solidFill>
                <a:latin typeface="CAIXA Std" panose="020B0603020204030204" pitchFamily="34" charset="0"/>
                <a:cs typeface="Arial" panose="020B0604020202020204" pitchFamily="34" charset="0"/>
              </a:rPr>
              <a:t>FGTS</a:t>
            </a:r>
            <a:endParaRPr lang="pt-BR" sz="9600" b="1" dirty="0">
              <a:solidFill>
                <a:srgbClr val="00B5E5"/>
              </a:solidFill>
              <a:latin typeface="CAIXA Std" panose="020B0603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A5C384F-23B5-ED82-9B6B-9ED690618038}"/>
              </a:ext>
            </a:extLst>
          </p:cNvPr>
          <p:cNvSpPr txBox="1"/>
          <p:nvPr/>
        </p:nvSpPr>
        <p:spPr>
          <a:xfrm>
            <a:off x="18973800" y="446958"/>
            <a:ext cx="4351007" cy="3795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pt-BR" sz="2800" baseline="30000" dirty="0">
                <a:solidFill>
                  <a:schemeClr val="bg1"/>
                </a:solidFill>
                <a:latin typeface="Tw Cen MT" panose="020B0602020104020603" pitchFamily="34" charset="0"/>
                <a:ea typeface="Arial" charset="0"/>
                <a:cs typeface="Arial" panose="020B0604020202020204" pitchFamily="34" charset="0"/>
              </a:rPr>
              <a:t>#PÚBLICO</a:t>
            </a:r>
            <a:endParaRPr lang="pt-BR" sz="2400" baseline="30000" dirty="0">
              <a:solidFill>
                <a:schemeClr val="bg1"/>
              </a:solidFill>
              <a:latin typeface="Tw Cen MT" panose="020B0602020104020603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92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CF064F7-FCBD-A3B4-BC7E-63B191EF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BB8B-65A8-4222-99B6-9433735EFA7C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4652E4-0308-0F2A-85CB-07700C1E25EB}"/>
              </a:ext>
            </a:extLst>
          </p:cNvPr>
          <p:cNvSpPr txBox="1">
            <a:spLocks/>
          </p:cNvSpPr>
          <p:nvPr/>
        </p:nvSpPr>
        <p:spPr>
          <a:xfrm>
            <a:off x="822959" y="809432"/>
            <a:ext cx="19231897" cy="11650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7000" dirty="0">
                <a:cs typeface="Arial" panose="020B0604020202020204" pitchFamily="34" charset="0"/>
              </a:rPr>
              <a:t>FGTS</a:t>
            </a:r>
          </a:p>
        </p:txBody>
      </p:sp>
      <p:sp>
        <p:nvSpPr>
          <p:cNvPr id="5" name="Caixa de Texto 14">
            <a:extLst>
              <a:ext uri="{FF2B5EF4-FFF2-40B4-BE49-F238E27FC236}">
                <a16:creationId xmlns:a16="http://schemas.microsoft.com/office/drawing/2014/main" id="{617787F3-1B61-3C90-9218-9DE6DF618B48}"/>
              </a:ext>
            </a:extLst>
          </p:cNvPr>
          <p:cNvSpPr txBox="1"/>
          <p:nvPr/>
        </p:nvSpPr>
        <p:spPr>
          <a:xfrm>
            <a:off x="2745079" y="5908386"/>
            <a:ext cx="57662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Saldo das operações de crédito concedidas por todos os Agentes Financeiros com recursos do FGTS para o financiamento de Projetos para fins habitacionais, de saneamento, de infraestrutura e de saúde.</a:t>
            </a:r>
            <a:r>
              <a:rPr lang="pt-BR" sz="16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t-B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DB0834D7-642B-4F42-DDFA-E5BE2BB85C43}"/>
              </a:ext>
            </a:extLst>
          </p:cNvPr>
          <p:cNvSpPr txBox="1"/>
          <p:nvPr/>
        </p:nvSpPr>
        <p:spPr>
          <a:xfrm>
            <a:off x="2469201" y="4004133"/>
            <a:ext cx="6042083" cy="1703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16600" b="1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R$ 537 bi</a:t>
            </a:r>
            <a:endParaRPr lang="pt-B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 de Texto 14">
            <a:extLst>
              <a:ext uri="{FF2B5EF4-FFF2-40B4-BE49-F238E27FC236}">
                <a16:creationId xmlns:a16="http://schemas.microsoft.com/office/drawing/2014/main" id="{580F5C9E-C060-D4BB-41D9-C4249F02E48B}"/>
              </a:ext>
            </a:extLst>
          </p:cNvPr>
          <p:cNvSpPr txBox="1"/>
          <p:nvPr/>
        </p:nvSpPr>
        <p:spPr>
          <a:xfrm>
            <a:off x="9365187" y="5908386"/>
            <a:ext cx="57662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CAIXA, enquanto Agente Financeiro do FGTS, foi responsável por 96% do volume das concessões de operações de crédito para fins habitacionais no país nos últimos 5 anos.</a:t>
            </a:r>
          </a:p>
          <a:p>
            <a:pPr algn="just"/>
            <a:endParaRPr lang="pt-B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 de Texto 2">
            <a:extLst>
              <a:ext uri="{FF2B5EF4-FFF2-40B4-BE49-F238E27FC236}">
                <a16:creationId xmlns:a16="http://schemas.microsoft.com/office/drawing/2014/main" id="{54705CC8-7F03-9053-46FC-609B663A1509}"/>
              </a:ext>
            </a:extLst>
          </p:cNvPr>
          <p:cNvSpPr txBox="1"/>
          <p:nvPr/>
        </p:nvSpPr>
        <p:spPr>
          <a:xfrm>
            <a:off x="9089309" y="4004133"/>
            <a:ext cx="6042083" cy="1703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16600" b="1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96%</a:t>
            </a:r>
            <a:endParaRPr lang="pt-B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 de Texto 2">
            <a:extLst>
              <a:ext uri="{FF2B5EF4-FFF2-40B4-BE49-F238E27FC236}">
                <a16:creationId xmlns:a16="http://schemas.microsoft.com/office/drawing/2014/main" id="{832D5007-86AC-7096-E1B3-8461AAC97685}"/>
              </a:ext>
            </a:extLst>
          </p:cNvPr>
          <p:cNvSpPr txBox="1"/>
          <p:nvPr/>
        </p:nvSpPr>
        <p:spPr>
          <a:xfrm>
            <a:off x="15847355" y="4004133"/>
            <a:ext cx="6042083" cy="1703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16600" b="1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2,56 mi</a:t>
            </a:r>
            <a:endParaRPr lang="pt-B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 de Texto 14">
            <a:extLst>
              <a:ext uri="{FF2B5EF4-FFF2-40B4-BE49-F238E27FC236}">
                <a16:creationId xmlns:a16="http://schemas.microsoft.com/office/drawing/2014/main" id="{CDE4FD73-7AB9-3052-42C1-29844B95EE98}"/>
              </a:ext>
            </a:extLst>
          </p:cNvPr>
          <p:cNvSpPr txBox="1"/>
          <p:nvPr/>
        </p:nvSpPr>
        <p:spPr>
          <a:xfrm>
            <a:off x="15985295" y="5908385"/>
            <a:ext cx="57662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Estimativa do número de empregos gerados ou mantidos anualmente a partir projetos para fins habitacionais, de saneamento, de infraestrutura e de saúde financiados com recursos do FGTS.</a:t>
            </a:r>
          </a:p>
          <a:p>
            <a:pPr algn="ctr"/>
            <a:endParaRPr lang="pt-B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7268323-15CA-9C5C-3482-E9A9895D6F1B}"/>
              </a:ext>
            </a:extLst>
          </p:cNvPr>
          <p:cNvSpPr/>
          <p:nvPr/>
        </p:nvSpPr>
        <p:spPr>
          <a:xfrm>
            <a:off x="9365187" y="9201595"/>
            <a:ext cx="5766205" cy="11690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Tw Cen MT" panose="020B0602020104020603" pitchFamily="34" charset="0"/>
              </a:rPr>
              <a:t>2,16% a.a. </a:t>
            </a:r>
            <a:r>
              <a:rPr lang="pt-BR" sz="3200" baseline="30000" dirty="0">
                <a:solidFill>
                  <a:schemeClr val="bg1"/>
                </a:solidFill>
                <a:latin typeface="Tw Cen MT" panose="020B0602020104020603" pitchFamily="34" charset="0"/>
              </a:rPr>
              <a:t>2</a:t>
            </a:r>
            <a:endParaRPr lang="pt-BR" sz="4000" baseline="30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25CB9D8-B8DD-1AE3-BFDF-84C87440B3A0}"/>
              </a:ext>
            </a:extLst>
          </p:cNvPr>
          <p:cNvSpPr/>
          <p:nvPr/>
        </p:nvSpPr>
        <p:spPr>
          <a:xfrm>
            <a:off x="9365187" y="10392937"/>
            <a:ext cx="5766205" cy="116904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Tw Cen MT" panose="020B0602020104020603" pitchFamily="34" charset="0"/>
              </a:rPr>
              <a:t>Risco de Crédito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C1B87F4-1790-D5F2-FB15-A4EC31ACF921}"/>
              </a:ext>
            </a:extLst>
          </p:cNvPr>
          <p:cNvSpPr txBox="1"/>
          <p:nvPr/>
        </p:nvSpPr>
        <p:spPr>
          <a:xfrm>
            <a:off x="8320493" y="4004133"/>
            <a:ext cx="67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</a:rPr>
              <a:t>1</a:t>
            </a:r>
          </a:p>
        </p:txBody>
      </p:sp>
      <p:sp>
        <p:nvSpPr>
          <p:cNvPr id="15" name="Caixa de Texto 14">
            <a:extLst>
              <a:ext uri="{FF2B5EF4-FFF2-40B4-BE49-F238E27FC236}">
                <a16:creationId xmlns:a16="http://schemas.microsoft.com/office/drawing/2014/main" id="{E6997F8D-1B08-8E58-6182-5E53949BF8E0}"/>
              </a:ext>
            </a:extLst>
          </p:cNvPr>
          <p:cNvSpPr txBox="1"/>
          <p:nvPr/>
        </p:nvSpPr>
        <p:spPr>
          <a:xfrm>
            <a:off x="2469201" y="12494804"/>
            <a:ext cx="1394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kern="100" baseline="300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pt-BR" kern="1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FGTS - </a:t>
            </a:r>
            <a:r>
              <a:rPr lang="pt-BR" kern="1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Balancete provisório – SET/24 – Disponível em </a:t>
            </a:r>
            <a:r>
              <a:rPr lang="pt-BR" kern="1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https://www.fgts.gov.br</a:t>
            </a:r>
            <a:endParaRPr lang="pt-BR" kern="100" dirty="0">
              <a:solidFill>
                <a:srgbClr val="005B9C"/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kern="100" baseline="300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pt-BR" kern="1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 Resolução CCFGTS nº. 702/121</a:t>
            </a:r>
            <a:endParaRPr lang="pt-BR" sz="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6DE84A2-2F89-D428-8B59-5BCD89B7DEFA}"/>
              </a:ext>
            </a:extLst>
          </p:cNvPr>
          <p:cNvSpPr txBox="1"/>
          <p:nvPr/>
        </p:nvSpPr>
        <p:spPr>
          <a:xfrm>
            <a:off x="19131250" y="2216073"/>
            <a:ext cx="4351007" cy="3795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pt-BR" sz="2800" baseline="30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#PÚBLICO</a:t>
            </a:r>
            <a:endParaRPr lang="pt-BR" sz="2400" baseline="300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2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CF064F7-FCBD-A3B4-BC7E-63B191EF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BB8B-65A8-4222-99B6-9433735EFA7C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4652E4-0308-0F2A-85CB-07700C1E25EB}"/>
              </a:ext>
            </a:extLst>
          </p:cNvPr>
          <p:cNvSpPr txBox="1">
            <a:spLocks/>
          </p:cNvSpPr>
          <p:nvPr/>
        </p:nvSpPr>
        <p:spPr>
          <a:xfrm>
            <a:off x="822959" y="809432"/>
            <a:ext cx="19231897" cy="11650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7000" dirty="0">
                <a:cs typeface="Arial" panose="020B0604020202020204" pitchFamily="34" charset="0"/>
              </a:rPr>
              <a:t>FGTS - EC nº. 132/23</a:t>
            </a:r>
          </a:p>
        </p:txBody>
      </p:sp>
      <p:sp>
        <p:nvSpPr>
          <p:cNvPr id="12" name="Caixa de Texto 14">
            <a:extLst>
              <a:ext uri="{FF2B5EF4-FFF2-40B4-BE49-F238E27FC236}">
                <a16:creationId xmlns:a16="http://schemas.microsoft.com/office/drawing/2014/main" id="{CB9DCF86-8108-7F38-48F8-F679510DC9C6}"/>
              </a:ext>
            </a:extLst>
          </p:cNvPr>
          <p:cNvSpPr txBox="1"/>
          <p:nvPr/>
        </p:nvSpPr>
        <p:spPr>
          <a:xfrm>
            <a:off x="1787371" y="5541507"/>
            <a:ext cx="208942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Art. 10. </a:t>
            </a:r>
            <a:r>
              <a:rPr lang="pt-BR" sz="4800" kern="100" baseline="300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fins do disposto no inciso II do § 6º do art. 156-A da Constituição Federal, consideram-se:</a:t>
            </a:r>
            <a:endParaRPr lang="pt-BR" sz="4800" kern="100" baseline="30000" dirty="0">
              <a:solidFill>
                <a:srgbClr val="005B9C"/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4800" kern="100" baseline="300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I – Serviços Financeiros:</a:t>
            </a:r>
          </a:p>
          <a:p>
            <a:pPr algn="just"/>
            <a:r>
              <a:rPr lang="pt-BR" sz="48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(...)</a:t>
            </a:r>
          </a:p>
          <a:p>
            <a:pPr algn="just"/>
            <a:r>
              <a:rPr lang="pt-BR" sz="48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§ 1º Em relação às instituições financeiras bancárias:</a:t>
            </a:r>
          </a:p>
          <a:p>
            <a:pPr algn="just"/>
            <a:r>
              <a:rPr lang="pt-BR" sz="4800" kern="100" baseline="300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(...).</a:t>
            </a:r>
            <a:endParaRPr lang="pt-BR" sz="4800" kern="100" baseline="30000" dirty="0">
              <a:solidFill>
                <a:srgbClr val="005B9C"/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48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- os demais serviços financeiros sujeitam-se ao regime específico de que trata o art. 156-A, § 6º, II, da Constituição Federal, devendo as alíquotas e as bases de cálculo ser definidas de modo a manter, (...) em caráter específico, aquela incidente sobre as operações relacionadas ao fundo de garantia por tempo de serviço, podendo, neste caso, definir alíquota e base de cálculo diferenciadas e abranger os serviços de que trata o inciso I deste parágrafo, não se lhes aplicando o prazo previsto neste inciso.</a:t>
            </a:r>
          </a:p>
          <a:p>
            <a:pPr algn="just"/>
            <a:r>
              <a:rPr lang="pt-BR" sz="4800" kern="100" baseline="300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(...).</a:t>
            </a:r>
            <a:endParaRPr lang="pt-BR" sz="4800" kern="100" baseline="30000" dirty="0">
              <a:solidFill>
                <a:srgbClr val="005B9C"/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pt-B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ixa de Texto 2">
            <a:extLst>
              <a:ext uri="{FF2B5EF4-FFF2-40B4-BE49-F238E27FC236}">
                <a16:creationId xmlns:a16="http://schemas.microsoft.com/office/drawing/2014/main" id="{B1CF37E9-7F68-9A3B-C911-98DA43FDADA2}"/>
              </a:ext>
            </a:extLst>
          </p:cNvPr>
          <p:cNvSpPr txBox="1"/>
          <p:nvPr/>
        </p:nvSpPr>
        <p:spPr>
          <a:xfrm>
            <a:off x="1516567" y="3637254"/>
            <a:ext cx="6312888" cy="1703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11500" b="1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EC nº. 132/23</a:t>
            </a:r>
            <a:endParaRPr lang="pt-B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80EF2A3-9F4F-D2AC-573C-4C52986B6498}"/>
              </a:ext>
            </a:extLst>
          </p:cNvPr>
          <p:cNvSpPr txBox="1"/>
          <p:nvPr/>
        </p:nvSpPr>
        <p:spPr>
          <a:xfrm>
            <a:off x="19131250" y="2216073"/>
            <a:ext cx="4351007" cy="3795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pt-BR" sz="2800" baseline="30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#PÚBLICO</a:t>
            </a:r>
            <a:endParaRPr lang="pt-BR" sz="2400" baseline="300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9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CF064F7-FCBD-A3B4-BC7E-63B191EF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EBB8B-65A8-4222-99B6-9433735EFA7C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4652E4-0308-0F2A-85CB-07700C1E25EB}"/>
              </a:ext>
            </a:extLst>
          </p:cNvPr>
          <p:cNvSpPr txBox="1">
            <a:spLocks/>
          </p:cNvSpPr>
          <p:nvPr/>
        </p:nvSpPr>
        <p:spPr>
          <a:xfrm>
            <a:off x="822959" y="809432"/>
            <a:ext cx="19231897" cy="11650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1828800" rtl="0" eaLnBrk="1" latinLnBrk="0" hangingPunct="1">
              <a:lnSpc>
                <a:spcPts val="12700"/>
              </a:lnSpc>
              <a:spcBef>
                <a:spcPct val="0"/>
              </a:spcBef>
              <a:buNone/>
              <a:defRPr sz="14400" b="1" kern="1200" spc="-150">
                <a:solidFill>
                  <a:schemeClr val="bg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7000" dirty="0">
                <a:cs typeface="Arial" panose="020B0604020202020204" pitchFamily="34" charset="0"/>
              </a:rPr>
              <a:t>O QUE SE BUSCA EVITAR?</a:t>
            </a:r>
          </a:p>
        </p:txBody>
      </p:sp>
      <p:sp>
        <p:nvSpPr>
          <p:cNvPr id="4" name="Caixa de Texto 14">
            <a:extLst>
              <a:ext uri="{FF2B5EF4-FFF2-40B4-BE49-F238E27FC236}">
                <a16:creationId xmlns:a16="http://schemas.microsoft.com/office/drawing/2014/main" id="{D6FDAF91-7A93-D098-3E9D-8F7138CD7418}"/>
              </a:ext>
            </a:extLst>
          </p:cNvPr>
          <p:cNvSpPr txBox="1"/>
          <p:nvPr/>
        </p:nvSpPr>
        <p:spPr>
          <a:xfrm>
            <a:off x="2469200" y="5908386"/>
            <a:ext cx="57662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Potencial redução substancial do nível de aplicação de recursos do FGTS pelo aumento da taxa de juros disponibilizada aos mutuários.</a:t>
            </a:r>
          </a:p>
          <a:p>
            <a:pPr algn="just"/>
            <a:endParaRPr lang="pt-B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72D76FC9-31DA-A360-69E1-0CEFA308C3D7}"/>
              </a:ext>
            </a:extLst>
          </p:cNvPr>
          <p:cNvSpPr txBox="1"/>
          <p:nvPr/>
        </p:nvSpPr>
        <p:spPr>
          <a:xfrm>
            <a:off x="2193322" y="4004133"/>
            <a:ext cx="6042083" cy="1703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16600" b="1" kern="100" baseline="300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Redução</a:t>
            </a:r>
            <a:endParaRPr lang="pt-B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 de Texto 14">
            <a:extLst>
              <a:ext uri="{FF2B5EF4-FFF2-40B4-BE49-F238E27FC236}">
                <a16:creationId xmlns:a16="http://schemas.microsoft.com/office/drawing/2014/main" id="{5F33AD12-8D31-BAF3-07E5-A5E2420A956C}"/>
              </a:ext>
            </a:extLst>
          </p:cNvPr>
          <p:cNvSpPr txBox="1"/>
          <p:nvPr/>
        </p:nvSpPr>
        <p:spPr>
          <a:xfrm>
            <a:off x="16166058" y="5919588"/>
            <a:ext cx="57662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Estimativa da quantidade de famílias que, anualmente, deixariam de ter acesso </a:t>
            </a:r>
            <a:r>
              <a:rPr lang="pt-BR" sz="4800" kern="100" baseline="300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às operações de crédito acaso </a:t>
            </a:r>
            <a:r>
              <a:rPr lang="pt-BR" sz="4800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houvesse aumento da carga tributária.</a:t>
            </a:r>
          </a:p>
          <a:p>
            <a:pPr algn="just"/>
            <a:endParaRPr lang="pt-B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 de Texto 2">
            <a:extLst>
              <a:ext uri="{FF2B5EF4-FFF2-40B4-BE49-F238E27FC236}">
                <a16:creationId xmlns:a16="http://schemas.microsoft.com/office/drawing/2014/main" id="{E86FF891-AEB6-B9B0-EA64-49FB50C3C7C4}"/>
              </a:ext>
            </a:extLst>
          </p:cNvPr>
          <p:cNvSpPr txBox="1"/>
          <p:nvPr/>
        </p:nvSpPr>
        <p:spPr>
          <a:xfrm>
            <a:off x="15890180" y="4015335"/>
            <a:ext cx="6042083" cy="1703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16600" b="1" kern="100" baseline="30000" dirty="0">
                <a:solidFill>
                  <a:srgbClr val="005B9C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 mil</a:t>
            </a:r>
            <a:endParaRPr lang="pt-B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1369D10-F4E4-7240-3D39-1D68FC8B2FCF}"/>
              </a:ext>
            </a:extLst>
          </p:cNvPr>
          <p:cNvSpPr/>
          <p:nvPr/>
        </p:nvSpPr>
        <p:spPr>
          <a:xfrm>
            <a:off x="2469200" y="9411628"/>
            <a:ext cx="19699423" cy="191801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5400" b="1" dirty="0">
                <a:solidFill>
                  <a:schemeClr val="bg1"/>
                </a:solidFill>
                <a:latin typeface="Tw Cen MT" panose="020B0602020104020603" pitchFamily="34" charset="0"/>
              </a:rPr>
              <a:t>Até NOV/2024</a:t>
            </a:r>
            <a:r>
              <a:rPr lang="pt-BR" sz="3200" dirty="0">
                <a:solidFill>
                  <a:schemeClr val="bg1"/>
                </a:solidFill>
                <a:latin typeface="Tw Cen MT" panose="020B0602020104020603" pitchFamily="34" charset="0"/>
              </a:rPr>
              <a:t>, foram concedidas 530 mil operações crédito para fins habitacionais para pessoas físicas que somaram R$ 87 bi e 1,6 mil operações de crédito a pessoas jurídicas que somaram R$ 25 bi destinados à produção de empreendimentos.</a:t>
            </a:r>
            <a:r>
              <a:rPr lang="pt-BR" sz="3200" baseline="30000" dirty="0">
                <a:solidFill>
                  <a:schemeClr val="bg1"/>
                </a:solidFill>
                <a:latin typeface="Tw Cen MT" panose="020B0602020104020603" pitchFamily="34" charset="0"/>
              </a:rPr>
              <a:t>3</a:t>
            </a:r>
            <a:endParaRPr lang="pt-BR" sz="3600" baseline="30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Caixa de Texto 14">
            <a:extLst>
              <a:ext uri="{FF2B5EF4-FFF2-40B4-BE49-F238E27FC236}">
                <a16:creationId xmlns:a16="http://schemas.microsoft.com/office/drawing/2014/main" id="{B0B78E0E-BDC9-9298-9636-BC4AD101C284}"/>
              </a:ext>
            </a:extLst>
          </p:cNvPr>
          <p:cNvSpPr txBox="1"/>
          <p:nvPr/>
        </p:nvSpPr>
        <p:spPr>
          <a:xfrm>
            <a:off x="2469201" y="12494804"/>
            <a:ext cx="1394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kern="100" baseline="300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pt-BR" kern="100" dirty="0">
                <a:solidFill>
                  <a:srgbClr val="005B9C"/>
                </a:solidFill>
                <a:latin typeface="Tw Cen MT" panose="020B06020201040206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FGTS – Disponível em https://www.fgts.gov.br/Paginas/numeros-fgts/aplicacao-recursos-contratacao.aspx</a:t>
            </a:r>
            <a:endParaRPr lang="pt-BR" kern="100" dirty="0">
              <a:solidFill>
                <a:srgbClr val="005B9C"/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AF3CC34-7A0E-AB72-1679-245ED9DC0602}"/>
              </a:ext>
            </a:extLst>
          </p:cNvPr>
          <p:cNvSpPr txBox="1"/>
          <p:nvPr/>
        </p:nvSpPr>
        <p:spPr>
          <a:xfrm>
            <a:off x="19131250" y="2216073"/>
            <a:ext cx="4351007" cy="3795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pt-BR" sz="2800" baseline="30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#PÚBLICO</a:t>
            </a:r>
            <a:endParaRPr lang="pt-BR" sz="2400" baseline="300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8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C925FAF-FF16-8E6C-9192-557FD060580A}"/>
              </a:ext>
            </a:extLst>
          </p:cNvPr>
          <p:cNvSpPr txBox="1"/>
          <p:nvPr/>
        </p:nvSpPr>
        <p:spPr>
          <a:xfrm>
            <a:off x="18973800" y="692285"/>
            <a:ext cx="4351007" cy="3795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pt-BR" sz="2800" baseline="30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#PÚBLICO</a:t>
            </a:r>
            <a:endParaRPr lang="pt-BR" sz="2400" baseline="300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215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66D0DC6F43CE84AA5DC3138E63FD937" ma:contentTypeVersion="19" ma:contentTypeDescription="Crie um novo documento." ma:contentTypeScope="" ma:versionID="760a52a1279f28e7dffd1fe1ec9959ee">
  <xsd:schema xmlns:xsd="http://www.w3.org/2001/XMLSchema" xmlns:xs="http://www.w3.org/2001/XMLSchema" xmlns:p="http://schemas.microsoft.com/office/2006/metadata/properties" xmlns:ns1="http://schemas.microsoft.com/sharepoint/v3" xmlns:ns2="1ff478c4-03a0-41af-9481-b4dc5f51e79d" xmlns:ns3="d8336b50-ca4e-455e-8c60-09fa432958da" targetNamespace="http://schemas.microsoft.com/office/2006/metadata/properties" ma:root="true" ma:fieldsID="b876941c6f806e12f588d8429c9f6b37" ns1:_="" ns2:_="" ns3:_="">
    <xsd:import namespace="http://schemas.microsoft.com/sharepoint/v3"/>
    <xsd:import namespace="1ff478c4-03a0-41af-9481-b4dc5f51e79d"/>
    <xsd:import namespace="d8336b50-ca4e-455e-8c60-09fa432958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478c4-03a0-41af-9481-b4dc5f51e7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4faff722-0fb5-4c44-9338-8716c18793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3" nillable="true" ma:displayName="Status de liberação" ma:internalName="Status_x0020_de_x0020_libera_x00e7__x00e3_o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36b50-ca4e-455e-8c60-09fa432958d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510d30d-8b0c-4a25-997e-5993b71f79a5}" ma:internalName="TaxCatchAll" ma:showField="CatchAllData" ma:web="d8336b50-ca4e-455e-8c60-09fa432958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d8336b50-ca4e-455e-8c60-09fa432958da" xsi:nil="true"/>
    <lcf76f155ced4ddcb4097134ff3c332f xmlns="1ff478c4-03a0-41af-9481-b4dc5f51e79d">
      <Terms xmlns="http://schemas.microsoft.com/office/infopath/2007/PartnerControls"/>
    </lcf76f155ced4ddcb4097134ff3c332f>
    <SharedWithUsers xmlns="d8336b50-ca4e-455e-8c60-09fa432958da">
      <UserInfo>
        <DisplayName>Philip Andrey de Lima e Silva</DisplayName>
        <AccountId>12</AccountId>
        <AccountType/>
      </UserInfo>
    </SharedWithUsers>
    <_Flow_SignoffStatus xmlns="1ff478c4-03a0-41af-9481-b4dc5f51e79d" xsi:nil="true"/>
  </documentManagement>
</p:properties>
</file>

<file path=customXml/itemProps1.xml><?xml version="1.0" encoding="utf-8"?>
<ds:datastoreItem xmlns:ds="http://schemas.openxmlformats.org/officeDocument/2006/customXml" ds:itemID="{D996E293-07A6-484F-9CBC-8DA2FADFA4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CF773E-3F7C-4E66-B8A0-F7A52B274628}">
  <ds:schemaRefs>
    <ds:schemaRef ds:uri="1ff478c4-03a0-41af-9481-b4dc5f51e79d"/>
    <ds:schemaRef ds:uri="d8336b50-ca4e-455e-8c60-09fa432958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92706EA-CCDB-4FE1-B6C1-916ABD3FE7DF}">
  <ds:schemaRefs>
    <ds:schemaRef ds:uri="http://schemas.microsoft.com/office/2006/documentManagement/types"/>
    <ds:schemaRef ds:uri="http://schemas.microsoft.com/sharepoint/v3"/>
    <ds:schemaRef ds:uri="d8336b50-ca4e-455e-8c60-09fa432958da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1ff478c4-03a0-41af-9481-b4dc5f51e79d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2014</TotalTime>
  <Words>437</Words>
  <Application>Microsoft Office PowerPoint</Application>
  <PresentationFormat>Personalizar</PresentationFormat>
  <Paragraphs>42</Paragraphs>
  <Slides>5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3" baseType="lpstr">
      <vt:lpstr>CAIXA Std</vt:lpstr>
      <vt:lpstr>Tw Cen MT</vt:lpstr>
      <vt:lpstr>CAIXA Std Book</vt:lpstr>
      <vt:lpstr>CAIXA Std Light</vt:lpstr>
      <vt:lpstr>Arial</vt:lpstr>
      <vt:lpstr>CAIXA Std SemiBold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Miranda Cruz</dc:creator>
  <cp:lastModifiedBy>Carlos Carvalho Duarte Neto</cp:lastModifiedBy>
  <cp:revision>22</cp:revision>
  <cp:lastPrinted>2024-11-18T16:31:19Z</cp:lastPrinted>
  <dcterms:created xsi:type="dcterms:W3CDTF">2021-03-24T14:10:38Z</dcterms:created>
  <dcterms:modified xsi:type="dcterms:W3CDTF">2024-11-18T17:05:56Z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0x010100066D0DC6F43CE84AA5DC3138E63FD937</vt:lpwstr>
  </property>
  <property fmtid="{D5CDD505-2E9C-101B-9397-08002B2CF9AE}" pid="3" name="MediaServiceImageTags">
    <vt:lpwstr/>
  </property>
  <property fmtid="{D5CDD505-2E9C-101B-9397-08002B2CF9AE}" pid="4" name="MSIP_Label_fde7aacd-7cc4-4c31-9e6f-7ef306428f09_Enabled">
    <vt:lpwstr>true</vt:lpwstr>
  </property>
  <property fmtid="{D5CDD505-2E9C-101B-9397-08002B2CF9AE}" pid="5" name="MSIP_Label_fde7aacd-7cc4-4c31-9e6f-7ef306428f09_SetDate">
    <vt:lpwstr>2024-11-18T17:05:29Z</vt:lpwstr>
  </property>
  <property fmtid="{D5CDD505-2E9C-101B-9397-08002B2CF9AE}" pid="6" name="MSIP_Label_fde7aacd-7cc4-4c31-9e6f-7ef306428f09_Method">
    <vt:lpwstr>Privileged</vt:lpwstr>
  </property>
  <property fmtid="{D5CDD505-2E9C-101B-9397-08002B2CF9AE}" pid="7" name="MSIP_Label_fde7aacd-7cc4-4c31-9e6f-7ef306428f09_Name">
    <vt:lpwstr>_PUBLICO</vt:lpwstr>
  </property>
  <property fmtid="{D5CDD505-2E9C-101B-9397-08002B2CF9AE}" pid="8" name="MSIP_Label_fde7aacd-7cc4-4c31-9e6f-7ef306428f09_SiteId">
    <vt:lpwstr>ab9bba98-684a-43fb-add8-9c2bebede229</vt:lpwstr>
  </property>
  <property fmtid="{D5CDD505-2E9C-101B-9397-08002B2CF9AE}" pid="9" name="MSIP_Label_fde7aacd-7cc4-4c31-9e6f-7ef306428f09_ActionId">
    <vt:lpwstr>94a48e88-8a89-4fab-9d31-1340cdeb2dd5</vt:lpwstr>
  </property>
  <property fmtid="{D5CDD505-2E9C-101B-9397-08002B2CF9AE}" pid="10" name="MSIP_Label_fde7aacd-7cc4-4c31-9e6f-7ef306428f09_ContentBits">
    <vt:lpwstr>1</vt:lpwstr>
  </property>
</Properties>
</file>