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5" r:id="rId4"/>
    <p:sldId id="289" r:id="rId5"/>
    <p:sldId id="283" r:id="rId6"/>
    <p:sldId id="279" r:id="rId7"/>
    <p:sldId id="284" r:id="rId8"/>
    <p:sldId id="280" r:id="rId9"/>
    <p:sldId id="282" r:id="rId10"/>
    <p:sldId id="288" r:id="rId11"/>
    <p:sldId id="281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sia.Negreir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4" autoAdjust="0"/>
    <p:restoredTop sz="94638" autoAdjust="0"/>
  </p:normalViewPr>
  <p:slideViewPr>
    <p:cSldViewPr>
      <p:cViewPr varScale="1">
        <p:scale>
          <a:sx n="87" d="100"/>
          <a:sy n="87" d="100"/>
        </p:scale>
        <p:origin x="87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69732-26D8-47FA-B0E3-3518BB746CE5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6A1733D-6B2D-4919-890F-3E49457C293F}">
      <dgm:prSet phldrT="[Texto]" custT="1"/>
      <dgm:spPr/>
      <dgm:t>
        <a:bodyPr/>
        <a:lstStyle/>
        <a:p>
          <a:r>
            <a:rPr kumimoji="0" lang="es-ES_tradnl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1999</a:t>
          </a:r>
          <a:endParaRPr kumimoji="0" lang="pt-BR" sz="2000" b="1" i="0" u="none" strike="noStrike" cap="none" normalizeH="0" baseline="0" dirty="0">
            <a:ln>
              <a:noFill/>
            </a:ln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9270D1C8-1B19-4EBA-AEEA-06A5BFE4BBF8}" type="parTrans" cxnId="{CEBE6CD5-883A-4C89-AE82-22B1691C0C13}">
      <dgm:prSet/>
      <dgm:spPr/>
      <dgm:t>
        <a:bodyPr/>
        <a:lstStyle/>
        <a:p>
          <a:endParaRPr lang="pt-BR"/>
        </a:p>
      </dgm:t>
    </dgm:pt>
    <dgm:pt modelId="{96963110-42B9-44FB-A670-C6D3511BAF16}" type="sibTrans" cxnId="{CEBE6CD5-883A-4C89-AE82-22B1691C0C13}">
      <dgm:prSet/>
      <dgm:spPr/>
      <dgm:t>
        <a:bodyPr/>
        <a:lstStyle/>
        <a:p>
          <a:endParaRPr lang="pt-BR"/>
        </a:p>
      </dgm:t>
    </dgm:pt>
    <dgm:pt modelId="{11C3B807-0BF4-4BBD-9EC6-6F854A24B662}">
      <dgm:prSet phldrT="[Texto]"/>
      <dgm:spPr/>
      <dgm:t>
        <a:bodyPr/>
        <a:lstStyle/>
        <a:p>
          <a:r>
            <a:rPr lang="es-ES_tradnl" dirty="0" err="1">
              <a:latin typeface="Arial" pitchFamily="34" charset="0"/>
              <a:ea typeface="Times New Roman" pitchFamily="18" charset="0"/>
              <a:cs typeface="Arial" pitchFamily="34" charset="0"/>
            </a:rPr>
            <a:t>Navirai</a:t>
          </a:r>
          <a:r>
            <a:rPr lang="es-ES_tradnl" dirty="0">
              <a:latin typeface="Arial" pitchFamily="34" charset="0"/>
              <a:ea typeface="Times New Roman" pitchFamily="18" charset="0"/>
              <a:cs typeface="Arial" pitchFamily="34" charset="0"/>
            </a:rPr>
            <a:t>-MS </a:t>
          </a:r>
          <a:r>
            <a:rPr kumimoji="0" lang="es-ES_tradnl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(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fronteira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com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Paraguai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); </a:t>
          </a:r>
          <a:endParaRPr lang="pt-BR" dirty="0"/>
        </a:p>
      </dgm:t>
    </dgm:pt>
    <dgm:pt modelId="{50DEFE61-3EC2-4187-8192-C8B63DA8A975}" type="parTrans" cxnId="{0E713E18-3642-41D7-8DB3-AABC085AD8B5}">
      <dgm:prSet/>
      <dgm:spPr/>
      <dgm:t>
        <a:bodyPr/>
        <a:lstStyle/>
        <a:p>
          <a:endParaRPr lang="pt-BR"/>
        </a:p>
      </dgm:t>
    </dgm:pt>
    <dgm:pt modelId="{D7A2570D-DA53-45A6-B37F-69A07DE4AAA8}" type="sibTrans" cxnId="{0E713E18-3642-41D7-8DB3-AABC085AD8B5}">
      <dgm:prSet/>
      <dgm:spPr/>
      <dgm:t>
        <a:bodyPr/>
        <a:lstStyle/>
        <a:p>
          <a:endParaRPr lang="pt-BR"/>
        </a:p>
      </dgm:t>
    </dgm:pt>
    <dgm:pt modelId="{2BB4A454-32EC-4350-B12F-6D5A33AA3D07}">
      <dgm:prSet phldrT="[Texto]" custT="1"/>
      <dgm:spPr/>
      <dgm:t>
        <a:bodyPr/>
        <a:lstStyle/>
        <a:p>
          <a:r>
            <a:rPr kumimoji="0" lang="es-ES_tradnl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2001</a:t>
          </a:r>
          <a:endParaRPr lang="pt-BR" sz="2000" b="1" dirty="0"/>
        </a:p>
      </dgm:t>
    </dgm:pt>
    <dgm:pt modelId="{2B0DABC1-462A-401F-8695-1CD906FA8EF6}" type="parTrans" cxnId="{18B269E3-F35F-4464-BB5B-86CFA5AA8D97}">
      <dgm:prSet/>
      <dgm:spPr/>
      <dgm:t>
        <a:bodyPr/>
        <a:lstStyle/>
        <a:p>
          <a:endParaRPr lang="pt-BR"/>
        </a:p>
      </dgm:t>
    </dgm:pt>
    <dgm:pt modelId="{329B288D-B788-4389-BF18-63A516BA6AD5}" type="sibTrans" cxnId="{18B269E3-F35F-4464-BB5B-86CFA5AA8D97}">
      <dgm:prSet/>
      <dgm:spPr/>
      <dgm:t>
        <a:bodyPr/>
        <a:lstStyle/>
        <a:p>
          <a:endParaRPr lang="pt-BR"/>
        </a:p>
      </dgm:t>
    </dgm:pt>
    <dgm:pt modelId="{02C161D1-E109-4341-BF57-A18DEA120158}">
      <dgm:prSet phldrT="[Texto]" custT="1"/>
      <dgm:spPr/>
      <dgm:t>
        <a:bodyPr/>
        <a:lstStyle/>
        <a:p>
          <a:r>
            <a:rPr kumimoji="0" lang="es-ES_trad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2004</a:t>
          </a:r>
          <a:endParaRPr kumimoji="0" lang="pt-BR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C0ED4EE4-499E-48F8-8A96-6AD4B76A44D2}" type="parTrans" cxnId="{DEBCCC7C-491C-4248-B1D4-D5C602F7BFD2}">
      <dgm:prSet/>
      <dgm:spPr/>
      <dgm:t>
        <a:bodyPr/>
        <a:lstStyle/>
        <a:p>
          <a:endParaRPr lang="pt-BR"/>
        </a:p>
      </dgm:t>
    </dgm:pt>
    <dgm:pt modelId="{260F1993-9AFE-478D-85FB-25A00F3DC84A}" type="sibTrans" cxnId="{DEBCCC7C-491C-4248-B1D4-D5C602F7BFD2}">
      <dgm:prSet/>
      <dgm:spPr/>
      <dgm:t>
        <a:bodyPr/>
        <a:lstStyle/>
        <a:p>
          <a:endParaRPr lang="pt-BR"/>
        </a:p>
      </dgm:t>
    </dgm:pt>
    <dgm:pt modelId="{94644114-A156-4723-B457-54242BA2AB98}">
      <dgm:prSet phldrT="[Texto]"/>
      <dgm:spPr/>
      <dgm:t>
        <a:bodyPr/>
        <a:lstStyle/>
        <a:p>
          <a:r>
            <a:rPr kumimoji="0" lang="es-ES_tradnl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Pará y 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Amazonas</a:t>
          </a:r>
          <a:endParaRPr lang="pt-BR" dirty="0"/>
        </a:p>
      </dgm:t>
    </dgm:pt>
    <dgm:pt modelId="{6049E858-0302-4F37-8B2A-CD6BF408D378}" type="parTrans" cxnId="{A68FE52C-4FFA-480D-A0B4-0E1D69ED5437}">
      <dgm:prSet/>
      <dgm:spPr/>
      <dgm:t>
        <a:bodyPr/>
        <a:lstStyle/>
        <a:p>
          <a:endParaRPr lang="pt-BR"/>
        </a:p>
      </dgm:t>
    </dgm:pt>
    <dgm:pt modelId="{29E6B08F-A7B8-45FC-9CC7-BFCA163C9451}" type="sibTrans" cxnId="{A68FE52C-4FFA-480D-A0B4-0E1D69ED5437}">
      <dgm:prSet/>
      <dgm:spPr/>
      <dgm:t>
        <a:bodyPr/>
        <a:lstStyle/>
        <a:p>
          <a:endParaRPr lang="pt-BR"/>
        </a:p>
      </dgm:t>
    </dgm:pt>
    <dgm:pt modelId="{B5A89516-3514-46D6-A085-864208FE4F97}">
      <dgm:prSet phldrT="[Texto]" custT="1"/>
      <dgm:spPr/>
      <dgm:t>
        <a:bodyPr/>
        <a:lstStyle/>
        <a:p>
          <a:r>
            <a:rPr kumimoji="0" lang="es-ES_trad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2005</a:t>
          </a:r>
          <a:endParaRPr kumimoji="0" lang="pt-BR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4AE11ABE-B8C1-4A79-AD2A-7D062CBE18E4}" type="parTrans" cxnId="{0FC215B1-C432-4215-A06B-C401343E3F76}">
      <dgm:prSet/>
      <dgm:spPr/>
      <dgm:t>
        <a:bodyPr/>
        <a:lstStyle/>
        <a:p>
          <a:endParaRPr lang="pt-BR"/>
        </a:p>
      </dgm:t>
    </dgm:pt>
    <dgm:pt modelId="{444FF2DE-C4F7-4B8A-A0E4-0A94B7F36D4D}" type="sibTrans" cxnId="{0FC215B1-C432-4215-A06B-C401343E3F76}">
      <dgm:prSet/>
      <dgm:spPr/>
      <dgm:t>
        <a:bodyPr/>
        <a:lstStyle/>
        <a:p>
          <a:endParaRPr lang="pt-BR"/>
        </a:p>
      </dgm:t>
    </dgm:pt>
    <dgm:pt modelId="{CEA4A7B2-39A0-4537-9F26-3D52CBB2522A}">
      <dgm:prSet phldrT="[Texto]" custT="1"/>
      <dgm:spPr/>
      <dgm:t>
        <a:bodyPr/>
        <a:lstStyle/>
        <a:p>
          <a:r>
            <a:rPr kumimoji="0" lang="pt-B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2007</a:t>
          </a:r>
        </a:p>
      </dgm:t>
    </dgm:pt>
    <dgm:pt modelId="{ED4A120F-525B-41CF-B6D7-6E2BD4F00055}" type="parTrans" cxnId="{2B1CB991-C59A-4151-A415-09E90F6C9F01}">
      <dgm:prSet/>
      <dgm:spPr/>
      <dgm:t>
        <a:bodyPr/>
        <a:lstStyle/>
        <a:p>
          <a:endParaRPr lang="pt-BR"/>
        </a:p>
      </dgm:t>
    </dgm:pt>
    <dgm:pt modelId="{391948E5-DE8A-4294-A94B-B8DCBE161472}" type="sibTrans" cxnId="{2B1CB991-C59A-4151-A415-09E90F6C9F01}">
      <dgm:prSet/>
      <dgm:spPr/>
      <dgm:t>
        <a:bodyPr/>
        <a:lstStyle/>
        <a:p>
          <a:endParaRPr lang="pt-BR"/>
        </a:p>
      </dgm:t>
    </dgm:pt>
    <dgm:pt modelId="{E0D532F4-117E-4442-A5ED-F6305EAC9B33}">
      <dgm:prSet phldrT="[Texto]"/>
      <dgm:spPr/>
      <dgm:t>
        <a:bodyPr/>
        <a:lstStyle/>
        <a:p>
          <a:r>
            <a:rPr kumimoji="0" lang="es-ES_tradnl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4 Cañadas – Bolivia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há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250 </a:t>
          </a:r>
          <a:r>
            <a:rPr kumimoji="0" lang="es-ES_tradnl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km de Mato 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Grosso</a:t>
          </a:r>
          <a:endParaRPr lang="pt-BR" dirty="0"/>
        </a:p>
      </dgm:t>
    </dgm:pt>
    <dgm:pt modelId="{3F2C6507-085C-4376-943F-1AAE72879239}" type="parTrans" cxnId="{B7DCE33E-E535-44BA-B1A4-3DB388863E18}">
      <dgm:prSet/>
      <dgm:spPr/>
      <dgm:t>
        <a:bodyPr/>
        <a:lstStyle/>
        <a:p>
          <a:endParaRPr lang="pt-BR"/>
        </a:p>
      </dgm:t>
    </dgm:pt>
    <dgm:pt modelId="{3E78A087-1692-4772-8981-527E3E40F0E3}" type="sibTrans" cxnId="{B7DCE33E-E535-44BA-B1A4-3DB388863E18}">
      <dgm:prSet/>
      <dgm:spPr/>
      <dgm:t>
        <a:bodyPr/>
        <a:lstStyle/>
        <a:p>
          <a:endParaRPr lang="pt-BR"/>
        </a:p>
      </dgm:t>
    </dgm:pt>
    <dgm:pt modelId="{499454E5-24E6-4A22-AA69-E5196C480964}">
      <dgm:prSet/>
      <dgm:spPr/>
      <dgm:t>
        <a:bodyPr/>
        <a:lstStyle/>
        <a:p>
          <a:r>
            <a:rPr lang="es-ES_tradnl" dirty="0" err="1">
              <a:latin typeface="Arial" pitchFamily="34" charset="0"/>
              <a:ea typeface="Times New Roman" pitchFamily="18" charset="0"/>
              <a:cs typeface="Arial" pitchFamily="34" charset="0"/>
            </a:rPr>
            <a:t>Joia</a:t>
          </a:r>
          <a:r>
            <a:rPr lang="es-ES_tradnl" dirty="0">
              <a:latin typeface="Arial" pitchFamily="34" charset="0"/>
              <a:ea typeface="Times New Roman" pitchFamily="18" charset="0"/>
              <a:cs typeface="Arial" pitchFamily="34" charset="0"/>
            </a:rPr>
            <a:t>-RS </a:t>
          </a:r>
          <a:r>
            <a:rPr kumimoji="0" lang="es-ES_tradnl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(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fronteira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com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Argentina); </a:t>
          </a:r>
          <a:endParaRPr lang="pt-BR" dirty="0"/>
        </a:p>
      </dgm:t>
    </dgm:pt>
    <dgm:pt modelId="{3118EFFE-505A-4B6D-A7FE-89AA1114A5B9}" type="parTrans" cxnId="{18C51D82-7A4B-4BF0-9447-5106B704CFD7}">
      <dgm:prSet/>
      <dgm:spPr/>
      <dgm:t>
        <a:bodyPr/>
        <a:lstStyle/>
        <a:p>
          <a:endParaRPr lang="pt-BR"/>
        </a:p>
      </dgm:t>
    </dgm:pt>
    <dgm:pt modelId="{61C412C0-850A-491D-BF8E-6DF7370D4A8C}" type="sibTrans" cxnId="{18C51D82-7A4B-4BF0-9447-5106B704CFD7}">
      <dgm:prSet/>
      <dgm:spPr/>
      <dgm:t>
        <a:bodyPr/>
        <a:lstStyle/>
        <a:p>
          <a:endParaRPr lang="pt-BR"/>
        </a:p>
      </dgm:t>
    </dgm:pt>
    <dgm:pt modelId="{9C6F2F38-7A76-4FFB-B9E6-E2716FF64EBC}">
      <dgm:prSet/>
      <dgm:spPr/>
      <dgm:t>
        <a:bodyPr/>
        <a:lstStyle/>
        <a:p>
          <a:r>
            <a:rPr kumimoji="0" lang="es-ES_tradnl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Eldorado-MS (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fronteira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com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Paraguai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), </a:t>
          </a:r>
          <a:endParaRPr lang="pt-BR" dirty="0"/>
        </a:p>
      </dgm:t>
    </dgm:pt>
    <dgm:pt modelId="{F38076B8-078B-44D4-9817-162F60E83706}" type="parTrans" cxnId="{256A4440-FF07-475B-B557-07B259370A21}">
      <dgm:prSet/>
      <dgm:spPr/>
      <dgm:t>
        <a:bodyPr/>
        <a:lstStyle/>
        <a:p>
          <a:endParaRPr lang="pt-BR"/>
        </a:p>
      </dgm:t>
    </dgm:pt>
    <dgm:pt modelId="{5C24C835-95A1-4D68-89DF-19A00C83D10D}" type="sibTrans" cxnId="{256A4440-FF07-475B-B557-07B259370A21}">
      <dgm:prSet/>
      <dgm:spPr/>
      <dgm:t>
        <a:bodyPr/>
        <a:lstStyle/>
        <a:p>
          <a:endParaRPr lang="pt-BR"/>
        </a:p>
      </dgm:t>
    </dgm:pt>
    <dgm:pt modelId="{EB27887F-A5BE-49AD-AF57-A061E733891C}" type="pres">
      <dgm:prSet presAssocID="{A8369732-26D8-47FA-B0E3-3518BB746C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36CF0D-2B18-4A6B-99FF-2B769A4C089C}" type="pres">
      <dgm:prSet presAssocID="{F6A1733D-6B2D-4919-890F-3E49457C293F}" presName="composite" presStyleCnt="0"/>
      <dgm:spPr/>
    </dgm:pt>
    <dgm:pt modelId="{DEAD86FB-C16F-4B6C-9B41-2B365F51215D}" type="pres">
      <dgm:prSet presAssocID="{F6A1733D-6B2D-4919-890F-3E49457C293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C5CBB2-EC16-455C-9156-4BB198BF662F}" type="pres">
      <dgm:prSet presAssocID="{F6A1733D-6B2D-4919-890F-3E49457C293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5265DD-E9E6-41C6-8DA0-C9AC35E32011}" type="pres">
      <dgm:prSet presAssocID="{96963110-42B9-44FB-A670-C6D3511BAF16}" presName="sp" presStyleCnt="0"/>
      <dgm:spPr/>
    </dgm:pt>
    <dgm:pt modelId="{E1354091-EC89-4247-BD78-646AF52FB79E}" type="pres">
      <dgm:prSet presAssocID="{2BB4A454-32EC-4350-B12F-6D5A33AA3D07}" presName="composite" presStyleCnt="0"/>
      <dgm:spPr/>
    </dgm:pt>
    <dgm:pt modelId="{592EB040-D8CE-47C5-97EA-8106B94CCC1F}" type="pres">
      <dgm:prSet presAssocID="{2BB4A454-32EC-4350-B12F-6D5A33AA3D0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74ADA2-90A5-447D-AE01-E19FE327F98B}" type="pres">
      <dgm:prSet presAssocID="{2BB4A454-32EC-4350-B12F-6D5A33AA3D0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810CFE-0F2A-44FC-8061-938ED2C3B3FE}" type="pres">
      <dgm:prSet presAssocID="{329B288D-B788-4389-BF18-63A516BA6AD5}" presName="sp" presStyleCnt="0"/>
      <dgm:spPr/>
    </dgm:pt>
    <dgm:pt modelId="{261A71EC-FFC4-4431-9EC5-6DC19B6C6F16}" type="pres">
      <dgm:prSet presAssocID="{02C161D1-E109-4341-BF57-A18DEA120158}" presName="composite" presStyleCnt="0"/>
      <dgm:spPr/>
    </dgm:pt>
    <dgm:pt modelId="{7C3C1512-DBF1-4C21-826C-89BA0BBC62BA}" type="pres">
      <dgm:prSet presAssocID="{02C161D1-E109-4341-BF57-A18DEA12015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A65F5A-D31A-49F1-B2BC-D6A42FAAF9DF}" type="pres">
      <dgm:prSet presAssocID="{02C161D1-E109-4341-BF57-A18DEA12015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2F214A-408A-47F4-8BAF-F4305C9AED48}" type="pres">
      <dgm:prSet presAssocID="{260F1993-9AFE-478D-85FB-25A00F3DC84A}" presName="sp" presStyleCnt="0"/>
      <dgm:spPr/>
    </dgm:pt>
    <dgm:pt modelId="{491ABA1A-E1DA-441F-83BD-A131F29D915E}" type="pres">
      <dgm:prSet presAssocID="{B5A89516-3514-46D6-A085-864208FE4F97}" presName="composite" presStyleCnt="0"/>
      <dgm:spPr/>
    </dgm:pt>
    <dgm:pt modelId="{B112856F-0194-4212-AFD5-D6A62F5996DC}" type="pres">
      <dgm:prSet presAssocID="{B5A89516-3514-46D6-A085-864208FE4F9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9053E-9DD4-4BFB-965E-CC7385D1D0F7}" type="pres">
      <dgm:prSet presAssocID="{B5A89516-3514-46D6-A085-864208FE4F9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7FEB3F-3303-4599-9EAE-91B0DA5DC39F}" type="pres">
      <dgm:prSet presAssocID="{444FF2DE-C4F7-4B8A-A0E4-0A94B7F36D4D}" presName="sp" presStyleCnt="0"/>
      <dgm:spPr/>
    </dgm:pt>
    <dgm:pt modelId="{FF36F9A3-9415-480A-B5EE-097F9356E598}" type="pres">
      <dgm:prSet presAssocID="{CEA4A7B2-39A0-4537-9F26-3D52CBB2522A}" presName="composite" presStyleCnt="0"/>
      <dgm:spPr/>
    </dgm:pt>
    <dgm:pt modelId="{C702F18D-ECDA-42C6-BDCA-EA39BD338F12}" type="pres">
      <dgm:prSet presAssocID="{CEA4A7B2-39A0-4537-9F26-3D52CBB2522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B8DEEF-FE58-443D-9042-EA5050BBB76F}" type="pres">
      <dgm:prSet presAssocID="{CEA4A7B2-39A0-4537-9F26-3D52CBB2522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713E18-3642-41D7-8DB3-AABC085AD8B5}" srcId="{F6A1733D-6B2D-4919-890F-3E49457C293F}" destId="{11C3B807-0BF4-4BBD-9EC6-6F854A24B662}" srcOrd="0" destOrd="0" parTransId="{50DEFE61-3EC2-4187-8192-C8B63DA8A975}" sibTransId="{D7A2570D-DA53-45A6-B37F-69A07DE4AAA8}"/>
    <dgm:cxn modelId="{C2744543-B882-4D2C-A02A-4B3494AE1601}" type="presOf" srcId="{11C3B807-0BF4-4BBD-9EC6-6F854A24B662}" destId="{38C5CBB2-EC16-455C-9156-4BB198BF662F}" srcOrd="0" destOrd="0" presId="urn:microsoft.com/office/officeart/2005/8/layout/chevron2"/>
    <dgm:cxn modelId="{B7DCE33E-E535-44BA-B1A4-3DB388863E18}" srcId="{CEA4A7B2-39A0-4537-9F26-3D52CBB2522A}" destId="{E0D532F4-117E-4442-A5ED-F6305EAC9B33}" srcOrd="0" destOrd="0" parTransId="{3F2C6507-085C-4376-943F-1AAE72879239}" sibTransId="{3E78A087-1692-4772-8981-527E3E40F0E3}"/>
    <dgm:cxn modelId="{58C8BF59-9FD7-48EF-B45F-16235A0000FE}" type="presOf" srcId="{499454E5-24E6-4A22-AA69-E5196C480964}" destId="{BA74ADA2-90A5-447D-AE01-E19FE327F98B}" srcOrd="0" destOrd="0" presId="urn:microsoft.com/office/officeart/2005/8/layout/chevron2"/>
    <dgm:cxn modelId="{5D1CF4A6-89B5-4AA0-91FA-2D635F2D7F98}" type="presOf" srcId="{2BB4A454-32EC-4350-B12F-6D5A33AA3D07}" destId="{592EB040-D8CE-47C5-97EA-8106B94CCC1F}" srcOrd="0" destOrd="0" presId="urn:microsoft.com/office/officeart/2005/8/layout/chevron2"/>
    <dgm:cxn modelId="{664A739E-CC39-4992-ABCC-058F0E672D09}" type="presOf" srcId="{94644114-A156-4723-B457-54242BA2AB98}" destId="{37A65F5A-D31A-49F1-B2BC-D6A42FAAF9DF}" srcOrd="0" destOrd="0" presId="urn:microsoft.com/office/officeart/2005/8/layout/chevron2"/>
    <dgm:cxn modelId="{18C51D82-7A4B-4BF0-9447-5106B704CFD7}" srcId="{2BB4A454-32EC-4350-B12F-6D5A33AA3D07}" destId="{499454E5-24E6-4A22-AA69-E5196C480964}" srcOrd="0" destOrd="0" parTransId="{3118EFFE-505A-4B6D-A7FE-89AA1114A5B9}" sibTransId="{61C412C0-850A-491D-BF8E-6DF7370D4A8C}"/>
    <dgm:cxn modelId="{2B1CB991-C59A-4151-A415-09E90F6C9F01}" srcId="{A8369732-26D8-47FA-B0E3-3518BB746CE5}" destId="{CEA4A7B2-39A0-4537-9F26-3D52CBB2522A}" srcOrd="4" destOrd="0" parTransId="{ED4A120F-525B-41CF-B6D7-6E2BD4F00055}" sibTransId="{391948E5-DE8A-4294-A94B-B8DCBE161472}"/>
    <dgm:cxn modelId="{C58859C9-1C13-4618-A693-A8F2405E661A}" type="presOf" srcId="{9C6F2F38-7A76-4FFB-B9E6-E2716FF64EBC}" destId="{5B59053E-9DD4-4BFB-965E-CC7385D1D0F7}" srcOrd="0" destOrd="0" presId="urn:microsoft.com/office/officeart/2005/8/layout/chevron2"/>
    <dgm:cxn modelId="{0681339E-0EC1-47DC-BDCE-3C8AB58C1F61}" type="presOf" srcId="{CEA4A7B2-39A0-4537-9F26-3D52CBB2522A}" destId="{C702F18D-ECDA-42C6-BDCA-EA39BD338F12}" srcOrd="0" destOrd="0" presId="urn:microsoft.com/office/officeart/2005/8/layout/chevron2"/>
    <dgm:cxn modelId="{C03DFFBD-187C-4DED-BE88-4C081BA1606A}" type="presOf" srcId="{A8369732-26D8-47FA-B0E3-3518BB746CE5}" destId="{EB27887F-A5BE-49AD-AF57-A061E733891C}" srcOrd="0" destOrd="0" presId="urn:microsoft.com/office/officeart/2005/8/layout/chevron2"/>
    <dgm:cxn modelId="{BAF8DEC1-D2D1-4908-BB44-DFCF094151F5}" type="presOf" srcId="{E0D532F4-117E-4442-A5ED-F6305EAC9B33}" destId="{5BB8DEEF-FE58-443D-9042-EA5050BBB76F}" srcOrd="0" destOrd="0" presId="urn:microsoft.com/office/officeart/2005/8/layout/chevron2"/>
    <dgm:cxn modelId="{DEBCCC7C-491C-4248-B1D4-D5C602F7BFD2}" srcId="{A8369732-26D8-47FA-B0E3-3518BB746CE5}" destId="{02C161D1-E109-4341-BF57-A18DEA120158}" srcOrd="2" destOrd="0" parTransId="{C0ED4EE4-499E-48F8-8A96-6AD4B76A44D2}" sibTransId="{260F1993-9AFE-478D-85FB-25A00F3DC84A}"/>
    <dgm:cxn modelId="{0FC215B1-C432-4215-A06B-C401343E3F76}" srcId="{A8369732-26D8-47FA-B0E3-3518BB746CE5}" destId="{B5A89516-3514-46D6-A085-864208FE4F97}" srcOrd="3" destOrd="0" parTransId="{4AE11ABE-B8C1-4A79-AD2A-7D062CBE18E4}" sibTransId="{444FF2DE-C4F7-4B8A-A0E4-0A94B7F36D4D}"/>
    <dgm:cxn modelId="{CEBE6CD5-883A-4C89-AE82-22B1691C0C13}" srcId="{A8369732-26D8-47FA-B0E3-3518BB746CE5}" destId="{F6A1733D-6B2D-4919-890F-3E49457C293F}" srcOrd="0" destOrd="0" parTransId="{9270D1C8-1B19-4EBA-AEEA-06A5BFE4BBF8}" sibTransId="{96963110-42B9-44FB-A670-C6D3511BAF16}"/>
    <dgm:cxn modelId="{834925A0-9D21-4898-BE9A-39CA989DC73E}" type="presOf" srcId="{02C161D1-E109-4341-BF57-A18DEA120158}" destId="{7C3C1512-DBF1-4C21-826C-89BA0BBC62BA}" srcOrd="0" destOrd="0" presId="urn:microsoft.com/office/officeart/2005/8/layout/chevron2"/>
    <dgm:cxn modelId="{256A4440-FF07-475B-B557-07B259370A21}" srcId="{B5A89516-3514-46D6-A085-864208FE4F97}" destId="{9C6F2F38-7A76-4FFB-B9E6-E2716FF64EBC}" srcOrd="0" destOrd="0" parTransId="{F38076B8-078B-44D4-9817-162F60E83706}" sibTransId="{5C24C835-95A1-4D68-89DF-19A00C83D10D}"/>
    <dgm:cxn modelId="{4A5C2431-CA6A-4F10-87FA-1154FD1E5004}" type="presOf" srcId="{F6A1733D-6B2D-4919-890F-3E49457C293F}" destId="{DEAD86FB-C16F-4B6C-9B41-2B365F51215D}" srcOrd="0" destOrd="0" presId="urn:microsoft.com/office/officeart/2005/8/layout/chevron2"/>
    <dgm:cxn modelId="{18B269E3-F35F-4464-BB5B-86CFA5AA8D97}" srcId="{A8369732-26D8-47FA-B0E3-3518BB746CE5}" destId="{2BB4A454-32EC-4350-B12F-6D5A33AA3D07}" srcOrd="1" destOrd="0" parTransId="{2B0DABC1-462A-401F-8695-1CD906FA8EF6}" sibTransId="{329B288D-B788-4389-BF18-63A516BA6AD5}"/>
    <dgm:cxn modelId="{B25A1EFB-B603-4448-B4A0-6BDC67C15FD0}" type="presOf" srcId="{B5A89516-3514-46D6-A085-864208FE4F97}" destId="{B112856F-0194-4212-AFD5-D6A62F5996DC}" srcOrd="0" destOrd="0" presId="urn:microsoft.com/office/officeart/2005/8/layout/chevron2"/>
    <dgm:cxn modelId="{A68FE52C-4FFA-480D-A0B4-0E1D69ED5437}" srcId="{02C161D1-E109-4341-BF57-A18DEA120158}" destId="{94644114-A156-4723-B457-54242BA2AB98}" srcOrd="0" destOrd="0" parTransId="{6049E858-0302-4F37-8B2A-CD6BF408D378}" sibTransId="{29E6B08F-A7B8-45FC-9CC7-BFCA163C9451}"/>
    <dgm:cxn modelId="{83F7151E-BD93-4C76-BCE1-D5F747E90752}" type="presParOf" srcId="{EB27887F-A5BE-49AD-AF57-A061E733891C}" destId="{8036CF0D-2B18-4A6B-99FF-2B769A4C089C}" srcOrd="0" destOrd="0" presId="urn:microsoft.com/office/officeart/2005/8/layout/chevron2"/>
    <dgm:cxn modelId="{09381658-24C1-46A2-90E7-3FE67C0BE578}" type="presParOf" srcId="{8036CF0D-2B18-4A6B-99FF-2B769A4C089C}" destId="{DEAD86FB-C16F-4B6C-9B41-2B365F51215D}" srcOrd="0" destOrd="0" presId="urn:microsoft.com/office/officeart/2005/8/layout/chevron2"/>
    <dgm:cxn modelId="{9230935A-C0BB-4359-9813-5109869D9FE6}" type="presParOf" srcId="{8036CF0D-2B18-4A6B-99FF-2B769A4C089C}" destId="{38C5CBB2-EC16-455C-9156-4BB198BF662F}" srcOrd="1" destOrd="0" presId="urn:microsoft.com/office/officeart/2005/8/layout/chevron2"/>
    <dgm:cxn modelId="{B2EF239B-B19E-4E09-A50C-44F85D1CA145}" type="presParOf" srcId="{EB27887F-A5BE-49AD-AF57-A061E733891C}" destId="{BF5265DD-E9E6-41C6-8DA0-C9AC35E32011}" srcOrd="1" destOrd="0" presId="urn:microsoft.com/office/officeart/2005/8/layout/chevron2"/>
    <dgm:cxn modelId="{6B281C5F-F595-466D-B78E-AEB6AB1EFE1F}" type="presParOf" srcId="{EB27887F-A5BE-49AD-AF57-A061E733891C}" destId="{E1354091-EC89-4247-BD78-646AF52FB79E}" srcOrd="2" destOrd="0" presId="urn:microsoft.com/office/officeart/2005/8/layout/chevron2"/>
    <dgm:cxn modelId="{ECB2C764-BEA4-42BA-89DD-BB25E8D94068}" type="presParOf" srcId="{E1354091-EC89-4247-BD78-646AF52FB79E}" destId="{592EB040-D8CE-47C5-97EA-8106B94CCC1F}" srcOrd="0" destOrd="0" presId="urn:microsoft.com/office/officeart/2005/8/layout/chevron2"/>
    <dgm:cxn modelId="{95FEC41C-915D-4892-BADE-9A146FCD4995}" type="presParOf" srcId="{E1354091-EC89-4247-BD78-646AF52FB79E}" destId="{BA74ADA2-90A5-447D-AE01-E19FE327F98B}" srcOrd="1" destOrd="0" presId="urn:microsoft.com/office/officeart/2005/8/layout/chevron2"/>
    <dgm:cxn modelId="{9F9F1420-C320-46C6-A6C7-1CB1CE157F5C}" type="presParOf" srcId="{EB27887F-A5BE-49AD-AF57-A061E733891C}" destId="{4E810CFE-0F2A-44FC-8061-938ED2C3B3FE}" srcOrd="3" destOrd="0" presId="urn:microsoft.com/office/officeart/2005/8/layout/chevron2"/>
    <dgm:cxn modelId="{513A9753-4063-4B99-91A1-23CA2856D028}" type="presParOf" srcId="{EB27887F-A5BE-49AD-AF57-A061E733891C}" destId="{261A71EC-FFC4-4431-9EC5-6DC19B6C6F16}" srcOrd="4" destOrd="0" presId="urn:microsoft.com/office/officeart/2005/8/layout/chevron2"/>
    <dgm:cxn modelId="{53A50F97-C505-49BE-AA71-A5EB6AFA66DB}" type="presParOf" srcId="{261A71EC-FFC4-4431-9EC5-6DC19B6C6F16}" destId="{7C3C1512-DBF1-4C21-826C-89BA0BBC62BA}" srcOrd="0" destOrd="0" presId="urn:microsoft.com/office/officeart/2005/8/layout/chevron2"/>
    <dgm:cxn modelId="{2CF6AA4C-7179-4AAF-A68E-432DB9DF6522}" type="presParOf" srcId="{261A71EC-FFC4-4431-9EC5-6DC19B6C6F16}" destId="{37A65F5A-D31A-49F1-B2BC-D6A42FAAF9DF}" srcOrd="1" destOrd="0" presId="urn:microsoft.com/office/officeart/2005/8/layout/chevron2"/>
    <dgm:cxn modelId="{A7861045-6E51-4C1F-B712-B45C5798F210}" type="presParOf" srcId="{EB27887F-A5BE-49AD-AF57-A061E733891C}" destId="{FB2F214A-408A-47F4-8BAF-F4305C9AED48}" srcOrd="5" destOrd="0" presId="urn:microsoft.com/office/officeart/2005/8/layout/chevron2"/>
    <dgm:cxn modelId="{09036C80-0169-4026-8598-9CA9621BA9DC}" type="presParOf" srcId="{EB27887F-A5BE-49AD-AF57-A061E733891C}" destId="{491ABA1A-E1DA-441F-83BD-A131F29D915E}" srcOrd="6" destOrd="0" presId="urn:microsoft.com/office/officeart/2005/8/layout/chevron2"/>
    <dgm:cxn modelId="{D3124EE2-9656-4389-99A7-034AF8A64B32}" type="presParOf" srcId="{491ABA1A-E1DA-441F-83BD-A131F29D915E}" destId="{B112856F-0194-4212-AFD5-D6A62F5996DC}" srcOrd="0" destOrd="0" presId="urn:microsoft.com/office/officeart/2005/8/layout/chevron2"/>
    <dgm:cxn modelId="{EF4597CF-398F-42DC-8F90-1E4510B895B9}" type="presParOf" srcId="{491ABA1A-E1DA-441F-83BD-A131F29D915E}" destId="{5B59053E-9DD4-4BFB-965E-CC7385D1D0F7}" srcOrd="1" destOrd="0" presId="urn:microsoft.com/office/officeart/2005/8/layout/chevron2"/>
    <dgm:cxn modelId="{A4CAD93E-1244-4EC3-8F51-329E4D067AFA}" type="presParOf" srcId="{EB27887F-A5BE-49AD-AF57-A061E733891C}" destId="{A67FEB3F-3303-4599-9EAE-91B0DA5DC39F}" srcOrd="7" destOrd="0" presId="urn:microsoft.com/office/officeart/2005/8/layout/chevron2"/>
    <dgm:cxn modelId="{A48FB80F-C4B7-4ADD-A3D3-942D43C59176}" type="presParOf" srcId="{EB27887F-A5BE-49AD-AF57-A061E733891C}" destId="{FF36F9A3-9415-480A-B5EE-097F9356E598}" srcOrd="8" destOrd="0" presId="urn:microsoft.com/office/officeart/2005/8/layout/chevron2"/>
    <dgm:cxn modelId="{391981EF-6621-426F-88FB-8F4C45B881F6}" type="presParOf" srcId="{FF36F9A3-9415-480A-B5EE-097F9356E598}" destId="{C702F18D-ECDA-42C6-BDCA-EA39BD338F12}" srcOrd="0" destOrd="0" presId="urn:microsoft.com/office/officeart/2005/8/layout/chevron2"/>
    <dgm:cxn modelId="{A06B3712-3694-4568-8636-01E0BCA8944B}" type="presParOf" srcId="{FF36F9A3-9415-480A-B5EE-097F9356E598}" destId="{5BB8DEEF-FE58-443D-9042-EA5050BBB7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69732-26D8-47FA-B0E3-3518BB746CE5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6A1733D-6B2D-4919-890F-3E49457C293F}">
      <dgm:prSet phldrT="[Texto]" custT="1"/>
      <dgm:spPr/>
      <dgm:t>
        <a:bodyPr/>
        <a:lstStyle/>
        <a:p>
          <a:endParaRPr kumimoji="0" lang="pt-BR" sz="2000" b="1" i="0" u="none" strike="noStrike" cap="none" normalizeH="0" baseline="0" dirty="0">
            <a:ln>
              <a:noFill/>
            </a:ln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9270D1C8-1B19-4EBA-AEEA-06A5BFE4BBF8}" type="parTrans" cxnId="{CEBE6CD5-883A-4C89-AE82-22B1691C0C13}">
      <dgm:prSet/>
      <dgm:spPr/>
      <dgm:t>
        <a:bodyPr/>
        <a:lstStyle/>
        <a:p>
          <a:endParaRPr lang="pt-BR"/>
        </a:p>
      </dgm:t>
    </dgm:pt>
    <dgm:pt modelId="{96963110-42B9-44FB-A670-C6D3511BAF16}" type="sibTrans" cxnId="{CEBE6CD5-883A-4C89-AE82-22B1691C0C13}">
      <dgm:prSet/>
      <dgm:spPr/>
      <dgm:t>
        <a:bodyPr/>
        <a:lstStyle/>
        <a:p>
          <a:endParaRPr lang="pt-BR"/>
        </a:p>
      </dgm:t>
    </dgm:pt>
    <dgm:pt modelId="{11C3B807-0BF4-4BBD-9EC6-6F854A24B662}">
      <dgm:prSet phldrT="[Texto]"/>
      <dgm:spPr/>
      <dgm:t>
        <a:bodyPr/>
        <a:lstStyle/>
        <a:p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Barreiras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Sanitárias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– impedimento do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trânsito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de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animais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e 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produtos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de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origem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animal</a:t>
          </a:r>
          <a:endParaRPr lang="pt-BR" dirty="0"/>
        </a:p>
      </dgm:t>
    </dgm:pt>
    <dgm:pt modelId="{50DEFE61-3EC2-4187-8192-C8B63DA8A975}" type="parTrans" cxnId="{0E713E18-3642-41D7-8DB3-AABC085AD8B5}">
      <dgm:prSet/>
      <dgm:spPr/>
      <dgm:t>
        <a:bodyPr/>
        <a:lstStyle/>
        <a:p>
          <a:endParaRPr lang="pt-BR"/>
        </a:p>
      </dgm:t>
    </dgm:pt>
    <dgm:pt modelId="{D7A2570D-DA53-45A6-B37F-69A07DE4AAA8}" type="sibTrans" cxnId="{0E713E18-3642-41D7-8DB3-AABC085AD8B5}">
      <dgm:prSet/>
      <dgm:spPr/>
      <dgm:t>
        <a:bodyPr/>
        <a:lstStyle/>
        <a:p>
          <a:endParaRPr lang="pt-BR"/>
        </a:p>
      </dgm:t>
    </dgm:pt>
    <dgm:pt modelId="{2BB4A454-32EC-4350-B12F-6D5A33AA3D07}">
      <dgm:prSet phldrT="[Texto]" custT="1"/>
      <dgm:spPr/>
      <dgm:t>
        <a:bodyPr/>
        <a:lstStyle/>
        <a:p>
          <a:endParaRPr lang="pt-BR" sz="2000" b="1" dirty="0"/>
        </a:p>
      </dgm:t>
    </dgm:pt>
    <dgm:pt modelId="{2B0DABC1-462A-401F-8695-1CD906FA8EF6}" type="parTrans" cxnId="{18B269E3-F35F-4464-BB5B-86CFA5AA8D97}">
      <dgm:prSet/>
      <dgm:spPr/>
      <dgm:t>
        <a:bodyPr/>
        <a:lstStyle/>
        <a:p>
          <a:endParaRPr lang="pt-BR"/>
        </a:p>
      </dgm:t>
    </dgm:pt>
    <dgm:pt modelId="{329B288D-B788-4389-BF18-63A516BA6AD5}" type="sibTrans" cxnId="{18B269E3-F35F-4464-BB5B-86CFA5AA8D97}">
      <dgm:prSet/>
      <dgm:spPr/>
      <dgm:t>
        <a:bodyPr/>
        <a:lstStyle/>
        <a:p>
          <a:endParaRPr lang="pt-BR"/>
        </a:p>
      </dgm:t>
    </dgm:pt>
    <dgm:pt modelId="{02C161D1-E109-4341-BF57-A18DEA120158}">
      <dgm:prSet phldrT="[Texto]" custT="1"/>
      <dgm:spPr/>
      <dgm:t>
        <a:bodyPr/>
        <a:lstStyle/>
        <a:p>
          <a:endParaRPr kumimoji="0" lang="pt-BR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C0ED4EE4-499E-48F8-8A96-6AD4B76A44D2}" type="parTrans" cxnId="{DEBCCC7C-491C-4248-B1D4-D5C602F7BFD2}">
      <dgm:prSet/>
      <dgm:spPr/>
      <dgm:t>
        <a:bodyPr/>
        <a:lstStyle/>
        <a:p>
          <a:endParaRPr lang="pt-BR"/>
        </a:p>
      </dgm:t>
    </dgm:pt>
    <dgm:pt modelId="{260F1993-9AFE-478D-85FB-25A00F3DC84A}" type="sibTrans" cxnId="{DEBCCC7C-491C-4248-B1D4-D5C602F7BFD2}">
      <dgm:prSet/>
      <dgm:spPr/>
      <dgm:t>
        <a:bodyPr/>
        <a:lstStyle/>
        <a:p>
          <a:endParaRPr lang="pt-BR"/>
        </a:p>
      </dgm:t>
    </dgm:pt>
    <dgm:pt modelId="{94644114-A156-4723-B457-54242BA2AB98}">
      <dgm:prSet phldrT="[Texto]"/>
      <dgm:spPr/>
      <dgm:t>
        <a:bodyPr/>
        <a:lstStyle/>
        <a:p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Doação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de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vacinas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contra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febre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aftosa pelo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setor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produtivo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de MT para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propriedades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da Bolivia</a:t>
          </a:r>
          <a:endParaRPr lang="pt-BR" dirty="0"/>
        </a:p>
      </dgm:t>
    </dgm:pt>
    <dgm:pt modelId="{6049E858-0302-4F37-8B2A-CD6BF408D378}" type="parTrans" cxnId="{A68FE52C-4FFA-480D-A0B4-0E1D69ED5437}">
      <dgm:prSet/>
      <dgm:spPr/>
      <dgm:t>
        <a:bodyPr/>
        <a:lstStyle/>
        <a:p>
          <a:endParaRPr lang="pt-BR"/>
        </a:p>
      </dgm:t>
    </dgm:pt>
    <dgm:pt modelId="{29E6B08F-A7B8-45FC-9CC7-BFCA163C9451}" type="sibTrans" cxnId="{A68FE52C-4FFA-480D-A0B4-0E1D69ED5437}">
      <dgm:prSet/>
      <dgm:spPr/>
      <dgm:t>
        <a:bodyPr/>
        <a:lstStyle/>
        <a:p>
          <a:endParaRPr lang="pt-BR"/>
        </a:p>
      </dgm:t>
    </dgm:pt>
    <dgm:pt modelId="{B5A89516-3514-46D6-A085-864208FE4F97}">
      <dgm:prSet phldrT="[Texto]" custT="1"/>
      <dgm:spPr/>
      <dgm:t>
        <a:bodyPr/>
        <a:lstStyle/>
        <a:p>
          <a:endParaRPr kumimoji="0" lang="pt-BR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4AE11ABE-B8C1-4A79-AD2A-7D062CBE18E4}" type="parTrans" cxnId="{0FC215B1-C432-4215-A06B-C401343E3F76}">
      <dgm:prSet/>
      <dgm:spPr/>
      <dgm:t>
        <a:bodyPr/>
        <a:lstStyle/>
        <a:p>
          <a:endParaRPr lang="pt-BR"/>
        </a:p>
      </dgm:t>
    </dgm:pt>
    <dgm:pt modelId="{444FF2DE-C4F7-4B8A-A0E4-0A94B7F36D4D}" type="sibTrans" cxnId="{0FC215B1-C432-4215-A06B-C401343E3F76}">
      <dgm:prSet/>
      <dgm:spPr/>
      <dgm:t>
        <a:bodyPr/>
        <a:lstStyle/>
        <a:p>
          <a:endParaRPr lang="pt-BR"/>
        </a:p>
      </dgm:t>
    </dgm:pt>
    <dgm:pt modelId="{CEA4A7B2-39A0-4537-9F26-3D52CBB2522A}">
      <dgm:prSet phldrT="[Texto]" custT="1"/>
      <dgm:spPr/>
      <dgm:t>
        <a:bodyPr/>
        <a:lstStyle/>
        <a:p>
          <a:endParaRPr kumimoji="0" lang="pt-BR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ED4A120F-525B-41CF-B6D7-6E2BD4F00055}" type="parTrans" cxnId="{2B1CB991-C59A-4151-A415-09E90F6C9F01}">
      <dgm:prSet/>
      <dgm:spPr/>
      <dgm:t>
        <a:bodyPr/>
        <a:lstStyle/>
        <a:p>
          <a:endParaRPr lang="pt-BR"/>
        </a:p>
      </dgm:t>
    </dgm:pt>
    <dgm:pt modelId="{391948E5-DE8A-4294-A94B-B8DCBE161472}" type="sibTrans" cxnId="{2B1CB991-C59A-4151-A415-09E90F6C9F01}">
      <dgm:prSet/>
      <dgm:spPr/>
      <dgm:t>
        <a:bodyPr/>
        <a:lstStyle/>
        <a:p>
          <a:endParaRPr lang="pt-BR"/>
        </a:p>
      </dgm:t>
    </dgm:pt>
    <dgm:pt modelId="{E0D532F4-117E-4442-A5ED-F6305EAC9B33}">
      <dgm:prSet phldrT="[Texto]" custT="1"/>
      <dgm:spPr/>
      <dgm:t>
        <a:bodyPr/>
        <a:lstStyle/>
        <a:p>
          <a:r>
            <a:rPr kumimoji="0" lang="es-ES_tradnl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 partir de agosto</a:t>
          </a:r>
          <a:r>
            <a:rPr kumimoji="0" lang="es-ES_tradnl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: </a:t>
          </a:r>
          <a:r>
            <a:rPr kumimoji="0" lang="es-ES_tradnl" sz="2000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acompanhamento</a:t>
          </a:r>
          <a:r>
            <a:rPr kumimoji="0" lang="es-ES_tradnl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de embarque e desembarque das </a:t>
          </a:r>
          <a:r>
            <a:rPr kumimoji="0" lang="es-ES_tradnl" sz="2000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propriedades</a:t>
          </a:r>
          <a:r>
            <a:rPr kumimoji="0" lang="es-ES_tradnl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da </a:t>
          </a:r>
          <a:r>
            <a:rPr kumimoji="0" lang="es-ES_tradnl" sz="2000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linha</a:t>
          </a:r>
          <a:endParaRPr lang="pt-BR" sz="2000" dirty="0"/>
        </a:p>
      </dgm:t>
    </dgm:pt>
    <dgm:pt modelId="{3F2C6507-085C-4376-943F-1AAE72879239}" type="parTrans" cxnId="{B7DCE33E-E535-44BA-B1A4-3DB388863E18}">
      <dgm:prSet/>
      <dgm:spPr/>
      <dgm:t>
        <a:bodyPr/>
        <a:lstStyle/>
        <a:p>
          <a:endParaRPr lang="pt-BR"/>
        </a:p>
      </dgm:t>
    </dgm:pt>
    <dgm:pt modelId="{3E78A087-1692-4772-8981-527E3E40F0E3}" type="sibTrans" cxnId="{B7DCE33E-E535-44BA-B1A4-3DB388863E18}">
      <dgm:prSet/>
      <dgm:spPr/>
      <dgm:t>
        <a:bodyPr/>
        <a:lstStyle/>
        <a:p>
          <a:endParaRPr lang="pt-BR"/>
        </a:p>
      </dgm:t>
    </dgm:pt>
    <dgm:pt modelId="{499454E5-24E6-4A22-AA69-E5196C480964}">
      <dgm:prSet/>
      <dgm:spPr/>
      <dgm:t>
        <a:bodyPr/>
        <a:lstStyle/>
        <a:p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Acompanhamento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da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vacinação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contra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Febre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Aftosa de todas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propriedades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da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linha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e </a:t>
          </a:r>
          <a:r>
            <a:rPr lang="es-ES_tradnl" dirty="0" err="1" smtClean="0">
              <a:latin typeface="Arial" pitchFamily="34" charset="0"/>
              <a:ea typeface="Times New Roman" pitchFamily="18" charset="0"/>
              <a:cs typeface="Arial" pitchFamily="34" charset="0"/>
            </a:rPr>
            <a:t>raio</a:t>
          </a:r>
          <a:r>
            <a: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 de 15 km</a:t>
          </a:r>
          <a:endParaRPr lang="pt-BR" dirty="0"/>
        </a:p>
      </dgm:t>
    </dgm:pt>
    <dgm:pt modelId="{3118EFFE-505A-4B6D-A7FE-89AA1114A5B9}" type="parTrans" cxnId="{18C51D82-7A4B-4BF0-9447-5106B704CFD7}">
      <dgm:prSet/>
      <dgm:spPr/>
      <dgm:t>
        <a:bodyPr/>
        <a:lstStyle/>
        <a:p>
          <a:endParaRPr lang="pt-BR"/>
        </a:p>
      </dgm:t>
    </dgm:pt>
    <dgm:pt modelId="{61C412C0-850A-491D-BF8E-6DF7370D4A8C}" type="sibTrans" cxnId="{18C51D82-7A4B-4BF0-9447-5106B704CFD7}">
      <dgm:prSet/>
      <dgm:spPr/>
      <dgm:t>
        <a:bodyPr/>
        <a:lstStyle/>
        <a:p>
          <a:endParaRPr lang="pt-BR"/>
        </a:p>
      </dgm:t>
    </dgm:pt>
    <dgm:pt modelId="{9C6F2F38-7A76-4FFB-B9E6-E2716FF64EBC}">
      <dgm:prSet/>
      <dgm:spPr/>
      <dgm:t>
        <a:bodyPr/>
        <a:lstStyle/>
        <a:p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Acompanhamento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da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aplicação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das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vacinas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doadas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em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s-ES_tradnl" b="0" i="0" u="none" strike="noStrike" cap="none" normalizeH="0" baseline="0" dirty="0" err="1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território</a:t>
          </a:r>
          <a:r>
            <a:rPr kumimoji="0" lang="es-ES_tradn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Boliviano</a:t>
          </a:r>
          <a:endParaRPr lang="pt-BR" dirty="0"/>
        </a:p>
      </dgm:t>
    </dgm:pt>
    <dgm:pt modelId="{F38076B8-078B-44D4-9817-162F60E83706}" type="parTrans" cxnId="{256A4440-FF07-475B-B557-07B259370A21}">
      <dgm:prSet/>
      <dgm:spPr/>
      <dgm:t>
        <a:bodyPr/>
        <a:lstStyle/>
        <a:p>
          <a:endParaRPr lang="pt-BR"/>
        </a:p>
      </dgm:t>
    </dgm:pt>
    <dgm:pt modelId="{5C24C835-95A1-4D68-89DF-19A00C83D10D}" type="sibTrans" cxnId="{256A4440-FF07-475B-B557-07B259370A21}">
      <dgm:prSet/>
      <dgm:spPr/>
      <dgm:t>
        <a:bodyPr/>
        <a:lstStyle/>
        <a:p>
          <a:endParaRPr lang="pt-BR"/>
        </a:p>
      </dgm:t>
    </dgm:pt>
    <dgm:pt modelId="{EB27887F-A5BE-49AD-AF57-A061E733891C}" type="pres">
      <dgm:prSet presAssocID="{A8369732-26D8-47FA-B0E3-3518BB746C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36CF0D-2B18-4A6B-99FF-2B769A4C089C}" type="pres">
      <dgm:prSet presAssocID="{F6A1733D-6B2D-4919-890F-3E49457C293F}" presName="composite" presStyleCnt="0"/>
      <dgm:spPr/>
    </dgm:pt>
    <dgm:pt modelId="{DEAD86FB-C16F-4B6C-9B41-2B365F51215D}" type="pres">
      <dgm:prSet presAssocID="{F6A1733D-6B2D-4919-890F-3E49457C293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C5CBB2-EC16-455C-9156-4BB198BF662F}" type="pres">
      <dgm:prSet presAssocID="{F6A1733D-6B2D-4919-890F-3E49457C293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5265DD-E9E6-41C6-8DA0-C9AC35E32011}" type="pres">
      <dgm:prSet presAssocID="{96963110-42B9-44FB-A670-C6D3511BAF16}" presName="sp" presStyleCnt="0"/>
      <dgm:spPr/>
    </dgm:pt>
    <dgm:pt modelId="{E1354091-EC89-4247-BD78-646AF52FB79E}" type="pres">
      <dgm:prSet presAssocID="{2BB4A454-32EC-4350-B12F-6D5A33AA3D07}" presName="composite" presStyleCnt="0"/>
      <dgm:spPr/>
    </dgm:pt>
    <dgm:pt modelId="{592EB040-D8CE-47C5-97EA-8106B94CCC1F}" type="pres">
      <dgm:prSet presAssocID="{2BB4A454-32EC-4350-B12F-6D5A33AA3D0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74ADA2-90A5-447D-AE01-E19FE327F98B}" type="pres">
      <dgm:prSet presAssocID="{2BB4A454-32EC-4350-B12F-6D5A33AA3D0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810CFE-0F2A-44FC-8061-938ED2C3B3FE}" type="pres">
      <dgm:prSet presAssocID="{329B288D-B788-4389-BF18-63A516BA6AD5}" presName="sp" presStyleCnt="0"/>
      <dgm:spPr/>
    </dgm:pt>
    <dgm:pt modelId="{261A71EC-FFC4-4431-9EC5-6DC19B6C6F16}" type="pres">
      <dgm:prSet presAssocID="{02C161D1-E109-4341-BF57-A18DEA120158}" presName="composite" presStyleCnt="0"/>
      <dgm:spPr/>
    </dgm:pt>
    <dgm:pt modelId="{7C3C1512-DBF1-4C21-826C-89BA0BBC62BA}" type="pres">
      <dgm:prSet presAssocID="{02C161D1-E109-4341-BF57-A18DEA12015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A65F5A-D31A-49F1-B2BC-D6A42FAAF9DF}" type="pres">
      <dgm:prSet presAssocID="{02C161D1-E109-4341-BF57-A18DEA12015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2F214A-408A-47F4-8BAF-F4305C9AED48}" type="pres">
      <dgm:prSet presAssocID="{260F1993-9AFE-478D-85FB-25A00F3DC84A}" presName="sp" presStyleCnt="0"/>
      <dgm:spPr/>
    </dgm:pt>
    <dgm:pt modelId="{491ABA1A-E1DA-441F-83BD-A131F29D915E}" type="pres">
      <dgm:prSet presAssocID="{B5A89516-3514-46D6-A085-864208FE4F97}" presName="composite" presStyleCnt="0"/>
      <dgm:spPr/>
    </dgm:pt>
    <dgm:pt modelId="{B112856F-0194-4212-AFD5-D6A62F5996DC}" type="pres">
      <dgm:prSet presAssocID="{B5A89516-3514-46D6-A085-864208FE4F9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9053E-9DD4-4BFB-965E-CC7385D1D0F7}" type="pres">
      <dgm:prSet presAssocID="{B5A89516-3514-46D6-A085-864208FE4F9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7FEB3F-3303-4599-9EAE-91B0DA5DC39F}" type="pres">
      <dgm:prSet presAssocID="{444FF2DE-C4F7-4B8A-A0E4-0A94B7F36D4D}" presName="sp" presStyleCnt="0"/>
      <dgm:spPr/>
    </dgm:pt>
    <dgm:pt modelId="{FF36F9A3-9415-480A-B5EE-097F9356E598}" type="pres">
      <dgm:prSet presAssocID="{CEA4A7B2-39A0-4537-9F26-3D52CBB2522A}" presName="composite" presStyleCnt="0"/>
      <dgm:spPr/>
    </dgm:pt>
    <dgm:pt modelId="{C702F18D-ECDA-42C6-BDCA-EA39BD338F12}" type="pres">
      <dgm:prSet presAssocID="{CEA4A7B2-39A0-4537-9F26-3D52CBB2522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B8DEEF-FE58-443D-9042-EA5050BBB76F}" type="pres">
      <dgm:prSet presAssocID="{CEA4A7B2-39A0-4537-9F26-3D52CBB2522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95B224-D7B9-447E-873F-236109F863FD}" type="presOf" srcId="{94644114-A156-4723-B457-54242BA2AB98}" destId="{37A65F5A-D31A-49F1-B2BC-D6A42FAAF9DF}" srcOrd="0" destOrd="0" presId="urn:microsoft.com/office/officeart/2005/8/layout/chevron2"/>
    <dgm:cxn modelId="{37920AB6-1B8A-49D8-92EC-499A9FE40C55}" type="presOf" srcId="{CEA4A7B2-39A0-4537-9F26-3D52CBB2522A}" destId="{C702F18D-ECDA-42C6-BDCA-EA39BD338F12}" srcOrd="0" destOrd="0" presId="urn:microsoft.com/office/officeart/2005/8/layout/chevron2"/>
    <dgm:cxn modelId="{CEBE6CD5-883A-4C89-AE82-22B1691C0C13}" srcId="{A8369732-26D8-47FA-B0E3-3518BB746CE5}" destId="{F6A1733D-6B2D-4919-890F-3E49457C293F}" srcOrd="0" destOrd="0" parTransId="{9270D1C8-1B19-4EBA-AEEA-06A5BFE4BBF8}" sibTransId="{96963110-42B9-44FB-A670-C6D3511BAF16}"/>
    <dgm:cxn modelId="{256A4440-FF07-475B-B557-07B259370A21}" srcId="{B5A89516-3514-46D6-A085-864208FE4F97}" destId="{9C6F2F38-7A76-4FFB-B9E6-E2716FF64EBC}" srcOrd="0" destOrd="0" parTransId="{F38076B8-078B-44D4-9817-162F60E83706}" sibTransId="{5C24C835-95A1-4D68-89DF-19A00C83D10D}"/>
    <dgm:cxn modelId="{B7DCE33E-E535-44BA-B1A4-3DB388863E18}" srcId="{CEA4A7B2-39A0-4537-9F26-3D52CBB2522A}" destId="{E0D532F4-117E-4442-A5ED-F6305EAC9B33}" srcOrd="0" destOrd="0" parTransId="{3F2C6507-085C-4376-943F-1AAE72879239}" sibTransId="{3E78A087-1692-4772-8981-527E3E40F0E3}"/>
    <dgm:cxn modelId="{0D2CC1C7-7C4F-46B7-A1C4-8CA05105A105}" type="presOf" srcId="{A8369732-26D8-47FA-B0E3-3518BB746CE5}" destId="{EB27887F-A5BE-49AD-AF57-A061E733891C}" srcOrd="0" destOrd="0" presId="urn:microsoft.com/office/officeart/2005/8/layout/chevron2"/>
    <dgm:cxn modelId="{C8B4CCB9-2E95-4AE5-B001-9C2270F6A224}" type="presOf" srcId="{B5A89516-3514-46D6-A085-864208FE4F97}" destId="{B112856F-0194-4212-AFD5-D6A62F5996DC}" srcOrd="0" destOrd="0" presId="urn:microsoft.com/office/officeart/2005/8/layout/chevron2"/>
    <dgm:cxn modelId="{B03384EC-FB6E-4F5B-B4D1-0568DA435A82}" type="presOf" srcId="{02C161D1-E109-4341-BF57-A18DEA120158}" destId="{7C3C1512-DBF1-4C21-826C-89BA0BBC62BA}" srcOrd="0" destOrd="0" presId="urn:microsoft.com/office/officeart/2005/8/layout/chevron2"/>
    <dgm:cxn modelId="{2B1CB991-C59A-4151-A415-09E90F6C9F01}" srcId="{A8369732-26D8-47FA-B0E3-3518BB746CE5}" destId="{CEA4A7B2-39A0-4537-9F26-3D52CBB2522A}" srcOrd="4" destOrd="0" parTransId="{ED4A120F-525B-41CF-B6D7-6E2BD4F00055}" sibTransId="{391948E5-DE8A-4294-A94B-B8DCBE161472}"/>
    <dgm:cxn modelId="{0FC215B1-C432-4215-A06B-C401343E3F76}" srcId="{A8369732-26D8-47FA-B0E3-3518BB746CE5}" destId="{B5A89516-3514-46D6-A085-864208FE4F97}" srcOrd="3" destOrd="0" parTransId="{4AE11ABE-B8C1-4A79-AD2A-7D062CBE18E4}" sibTransId="{444FF2DE-C4F7-4B8A-A0E4-0A94B7F36D4D}"/>
    <dgm:cxn modelId="{18B269E3-F35F-4464-BB5B-86CFA5AA8D97}" srcId="{A8369732-26D8-47FA-B0E3-3518BB746CE5}" destId="{2BB4A454-32EC-4350-B12F-6D5A33AA3D07}" srcOrd="1" destOrd="0" parTransId="{2B0DABC1-462A-401F-8695-1CD906FA8EF6}" sibTransId="{329B288D-B788-4389-BF18-63A516BA6AD5}"/>
    <dgm:cxn modelId="{832D9E02-25CF-4C84-A3BC-BD19AF8EA417}" type="presOf" srcId="{E0D532F4-117E-4442-A5ED-F6305EAC9B33}" destId="{5BB8DEEF-FE58-443D-9042-EA5050BBB76F}" srcOrd="0" destOrd="0" presId="urn:microsoft.com/office/officeart/2005/8/layout/chevron2"/>
    <dgm:cxn modelId="{18C51D82-7A4B-4BF0-9447-5106B704CFD7}" srcId="{2BB4A454-32EC-4350-B12F-6D5A33AA3D07}" destId="{499454E5-24E6-4A22-AA69-E5196C480964}" srcOrd="0" destOrd="0" parTransId="{3118EFFE-505A-4B6D-A7FE-89AA1114A5B9}" sibTransId="{61C412C0-850A-491D-BF8E-6DF7370D4A8C}"/>
    <dgm:cxn modelId="{0E713E18-3642-41D7-8DB3-AABC085AD8B5}" srcId="{F6A1733D-6B2D-4919-890F-3E49457C293F}" destId="{11C3B807-0BF4-4BBD-9EC6-6F854A24B662}" srcOrd="0" destOrd="0" parTransId="{50DEFE61-3EC2-4187-8192-C8B63DA8A975}" sibTransId="{D7A2570D-DA53-45A6-B37F-69A07DE4AAA8}"/>
    <dgm:cxn modelId="{DEBCCC7C-491C-4248-B1D4-D5C602F7BFD2}" srcId="{A8369732-26D8-47FA-B0E3-3518BB746CE5}" destId="{02C161D1-E109-4341-BF57-A18DEA120158}" srcOrd="2" destOrd="0" parTransId="{C0ED4EE4-499E-48F8-8A96-6AD4B76A44D2}" sibTransId="{260F1993-9AFE-478D-85FB-25A00F3DC84A}"/>
    <dgm:cxn modelId="{C6914FC9-8140-476D-9090-906EE83A9387}" type="presOf" srcId="{2BB4A454-32EC-4350-B12F-6D5A33AA3D07}" destId="{592EB040-D8CE-47C5-97EA-8106B94CCC1F}" srcOrd="0" destOrd="0" presId="urn:microsoft.com/office/officeart/2005/8/layout/chevron2"/>
    <dgm:cxn modelId="{CAD5BF65-DBAB-4222-9AE9-BF173295B659}" type="presOf" srcId="{9C6F2F38-7A76-4FFB-B9E6-E2716FF64EBC}" destId="{5B59053E-9DD4-4BFB-965E-CC7385D1D0F7}" srcOrd="0" destOrd="0" presId="urn:microsoft.com/office/officeart/2005/8/layout/chevron2"/>
    <dgm:cxn modelId="{FCE7B9F6-D6ED-4F21-8241-EAF2423A3245}" type="presOf" srcId="{499454E5-24E6-4A22-AA69-E5196C480964}" destId="{BA74ADA2-90A5-447D-AE01-E19FE327F98B}" srcOrd="0" destOrd="0" presId="urn:microsoft.com/office/officeart/2005/8/layout/chevron2"/>
    <dgm:cxn modelId="{A68FE52C-4FFA-480D-A0B4-0E1D69ED5437}" srcId="{02C161D1-E109-4341-BF57-A18DEA120158}" destId="{94644114-A156-4723-B457-54242BA2AB98}" srcOrd="0" destOrd="0" parTransId="{6049E858-0302-4F37-8B2A-CD6BF408D378}" sibTransId="{29E6B08F-A7B8-45FC-9CC7-BFCA163C9451}"/>
    <dgm:cxn modelId="{1B18092E-744F-4580-A5EF-83B77AE8841B}" type="presOf" srcId="{F6A1733D-6B2D-4919-890F-3E49457C293F}" destId="{DEAD86FB-C16F-4B6C-9B41-2B365F51215D}" srcOrd="0" destOrd="0" presId="urn:microsoft.com/office/officeart/2005/8/layout/chevron2"/>
    <dgm:cxn modelId="{8D96D78C-2C73-4D8F-957B-9A66BC16BA99}" type="presOf" srcId="{11C3B807-0BF4-4BBD-9EC6-6F854A24B662}" destId="{38C5CBB2-EC16-455C-9156-4BB198BF662F}" srcOrd="0" destOrd="0" presId="urn:microsoft.com/office/officeart/2005/8/layout/chevron2"/>
    <dgm:cxn modelId="{8FE23F3C-3123-4F0E-9D76-E644C6A09938}" type="presParOf" srcId="{EB27887F-A5BE-49AD-AF57-A061E733891C}" destId="{8036CF0D-2B18-4A6B-99FF-2B769A4C089C}" srcOrd="0" destOrd="0" presId="urn:microsoft.com/office/officeart/2005/8/layout/chevron2"/>
    <dgm:cxn modelId="{B20F5754-15EE-4262-9AED-D360839E961C}" type="presParOf" srcId="{8036CF0D-2B18-4A6B-99FF-2B769A4C089C}" destId="{DEAD86FB-C16F-4B6C-9B41-2B365F51215D}" srcOrd="0" destOrd="0" presId="urn:microsoft.com/office/officeart/2005/8/layout/chevron2"/>
    <dgm:cxn modelId="{821BD6CE-4ACD-4A47-9AA6-B558955991AE}" type="presParOf" srcId="{8036CF0D-2B18-4A6B-99FF-2B769A4C089C}" destId="{38C5CBB2-EC16-455C-9156-4BB198BF662F}" srcOrd="1" destOrd="0" presId="urn:microsoft.com/office/officeart/2005/8/layout/chevron2"/>
    <dgm:cxn modelId="{7402D75E-4053-43FE-95FD-6FE4A53FC87F}" type="presParOf" srcId="{EB27887F-A5BE-49AD-AF57-A061E733891C}" destId="{BF5265DD-E9E6-41C6-8DA0-C9AC35E32011}" srcOrd="1" destOrd="0" presId="urn:microsoft.com/office/officeart/2005/8/layout/chevron2"/>
    <dgm:cxn modelId="{234B9195-91CD-40A3-BA04-569759ABC056}" type="presParOf" srcId="{EB27887F-A5BE-49AD-AF57-A061E733891C}" destId="{E1354091-EC89-4247-BD78-646AF52FB79E}" srcOrd="2" destOrd="0" presId="urn:microsoft.com/office/officeart/2005/8/layout/chevron2"/>
    <dgm:cxn modelId="{FD7B1F96-5271-4D9D-AFB5-040CD7A84FF8}" type="presParOf" srcId="{E1354091-EC89-4247-BD78-646AF52FB79E}" destId="{592EB040-D8CE-47C5-97EA-8106B94CCC1F}" srcOrd="0" destOrd="0" presId="urn:microsoft.com/office/officeart/2005/8/layout/chevron2"/>
    <dgm:cxn modelId="{EA210E88-E3E0-4E13-AE36-A2F075FA8662}" type="presParOf" srcId="{E1354091-EC89-4247-BD78-646AF52FB79E}" destId="{BA74ADA2-90A5-447D-AE01-E19FE327F98B}" srcOrd="1" destOrd="0" presId="urn:microsoft.com/office/officeart/2005/8/layout/chevron2"/>
    <dgm:cxn modelId="{E7BD4BE7-D4DC-4FC1-97EC-93E8D1FA34DD}" type="presParOf" srcId="{EB27887F-A5BE-49AD-AF57-A061E733891C}" destId="{4E810CFE-0F2A-44FC-8061-938ED2C3B3FE}" srcOrd="3" destOrd="0" presId="urn:microsoft.com/office/officeart/2005/8/layout/chevron2"/>
    <dgm:cxn modelId="{14FBD775-F208-487B-8455-EE134FDFC1CC}" type="presParOf" srcId="{EB27887F-A5BE-49AD-AF57-A061E733891C}" destId="{261A71EC-FFC4-4431-9EC5-6DC19B6C6F16}" srcOrd="4" destOrd="0" presId="urn:microsoft.com/office/officeart/2005/8/layout/chevron2"/>
    <dgm:cxn modelId="{9CFE38BA-5D8D-4804-9810-DA8E34C20992}" type="presParOf" srcId="{261A71EC-FFC4-4431-9EC5-6DC19B6C6F16}" destId="{7C3C1512-DBF1-4C21-826C-89BA0BBC62BA}" srcOrd="0" destOrd="0" presId="urn:microsoft.com/office/officeart/2005/8/layout/chevron2"/>
    <dgm:cxn modelId="{2BB1CBC6-E172-4565-9748-74AFE7A55B8E}" type="presParOf" srcId="{261A71EC-FFC4-4431-9EC5-6DC19B6C6F16}" destId="{37A65F5A-D31A-49F1-B2BC-D6A42FAAF9DF}" srcOrd="1" destOrd="0" presId="urn:microsoft.com/office/officeart/2005/8/layout/chevron2"/>
    <dgm:cxn modelId="{AEA9B448-05DA-406B-BEE0-D03DB5AF8720}" type="presParOf" srcId="{EB27887F-A5BE-49AD-AF57-A061E733891C}" destId="{FB2F214A-408A-47F4-8BAF-F4305C9AED48}" srcOrd="5" destOrd="0" presId="urn:microsoft.com/office/officeart/2005/8/layout/chevron2"/>
    <dgm:cxn modelId="{E01206E8-2811-4433-BE7D-56E9B092C620}" type="presParOf" srcId="{EB27887F-A5BE-49AD-AF57-A061E733891C}" destId="{491ABA1A-E1DA-441F-83BD-A131F29D915E}" srcOrd="6" destOrd="0" presId="urn:microsoft.com/office/officeart/2005/8/layout/chevron2"/>
    <dgm:cxn modelId="{488AE3A8-8CC9-4246-90D8-0AA8D9ED8F2D}" type="presParOf" srcId="{491ABA1A-E1DA-441F-83BD-A131F29D915E}" destId="{B112856F-0194-4212-AFD5-D6A62F5996DC}" srcOrd="0" destOrd="0" presId="urn:microsoft.com/office/officeart/2005/8/layout/chevron2"/>
    <dgm:cxn modelId="{DC91138D-4F88-4B48-AC5B-CF121FCD60CF}" type="presParOf" srcId="{491ABA1A-E1DA-441F-83BD-A131F29D915E}" destId="{5B59053E-9DD4-4BFB-965E-CC7385D1D0F7}" srcOrd="1" destOrd="0" presId="urn:microsoft.com/office/officeart/2005/8/layout/chevron2"/>
    <dgm:cxn modelId="{3F5AB8BC-46EF-4427-B8C8-4F4AECFC3FB1}" type="presParOf" srcId="{EB27887F-A5BE-49AD-AF57-A061E733891C}" destId="{A67FEB3F-3303-4599-9EAE-91B0DA5DC39F}" srcOrd="7" destOrd="0" presId="urn:microsoft.com/office/officeart/2005/8/layout/chevron2"/>
    <dgm:cxn modelId="{E312DF58-CA3E-402E-9A9E-F222CBFB19DF}" type="presParOf" srcId="{EB27887F-A5BE-49AD-AF57-A061E733891C}" destId="{FF36F9A3-9415-480A-B5EE-097F9356E598}" srcOrd="8" destOrd="0" presId="urn:microsoft.com/office/officeart/2005/8/layout/chevron2"/>
    <dgm:cxn modelId="{9B608148-87E4-4D72-87C0-ECF6DD5C4FDD}" type="presParOf" srcId="{FF36F9A3-9415-480A-B5EE-097F9356E598}" destId="{C702F18D-ECDA-42C6-BDCA-EA39BD338F12}" srcOrd="0" destOrd="0" presId="urn:microsoft.com/office/officeart/2005/8/layout/chevron2"/>
    <dgm:cxn modelId="{94D66BC2-6AE0-4AA7-AF63-C814E2E6CA36}" type="presParOf" srcId="{FF36F9A3-9415-480A-B5EE-097F9356E598}" destId="{5BB8DEEF-FE58-443D-9042-EA5050BBB7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88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0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5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Longitud 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830 km, siendo 435 km es seca.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Catastro de propiedades en la franja de los 15 Km de frontera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964 haciendas rurales que abrigan 565.537 bovinos.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Puestos fijos: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Siete Barreras Sanitarias.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Municipios brasileños: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Cáceres, Porto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Esperidião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y Vila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Bela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da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Santíssima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Trindade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Municipios bolivianos: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San Matías y San Ignacio de Velasco - Santa Cruz De La Sierra.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Barreras naturales Al norte: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Brasil- Río Verde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;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Guaporé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y cadena de montaña “</a:t>
            </a:r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Serra Ricardo Franco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”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Bolívia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- Parque Noel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Kempff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Barreras naturales Al sur: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Brasil/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Bolívia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Región de bajo pantano, que pasa por periodo seco, período de alagado y vaciamiento (difícil </a:t>
            </a:r>
            <a:r>
              <a:rPr lang="es-BO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acceso).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06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79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Longitud 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830 km, siendo 435 km es seca.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Catastro de propiedades en la franja de los 15 Km de frontera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964 haciendas rurales que abrigan 565.537 bovinos.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Puestos fijos: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Siete Barreras Sanitarias.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Municipios brasileños: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Cáceres, Porto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Esperidião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y Vila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Bela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da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Santíssima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Trindade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Municipios bolivianos: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San Matías y San Ignacio de Velasco - Santa Cruz De La Sierra.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Barreras naturales Al norte: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Brasil- Río Verde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;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Guaporé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y cadena de montaña “</a:t>
            </a:r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Serra Ricardo Franco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”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Bolívia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- Parque Noel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Kempff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Barreras naturales Al sur: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Brasil/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Bolívia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Región de bajo pantano, que pasa por periodo seco, período de alagado y vaciamiento (difícil </a:t>
            </a:r>
            <a:r>
              <a:rPr lang="es-BO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acceso).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1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Longitud 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830 km, siendo 435 km es seca.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Catastro de propiedades en la franja de los 15 Km de frontera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964 haciendas rurales que abrigan 565.537 bovinos.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Puestos fijos: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Siete Barreras Sanitarias.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Municipios brasileños: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Cáceres, Porto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Esperidião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y Vila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Bela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da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Santíssima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Trindade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Municipios bolivianos: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San Matías y San Ignacio de Velasco - Santa Cruz De La Sierra.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Barreras naturales Al norte: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Brasil- Río Verde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;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Guaporé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y cadena de montaña “</a:t>
            </a:r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Serra Ricardo Franco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”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Bolívia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- Parque Noel 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Kempff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b="1" i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Barreras naturales Al sur: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Brasil/</a:t>
            </a:r>
            <a:r>
              <a:rPr lang="es-BO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Bolívia</a:t>
            </a:r>
            <a:r>
              <a:rPr lang="es-BO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Región de bajo pantano, que pasa por periodo seco, período de alagado y vaciamiento (difícil </a:t>
            </a:r>
            <a:r>
              <a:rPr lang="es-BO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acceso).</a:t>
            </a:r>
            <a:endParaRPr lang="pt-BR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22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4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EB0A4E-06C9-43FD-89B7-8BDF6B0B713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9DD3AF-F6C2-4C31-9353-B09E99C578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7250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7250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A58E9C-4367-4B52-ACDE-9A6657B33E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F61520DF-6B3F-4ED6-8EC2-3777648A42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57785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B735597-D4A7-4FB2-9FD6-6B16AAEF302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28588"/>
            <a:ext cx="8228013" cy="72501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0662FDB3-3182-4908-A354-534BFB6A29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EDC32-72A2-4625-B600-A28A14AB0C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3F207A-1D3A-42F6-82B2-C0E1DC2ACE9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591518-C244-4133-8D37-454B99C4A66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E02E25-D15C-4CB3-A3A3-F32AEAF040D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EF00FC-F912-4FE0-88FB-3A3B46F7D5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15414A-8389-46BB-BE4E-B05BE5FAF4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F88158-12CC-4048-BA2A-80A369434E7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BCA66D-9D87-4975-AC4B-103001EBB9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77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3543090-697E-4B80-9A10-22DE2E9970B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2132856"/>
            <a:ext cx="9108504" cy="2736304"/>
          </a:xfrm>
          <a:ln/>
        </p:spPr>
        <p:txBody>
          <a:bodyPr>
            <a:prstTxWarp prst="textPlain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i="1" dirty="0" smtClean="0">
                <a:solidFill>
                  <a:schemeClr val="bg1"/>
                </a:solidFill>
              </a:rPr>
              <a:t>Audiência Pública sobre o plano estratégico 2017-2026 do Programa Nacional de Febre Aftosa -  PNEFA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31640" y="5589240"/>
            <a:ext cx="7088832" cy="1059904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400" b="1" i="1" dirty="0" err="1" smtClean="0">
                <a:solidFill>
                  <a:srgbClr val="FFFFFF"/>
                </a:solidFill>
              </a:rPr>
              <a:t>Daniella</a:t>
            </a:r>
            <a:r>
              <a:rPr lang="es-AR" sz="1400" b="1" i="1" dirty="0" smtClean="0">
                <a:solidFill>
                  <a:srgbClr val="FFFFFF"/>
                </a:solidFill>
              </a:rPr>
              <a:t> </a:t>
            </a:r>
            <a:r>
              <a:rPr lang="es-AR" sz="1400" b="1" i="1" dirty="0" err="1" smtClean="0">
                <a:solidFill>
                  <a:srgbClr val="FFFFFF"/>
                </a:solidFill>
              </a:rPr>
              <a:t>Soares</a:t>
            </a:r>
            <a:r>
              <a:rPr lang="es-AR" sz="1400" b="1" i="1" dirty="0" smtClean="0">
                <a:solidFill>
                  <a:srgbClr val="FFFFFF"/>
                </a:solidFill>
              </a:rPr>
              <a:t> de Almeida Bueno</a:t>
            </a:r>
            <a:endParaRPr lang="es-AR" sz="1400" b="1" i="1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400" i="1" dirty="0" err="1" smtClean="0">
                <a:solidFill>
                  <a:srgbClr val="FFFFFF"/>
                </a:solidFill>
              </a:rPr>
              <a:t>Diretora</a:t>
            </a:r>
            <a:r>
              <a:rPr lang="es-AR" sz="1400" i="1" dirty="0" smtClean="0">
                <a:solidFill>
                  <a:srgbClr val="FFFFFF"/>
                </a:solidFill>
              </a:rPr>
              <a:t> </a:t>
            </a:r>
            <a:r>
              <a:rPr lang="es-AR" sz="1400" i="1" dirty="0" err="1" smtClean="0">
                <a:solidFill>
                  <a:srgbClr val="FFFFFF"/>
                </a:solidFill>
              </a:rPr>
              <a:t>Tecnica</a:t>
            </a:r>
            <a:r>
              <a:rPr lang="es-AR" sz="1400" i="1" dirty="0" smtClean="0">
                <a:solidFill>
                  <a:srgbClr val="FFFFFF"/>
                </a:solidFill>
              </a:rPr>
              <a:t> INDEA-MT</a:t>
            </a:r>
            <a:endParaRPr lang="es-AR" sz="1400" i="1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400" i="1" dirty="0" smtClean="0">
                <a:solidFill>
                  <a:srgbClr val="FFFFFF"/>
                </a:solidFill>
              </a:rPr>
              <a:t>Médica Veterinaria</a:t>
            </a:r>
          </a:p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400" i="1" dirty="0" smtClean="0">
                <a:solidFill>
                  <a:srgbClr val="FFFFFF"/>
                </a:solidFill>
              </a:rPr>
              <a:t>	ditec@indea.mt.gov.br</a:t>
            </a:r>
            <a:endParaRPr lang="es-AR" sz="1400" i="1" dirty="0">
              <a:solidFill>
                <a:srgbClr val="FFFFFF"/>
              </a:solidFill>
            </a:endParaRPr>
          </a:p>
        </p:txBody>
      </p:sp>
      <p:sp>
        <p:nvSpPr>
          <p:cNvPr id="12" name="Shape 91"/>
          <p:cNvSpPr txBox="1"/>
          <p:nvPr/>
        </p:nvSpPr>
        <p:spPr>
          <a:xfrm>
            <a:off x="827584" y="0"/>
            <a:ext cx="3312367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9144000" cy="1268760"/>
            <a:chOff x="0" y="0"/>
            <a:chExt cx="9144000" cy="126876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26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Shape 93" descr="LogoSedec.png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4427984" y="0"/>
              <a:ext cx="3888432" cy="11967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755576" y="260648"/>
              <a:ext cx="35283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INDEA-MT</a:t>
              </a:r>
            </a:p>
            <a:p>
              <a:pPr algn="ctr"/>
              <a:r>
                <a:rPr lang="pt-BR" sz="1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Instituto de Defesa Agropecuária</a:t>
              </a:r>
              <a:endParaRPr lang="pt-BR" sz="1400" i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DESAFIOS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1859340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>Sustentabilidade Financeira</a:t>
            </a:r>
            <a:r>
              <a:rPr lang="pt-BR" sz="2000" dirty="0" smtClean="0">
                <a:solidFill>
                  <a:srgbClr val="FFFF00"/>
                </a:solidFill>
              </a:rPr>
              <a:t> </a:t>
            </a:r>
            <a:r>
              <a:rPr lang="pt-BR" sz="2000" dirty="0" smtClean="0"/>
              <a:t>: criar mecanismos de financiamento do Programa nas esferas Federal, Estadual e privada – Fundos Públicos  &amp;  Privados , repasses suficientes e contínuos dos Estados e União aos órgãos executores .</a:t>
            </a:r>
          </a:p>
          <a:p>
            <a:pPr lvl="0" algn="just"/>
            <a:endParaRPr lang="pt-BR" sz="20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>Programa Nacional de Vigilância em Defesa Agropecuária na Faixa de Fronteira</a:t>
            </a:r>
            <a:r>
              <a:rPr lang="pt-BR" sz="2000" dirty="0" smtClean="0"/>
              <a:t> : gerido pelo SDA/MAPA e alinhamento com o Programa de Proteção Integrada de Fronteiras – PPIF Decreto nº 8.903 de 16/11/16 (“...fortalecimento da prevenção, do controle, da fiscalização e da repressão aos delitos </a:t>
            </a:r>
            <a:r>
              <a:rPr lang="pt-BR" sz="2000" dirty="0" err="1" smtClean="0"/>
              <a:t>transfronteiriços</a:t>
            </a:r>
            <a:r>
              <a:rPr lang="pt-BR" sz="2000" dirty="0" smtClean="0"/>
              <a:t>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000" dirty="0"/>
              <a:t>	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7624" y="44624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Obrigado!!</a:t>
            </a:r>
            <a:endParaRPr lang="pt-BR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88024" y="537321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200" b="1" i="1" dirty="0" err="1" smtClean="0">
                <a:solidFill>
                  <a:srgbClr val="FFFFFF"/>
                </a:solidFill>
              </a:rPr>
              <a:t>Daniella</a:t>
            </a:r>
            <a:r>
              <a:rPr lang="es-AR" sz="1200" b="1" i="1" dirty="0" smtClean="0">
                <a:solidFill>
                  <a:srgbClr val="FFFFFF"/>
                </a:solidFill>
              </a:rPr>
              <a:t> </a:t>
            </a:r>
            <a:r>
              <a:rPr lang="es-AR" sz="1200" b="1" i="1" dirty="0" err="1" smtClean="0">
                <a:solidFill>
                  <a:srgbClr val="FFFFFF"/>
                </a:solidFill>
              </a:rPr>
              <a:t>Soares</a:t>
            </a:r>
            <a:r>
              <a:rPr lang="es-AR" sz="1200" b="1" i="1" dirty="0" smtClean="0">
                <a:solidFill>
                  <a:srgbClr val="FFFFFF"/>
                </a:solidFill>
              </a:rPr>
              <a:t> de Almeida Bueno</a:t>
            </a:r>
          </a:p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200" i="1" dirty="0" err="1" smtClean="0">
                <a:solidFill>
                  <a:srgbClr val="FFFFFF"/>
                </a:solidFill>
              </a:rPr>
              <a:t>Diretora</a:t>
            </a:r>
            <a:r>
              <a:rPr lang="es-AR" sz="1200" i="1" dirty="0" smtClean="0">
                <a:solidFill>
                  <a:srgbClr val="FFFFFF"/>
                </a:solidFill>
              </a:rPr>
              <a:t> </a:t>
            </a:r>
            <a:r>
              <a:rPr lang="es-AR" sz="1200" i="1" dirty="0" err="1" smtClean="0">
                <a:solidFill>
                  <a:srgbClr val="FFFFFF"/>
                </a:solidFill>
              </a:rPr>
              <a:t>Tecnica</a:t>
            </a:r>
            <a:r>
              <a:rPr lang="es-AR" sz="1200" i="1" dirty="0" smtClean="0">
                <a:solidFill>
                  <a:srgbClr val="FFFFFF"/>
                </a:solidFill>
              </a:rPr>
              <a:t> INDEA-MT</a:t>
            </a:r>
          </a:p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200" i="1" dirty="0" smtClean="0">
                <a:solidFill>
                  <a:srgbClr val="FFFFFF"/>
                </a:solidFill>
              </a:rPr>
              <a:t>Médica Veterinaria</a:t>
            </a:r>
          </a:p>
          <a:p>
            <a:pPr marL="0" indent="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200" i="1" dirty="0" smtClean="0">
                <a:solidFill>
                  <a:srgbClr val="FFFFFF"/>
                </a:solidFill>
              </a:rPr>
              <a:t>	ditec@indea.mt.gov.br</a:t>
            </a:r>
            <a:endParaRPr lang="es-AR" sz="1200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U:\audiencia publica\br 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234581" cy="381642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92080" y="1728390"/>
            <a:ext cx="30243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MATO GROSSO E BRASIL LIVRE DE FEBRE AFTOSA SEM VACINAÇÃO!!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" y="206206"/>
            <a:ext cx="8820472" cy="702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43608" y="44624"/>
            <a:ext cx="31369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:\audiencia publica\IMG_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0648"/>
            <a:ext cx="3779912" cy="37890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388843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3779912" y="692696"/>
            <a:ext cx="5364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FFFF00"/>
                </a:solidFill>
              </a:rPr>
              <a:t>PLANO ESTRATÉGICO DO PROGRAMA NACIONAL DE FEBRE AFTOSA - PNEFA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 smtClean="0"/>
              <a:t>a) Interação com as partes interessadas no programa de prevenção de febre aftosa;</a:t>
            </a:r>
          </a:p>
          <a:p>
            <a:pPr lvl="0" algn="just"/>
            <a:r>
              <a:rPr lang="pt-BR" dirty="0" smtClean="0">
                <a:solidFill>
                  <a:srgbClr val="FFFF00"/>
                </a:solidFill>
              </a:rPr>
              <a:t>b) Ampliação das capacidades dos Serviços Veterinários</a:t>
            </a:r>
            <a:r>
              <a:rPr lang="pt-BR" dirty="0" smtClean="0"/>
              <a:t>;</a:t>
            </a:r>
          </a:p>
          <a:p>
            <a:pPr lvl="0" algn="just"/>
            <a:r>
              <a:rPr lang="pt-BR" dirty="0" smtClean="0">
                <a:solidFill>
                  <a:srgbClr val="FFFF00"/>
                </a:solidFill>
              </a:rPr>
              <a:t>c) Fortalecimento do Sistema de Vigilância em Saúde Animal;</a:t>
            </a:r>
          </a:p>
          <a:p>
            <a:pPr lvl="0" algn="just"/>
            <a:r>
              <a:rPr lang="pt-BR" dirty="0" smtClean="0"/>
              <a:t>d)  Realização da Transição de zona livre de febre aftosa com vacinação para sem vacinação no país.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bg1"/>
                </a:solidFill>
              </a:rPr>
              <a:t>Proposta de Regionalização por Blocos do Plano Estratégico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04856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 w="57240">
            <a:solidFill>
              <a:srgbClr val="FFFF00"/>
            </a:solidFill>
            <a:miter lim="800000"/>
          </a:ln>
        </p:spPr>
        <p:txBody>
          <a:bodyPr/>
          <a:lstStyle/>
          <a:p>
            <a:pPr>
              <a:spcBef>
                <a:spcPts val="6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AR" sz="2800" b="1" dirty="0" err="1" smtClean="0">
                <a:solidFill>
                  <a:srgbClr val="FFFF00"/>
                </a:solidFill>
              </a:rPr>
              <a:t>Vigilância</a:t>
            </a:r>
            <a:r>
              <a:rPr lang="es-AR" sz="2800" b="1" dirty="0" smtClean="0">
                <a:solidFill>
                  <a:srgbClr val="FFFF00"/>
                </a:solidFill>
              </a:rPr>
              <a:t> de </a:t>
            </a:r>
            <a:r>
              <a:rPr lang="es-AR" sz="2800" b="1" dirty="0" err="1" smtClean="0">
                <a:solidFill>
                  <a:srgbClr val="FFFF00"/>
                </a:solidFill>
              </a:rPr>
              <a:t>Fronteira</a:t>
            </a:r>
            <a:r>
              <a:rPr lang="es-AR" sz="2800" b="1" dirty="0" smtClean="0">
                <a:solidFill>
                  <a:srgbClr val="FFFF00"/>
                </a:solidFill>
              </a:rPr>
              <a:t> </a:t>
            </a:r>
            <a:r>
              <a:rPr lang="es-A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s-AR" sz="26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" y="1340768"/>
            <a:ext cx="5292079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spcBef>
                <a:spcPts val="600"/>
              </a:spcBef>
              <a:buClr>
                <a:srgbClr val="FFFFF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s-ES_trad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03848" y="5085184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600" dirty="0"/>
              <a:t>Propriedades:  </a:t>
            </a:r>
            <a:r>
              <a:rPr lang="pt-BR" sz="1600" b="1" dirty="0"/>
              <a:t>105.856</a:t>
            </a:r>
            <a:r>
              <a:rPr lang="pt-BR" sz="1600" dirty="0"/>
              <a:t> </a:t>
            </a:r>
            <a:endParaRPr lang="pt-BR" altLang="pt-BR" sz="1600" b="1" dirty="0"/>
          </a:p>
          <a:p>
            <a:r>
              <a:rPr lang="pt-BR" altLang="pt-BR" sz="1600" dirty="0"/>
              <a:t>Produtores: </a:t>
            </a:r>
            <a:r>
              <a:rPr lang="pt-BR" sz="1600" b="1" dirty="0"/>
              <a:t>109.797</a:t>
            </a:r>
            <a:r>
              <a:rPr lang="pt-BR" sz="1600" dirty="0"/>
              <a:t> </a:t>
            </a:r>
            <a:endParaRPr lang="pt-BR" altLang="pt-BR" sz="1600" b="1" dirty="0"/>
          </a:p>
          <a:p>
            <a:pPr algn="r"/>
            <a:r>
              <a:rPr lang="pt-BR" sz="1000" i="1" dirty="0"/>
              <a:t>Fonte: INDEA/MT, 2016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0069196"/>
              </p:ext>
            </p:extLst>
          </p:nvPr>
        </p:nvGraphicFramePr>
        <p:xfrm>
          <a:off x="251520" y="2204864"/>
          <a:ext cx="8676456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tângulo 16"/>
          <p:cNvSpPr/>
          <p:nvPr/>
        </p:nvSpPr>
        <p:spPr>
          <a:xfrm>
            <a:off x="323528" y="162880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i="1" u="sng" dirty="0" err="1" smtClean="0"/>
              <a:t>Febre</a:t>
            </a:r>
            <a:r>
              <a:rPr lang="es-BO" sz="2800" b="1" i="1" u="sng" dirty="0" smtClean="0"/>
              <a:t> </a:t>
            </a:r>
            <a:r>
              <a:rPr lang="es-BO" sz="2800" b="1" i="1" u="sng" dirty="0"/>
              <a:t>aftosa en zona </a:t>
            </a:r>
            <a:r>
              <a:rPr lang="es-BO" sz="2800" b="1" i="1" u="sng" dirty="0" err="1" smtClean="0"/>
              <a:t>fronteiriça</a:t>
            </a:r>
            <a:r>
              <a:rPr lang="es-BO" sz="2800" b="1" i="1" u="sng" dirty="0" smtClean="0"/>
              <a:t> do Brasil</a:t>
            </a:r>
            <a:endParaRPr lang="es-BO" sz="2800" i="1"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" y="206206"/>
            <a:ext cx="8820472" cy="702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s-ES_trad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Estado </a:t>
            </a:r>
            <a:r>
              <a:rPr lang="es-ES_trad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Mato Grosso, </a:t>
            </a:r>
            <a:r>
              <a:rPr lang="es-ES_trad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população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animal, </a:t>
            </a:r>
            <a:r>
              <a:rPr lang="es-ES_trad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quantidade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propriedades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s-ES_trad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produtores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rurais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43608" y="44624"/>
            <a:ext cx="31369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609007" cy="4941168"/>
          </a:xfrm>
          <a:prstGeom prst="rect">
            <a:avLst/>
          </a:prstGeom>
        </p:spPr>
      </p:pic>
      <p:sp>
        <p:nvSpPr>
          <p:cNvPr id="14" name="CaixaDeTexto 2"/>
          <p:cNvSpPr txBox="1">
            <a:spLocks noChangeArrowheads="1"/>
          </p:cNvSpPr>
          <p:nvPr/>
        </p:nvSpPr>
        <p:spPr bwMode="auto">
          <a:xfrm>
            <a:off x="2411760" y="2276872"/>
            <a:ext cx="18722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903.198,091</a:t>
            </a:r>
            <a:r>
              <a:rPr lang="pt-BR" altLang="pt-BR" sz="1400" dirty="0">
                <a:solidFill>
                  <a:schemeClr val="tx1"/>
                </a:solidFill>
              </a:rPr>
              <a:t> Km²</a:t>
            </a:r>
          </a:p>
          <a:p>
            <a:r>
              <a:rPr lang="pt-BR" altLang="pt-BR" sz="1400" b="1" dirty="0">
                <a:solidFill>
                  <a:schemeClr val="tx1"/>
                </a:solidFill>
              </a:rPr>
              <a:t>141</a:t>
            </a:r>
            <a:r>
              <a:rPr lang="pt-BR" altLang="pt-BR" sz="1400" dirty="0">
                <a:solidFill>
                  <a:schemeClr val="tx1"/>
                </a:solidFill>
              </a:rPr>
              <a:t> municípios</a:t>
            </a:r>
          </a:p>
          <a:p>
            <a:r>
              <a:rPr lang="pt-BR" sz="1400" b="1" dirty="0"/>
              <a:t>3.265.486</a:t>
            </a:r>
            <a:r>
              <a:rPr lang="pt-BR" altLang="pt-BR" sz="1400" dirty="0">
                <a:solidFill>
                  <a:schemeClr val="tx1"/>
                </a:solidFill>
              </a:rPr>
              <a:t> habitantes</a:t>
            </a:r>
          </a:p>
          <a:p>
            <a:pPr algn="r"/>
            <a:r>
              <a:rPr lang="pt-BR" altLang="pt-BR" sz="1000" i="1" dirty="0"/>
              <a:t>Fonte: IBGE, 2015</a:t>
            </a:r>
            <a:endParaRPr lang="pt-BR" altLang="pt-BR" sz="1000" i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60032" y="2420888"/>
            <a:ext cx="2376264" cy="19697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600" b="1" dirty="0">
                <a:solidFill>
                  <a:srgbClr val="FF0000"/>
                </a:solidFill>
              </a:rPr>
              <a:t>Bovinos:  30.214.779 </a:t>
            </a:r>
          </a:p>
          <a:p>
            <a:r>
              <a:rPr lang="pt-BR" altLang="pt-BR" sz="1600" dirty="0"/>
              <a:t>Bubalinos:  </a:t>
            </a:r>
            <a:r>
              <a:rPr lang="pt-BR" altLang="pt-BR" sz="1600" b="1" dirty="0"/>
              <a:t>15.845</a:t>
            </a:r>
            <a:r>
              <a:rPr lang="pt-BR" altLang="pt-BR" sz="1600" dirty="0"/>
              <a:t> </a:t>
            </a:r>
          </a:p>
          <a:p>
            <a:r>
              <a:rPr lang="pt-BR" altLang="pt-BR" sz="1600" dirty="0"/>
              <a:t>Ovinos: </a:t>
            </a:r>
            <a:r>
              <a:rPr lang="pt-BR" altLang="pt-BR" sz="1600" b="1" dirty="0"/>
              <a:t>375.758</a:t>
            </a:r>
          </a:p>
          <a:p>
            <a:r>
              <a:rPr lang="pt-BR" altLang="pt-BR" sz="1600" dirty="0"/>
              <a:t>Caprinos: </a:t>
            </a:r>
            <a:r>
              <a:rPr lang="pt-BR" sz="1600" b="1" dirty="0"/>
              <a:t>27.439</a:t>
            </a:r>
            <a:endParaRPr lang="pt-BR" altLang="pt-BR" sz="1600" b="1" dirty="0"/>
          </a:p>
          <a:p>
            <a:r>
              <a:rPr lang="pt-BR" altLang="pt-BR" sz="1600" dirty="0"/>
              <a:t>Suínos: </a:t>
            </a:r>
            <a:r>
              <a:rPr lang="pt-BR" altLang="pt-BR" sz="1600" b="1" dirty="0"/>
              <a:t>2.259.733</a:t>
            </a:r>
          </a:p>
          <a:p>
            <a:r>
              <a:rPr lang="pt-BR" altLang="pt-BR" sz="1600" dirty="0"/>
              <a:t>Equinos: </a:t>
            </a:r>
            <a:r>
              <a:rPr lang="pt-BR" sz="1600" b="1" dirty="0"/>
              <a:t>357.937</a:t>
            </a:r>
            <a:endParaRPr lang="pt-BR" altLang="pt-BR" sz="1600" b="1" dirty="0"/>
          </a:p>
          <a:p>
            <a:r>
              <a:rPr lang="pt-BR" altLang="pt-BR" sz="1600" dirty="0"/>
              <a:t>Aves: </a:t>
            </a:r>
            <a:r>
              <a:rPr lang="pt-BR" sz="1600" b="1" dirty="0"/>
              <a:t>102.480.080</a:t>
            </a:r>
          </a:p>
          <a:p>
            <a:pPr algn="r"/>
            <a:r>
              <a:rPr lang="pt-BR" sz="1000" i="1" dirty="0"/>
              <a:t>Fonte: INDEA/MT, 2016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131840" y="4437112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600" dirty="0"/>
              <a:t>Propriedades:  </a:t>
            </a:r>
            <a:r>
              <a:rPr lang="pt-BR" sz="1600" b="1" dirty="0"/>
              <a:t>105.856</a:t>
            </a:r>
            <a:r>
              <a:rPr lang="pt-BR" sz="1600" dirty="0"/>
              <a:t> </a:t>
            </a:r>
            <a:endParaRPr lang="pt-BR" altLang="pt-BR" sz="1600" b="1" dirty="0"/>
          </a:p>
          <a:p>
            <a:r>
              <a:rPr lang="pt-BR" altLang="pt-BR" sz="1600" dirty="0"/>
              <a:t>Produtores: </a:t>
            </a:r>
            <a:r>
              <a:rPr lang="pt-BR" sz="1600" b="1" dirty="0"/>
              <a:t>109.797</a:t>
            </a:r>
            <a:r>
              <a:rPr lang="pt-BR" sz="1600" dirty="0"/>
              <a:t> </a:t>
            </a:r>
            <a:endParaRPr lang="pt-BR" altLang="pt-BR" sz="1600" b="1" dirty="0"/>
          </a:p>
          <a:p>
            <a:pPr algn="r"/>
            <a:r>
              <a:rPr lang="pt-BR" sz="1000" i="1" dirty="0"/>
              <a:t>Fonte: INDEA/MT, 2016</a:t>
            </a:r>
          </a:p>
        </p:txBody>
      </p:sp>
    </p:spTree>
    <p:extLst>
      <p:ext uri="{BB962C8B-B14F-4D97-AF65-F5344CB8AC3E}">
        <p14:creationId xmlns:p14="http://schemas.microsoft.com/office/powerpoint/2010/main" val="1706356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27327" y="34980"/>
            <a:ext cx="8928992" cy="576064"/>
          </a:xfrm>
          <a:ln w="57240">
            <a:solidFill>
              <a:srgbClr val="FFFF00"/>
            </a:solidFill>
            <a:miter lim="800000"/>
          </a:ln>
        </p:spPr>
        <p:txBody>
          <a:bodyPr/>
          <a:lstStyle/>
          <a:p>
            <a:pPr algn="l">
              <a:spcBef>
                <a:spcPts val="6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FRONTEIRA: </a:t>
            </a:r>
            <a:r>
              <a:rPr lang="es-ES_tradnl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Faixa</a:t>
            </a:r>
            <a:r>
              <a:rPr lang="es-ES_tradnl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s-ES_tradnl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es-ES_tradnl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s-ES_tradnl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República de Bolivia</a:t>
            </a:r>
            <a:endParaRPr lang="es-AR" sz="26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" y="1340768"/>
            <a:ext cx="5292079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spcBef>
                <a:spcPts val="600"/>
              </a:spcBef>
              <a:buClr>
                <a:srgbClr val="FFFFF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s-ES_trad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03848" y="5085184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600" dirty="0"/>
              <a:t>Propriedades:  </a:t>
            </a:r>
            <a:r>
              <a:rPr lang="pt-BR" sz="1600" b="1" dirty="0"/>
              <a:t>105.856</a:t>
            </a:r>
            <a:r>
              <a:rPr lang="pt-BR" sz="1600" dirty="0"/>
              <a:t> </a:t>
            </a:r>
            <a:endParaRPr lang="pt-BR" altLang="pt-BR" sz="1600" b="1" dirty="0"/>
          </a:p>
          <a:p>
            <a:r>
              <a:rPr lang="pt-BR" altLang="pt-BR" sz="1600" dirty="0"/>
              <a:t>Produtores: </a:t>
            </a:r>
            <a:r>
              <a:rPr lang="pt-BR" sz="1600" b="1" dirty="0"/>
              <a:t>109.797</a:t>
            </a:r>
            <a:r>
              <a:rPr lang="pt-BR" sz="1600" dirty="0"/>
              <a:t> </a:t>
            </a:r>
            <a:endParaRPr lang="pt-BR" altLang="pt-BR" sz="1600" b="1" dirty="0"/>
          </a:p>
          <a:p>
            <a:pPr algn="r"/>
            <a:r>
              <a:rPr lang="pt-BR" sz="1000" i="1" dirty="0"/>
              <a:t>Fonte: INDEA/MT, 2016</a:t>
            </a:r>
          </a:p>
        </p:txBody>
      </p:sp>
      <p:grpSp>
        <p:nvGrpSpPr>
          <p:cNvPr id="59394" name="Group 9"/>
          <p:cNvGrpSpPr>
            <a:grpSpLocks/>
          </p:cNvGrpSpPr>
          <p:nvPr/>
        </p:nvGrpSpPr>
        <p:grpSpPr bwMode="auto">
          <a:xfrm>
            <a:off x="1259632" y="1124744"/>
            <a:ext cx="6864786" cy="5295315"/>
            <a:chOff x="1801" y="-23"/>
            <a:chExt cx="8517" cy="6300"/>
          </a:xfrm>
        </p:grpSpPr>
        <p:pic>
          <p:nvPicPr>
            <p:cNvPr id="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8" y="-23"/>
              <a:ext cx="8502" cy="6020"/>
            </a:xfrm>
            <a:prstGeom prst="rect">
              <a:avLst/>
            </a:prstGeom>
            <a:noFill/>
          </p:spPr>
        </p:pic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1801" y="242"/>
              <a:ext cx="8517" cy="60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presentação Brasilia 16_08_2015\Foto BS\corixinha _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5364088" cy="3068960"/>
          </a:xfrm>
          <a:prstGeom prst="rect">
            <a:avLst/>
          </a:prstGeom>
          <a:noFill/>
        </p:spPr>
      </p:pic>
      <p:pic>
        <p:nvPicPr>
          <p:cNvPr id="6" name="Picture 3" descr="G:\Apresentação Brasilia 16_08_2015\Foto BS\corixinha 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941168"/>
            <a:ext cx="3779912" cy="1916832"/>
          </a:xfrm>
          <a:prstGeom prst="rect">
            <a:avLst/>
          </a:prstGeom>
          <a:noFill/>
        </p:spPr>
      </p:pic>
      <p:pic>
        <p:nvPicPr>
          <p:cNvPr id="7" name="Picture 4" descr="G:\Apresentação Brasilia 16_08_2015\Foto BS\corixa _1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20888"/>
            <a:ext cx="5004048" cy="2376264"/>
          </a:xfrm>
          <a:prstGeom prst="rect">
            <a:avLst/>
          </a:prstGeom>
          <a:noFill/>
        </p:spPr>
      </p:pic>
      <p:pic>
        <p:nvPicPr>
          <p:cNvPr id="2" name="Picture 2" descr="U:\audiencia publica\barreir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0"/>
            <a:ext cx="5004048" cy="2420888"/>
          </a:xfrm>
          <a:prstGeom prst="rect">
            <a:avLst/>
          </a:prstGeom>
          <a:noFill/>
        </p:spPr>
      </p:pic>
      <p:pic>
        <p:nvPicPr>
          <p:cNvPr id="1027" name="Picture 3" descr="U:\audiencia publica\barreira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139952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1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 w="57240">
            <a:solidFill>
              <a:srgbClr val="FFFF00"/>
            </a:solidFill>
            <a:miter lim="800000"/>
          </a:ln>
        </p:spPr>
        <p:txBody>
          <a:bodyPr/>
          <a:lstStyle/>
          <a:p>
            <a:pPr>
              <a:spcBef>
                <a:spcPts val="6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AR" sz="2800" b="1" dirty="0" err="1" smtClean="0">
                <a:solidFill>
                  <a:srgbClr val="FFFF00"/>
                </a:solidFill>
              </a:rPr>
              <a:t>Vigilância</a:t>
            </a:r>
            <a:r>
              <a:rPr lang="es-AR" sz="2800" b="1" dirty="0" smtClean="0">
                <a:solidFill>
                  <a:srgbClr val="FFFF00"/>
                </a:solidFill>
              </a:rPr>
              <a:t> de </a:t>
            </a:r>
            <a:r>
              <a:rPr lang="es-AR" sz="2800" b="1" dirty="0" err="1" smtClean="0">
                <a:solidFill>
                  <a:srgbClr val="FFFF00"/>
                </a:solidFill>
              </a:rPr>
              <a:t>Fronteira</a:t>
            </a:r>
            <a:r>
              <a:rPr lang="es-AR" sz="2800" b="1" dirty="0" smtClean="0">
                <a:solidFill>
                  <a:srgbClr val="FFFF00"/>
                </a:solidFill>
              </a:rPr>
              <a:t> </a:t>
            </a:r>
            <a:r>
              <a:rPr lang="es-A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s-AR" sz="26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" y="1340768"/>
            <a:ext cx="5292079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spcBef>
                <a:spcPts val="600"/>
              </a:spcBef>
              <a:buClr>
                <a:srgbClr val="FFFFF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s-ES_trad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03848" y="5085184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600" dirty="0"/>
              <a:t>Propriedades:  </a:t>
            </a:r>
            <a:r>
              <a:rPr lang="pt-BR" sz="1600" b="1" dirty="0"/>
              <a:t>105.856</a:t>
            </a:r>
            <a:r>
              <a:rPr lang="pt-BR" sz="1600" dirty="0"/>
              <a:t> </a:t>
            </a:r>
            <a:endParaRPr lang="pt-BR" altLang="pt-BR" sz="1600" b="1" dirty="0"/>
          </a:p>
          <a:p>
            <a:r>
              <a:rPr lang="pt-BR" altLang="pt-BR" sz="1600" dirty="0"/>
              <a:t>Produtores: </a:t>
            </a:r>
            <a:r>
              <a:rPr lang="pt-BR" sz="1600" b="1" dirty="0"/>
              <a:t>109.797</a:t>
            </a:r>
            <a:r>
              <a:rPr lang="pt-BR" sz="1600" dirty="0"/>
              <a:t> </a:t>
            </a:r>
            <a:endParaRPr lang="pt-BR" altLang="pt-BR" sz="1600" b="1" dirty="0"/>
          </a:p>
          <a:p>
            <a:pPr algn="r"/>
            <a:r>
              <a:rPr lang="pt-BR" sz="1000" i="1" dirty="0"/>
              <a:t>Fonte: INDEA/MT, 2016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0069196"/>
              </p:ext>
            </p:extLst>
          </p:nvPr>
        </p:nvGraphicFramePr>
        <p:xfrm>
          <a:off x="179512" y="1844824"/>
          <a:ext cx="8676456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tângulo 16"/>
          <p:cNvSpPr/>
          <p:nvPr/>
        </p:nvSpPr>
        <p:spPr>
          <a:xfrm>
            <a:off x="251520" y="112474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i="1" u="sng" dirty="0" err="1" smtClean="0"/>
              <a:t>Atividades</a:t>
            </a:r>
            <a:r>
              <a:rPr lang="es-BO" sz="2800" b="1" i="1" u="sng" dirty="0" smtClean="0"/>
              <a:t> Realizadas </a:t>
            </a:r>
            <a:r>
              <a:rPr lang="es-BO" sz="2800" b="1" i="1" u="sng" dirty="0" err="1" smtClean="0"/>
              <a:t>na</a:t>
            </a:r>
            <a:r>
              <a:rPr lang="es-BO" sz="2800" b="1" i="1" u="sng" dirty="0" smtClean="0"/>
              <a:t> </a:t>
            </a:r>
            <a:r>
              <a:rPr lang="es-BO" sz="2800" b="1" i="1" u="sng" dirty="0" err="1" smtClean="0"/>
              <a:t>Fronteira</a:t>
            </a:r>
            <a:endParaRPr lang="es-BO" sz="2800" i="1"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3653" cy="1224136"/>
          </a:xfrm>
        </p:spPr>
        <p:txBody>
          <a:bodyPr/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INVESTIMENTO NAS ATIVIDADES DE VIGILÂNCIA E FISCALIZAÇÃO NA FRONTEIRA BRASIL / MATO GROSSO EM 2016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1988840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• </a:t>
            </a:r>
            <a:r>
              <a:rPr lang="pt-BR" sz="2000" dirty="0" smtClean="0"/>
              <a:t>Estado e iniciativa privada de MT................</a:t>
            </a:r>
            <a:r>
              <a:rPr lang="pt-BR" sz="2000" dirty="0"/>
              <a:t>R$ </a:t>
            </a:r>
            <a:r>
              <a:rPr lang="pt-BR" sz="2000" dirty="0" smtClean="0"/>
              <a:t>4.178.009,00  (exceto salários)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• Repasse Convênios União..........R</a:t>
            </a:r>
            <a:r>
              <a:rPr lang="pt-BR" sz="2000" dirty="0" smtClean="0"/>
              <a:t>$ 1.165.410,00</a:t>
            </a:r>
            <a:endParaRPr lang="pt-BR" sz="2000" dirty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• Total..........................................R$ </a:t>
            </a:r>
            <a:r>
              <a:rPr lang="pt-BR" sz="2000" dirty="0" smtClean="0"/>
              <a:t>5.343.419,00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9326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841</Words>
  <Application>Microsoft Office PowerPoint</Application>
  <PresentationFormat>Apresentação na tela (4:3)</PresentationFormat>
  <Paragraphs>107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Arial Narrow</vt:lpstr>
      <vt:lpstr>Calibri</vt:lpstr>
      <vt:lpstr>Lucida Calligraphy</vt:lpstr>
      <vt:lpstr>Times New Roman</vt:lpstr>
      <vt:lpstr>Design padrão</vt:lpstr>
      <vt:lpstr>Audiência Pública sobre o plano estratégico 2017-2026 do Programa Nacional de Febre Aftosa -  PNEFA</vt:lpstr>
      <vt:lpstr>Apresentação do PowerPoint</vt:lpstr>
      <vt:lpstr>Proposta de Regionalização por Blocos do Plano Estratégico</vt:lpstr>
      <vt:lpstr> Vigilância de Fronteira  </vt:lpstr>
      <vt:lpstr>Apresentação do PowerPoint</vt:lpstr>
      <vt:lpstr>FRONTEIRA: Faixa 15 km com República de Bolivia</vt:lpstr>
      <vt:lpstr>Apresentação do PowerPoint</vt:lpstr>
      <vt:lpstr> Vigilância de Fronteira  </vt:lpstr>
      <vt:lpstr>INVESTIMENTO NAS ATIVIDADES DE VIGILÂNCIA E FISCALIZAÇÃO NA FRONTEIRA BRASIL / MATO GROSSO EM 2016 </vt:lpstr>
      <vt:lpstr>DESAFIOS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INDEA-MT</dc:title>
  <dc:creator>Rísia Lopes Negreiros</dc:creator>
  <cp:keywords>Produzido pela Epidemiologia_CDSA_INDEA-MT</cp:keywords>
  <cp:lastModifiedBy>Gildete Leite de Melo</cp:lastModifiedBy>
  <cp:revision>83</cp:revision>
  <cp:lastPrinted>1601-01-01T00:00:00Z</cp:lastPrinted>
  <dcterms:created xsi:type="dcterms:W3CDTF">2012-03-15T12:38:28Z</dcterms:created>
  <dcterms:modified xsi:type="dcterms:W3CDTF">2017-06-06T19:43:45Z</dcterms:modified>
  <cp:category>Apresentação</cp:category>
</cp:coreProperties>
</file>