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94" r:id="rId2"/>
    <p:sldId id="293" r:id="rId3"/>
    <p:sldId id="291" r:id="rId4"/>
    <p:sldId id="292" r:id="rId5"/>
    <p:sldId id="279" r:id="rId6"/>
    <p:sldId id="309" r:id="rId7"/>
    <p:sldId id="310" r:id="rId8"/>
    <p:sldId id="311" r:id="rId9"/>
    <p:sldId id="312" r:id="rId10"/>
    <p:sldId id="313" r:id="rId11"/>
    <p:sldId id="315" r:id="rId12"/>
    <p:sldId id="314" r:id="rId13"/>
    <p:sldId id="302" r:id="rId14"/>
    <p:sldId id="316" r:id="rId15"/>
    <p:sldId id="288" r:id="rId16"/>
    <p:sldId id="289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304" r:id="rId37"/>
    <p:sldId id="275" r:id="rId38"/>
    <p:sldId id="290" r:id="rId39"/>
    <p:sldId id="276" r:id="rId40"/>
    <p:sldId id="277" r:id="rId41"/>
    <p:sldId id="278" r:id="rId42"/>
    <p:sldId id="282" r:id="rId43"/>
    <p:sldId id="319" r:id="rId44"/>
    <p:sldId id="280" r:id="rId45"/>
    <p:sldId id="281" r:id="rId46"/>
    <p:sldId id="318" r:id="rId47"/>
    <p:sldId id="317" r:id="rId48"/>
    <p:sldId id="285" r:id="rId49"/>
    <p:sldId id="287" r:id="rId50"/>
    <p:sldId id="301" r:id="rId51"/>
    <p:sldId id="320" r:id="rId5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4" autoAdjust="0"/>
    <p:restoredTop sz="94660"/>
  </p:normalViewPr>
  <p:slideViewPr>
    <p:cSldViewPr>
      <p:cViewPr>
        <p:scale>
          <a:sx n="50" d="100"/>
          <a:sy n="50" d="100"/>
        </p:scale>
        <p:origin x="-45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09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18C6BC9-0B92-4C2D-9013-6BF2E32E4593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542E068-CA1D-4344-897B-62F906DF1C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 lIns="90000" tIns="46800" rIns="90000" bIns="46800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 lIns="90000" tIns="46800" rIns="90000" bIns="46800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 lIns="90000" tIns="46800" rIns="90000" bIns="46800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 lIns="90000" tIns="46800" rIns="90000" bIns="46800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995363" y="685800"/>
            <a:ext cx="48688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1813"/>
            <a:ext cx="5029200" cy="4117975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 lIns="90000" tIns="46800" rIns="90000" bIns="46800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F4273-874C-4DEC-97B7-B1AFDBE47406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2273F-7171-49F8-84AA-744862EE1A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7DF34-85E6-492B-89A5-EDF1F8B4E8D8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C1388-7D5F-497E-8897-313AE3CF09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1A9B8-5E67-4D67-A79D-B446097D0196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A5BA-8EB6-4E12-9E07-81A6C9A5DD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12437-7A17-46E3-964C-3C67C647A076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2487A-A0E5-4D1B-A529-7A88CC5AED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2EE1-DA58-471F-961D-B3462F17F8D9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6E25C-38AB-4DAD-9F85-E7F0A916F1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F3732-5C27-4AC1-9807-44136C9CF5A1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DE51-2E02-4EE2-BC2F-889C9CEC42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238B9-C9EE-4CCD-A6D5-DD60054BD829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1EB4D-9DBC-4194-9DAD-46E1CBB680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8E3D2-0C56-4AB8-B0A9-430911BC210F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338C0-BD94-445A-9866-654E880EF6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5E2B8-AD60-45F0-BBB8-C2C362E323F0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186BB-5DAD-48BD-9FE8-815456CF82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AC218-9ED8-47C0-B0A5-8095C38479EC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9D0F-F3F3-482A-9526-E42DC5A68C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C0F49-A25D-4629-94F7-D0898AB0AB84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6144C-DAA0-4BA8-B868-E709D19995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006762-F1D7-42D6-954B-A0B6E70EE983}" type="datetimeFigureOut">
              <a:rPr lang="pt-BR"/>
              <a:pPr>
                <a:defRPr/>
              </a:pPr>
              <a:t>09/07/2015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CCD1B3-5386-4B5C-8F36-8FB9F35091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ctrTitle"/>
          </p:nvPr>
        </p:nvSpPr>
        <p:spPr>
          <a:xfrm>
            <a:off x="685800" y="981075"/>
            <a:ext cx="7772400" cy="1470025"/>
          </a:xfrm>
        </p:spPr>
        <p:txBody>
          <a:bodyPr/>
          <a:lstStyle/>
          <a:p>
            <a:pPr eaLnBrk="1" hangingPunct="1"/>
            <a:r>
              <a:rPr lang="pt-BR" sz="3200" b="1" smtClean="0">
                <a:latin typeface="Times New Roman" pitchFamily="18" charset="0"/>
                <a:cs typeface="Times New Roman" pitchFamily="18" charset="0"/>
              </a:rPr>
              <a:t>PROCESSOS DE DESERTIFICAÇÃO NO SEMIÁRIDO BRASILEIRO</a:t>
            </a:r>
          </a:p>
        </p:txBody>
      </p:sp>
      <p:pic>
        <p:nvPicPr>
          <p:cNvPr id="14338" name="Picture 3" descr="C:\Users\Iêdo\Desktop\logo-Assinatu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2781300"/>
            <a:ext cx="2484438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aixaDeTexto 4"/>
          <p:cNvSpPr txBox="1">
            <a:spLocks noChangeArrowheads="1"/>
          </p:cNvSpPr>
          <p:nvPr/>
        </p:nvSpPr>
        <p:spPr bwMode="auto">
          <a:xfrm>
            <a:off x="2306638" y="5589588"/>
            <a:ext cx="4438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Brasília - DF, Senado Federal – 09 de julho de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125538"/>
            <a:ext cx="67595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Nucleos_Mapa"/>
          <p:cNvPicPr>
            <a:picLocks noChangeAspect="1" noChangeArrowheads="1"/>
          </p:cNvPicPr>
          <p:nvPr/>
        </p:nvPicPr>
        <p:blipFill>
          <a:blip r:embed="rId3"/>
          <a:srcRect r="12521"/>
          <a:stretch>
            <a:fillRect/>
          </a:stretch>
        </p:blipFill>
        <p:spPr bwMode="auto">
          <a:xfrm>
            <a:off x="468313" y="549275"/>
            <a:ext cx="4824412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5292725" y="1052513"/>
            <a:ext cx="3851275" cy="9302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lnSpc>
                <a:spcPct val="93000"/>
              </a:lnSpc>
              <a:spcBef>
                <a:spcPts val="1250"/>
              </a:spcBef>
              <a:buClr>
                <a:srgbClr val="8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333399"/>
                </a:solidFill>
              </a:rPr>
              <a:t>NÚCLEOS DE </a:t>
            </a:r>
          </a:p>
          <a:p>
            <a:pPr algn="ctr" defTabSz="449263" eaLnBrk="0" hangingPunct="0">
              <a:lnSpc>
                <a:spcPct val="93000"/>
              </a:lnSpc>
              <a:spcBef>
                <a:spcPts val="1250"/>
              </a:spcBef>
              <a:buClr>
                <a:srgbClr val="8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333399"/>
                </a:solidFill>
              </a:rPr>
              <a:t>DESERTIFICAÇÃO</a:t>
            </a:r>
            <a:endParaRPr lang="en-GB" sz="1200" b="1">
              <a:solidFill>
                <a:srgbClr val="333399"/>
              </a:solidFill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5219700" y="3141663"/>
            <a:ext cx="3924300" cy="2640012"/>
            <a:chOff x="3234" y="2704"/>
            <a:chExt cx="2526" cy="1663"/>
          </a:xfrm>
        </p:grpSpPr>
        <p:pic>
          <p:nvPicPr>
            <p:cNvPr id="28676" name="Picture 5" descr="LEGEND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4" y="2704"/>
              <a:ext cx="2526" cy="1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7" name="Text Box 6"/>
            <p:cNvSpPr txBox="1">
              <a:spLocks noChangeArrowheads="1"/>
            </p:cNvSpPr>
            <p:nvPr/>
          </p:nvSpPr>
          <p:spPr bwMode="auto">
            <a:xfrm>
              <a:off x="4468" y="2929"/>
              <a:ext cx="1141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20000"/>
                </a:lnSpc>
                <a:buClr>
                  <a:srgbClr val="000000"/>
                </a:buClr>
                <a:buSzPct val="100000"/>
                <a:buFontTx/>
                <a:buChar char="-"/>
              </a:pPr>
              <a:r>
                <a:rPr lang="pt-BR" sz="2400" b="1"/>
                <a:t> 5.912 km</a:t>
              </a:r>
              <a:r>
                <a:rPr lang="pt-BR" sz="2400" b="1" baseline="30000"/>
                <a:t>2</a:t>
              </a:r>
            </a:p>
            <a:p>
              <a:pPr eaLnBrk="0" hangingPunct="0">
                <a:lnSpc>
                  <a:spcPct val="120000"/>
                </a:lnSpc>
                <a:buClr>
                  <a:srgbClr val="000000"/>
                </a:buClr>
                <a:buSzPct val="100000"/>
                <a:buFontTx/>
                <a:buChar char="-"/>
              </a:pPr>
              <a:r>
                <a:rPr lang="pt-BR" sz="2400" b="1"/>
                <a:t> 2.792 km</a:t>
              </a:r>
              <a:r>
                <a:rPr lang="pt-BR" sz="2400" b="1" baseline="30000"/>
                <a:t>2</a:t>
              </a:r>
            </a:p>
            <a:p>
              <a:pPr eaLnBrk="0" hangingPunct="0">
                <a:lnSpc>
                  <a:spcPct val="120000"/>
                </a:lnSpc>
                <a:buClr>
                  <a:srgbClr val="000000"/>
                </a:buClr>
                <a:buSzPct val="100000"/>
                <a:buFontTx/>
                <a:buChar char="-"/>
              </a:pPr>
              <a:r>
                <a:rPr lang="pt-BR" sz="2400" b="1"/>
                <a:t> 4.101 km</a:t>
              </a:r>
              <a:r>
                <a:rPr lang="pt-BR" sz="2400" b="1" baseline="30000"/>
                <a:t>2</a:t>
              </a:r>
            </a:p>
            <a:p>
              <a:pPr eaLnBrk="0" hangingPunct="0">
                <a:lnSpc>
                  <a:spcPct val="120000"/>
                </a:lnSpc>
                <a:buClr>
                  <a:srgbClr val="000000"/>
                </a:buClr>
                <a:buSzPct val="100000"/>
                <a:buFontTx/>
                <a:buChar char="-"/>
              </a:pPr>
              <a:r>
                <a:rPr lang="pt-BR" sz="2400" b="1"/>
                <a:t> 8.573 km</a:t>
              </a:r>
              <a:r>
                <a:rPr lang="pt-BR" sz="2400" b="1" baseline="30000"/>
                <a:t>2</a:t>
              </a:r>
            </a:p>
            <a:p>
              <a:pPr eaLnBrk="0" hangingPunct="0">
                <a:lnSpc>
                  <a:spcPct val="120000"/>
                </a:lnSpc>
                <a:buClr>
                  <a:srgbClr val="000000"/>
                </a:buClr>
                <a:buSzPct val="100000"/>
              </a:pPr>
              <a:r>
                <a:rPr lang="pt-BR" sz="2400" b="1"/>
                <a:t>21.380 km</a:t>
              </a:r>
              <a:r>
                <a:rPr lang="pt-BR" sz="2400" b="1" baseline="30000"/>
                <a:t>2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reeform 14"/>
          <p:cNvSpPr>
            <a:spLocks/>
          </p:cNvSpPr>
          <p:nvPr/>
        </p:nvSpPr>
        <p:spPr bwMode="auto">
          <a:xfrm rot="21069273" flipH="1">
            <a:off x="107950" y="2686050"/>
            <a:ext cx="7920038" cy="2543175"/>
          </a:xfrm>
          <a:custGeom>
            <a:avLst/>
            <a:gdLst>
              <a:gd name="T0" fmla="*/ 0 w 5080"/>
              <a:gd name="T1" fmla="*/ 2147483647 h 1557"/>
              <a:gd name="T2" fmla="*/ 2147483647 w 5080"/>
              <a:gd name="T3" fmla="*/ 2147483647 h 1557"/>
              <a:gd name="T4" fmla="*/ 2147483647 w 5080"/>
              <a:gd name="T5" fmla="*/ 2147483647 h 1557"/>
              <a:gd name="T6" fmla="*/ 0 60000 65536"/>
              <a:gd name="T7" fmla="*/ 0 60000 65536"/>
              <a:gd name="T8" fmla="*/ 0 60000 65536"/>
              <a:gd name="T9" fmla="*/ 0 w 5080"/>
              <a:gd name="T10" fmla="*/ 0 h 1557"/>
              <a:gd name="T11" fmla="*/ 5080 w 5080"/>
              <a:gd name="T12" fmla="*/ 1557 h 15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0" h="1557">
                <a:moveTo>
                  <a:pt x="0" y="1557"/>
                </a:moveTo>
                <a:cubicBezTo>
                  <a:pt x="756" y="793"/>
                  <a:pt x="1512" y="30"/>
                  <a:pt x="2359" y="15"/>
                </a:cubicBezTo>
                <a:cubicBezTo>
                  <a:pt x="3206" y="0"/>
                  <a:pt x="4143" y="733"/>
                  <a:pt x="5080" y="1466"/>
                </a:cubicBezTo>
              </a:path>
            </a:pathLst>
          </a:custGeom>
          <a:noFill/>
          <a:ln w="14922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40313" y="5086350"/>
            <a:ext cx="3995737" cy="719138"/>
          </a:xfrm>
          <a:solidFill>
            <a:srgbClr val="CC9900"/>
          </a:solidFill>
          <a:ln>
            <a:solidFill>
              <a:schemeClr val="tx1"/>
            </a:solidFill>
          </a:ln>
        </p:spPr>
        <p:txBody>
          <a:bodyPr lIns="0" tIns="0" rIns="0" bIns="0"/>
          <a:lstStyle/>
          <a:p>
            <a:pPr marL="311150" indent="-311150" algn="ctr" defTabSz="457200" eaLnBrk="1" hangingPunct="1">
              <a:lnSpc>
                <a:spcPct val="80000"/>
              </a:lnSpc>
              <a:spcBef>
                <a:spcPct val="0"/>
              </a:spcBef>
              <a:buClr>
                <a:srgbClr val="CC9900"/>
              </a:buClr>
              <a:buSzPct val="65000"/>
              <a:buFont typeface="Webdings" pitchFamily="18" charset="2"/>
              <a:buNone/>
            </a:pPr>
            <a:r>
              <a:rPr lang="pt-BR" sz="2400" b="1" smtClean="0">
                <a:latin typeface="Arial" charset="0"/>
              </a:rPr>
              <a:t>Aumento migratório</a:t>
            </a:r>
          </a:p>
          <a:p>
            <a:pPr marL="311150" indent="-311150" algn="ctr" defTabSz="457200" eaLnBrk="1" hangingPunct="1">
              <a:lnSpc>
                <a:spcPct val="80000"/>
              </a:lnSpc>
              <a:spcBef>
                <a:spcPct val="0"/>
              </a:spcBef>
              <a:buClr>
                <a:srgbClr val="CC9900"/>
              </a:buClr>
              <a:buSzPct val="65000"/>
              <a:buFont typeface="Webdings" pitchFamily="18" charset="2"/>
              <a:buNone/>
            </a:pPr>
            <a:r>
              <a:rPr lang="pt-BR" sz="1600" smtClean="0">
                <a:latin typeface="Arial" charset="0"/>
              </a:rPr>
              <a:t>1 milhão de pessoas deixaram as áreas rurais nas ASD entre 1991 e 2000</a:t>
            </a:r>
            <a:endParaRPr lang="pt-BR" sz="1800" smtClean="0">
              <a:latin typeface="Arial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 rot="-9227019">
            <a:off x="955675" y="2220913"/>
            <a:ext cx="376238" cy="3201987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 eaLnBrk="0" hangingPunct="0">
              <a:lnSpc>
                <a:spcPct val="50000"/>
              </a:lnSpc>
            </a:pPr>
            <a:r>
              <a:rPr lang="pt-BR" sz="2400" b="1"/>
              <a:t>Mudanças Climáticas</a:t>
            </a:r>
            <a:endParaRPr lang="pt-BR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 rot="-4048971">
            <a:off x="943768" y="2844007"/>
            <a:ext cx="5275263" cy="685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2400" b="1"/>
              <a:t>Diminuição das áreas agricultáveis</a:t>
            </a:r>
          </a:p>
          <a:p>
            <a:pPr algn="ctr" eaLnBrk="0" hangingPunct="0">
              <a:lnSpc>
                <a:spcPct val="80000"/>
              </a:lnSpc>
            </a:pPr>
            <a:r>
              <a:rPr lang="pt-BR" sz="2400" b="1"/>
              <a:t> </a:t>
            </a:r>
            <a:r>
              <a:rPr lang="pt-BR"/>
              <a:t>(perdas de solo e salinização)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 rot="-9625348">
            <a:off x="3941763" y="898525"/>
            <a:ext cx="485775" cy="4906963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2400" b="1"/>
              <a:t>Diminuição da produção agrícola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 rot="-8398117">
            <a:off x="5381625" y="2852738"/>
            <a:ext cx="485775" cy="3114675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2400" b="1"/>
              <a:t>Aumento da pobreza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-8921147">
            <a:off x="4919663" y="636588"/>
            <a:ext cx="876300" cy="5273675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2400" b="1"/>
              <a:t>Aumento das perdas econômicas</a:t>
            </a:r>
          </a:p>
          <a:p>
            <a:pPr eaLnBrk="0" hangingPunct="0">
              <a:lnSpc>
                <a:spcPct val="80000"/>
              </a:lnSpc>
            </a:pPr>
            <a:r>
              <a:rPr lang="pt-BR" sz="1600"/>
              <a:t>As perdas econômicas podem chegar a U$ 5 bilhões por </a:t>
            </a:r>
          </a:p>
          <a:p>
            <a:pPr eaLnBrk="0" hangingPunct="0">
              <a:lnSpc>
                <a:spcPct val="80000"/>
              </a:lnSpc>
            </a:pPr>
            <a:r>
              <a:rPr lang="pt-BR" sz="1600"/>
              <a:t>ano, devido à desertificação</a:t>
            </a:r>
          </a:p>
        </p:txBody>
      </p:sp>
      <p:sp>
        <p:nvSpPr>
          <p:cNvPr id="30728" name="Text Box 15"/>
          <p:cNvSpPr txBox="1">
            <a:spLocks noChangeArrowheads="1"/>
          </p:cNvSpPr>
          <p:nvPr/>
        </p:nvSpPr>
        <p:spPr bwMode="auto">
          <a:xfrm rot="-9549015">
            <a:off x="1509713" y="2060575"/>
            <a:ext cx="558800" cy="3622675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 eaLnBrk="0" hangingPunct="0">
              <a:lnSpc>
                <a:spcPct val="50000"/>
              </a:lnSpc>
            </a:pPr>
            <a:r>
              <a:rPr lang="pt-BR" sz="2400" b="1"/>
              <a:t>Perda da biodiversidade</a:t>
            </a:r>
          </a:p>
          <a:p>
            <a:pPr algn="ctr" eaLnBrk="0" hangingPunct="0">
              <a:lnSpc>
                <a:spcPct val="50000"/>
              </a:lnSpc>
            </a:pPr>
            <a:r>
              <a:rPr lang="pt-BR" sz="2400" b="1"/>
              <a:t> </a:t>
            </a:r>
            <a:r>
              <a:rPr lang="pt-BR"/>
              <a:t>(patrimônio genético)</a:t>
            </a:r>
          </a:p>
        </p:txBody>
      </p:sp>
      <p:sp>
        <p:nvSpPr>
          <p:cNvPr id="30729" name="Text Box 16"/>
          <p:cNvSpPr txBox="1">
            <a:spLocks noChangeArrowheads="1"/>
          </p:cNvSpPr>
          <p:nvPr/>
        </p:nvSpPr>
        <p:spPr bwMode="auto">
          <a:xfrm rot="-9938090">
            <a:off x="2268538" y="2308225"/>
            <a:ext cx="376237" cy="3352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 eaLnBrk="0" hangingPunct="0">
              <a:lnSpc>
                <a:spcPct val="50000"/>
              </a:lnSpc>
            </a:pPr>
            <a:r>
              <a:rPr lang="pt-BR" sz="2400" b="1"/>
              <a:t>Degradação dos solos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5888"/>
            <a:ext cx="5257800" cy="67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85"/>
          <p:cNvGraphicFramePr>
            <a:graphicFrameLocks/>
          </p:cNvGraphicFramePr>
          <p:nvPr/>
        </p:nvGraphicFramePr>
        <p:xfrm>
          <a:off x="323850" y="1557338"/>
          <a:ext cx="8229600" cy="4168775"/>
        </p:xfrm>
        <a:graphic>
          <a:graphicData uri="http://schemas.openxmlformats.org/drawingml/2006/table">
            <a:tbl>
              <a:tblPr/>
              <a:tblGrid>
                <a:gridCol w="5486400"/>
                <a:gridCol w="1238250"/>
                <a:gridCol w="1504950"/>
              </a:tblGrid>
              <a:tr h="431800"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Oferta de energia por fonte (%)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Fontes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Mundo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Brasil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Petróleo e derivados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35,5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28,6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Carvão mineral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29,8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Gás natural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20,2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1,9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Hidreletricidade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6,6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35,1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Nuclear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5,4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0,1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Lenha/carvão vegetal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2,5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16,5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Derivados de cana-de-açúcar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9,6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33" name="Text Box 180"/>
          <p:cNvSpPr txBox="1">
            <a:spLocks noChangeArrowheads="1"/>
          </p:cNvSpPr>
          <p:nvPr/>
        </p:nvSpPr>
        <p:spPr bwMode="auto">
          <a:xfrm>
            <a:off x="827088" y="1052513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latin typeface="Calibri" pitchFamily="34" charset="0"/>
              </a:rPr>
              <a:t>Oferta de energia por fonte (%) no mundo e Brasil</a:t>
            </a:r>
            <a:r>
              <a:rPr lang="pt-BR" sz="2400" b="1">
                <a:latin typeface="Calibri" pitchFamily="34" charset="0"/>
              </a:rPr>
              <a:t> </a:t>
            </a:r>
          </a:p>
        </p:txBody>
      </p:sp>
      <p:sp>
        <p:nvSpPr>
          <p:cNvPr id="33834" name="Text Box 181"/>
          <p:cNvSpPr txBox="1">
            <a:spLocks noChangeArrowheads="1"/>
          </p:cNvSpPr>
          <p:nvPr/>
        </p:nvSpPr>
        <p:spPr bwMode="auto">
          <a:xfrm>
            <a:off x="611188" y="5876925"/>
            <a:ext cx="5545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 pitchFamily="34" charset="0"/>
              </a:rPr>
              <a:t> Fonte : Revista Tempo e presença Nº 261 (sd).</a:t>
            </a:r>
            <a:endParaRPr lang="pt-BR" sz="1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81075"/>
            <a:ext cx="85693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 descr="C:\Users\Iêdo\Desktop\logo-Assinatur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3581400"/>
            <a:ext cx="2484438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620713"/>
            <a:ext cx="8891587" cy="57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88913"/>
            <a:ext cx="8748713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033463"/>
            <a:ext cx="90011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4225" y="69850"/>
            <a:ext cx="24955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60350"/>
            <a:ext cx="889317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7088" y="188913"/>
            <a:ext cx="748823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/>
              </a:rPr>
              <a:t>CONCEITOS – UNCCD</a:t>
            </a:r>
          </a:p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/>
              </a:rPr>
              <a:t>Convenção das Nações Unidas de Combate à Desertificação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750" y="3711575"/>
            <a:ext cx="7704138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0" hangingPunct="0">
              <a:lnSpc>
                <a:spcPct val="93000"/>
              </a:lnSpc>
              <a:spcBef>
                <a:spcPts val="600"/>
              </a:spcBef>
              <a:buClr>
                <a:srgbClr val="00FFFF"/>
              </a:buClr>
              <a:buSzPct val="75000"/>
              <a:buFont typeface="Monotype Sort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/>
              </a:rPr>
              <a:t>DEGRADAÇÃO DA TERRA</a:t>
            </a:r>
            <a:r>
              <a:rPr lang="en-GB" sz="2400" b="1">
                <a:solidFill>
                  <a:srgbClr val="000000"/>
                </a:solidFill>
                <a:cs typeface="Lucida Sans Unicode"/>
              </a:rPr>
              <a:t> significa a perda ou redução da produtividade econômica ou biológica dos ecossistemas secos, causadas pela: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9750" y="1773238"/>
            <a:ext cx="769620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665163" indent="-665163" algn="just" eaLnBrk="0" hangingPunct="0">
              <a:lnSpc>
                <a:spcPct val="93000"/>
              </a:lnSpc>
              <a:buClr>
                <a:srgbClr val="996600"/>
              </a:buClr>
              <a:buSzPct val="100000"/>
              <a:buFont typeface="Arial" charset="0"/>
              <a:buNone/>
              <a:tabLst>
                <a:tab pos="665163" algn="l"/>
                <a:tab pos="1579563" algn="l"/>
                <a:tab pos="2493963" algn="l"/>
                <a:tab pos="3408363" algn="l"/>
                <a:tab pos="4322763" algn="l"/>
                <a:tab pos="5237163" algn="l"/>
                <a:tab pos="6151563" algn="l"/>
                <a:tab pos="7065963" algn="l"/>
                <a:tab pos="7980363" algn="l"/>
                <a:tab pos="8894763" algn="l"/>
                <a:tab pos="9809163" algn="l"/>
                <a:tab pos="10723563" algn="l"/>
              </a:tabLst>
              <a:defRPr/>
            </a:pPr>
            <a:r>
              <a:rPr lang="pt-BR" sz="2400" b="1" dirty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/>
              </a:rPr>
              <a:t>DESERTIFICAÇÃO:</a:t>
            </a:r>
            <a:r>
              <a:rPr lang="pt-BR" sz="2400" b="1" dirty="0">
                <a:solidFill>
                  <a:srgbClr val="FF9900"/>
                </a:solidFill>
                <a:cs typeface="Lucida Sans Unicode"/>
              </a:rPr>
              <a:t> </a:t>
            </a:r>
            <a:r>
              <a:rPr lang="pt-BR" sz="2400" b="1" dirty="0">
                <a:solidFill>
                  <a:srgbClr val="000000"/>
                </a:solidFill>
                <a:cs typeface="Lucida Sans Unicode"/>
              </a:rPr>
              <a:t>É a degradação da terra nas regiões áridas, semiáridas e subúmidas secas, resultante de vários fatores, entre elas as variações climáticas e atividades humanas.</a:t>
            </a:r>
            <a:r>
              <a:rPr lang="pt-BR" sz="2400" b="1" dirty="0">
                <a:solidFill>
                  <a:srgbClr val="FFFF00"/>
                </a:solidFill>
                <a:cs typeface="Lucida Sans Unicode"/>
              </a:rPr>
              <a:t>.</a:t>
            </a:r>
            <a:r>
              <a:rPr lang="en-GB" sz="2400" b="1" dirty="0">
                <a:solidFill>
                  <a:srgbClr val="FF9900"/>
                </a:solidFill>
                <a:cs typeface="Lucida Sans Unicode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014413"/>
            <a:ext cx="900112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3275" y="115888"/>
            <a:ext cx="24574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76250"/>
            <a:ext cx="8856662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46138"/>
            <a:ext cx="8856663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44450"/>
            <a:ext cx="2447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404813"/>
            <a:ext cx="8891587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052513"/>
            <a:ext cx="90741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188913"/>
            <a:ext cx="266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04813"/>
            <a:ext cx="885666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57338"/>
            <a:ext cx="914558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8988" y="188913"/>
            <a:ext cx="24860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04813"/>
            <a:ext cx="900112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484313"/>
            <a:ext cx="90741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9938" y="188913"/>
            <a:ext cx="25241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76250"/>
            <a:ext cx="8785225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11125"/>
            <a:ext cx="4751388" cy="671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341438"/>
            <a:ext cx="89281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7075" y="260350"/>
            <a:ext cx="2609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04813"/>
            <a:ext cx="8891588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484313"/>
            <a:ext cx="8928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9938" y="188913"/>
            <a:ext cx="25241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76250"/>
            <a:ext cx="8928100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25588"/>
            <a:ext cx="90741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60350"/>
            <a:ext cx="25717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Iêdo\Desktop\Meus documentos\SENADO\sensibilidade_desert_solo_ve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4000"/>
            <a:ext cx="8861425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2357438"/>
            <a:ext cx="903763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CaixaDeTexto 2"/>
          <p:cNvSpPr txBox="1">
            <a:spLocks noChangeArrowheads="1"/>
          </p:cNvSpPr>
          <p:nvPr/>
        </p:nvSpPr>
        <p:spPr bwMode="auto">
          <a:xfrm>
            <a:off x="1908175" y="1260475"/>
            <a:ext cx="5472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latin typeface="Calibri" pitchFamily="34" charset="0"/>
              </a:rPr>
              <a:t>PERNAMBUCO EM NÚMEROS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m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" y="1031875"/>
            <a:ext cx="7686675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CaixaDeTexto 2"/>
          <p:cNvSpPr txBox="1">
            <a:spLocks noChangeArrowheads="1"/>
          </p:cNvSpPr>
          <p:nvPr/>
        </p:nvSpPr>
        <p:spPr bwMode="auto">
          <a:xfrm>
            <a:off x="1619250" y="115888"/>
            <a:ext cx="6913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latin typeface="Calibri" pitchFamily="34" charset="0"/>
              </a:rPr>
              <a:t>Mapa da Sensibilidade à desertificação com base no cruzamento das bases da Cobertura Vegetal e das Classes de Solos do Semiárido paraibano.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835150" y="2474913"/>
          <a:ext cx="5164138" cy="2898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2144"/>
                <a:gridCol w="2005044"/>
                <a:gridCol w="826488"/>
              </a:tblGrid>
              <a:tr h="414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NÍVEL DE SUSCEPTIBILIDADE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ÁREA (HA)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%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AUSENTE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19,65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-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FRACO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281.096,46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5,76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MODERADO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409.346,21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8,39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ACENTUADO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3.048.319,95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62,48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SEVERO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1.139.717,73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23,36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TOTAL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4.878.500,00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100,00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403" name="CaixaDeTexto 3"/>
          <p:cNvSpPr txBox="1">
            <a:spLocks noChangeArrowheads="1"/>
          </p:cNvSpPr>
          <p:nvPr/>
        </p:nvSpPr>
        <p:spPr bwMode="auto">
          <a:xfrm>
            <a:off x="2268538" y="1260475"/>
            <a:ext cx="4535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latin typeface="Calibri" pitchFamily="34" charset="0"/>
              </a:rPr>
              <a:t>A PARAÍBA EM NÚMEROS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m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196975"/>
            <a:ext cx="699452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CaixaDeTexto 1"/>
          <p:cNvSpPr txBox="1">
            <a:spLocks noChangeArrowheads="1"/>
          </p:cNvSpPr>
          <p:nvPr/>
        </p:nvSpPr>
        <p:spPr bwMode="auto">
          <a:xfrm>
            <a:off x="2916238" y="395288"/>
            <a:ext cx="2951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latin typeface="Calibri" pitchFamily="34" charset="0"/>
              </a:rPr>
              <a:t>REGIÃO: SUL DO CEARÁ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Iêdo\Desktop\Meus documentos\MIN_INT\condições climáticas segundo o indice de aridez e ID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m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333375"/>
            <a:ext cx="8475663" cy="59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316038" y="2600325"/>
          <a:ext cx="6784975" cy="2625725"/>
        </p:xfrm>
        <a:graphic>
          <a:graphicData uri="http://schemas.openxmlformats.org/drawingml/2006/table">
            <a:tbl>
              <a:tblPr/>
              <a:tblGrid>
                <a:gridCol w="1558925"/>
                <a:gridCol w="1084262"/>
                <a:gridCol w="730250"/>
                <a:gridCol w="865188"/>
                <a:gridCol w="728662"/>
                <a:gridCol w="1046163"/>
                <a:gridCol w="771525"/>
              </a:tblGrid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NÍVEL DE SUSCEPTIBILIDADE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VEGETAÇÃO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(%)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SOLOS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(%)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ANÁLISE CONJUNTA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(%)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AUSENTE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580,90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4,01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171,62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1,19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211,93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1,46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FRACO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3.241,17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22,37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4.754,09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32,95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2.196,85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15,16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MODERADO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2.965,71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20,47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592,83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4,11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2.731,91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18,86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ACENTUADO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31,87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0,22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8.377,24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57,64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7.651,82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52,81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SEVERO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7.668,96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52,93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592,83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4,11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1.696,10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11,71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</a:t>
                      </a:r>
                      <a:endParaRPr kumimoji="0" 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14.488,61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100,00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61507" name="CaixaDeTexto 2"/>
          <p:cNvSpPr txBox="1">
            <a:spLocks noChangeArrowheads="1"/>
          </p:cNvSpPr>
          <p:nvPr/>
        </p:nvSpPr>
        <p:spPr bwMode="auto">
          <a:xfrm>
            <a:off x="1042988" y="1476375"/>
            <a:ext cx="727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>
                <a:latin typeface="Calibri" pitchFamily="34" charset="0"/>
              </a:rPr>
              <a:t>A REGIÃO SUL DO CEARÁ EM NÚMEROS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187450"/>
            <a:ext cx="86106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CaixaDeTexto 1"/>
          <p:cNvSpPr txBox="1">
            <a:spLocks noChangeArrowheads="1"/>
          </p:cNvSpPr>
          <p:nvPr/>
        </p:nvSpPr>
        <p:spPr bwMode="auto">
          <a:xfrm>
            <a:off x="755650" y="115888"/>
            <a:ext cx="7561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/>
              <a:t>Número de municípios e extensão territorial por Unidade da Federação das áreas susceptíveis à desertificação no Brasil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85"/>
          <p:cNvGraphicFramePr>
            <a:graphicFrameLocks/>
          </p:cNvGraphicFramePr>
          <p:nvPr/>
        </p:nvGraphicFramePr>
        <p:xfrm>
          <a:off x="323850" y="1557338"/>
          <a:ext cx="8229600" cy="4168775"/>
        </p:xfrm>
        <a:graphic>
          <a:graphicData uri="http://schemas.openxmlformats.org/drawingml/2006/table">
            <a:tbl>
              <a:tblPr/>
              <a:tblGrid>
                <a:gridCol w="5486400"/>
                <a:gridCol w="1238250"/>
                <a:gridCol w="1504950"/>
              </a:tblGrid>
              <a:tr h="431800"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Oferta de energia por fonte (%)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Fontes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Mundo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Brasil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Petróleo e derivados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35,5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28,6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Carvão mineral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29,8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Gás natural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20,2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1,9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Hidreletricidade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6,6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35,1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Nuclear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5,4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0,1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Lenha/carvão vegetal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2,5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16,5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Derivados de cana-de-açúcar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9,6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29" name="Text Box 180"/>
          <p:cNvSpPr txBox="1">
            <a:spLocks noChangeArrowheads="1"/>
          </p:cNvSpPr>
          <p:nvPr/>
        </p:nvSpPr>
        <p:spPr bwMode="auto">
          <a:xfrm>
            <a:off x="827088" y="1052513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latin typeface="Calibri" pitchFamily="34" charset="0"/>
              </a:rPr>
              <a:t>Oferta de energia por fonte (%) no mundo e Brasil</a:t>
            </a:r>
            <a:r>
              <a:rPr lang="pt-BR" sz="2400" b="1">
                <a:latin typeface="Calibri" pitchFamily="34" charset="0"/>
              </a:rPr>
              <a:t> </a:t>
            </a:r>
          </a:p>
        </p:txBody>
      </p:sp>
      <p:sp>
        <p:nvSpPr>
          <p:cNvPr id="63530" name="Text Box 181"/>
          <p:cNvSpPr txBox="1">
            <a:spLocks noChangeArrowheads="1"/>
          </p:cNvSpPr>
          <p:nvPr/>
        </p:nvSpPr>
        <p:spPr bwMode="auto">
          <a:xfrm>
            <a:off x="611188" y="5876925"/>
            <a:ext cx="5545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 pitchFamily="34" charset="0"/>
              </a:rPr>
              <a:t> Fonte : Revista Tempo e presença Nº 261 (sd).</a:t>
            </a:r>
            <a:endParaRPr lang="pt-BR" sz="1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19150"/>
            <a:ext cx="8856663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8" y="188913"/>
            <a:ext cx="81629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188913"/>
            <a:ext cx="9005887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DSC_10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476250"/>
            <a:ext cx="8748713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m 1" descr="lenha_trindad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"/>
            <a:ext cx="91440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868863"/>
            <a:ext cx="2546350" cy="1428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15888"/>
            <a:ext cx="5083175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36525"/>
            <a:ext cx="4933950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/>
          <p:cNvSpPr txBox="1">
            <a:spLocks noChangeArrowheads="1"/>
          </p:cNvSpPr>
          <p:nvPr/>
        </p:nvSpPr>
        <p:spPr bwMode="auto">
          <a:xfrm>
            <a:off x="5003800" y="2282825"/>
            <a:ext cx="3382963" cy="309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2800" b="1"/>
              <a:t>Subúmido úmido</a:t>
            </a:r>
          </a:p>
          <a:p>
            <a:pPr algn="ctr"/>
            <a:r>
              <a:rPr lang="pt-BR" altLang="pt-BR" sz="2800" b="1"/>
              <a:t>     </a:t>
            </a:r>
          </a:p>
          <a:p>
            <a:pPr algn="ctr"/>
            <a:r>
              <a:rPr lang="pt-BR" altLang="pt-BR" sz="2800" b="1"/>
              <a:t>Subúmido Seco</a:t>
            </a:r>
          </a:p>
          <a:p>
            <a:pPr algn="ctr"/>
            <a:endParaRPr lang="pt-BR" altLang="pt-BR" sz="2800" b="1"/>
          </a:p>
          <a:p>
            <a:pPr algn="ctr"/>
            <a:r>
              <a:rPr lang="pt-BR" altLang="pt-BR" sz="2800" b="1"/>
              <a:t>Semiárido</a:t>
            </a:r>
          </a:p>
          <a:p>
            <a:pPr algn="ctr"/>
            <a:endParaRPr lang="pt-BR" altLang="pt-BR" sz="2800" b="1"/>
          </a:p>
          <a:p>
            <a:pPr algn="ctr"/>
            <a:r>
              <a:rPr lang="pt-BR" altLang="pt-BR" sz="2800" b="1"/>
              <a:t>Árido</a:t>
            </a:r>
            <a:endParaRPr lang="pt-BR" altLang="pt-BR" sz="28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468313" y="404813"/>
            <a:ext cx="8135937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800"/>
              </a:spcBef>
              <a:buClr>
                <a:srgbClr val="CC9900"/>
              </a:buClr>
              <a:buSzPct val="75000"/>
              <a:buFont typeface="Webdings" pitchFamily="18" charset="2"/>
              <a:buNone/>
            </a:pPr>
            <a:r>
              <a:rPr lang="pt-BR" altLang="pt-BR" sz="2800" b="1"/>
              <a:t>Segundo o IPCC, até 2050 a desertificação e a salinização afetarão 50% das terras agrícolas da América Latina e Caribe</a:t>
            </a:r>
            <a:endParaRPr lang="pt-BR" altLang="pt-BR" sz="2800">
              <a:solidFill>
                <a:schemeClr val="bg1"/>
              </a:solidFill>
            </a:endParaRPr>
          </a:p>
        </p:txBody>
      </p:sp>
      <p:pic>
        <p:nvPicPr>
          <p:cNvPr id="18435" name="Picture 8" descr="ASD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773238"/>
            <a:ext cx="33258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ta para baixo 4"/>
          <p:cNvSpPr/>
          <p:nvPr/>
        </p:nvSpPr>
        <p:spPr>
          <a:xfrm>
            <a:off x="6588125" y="2781300"/>
            <a:ext cx="215900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6588125" y="3681413"/>
            <a:ext cx="215900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6588125" y="4545013"/>
            <a:ext cx="215900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44450"/>
            <a:ext cx="4824412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82296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t-BR" sz="2800" b="1" smtClean="0"/>
              <a:t>Política de combate à desertificação é aprovada na CMA e vai ao Plenário</a:t>
            </a:r>
            <a:endParaRPr lang="pt-BR" sz="2800" smtClean="0"/>
          </a:p>
          <a:p>
            <a:pPr algn="ctr">
              <a:buFont typeface="Arial" charset="0"/>
              <a:buNone/>
            </a:pPr>
            <a:r>
              <a:rPr lang="pt-BR" sz="2800" smtClean="0"/>
              <a:t>Proposta que cria a Política Nacional de Combate à Desertificação e Mitigação dos Efeitos da Seca foi aprovada nesta terça-feira (7) na Comissão de Meio Ambiente, Defesa do Consumidor e Fiscalização e Controle (CMA). A matéria segue para deliberação final em Plenário. </a:t>
            </a:r>
          </a:p>
          <a:p>
            <a:pPr algn="ctr">
              <a:buFont typeface="Arial" charset="0"/>
              <a:buNone/>
            </a:pPr>
            <a:r>
              <a:rPr lang="pt-BR" sz="2800" smtClean="0"/>
              <a:t>Relator, senador Otto Alencar - PSD-BA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5"/>
          <p:cNvSpPr>
            <a:spLocks noChangeArrowheads="1"/>
          </p:cNvSpPr>
          <p:nvPr/>
        </p:nvSpPr>
        <p:spPr bwMode="auto">
          <a:xfrm>
            <a:off x="4308475" y="1219200"/>
            <a:ext cx="46482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80000"/>
              </a:lnSpc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000000"/>
                </a:solidFill>
                <a:latin typeface="Zurich BT"/>
              </a:rPr>
              <a:t>- </a:t>
            </a:r>
            <a:r>
              <a:rPr lang="en-GB" sz="2000" b="1">
                <a:latin typeface="Zurich BT"/>
              </a:rPr>
              <a:t>Área</a:t>
            </a:r>
            <a:r>
              <a:rPr lang="en-GB" sz="2000" b="1">
                <a:solidFill>
                  <a:srgbClr val="FF66FF"/>
                </a:solidFill>
                <a:latin typeface="Zurich BT"/>
              </a:rPr>
              <a:t>:</a:t>
            </a:r>
            <a:r>
              <a:rPr lang="en-GB" sz="2000" b="1">
                <a:solidFill>
                  <a:srgbClr val="000000"/>
                </a:solidFill>
                <a:latin typeface="Zurich BT"/>
              </a:rPr>
              <a:t> </a:t>
            </a: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GB" sz="2000" b="1">
                <a:solidFill>
                  <a:srgbClr val="000000"/>
                </a:solidFill>
                <a:latin typeface="Zurich BT"/>
                <a:cs typeface="Times New Roman" pitchFamily="18" charset="0"/>
              </a:rPr>
              <a:t>1.000.000 km</a:t>
            </a:r>
            <a:r>
              <a:rPr lang="en-GB" sz="2000" b="1" baseline="30000">
                <a:solidFill>
                  <a:srgbClr val="000000"/>
                </a:solidFill>
                <a:latin typeface="Zurich BT"/>
                <a:cs typeface="Times New Roman" pitchFamily="18" charset="0"/>
              </a:rPr>
              <a:t>2</a:t>
            </a:r>
            <a:r>
              <a:rPr lang="en-GB" sz="2000" b="1">
                <a:solidFill>
                  <a:srgbClr val="000000"/>
                </a:solidFill>
                <a:latin typeface="Zurich BT"/>
                <a:cs typeface="Times New Roman" pitchFamily="18" charset="0"/>
              </a:rPr>
              <a:t>;</a:t>
            </a:r>
          </a:p>
        </p:txBody>
      </p:sp>
      <p:sp>
        <p:nvSpPr>
          <p:cNvPr id="19458" name="Text Box 76"/>
          <p:cNvSpPr txBox="1">
            <a:spLocks noChangeArrowheads="1"/>
          </p:cNvSpPr>
          <p:nvPr/>
        </p:nvSpPr>
        <p:spPr bwMode="auto">
          <a:xfrm>
            <a:off x="4191000" y="4435475"/>
            <a:ext cx="49530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000000"/>
                </a:solidFill>
                <a:latin typeface="Zurich BT"/>
              </a:rPr>
              <a:t>- Precipitação: 700 bilhões de m</a:t>
            </a:r>
            <a:r>
              <a:rPr lang="en-GB" sz="2000" b="1" baseline="30000">
                <a:solidFill>
                  <a:srgbClr val="000000"/>
                </a:solidFill>
                <a:latin typeface="Zurich BT"/>
              </a:rPr>
              <a:t>3</a:t>
            </a:r>
            <a:r>
              <a:rPr lang="en-GB" sz="2000" b="1">
                <a:solidFill>
                  <a:srgbClr val="000000"/>
                </a:solidFill>
                <a:latin typeface="Zurich BT"/>
              </a:rPr>
              <a:t>/ano;</a:t>
            </a:r>
          </a:p>
        </p:txBody>
      </p:sp>
      <p:sp>
        <p:nvSpPr>
          <p:cNvPr id="19459" name="Text Box 77"/>
          <p:cNvSpPr txBox="1">
            <a:spLocks noChangeArrowheads="1"/>
          </p:cNvSpPr>
          <p:nvPr/>
        </p:nvSpPr>
        <p:spPr bwMode="auto">
          <a:xfrm>
            <a:off x="4191000" y="3657600"/>
            <a:ext cx="4953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88913" indent="-188913">
              <a:lnSpc>
                <a:spcPct val="80000"/>
              </a:lnSpc>
              <a:buFont typeface="Zurich BT"/>
              <a:buNone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</a:pPr>
            <a:r>
              <a:rPr lang="en-GB" sz="2000" b="1">
                <a:solidFill>
                  <a:srgbClr val="000000"/>
                </a:solidFill>
                <a:latin typeface="Zurich BT"/>
              </a:rPr>
              <a:t>- Vegetação de Caatinga, típica da depressão  sertaneja;</a:t>
            </a:r>
          </a:p>
        </p:txBody>
      </p:sp>
      <p:sp>
        <p:nvSpPr>
          <p:cNvPr id="19460" name="Text Box 78"/>
          <p:cNvSpPr txBox="1">
            <a:spLocks noChangeArrowheads="1"/>
          </p:cNvSpPr>
          <p:nvPr/>
        </p:nvSpPr>
        <p:spPr bwMode="auto">
          <a:xfrm>
            <a:off x="4191000" y="2879725"/>
            <a:ext cx="4953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88913" indent="-188913">
              <a:lnSpc>
                <a:spcPct val="80000"/>
              </a:lnSpc>
              <a:buFont typeface="Zurich BT"/>
              <a:buNone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</a:pPr>
            <a:r>
              <a:rPr lang="en-GB" sz="2000" b="1">
                <a:solidFill>
                  <a:srgbClr val="000000"/>
                </a:solidFill>
                <a:latin typeface="Zurich BT"/>
              </a:rPr>
              <a:t>- Solos predominantemente rasos, baixa fertilidade;</a:t>
            </a:r>
          </a:p>
        </p:txBody>
      </p:sp>
      <p:sp>
        <p:nvSpPr>
          <p:cNvPr id="19461" name="Text Box 79"/>
          <p:cNvSpPr txBox="1">
            <a:spLocks noChangeArrowheads="1"/>
          </p:cNvSpPr>
          <p:nvPr/>
        </p:nvSpPr>
        <p:spPr bwMode="auto">
          <a:xfrm>
            <a:off x="4191000" y="2286000"/>
            <a:ext cx="49530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000000"/>
                </a:solidFill>
                <a:latin typeface="Zurich BT"/>
              </a:rPr>
              <a:t>- </a:t>
            </a:r>
            <a:r>
              <a:rPr lang="en-GB" sz="2000" b="1">
                <a:latin typeface="Zurich BT"/>
              </a:rPr>
              <a:t>População</a:t>
            </a:r>
            <a:r>
              <a:rPr lang="en-GB" sz="2000" b="1">
                <a:solidFill>
                  <a:srgbClr val="FF66FF"/>
                </a:solidFill>
                <a:latin typeface="Zurich BT"/>
              </a:rPr>
              <a:t>:</a:t>
            </a:r>
            <a:r>
              <a:rPr lang="en-GB" sz="2000" b="1">
                <a:solidFill>
                  <a:srgbClr val="000000"/>
                </a:solidFill>
                <a:latin typeface="Zurich BT"/>
              </a:rPr>
              <a:t> </a:t>
            </a: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n-GB" sz="2000" b="1">
                <a:solidFill>
                  <a:srgbClr val="000000"/>
                </a:solidFill>
                <a:latin typeface="Zurich BT"/>
                <a:cs typeface="Times New Roman" pitchFamily="18" charset="0"/>
              </a:rPr>
              <a:t>28 milhões de hab.</a:t>
            </a:r>
          </a:p>
        </p:txBody>
      </p:sp>
      <p:sp>
        <p:nvSpPr>
          <p:cNvPr id="19462" name="Text Box 80"/>
          <p:cNvSpPr txBox="1">
            <a:spLocks noChangeArrowheads="1"/>
          </p:cNvSpPr>
          <p:nvPr/>
        </p:nvSpPr>
        <p:spPr bwMode="auto">
          <a:xfrm>
            <a:off x="4191000" y="1752600"/>
            <a:ext cx="49530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80000"/>
              </a:lnSpc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latin typeface="Zurich BT"/>
              </a:rPr>
              <a:t>- </a:t>
            </a:r>
            <a:r>
              <a:rPr lang="en-GB" sz="2000" b="1">
                <a:solidFill>
                  <a:srgbClr val="000000"/>
                </a:solidFill>
                <a:latin typeface="Zurich BT"/>
              </a:rPr>
              <a:t>1.133 municípios</a:t>
            </a:r>
            <a:r>
              <a:rPr lang="en-GB" sz="2000">
                <a:solidFill>
                  <a:srgbClr val="000000"/>
                </a:solidFill>
                <a:latin typeface="Zurich BT"/>
              </a:rPr>
              <a:t>;</a:t>
            </a:r>
          </a:p>
        </p:txBody>
      </p:sp>
      <p:sp>
        <p:nvSpPr>
          <p:cNvPr id="19463" name="Text Box 81"/>
          <p:cNvSpPr txBox="1">
            <a:spLocks noChangeArrowheads="1"/>
          </p:cNvSpPr>
          <p:nvPr/>
        </p:nvSpPr>
        <p:spPr bwMode="auto">
          <a:xfrm>
            <a:off x="4191000" y="5029200"/>
            <a:ext cx="495300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88913" indent="-188913">
              <a:lnSpc>
                <a:spcPct val="80000"/>
              </a:lnSpc>
              <a:buFont typeface="Zurich BT"/>
              <a:buNone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</a:pPr>
            <a:r>
              <a:rPr lang="en-GB" sz="2000" b="1">
                <a:solidFill>
                  <a:srgbClr val="000000"/>
                </a:solidFill>
                <a:latin typeface="Zurich BT"/>
              </a:rPr>
              <a:t>- Sistema tradicional de produção:  exploração conjunta de agricultura e pecuária. </a:t>
            </a:r>
          </a:p>
        </p:txBody>
      </p:sp>
      <p:sp>
        <p:nvSpPr>
          <p:cNvPr id="19464" name="AutoShape 30"/>
          <p:cNvSpPr>
            <a:spLocks noChangeArrowheads="1"/>
          </p:cNvSpPr>
          <p:nvPr/>
        </p:nvSpPr>
        <p:spPr bwMode="auto">
          <a:xfrm>
            <a:off x="820738" y="3197225"/>
            <a:ext cx="2795587" cy="2201863"/>
          </a:xfrm>
          <a:custGeom>
            <a:avLst/>
            <a:gdLst>
              <a:gd name="T0" fmla="*/ 2147483647 w 10568"/>
              <a:gd name="T1" fmla="*/ 2147483647 h 8319"/>
              <a:gd name="T2" fmla="*/ 2147483647 w 10568"/>
              <a:gd name="T3" fmla="*/ 2147483647 h 8319"/>
              <a:gd name="T4" fmla="*/ 2147483647 w 10568"/>
              <a:gd name="T5" fmla="*/ 2147483647 h 8319"/>
              <a:gd name="T6" fmla="*/ 2147483647 w 10568"/>
              <a:gd name="T7" fmla="*/ 2147483647 h 8319"/>
              <a:gd name="T8" fmla="*/ 2147483647 w 10568"/>
              <a:gd name="T9" fmla="*/ 2147483647 h 8319"/>
              <a:gd name="T10" fmla="*/ 2147483647 w 10568"/>
              <a:gd name="T11" fmla="*/ 2147483647 h 8319"/>
              <a:gd name="T12" fmla="*/ 2147483647 w 10568"/>
              <a:gd name="T13" fmla="*/ 2147483647 h 8319"/>
              <a:gd name="T14" fmla="*/ 2147483647 w 10568"/>
              <a:gd name="T15" fmla="*/ 2147483647 h 8319"/>
              <a:gd name="T16" fmla="*/ 2147483647 w 10568"/>
              <a:gd name="T17" fmla="*/ 2147483647 h 8319"/>
              <a:gd name="T18" fmla="*/ 2147483647 w 10568"/>
              <a:gd name="T19" fmla="*/ 2147483647 h 8319"/>
              <a:gd name="T20" fmla="*/ 2147483647 w 10568"/>
              <a:gd name="T21" fmla="*/ 2147483647 h 8319"/>
              <a:gd name="T22" fmla="*/ 2147483647 w 10568"/>
              <a:gd name="T23" fmla="*/ 2147483647 h 8319"/>
              <a:gd name="T24" fmla="*/ 2147483647 w 10568"/>
              <a:gd name="T25" fmla="*/ 2147483647 h 8319"/>
              <a:gd name="T26" fmla="*/ 2147483647 w 10568"/>
              <a:gd name="T27" fmla="*/ 2147483647 h 8319"/>
              <a:gd name="T28" fmla="*/ 2147483647 w 10568"/>
              <a:gd name="T29" fmla="*/ 2147483647 h 8319"/>
              <a:gd name="T30" fmla="*/ 2147483647 w 10568"/>
              <a:gd name="T31" fmla="*/ 2147483647 h 8319"/>
              <a:gd name="T32" fmla="*/ 2147483647 w 10568"/>
              <a:gd name="T33" fmla="*/ 2147483647 h 8319"/>
              <a:gd name="T34" fmla="*/ 2147483647 w 10568"/>
              <a:gd name="T35" fmla="*/ 2147483647 h 8319"/>
              <a:gd name="T36" fmla="*/ 2147483647 w 10568"/>
              <a:gd name="T37" fmla="*/ 2147483647 h 8319"/>
              <a:gd name="T38" fmla="*/ 2147483647 w 10568"/>
              <a:gd name="T39" fmla="*/ 2147483647 h 8319"/>
              <a:gd name="T40" fmla="*/ 2147483647 w 10568"/>
              <a:gd name="T41" fmla="*/ 2147483647 h 8319"/>
              <a:gd name="T42" fmla="*/ 2147483647 w 10568"/>
              <a:gd name="T43" fmla="*/ 2147483647 h 8319"/>
              <a:gd name="T44" fmla="*/ 2147483647 w 10568"/>
              <a:gd name="T45" fmla="*/ 2147483647 h 8319"/>
              <a:gd name="T46" fmla="*/ 2147483647 w 10568"/>
              <a:gd name="T47" fmla="*/ 2147483647 h 8319"/>
              <a:gd name="T48" fmla="*/ 2147483647 w 10568"/>
              <a:gd name="T49" fmla="*/ 2147483647 h 8319"/>
              <a:gd name="T50" fmla="*/ 2147483647 w 10568"/>
              <a:gd name="T51" fmla="*/ 2147483647 h 8319"/>
              <a:gd name="T52" fmla="*/ 2147483647 w 10568"/>
              <a:gd name="T53" fmla="*/ 2147483647 h 8319"/>
              <a:gd name="T54" fmla="*/ 2147483647 w 10568"/>
              <a:gd name="T55" fmla="*/ 2147483647 h 8319"/>
              <a:gd name="T56" fmla="*/ 2147483647 w 10568"/>
              <a:gd name="T57" fmla="*/ 2147483647 h 8319"/>
              <a:gd name="T58" fmla="*/ 2147483647 w 10568"/>
              <a:gd name="T59" fmla="*/ 2147483647 h 8319"/>
              <a:gd name="T60" fmla="*/ 2147483647 w 10568"/>
              <a:gd name="T61" fmla="*/ 2147483647 h 8319"/>
              <a:gd name="T62" fmla="*/ 2147483647 w 10568"/>
              <a:gd name="T63" fmla="*/ 2147483647 h 8319"/>
              <a:gd name="T64" fmla="*/ 2147483647 w 10568"/>
              <a:gd name="T65" fmla="*/ 2147483647 h 8319"/>
              <a:gd name="T66" fmla="*/ 2147483647 w 10568"/>
              <a:gd name="T67" fmla="*/ 2147483647 h 8319"/>
              <a:gd name="T68" fmla="*/ 2147483647 w 10568"/>
              <a:gd name="T69" fmla="*/ 2147483647 h 8319"/>
              <a:gd name="T70" fmla="*/ 2147483647 w 10568"/>
              <a:gd name="T71" fmla="*/ 2147483647 h 8319"/>
              <a:gd name="T72" fmla="*/ 2147483647 w 10568"/>
              <a:gd name="T73" fmla="*/ 2147483647 h 8319"/>
              <a:gd name="T74" fmla="*/ 2147483647 w 10568"/>
              <a:gd name="T75" fmla="*/ 2147483647 h 8319"/>
              <a:gd name="T76" fmla="*/ 2147483647 w 10568"/>
              <a:gd name="T77" fmla="*/ 2147483647 h 8319"/>
              <a:gd name="T78" fmla="*/ 2147483647 w 10568"/>
              <a:gd name="T79" fmla="*/ 2147483647 h 8319"/>
              <a:gd name="T80" fmla="*/ 2147483647 w 10568"/>
              <a:gd name="T81" fmla="*/ 2147483647 h 8319"/>
              <a:gd name="T82" fmla="*/ 2147483647 w 10568"/>
              <a:gd name="T83" fmla="*/ 2147483647 h 8319"/>
              <a:gd name="T84" fmla="*/ 2147483647 w 10568"/>
              <a:gd name="T85" fmla="*/ 2147483647 h 8319"/>
              <a:gd name="T86" fmla="*/ 2147483647 w 10568"/>
              <a:gd name="T87" fmla="*/ 2147483647 h 8319"/>
              <a:gd name="T88" fmla="*/ 2147483647 w 10568"/>
              <a:gd name="T89" fmla="*/ 2147483647 h 8319"/>
              <a:gd name="T90" fmla="*/ 2147483647 w 10568"/>
              <a:gd name="T91" fmla="*/ 2147483647 h 8319"/>
              <a:gd name="T92" fmla="*/ 2147483647 w 10568"/>
              <a:gd name="T93" fmla="*/ 2147483647 h 8319"/>
              <a:gd name="T94" fmla="*/ 2147483647 w 10568"/>
              <a:gd name="T95" fmla="*/ 2147483647 h 8319"/>
              <a:gd name="T96" fmla="*/ 2147483647 w 10568"/>
              <a:gd name="T97" fmla="*/ 2147483647 h 8319"/>
              <a:gd name="T98" fmla="*/ 2147483647 w 10568"/>
              <a:gd name="T99" fmla="*/ 2147483647 h 8319"/>
              <a:gd name="T100" fmla="*/ 2147483647 w 10568"/>
              <a:gd name="T101" fmla="*/ 2147483647 h 8319"/>
              <a:gd name="T102" fmla="*/ 2147483647 w 10568"/>
              <a:gd name="T103" fmla="*/ 2147483647 h 8319"/>
              <a:gd name="T104" fmla="*/ 2147483647 w 10568"/>
              <a:gd name="T105" fmla="*/ 2147483647 h 8319"/>
              <a:gd name="T106" fmla="*/ 2147483647 w 10568"/>
              <a:gd name="T107" fmla="*/ 2147483647 h 8319"/>
              <a:gd name="T108" fmla="*/ 2147483647 w 10568"/>
              <a:gd name="T109" fmla="*/ 2147483647 h 8319"/>
              <a:gd name="T110" fmla="*/ 2147483647 w 10568"/>
              <a:gd name="T111" fmla="*/ 2147483647 h 8319"/>
              <a:gd name="T112" fmla="*/ 2147483647 w 10568"/>
              <a:gd name="T113" fmla="*/ 2147483647 h 8319"/>
              <a:gd name="T114" fmla="*/ 2147483647 w 10568"/>
              <a:gd name="T115" fmla="*/ 2147483647 h 8319"/>
              <a:gd name="T116" fmla="*/ 2147483647 w 10568"/>
              <a:gd name="T117" fmla="*/ 2147483647 h 8319"/>
              <a:gd name="T118" fmla="*/ 2147483647 w 10568"/>
              <a:gd name="T119" fmla="*/ 2147483647 h 8319"/>
              <a:gd name="T120" fmla="*/ 0 w 10568"/>
              <a:gd name="T121" fmla="*/ 2147483647 h 83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568"/>
              <a:gd name="T184" fmla="*/ 0 h 8319"/>
              <a:gd name="T185" fmla="*/ 10568 w 10568"/>
              <a:gd name="T186" fmla="*/ 8319 h 83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568" h="8319">
                <a:moveTo>
                  <a:pt x="10568" y="0"/>
                </a:moveTo>
                <a:lnTo>
                  <a:pt x="10551" y="16"/>
                </a:lnTo>
                <a:lnTo>
                  <a:pt x="10533" y="32"/>
                </a:lnTo>
                <a:lnTo>
                  <a:pt x="10516" y="49"/>
                </a:lnTo>
                <a:lnTo>
                  <a:pt x="10499" y="65"/>
                </a:lnTo>
                <a:lnTo>
                  <a:pt x="10481" y="83"/>
                </a:lnTo>
                <a:lnTo>
                  <a:pt x="10463" y="103"/>
                </a:lnTo>
                <a:lnTo>
                  <a:pt x="10446" y="125"/>
                </a:lnTo>
                <a:lnTo>
                  <a:pt x="10429" y="149"/>
                </a:lnTo>
                <a:lnTo>
                  <a:pt x="10430" y="161"/>
                </a:lnTo>
                <a:lnTo>
                  <a:pt x="10430" y="173"/>
                </a:lnTo>
                <a:lnTo>
                  <a:pt x="10430" y="183"/>
                </a:lnTo>
                <a:lnTo>
                  <a:pt x="10429" y="193"/>
                </a:lnTo>
                <a:lnTo>
                  <a:pt x="10428" y="201"/>
                </a:lnTo>
                <a:lnTo>
                  <a:pt x="10425" y="208"/>
                </a:lnTo>
                <a:lnTo>
                  <a:pt x="10421" y="216"/>
                </a:lnTo>
                <a:lnTo>
                  <a:pt x="10418" y="221"/>
                </a:lnTo>
                <a:lnTo>
                  <a:pt x="10413" y="226"/>
                </a:lnTo>
                <a:lnTo>
                  <a:pt x="10407" y="230"/>
                </a:lnTo>
                <a:lnTo>
                  <a:pt x="10401" y="234"/>
                </a:lnTo>
                <a:lnTo>
                  <a:pt x="10392" y="238"/>
                </a:lnTo>
                <a:lnTo>
                  <a:pt x="10383" y="241"/>
                </a:lnTo>
                <a:lnTo>
                  <a:pt x="10373" y="243"/>
                </a:lnTo>
                <a:lnTo>
                  <a:pt x="10362" y="245"/>
                </a:lnTo>
                <a:lnTo>
                  <a:pt x="10349" y="247"/>
                </a:lnTo>
                <a:lnTo>
                  <a:pt x="10260" y="358"/>
                </a:lnTo>
                <a:lnTo>
                  <a:pt x="10239" y="382"/>
                </a:lnTo>
                <a:lnTo>
                  <a:pt x="10217" y="405"/>
                </a:lnTo>
                <a:lnTo>
                  <a:pt x="10194" y="429"/>
                </a:lnTo>
                <a:lnTo>
                  <a:pt x="10170" y="452"/>
                </a:lnTo>
                <a:lnTo>
                  <a:pt x="10121" y="499"/>
                </a:lnTo>
                <a:lnTo>
                  <a:pt x="10071" y="545"/>
                </a:lnTo>
                <a:lnTo>
                  <a:pt x="10019" y="592"/>
                </a:lnTo>
                <a:lnTo>
                  <a:pt x="9965" y="638"/>
                </a:lnTo>
                <a:lnTo>
                  <a:pt x="9914" y="687"/>
                </a:lnTo>
                <a:lnTo>
                  <a:pt x="9863" y="735"/>
                </a:lnTo>
                <a:lnTo>
                  <a:pt x="9841" y="759"/>
                </a:lnTo>
                <a:lnTo>
                  <a:pt x="9819" y="783"/>
                </a:lnTo>
                <a:lnTo>
                  <a:pt x="9796" y="806"/>
                </a:lnTo>
                <a:lnTo>
                  <a:pt x="9772" y="828"/>
                </a:lnTo>
                <a:lnTo>
                  <a:pt x="9747" y="850"/>
                </a:lnTo>
                <a:lnTo>
                  <a:pt x="9721" y="872"/>
                </a:lnTo>
                <a:lnTo>
                  <a:pt x="9694" y="893"/>
                </a:lnTo>
                <a:lnTo>
                  <a:pt x="9667" y="913"/>
                </a:lnTo>
                <a:lnTo>
                  <a:pt x="9639" y="934"/>
                </a:lnTo>
                <a:lnTo>
                  <a:pt x="9611" y="953"/>
                </a:lnTo>
                <a:lnTo>
                  <a:pt x="9580" y="973"/>
                </a:lnTo>
                <a:lnTo>
                  <a:pt x="9550" y="990"/>
                </a:lnTo>
                <a:lnTo>
                  <a:pt x="9519" y="1009"/>
                </a:lnTo>
                <a:lnTo>
                  <a:pt x="9488" y="1027"/>
                </a:lnTo>
                <a:lnTo>
                  <a:pt x="9455" y="1045"/>
                </a:lnTo>
                <a:lnTo>
                  <a:pt x="9422" y="1061"/>
                </a:lnTo>
                <a:lnTo>
                  <a:pt x="9380" y="1102"/>
                </a:lnTo>
                <a:lnTo>
                  <a:pt x="9340" y="1145"/>
                </a:lnTo>
                <a:lnTo>
                  <a:pt x="9302" y="1189"/>
                </a:lnTo>
                <a:lnTo>
                  <a:pt x="9264" y="1234"/>
                </a:lnTo>
                <a:lnTo>
                  <a:pt x="9228" y="1280"/>
                </a:lnTo>
                <a:lnTo>
                  <a:pt x="9192" y="1325"/>
                </a:lnTo>
                <a:lnTo>
                  <a:pt x="9158" y="1372"/>
                </a:lnTo>
                <a:lnTo>
                  <a:pt x="9124" y="1419"/>
                </a:lnTo>
                <a:lnTo>
                  <a:pt x="9058" y="1515"/>
                </a:lnTo>
                <a:lnTo>
                  <a:pt x="8992" y="1610"/>
                </a:lnTo>
                <a:lnTo>
                  <a:pt x="8959" y="1658"/>
                </a:lnTo>
                <a:lnTo>
                  <a:pt x="8925" y="1707"/>
                </a:lnTo>
                <a:lnTo>
                  <a:pt x="8891" y="1753"/>
                </a:lnTo>
                <a:lnTo>
                  <a:pt x="8856" y="1799"/>
                </a:lnTo>
                <a:lnTo>
                  <a:pt x="8491" y="2389"/>
                </a:lnTo>
                <a:lnTo>
                  <a:pt x="8473" y="2413"/>
                </a:lnTo>
                <a:lnTo>
                  <a:pt x="8457" y="2437"/>
                </a:lnTo>
                <a:lnTo>
                  <a:pt x="8441" y="2461"/>
                </a:lnTo>
                <a:lnTo>
                  <a:pt x="8425" y="2485"/>
                </a:lnTo>
                <a:lnTo>
                  <a:pt x="8396" y="2534"/>
                </a:lnTo>
                <a:lnTo>
                  <a:pt x="8369" y="2583"/>
                </a:lnTo>
                <a:lnTo>
                  <a:pt x="8317" y="2683"/>
                </a:lnTo>
                <a:lnTo>
                  <a:pt x="8263" y="2781"/>
                </a:lnTo>
                <a:lnTo>
                  <a:pt x="8248" y="2805"/>
                </a:lnTo>
                <a:lnTo>
                  <a:pt x="8232" y="2830"/>
                </a:lnTo>
                <a:lnTo>
                  <a:pt x="8217" y="2854"/>
                </a:lnTo>
                <a:lnTo>
                  <a:pt x="8200" y="2878"/>
                </a:lnTo>
                <a:lnTo>
                  <a:pt x="8182" y="2902"/>
                </a:lnTo>
                <a:lnTo>
                  <a:pt x="8164" y="2925"/>
                </a:lnTo>
                <a:lnTo>
                  <a:pt x="8145" y="2949"/>
                </a:lnTo>
                <a:lnTo>
                  <a:pt x="8124" y="2972"/>
                </a:lnTo>
                <a:lnTo>
                  <a:pt x="8102" y="2995"/>
                </a:lnTo>
                <a:lnTo>
                  <a:pt x="8078" y="3018"/>
                </a:lnTo>
                <a:lnTo>
                  <a:pt x="8054" y="3040"/>
                </a:lnTo>
                <a:lnTo>
                  <a:pt x="8028" y="3063"/>
                </a:lnTo>
                <a:lnTo>
                  <a:pt x="8000" y="3085"/>
                </a:lnTo>
                <a:lnTo>
                  <a:pt x="7971" y="3105"/>
                </a:lnTo>
                <a:lnTo>
                  <a:pt x="7938" y="3126"/>
                </a:lnTo>
                <a:lnTo>
                  <a:pt x="7906" y="3147"/>
                </a:lnTo>
                <a:lnTo>
                  <a:pt x="7889" y="3160"/>
                </a:lnTo>
                <a:lnTo>
                  <a:pt x="7871" y="3171"/>
                </a:lnTo>
                <a:lnTo>
                  <a:pt x="7853" y="3181"/>
                </a:lnTo>
                <a:lnTo>
                  <a:pt x="7833" y="3191"/>
                </a:lnTo>
                <a:lnTo>
                  <a:pt x="7813" y="3200"/>
                </a:lnTo>
                <a:lnTo>
                  <a:pt x="7793" y="3211"/>
                </a:lnTo>
                <a:lnTo>
                  <a:pt x="7773" y="3221"/>
                </a:lnTo>
                <a:lnTo>
                  <a:pt x="7754" y="3233"/>
                </a:lnTo>
                <a:lnTo>
                  <a:pt x="7737" y="3245"/>
                </a:lnTo>
                <a:lnTo>
                  <a:pt x="7722" y="3255"/>
                </a:lnTo>
                <a:lnTo>
                  <a:pt x="7708" y="3262"/>
                </a:lnTo>
                <a:lnTo>
                  <a:pt x="7695" y="3266"/>
                </a:lnTo>
                <a:lnTo>
                  <a:pt x="7690" y="3267"/>
                </a:lnTo>
                <a:lnTo>
                  <a:pt x="7684" y="3268"/>
                </a:lnTo>
                <a:lnTo>
                  <a:pt x="7678" y="3268"/>
                </a:lnTo>
                <a:lnTo>
                  <a:pt x="7674" y="3268"/>
                </a:lnTo>
                <a:lnTo>
                  <a:pt x="7670" y="3267"/>
                </a:lnTo>
                <a:lnTo>
                  <a:pt x="7666" y="3266"/>
                </a:lnTo>
                <a:lnTo>
                  <a:pt x="7662" y="3264"/>
                </a:lnTo>
                <a:lnTo>
                  <a:pt x="7659" y="3262"/>
                </a:lnTo>
                <a:lnTo>
                  <a:pt x="7655" y="3259"/>
                </a:lnTo>
                <a:lnTo>
                  <a:pt x="7653" y="3255"/>
                </a:lnTo>
                <a:lnTo>
                  <a:pt x="7650" y="3251"/>
                </a:lnTo>
                <a:lnTo>
                  <a:pt x="7649" y="3246"/>
                </a:lnTo>
                <a:lnTo>
                  <a:pt x="7646" y="3236"/>
                </a:lnTo>
                <a:lnTo>
                  <a:pt x="7645" y="3223"/>
                </a:lnTo>
                <a:lnTo>
                  <a:pt x="7645" y="3209"/>
                </a:lnTo>
                <a:lnTo>
                  <a:pt x="7647" y="3193"/>
                </a:lnTo>
                <a:lnTo>
                  <a:pt x="7651" y="3174"/>
                </a:lnTo>
                <a:lnTo>
                  <a:pt x="7656" y="3156"/>
                </a:lnTo>
                <a:lnTo>
                  <a:pt x="7665" y="3129"/>
                </a:lnTo>
                <a:lnTo>
                  <a:pt x="7671" y="3109"/>
                </a:lnTo>
                <a:lnTo>
                  <a:pt x="7672" y="3098"/>
                </a:lnTo>
                <a:lnTo>
                  <a:pt x="7673" y="3090"/>
                </a:lnTo>
                <a:lnTo>
                  <a:pt x="7673" y="3082"/>
                </a:lnTo>
                <a:lnTo>
                  <a:pt x="7672" y="3075"/>
                </a:lnTo>
                <a:lnTo>
                  <a:pt x="7670" y="3069"/>
                </a:lnTo>
                <a:lnTo>
                  <a:pt x="7667" y="3064"/>
                </a:lnTo>
                <a:lnTo>
                  <a:pt x="7664" y="3058"/>
                </a:lnTo>
                <a:lnTo>
                  <a:pt x="7659" y="3055"/>
                </a:lnTo>
                <a:lnTo>
                  <a:pt x="7652" y="3052"/>
                </a:lnTo>
                <a:lnTo>
                  <a:pt x="7645" y="3049"/>
                </a:lnTo>
                <a:lnTo>
                  <a:pt x="7638" y="3048"/>
                </a:lnTo>
                <a:lnTo>
                  <a:pt x="7628" y="3047"/>
                </a:lnTo>
                <a:lnTo>
                  <a:pt x="7622" y="3047"/>
                </a:lnTo>
                <a:lnTo>
                  <a:pt x="7616" y="3047"/>
                </a:lnTo>
                <a:lnTo>
                  <a:pt x="7610" y="3048"/>
                </a:lnTo>
                <a:lnTo>
                  <a:pt x="7603" y="3048"/>
                </a:lnTo>
                <a:lnTo>
                  <a:pt x="7597" y="3048"/>
                </a:lnTo>
                <a:lnTo>
                  <a:pt x="7590" y="3048"/>
                </a:lnTo>
                <a:lnTo>
                  <a:pt x="7582" y="3046"/>
                </a:lnTo>
                <a:lnTo>
                  <a:pt x="7574" y="3043"/>
                </a:lnTo>
                <a:lnTo>
                  <a:pt x="7569" y="3029"/>
                </a:lnTo>
                <a:lnTo>
                  <a:pt x="7564" y="3018"/>
                </a:lnTo>
                <a:lnTo>
                  <a:pt x="7558" y="3008"/>
                </a:lnTo>
                <a:lnTo>
                  <a:pt x="7553" y="3000"/>
                </a:lnTo>
                <a:lnTo>
                  <a:pt x="7547" y="2994"/>
                </a:lnTo>
                <a:lnTo>
                  <a:pt x="7542" y="2989"/>
                </a:lnTo>
                <a:lnTo>
                  <a:pt x="7536" y="2986"/>
                </a:lnTo>
                <a:lnTo>
                  <a:pt x="7530" y="2984"/>
                </a:lnTo>
                <a:lnTo>
                  <a:pt x="7525" y="2985"/>
                </a:lnTo>
                <a:lnTo>
                  <a:pt x="7519" y="2987"/>
                </a:lnTo>
                <a:lnTo>
                  <a:pt x="7514" y="2991"/>
                </a:lnTo>
                <a:lnTo>
                  <a:pt x="7507" y="2996"/>
                </a:lnTo>
                <a:lnTo>
                  <a:pt x="7501" y="3002"/>
                </a:lnTo>
                <a:lnTo>
                  <a:pt x="7495" y="3010"/>
                </a:lnTo>
                <a:lnTo>
                  <a:pt x="7490" y="3020"/>
                </a:lnTo>
                <a:lnTo>
                  <a:pt x="7483" y="3031"/>
                </a:lnTo>
                <a:lnTo>
                  <a:pt x="7480" y="3050"/>
                </a:lnTo>
                <a:lnTo>
                  <a:pt x="7477" y="3069"/>
                </a:lnTo>
                <a:lnTo>
                  <a:pt x="7474" y="3086"/>
                </a:lnTo>
                <a:lnTo>
                  <a:pt x="7470" y="3102"/>
                </a:lnTo>
                <a:lnTo>
                  <a:pt x="7466" y="3119"/>
                </a:lnTo>
                <a:lnTo>
                  <a:pt x="7460" y="3134"/>
                </a:lnTo>
                <a:lnTo>
                  <a:pt x="7454" y="3148"/>
                </a:lnTo>
                <a:lnTo>
                  <a:pt x="7448" y="3162"/>
                </a:lnTo>
                <a:lnTo>
                  <a:pt x="7442" y="3174"/>
                </a:lnTo>
                <a:lnTo>
                  <a:pt x="7433" y="3187"/>
                </a:lnTo>
                <a:lnTo>
                  <a:pt x="7425" y="3197"/>
                </a:lnTo>
                <a:lnTo>
                  <a:pt x="7416" y="3208"/>
                </a:lnTo>
                <a:lnTo>
                  <a:pt x="7407" y="3217"/>
                </a:lnTo>
                <a:lnTo>
                  <a:pt x="7397" y="3226"/>
                </a:lnTo>
                <a:lnTo>
                  <a:pt x="7386" y="3233"/>
                </a:lnTo>
                <a:lnTo>
                  <a:pt x="7375" y="3240"/>
                </a:lnTo>
                <a:lnTo>
                  <a:pt x="7357" y="3250"/>
                </a:lnTo>
                <a:lnTo>
                  <a:pt x="7341" y="3259"/>
                </a:lnTo>
                <a:lnTo>
                  <a:pt x="7329" y="3267"/>
                </a:lnTo>
                <a:lnTo>
                  <a:pt x="7317" y="3276"/>
                </a:lnTo>
                <a:lnTo>
                  <a:pt x="7309" y="3282"/>
                </a:lnTo>
                <a:lnTo>
                  <a:pt x="7303" y="3289"/>
                </a:lnTo>
                <a:lnTo>
                  <a:pt x="7298" y="3295"/>
                </a:lnTo>
                <a:lnTo>
                  <a:pt x="7295" y="3301"/>
                </a:lnTo>
                <a:lnTo>
                  <a:pt x="7295" y="3303"/>
                </a:lnTo>
                <a:lnTo>
                  <a:pt x="7295" y="3305"/>
                </a:lnTo>
                <a:lnTo>
                  <a:pt x="7297" y="3308"/>
                </a:lnTo>
                <a:lnTo>
                  <a:pt x="7298" y="3310"/>
                </a:lnTo>
                <a:lnTo>
                  <a:pt x="7302" y="3313"/>
                </a:lnTo>
                <a:lnTo>
                  <a:pt x="7308" y="3316"/>
                </a:lnTo>
                <a:lnTo>
                  <a:pt x="7316" y="3319"/>
                </a:lnTo>
                <a:lnTo>
                  <a:pt x="7327" y="3322"/>
                </a:lnTo>
                <a:lnTo>
                  <a:pt x="7339" y="3323"/>
                </a:lnTo>
                <a:lnTo>
                  <a:pt x="7354" y="3324"/>
                </a:lnTo>
                <a:lnTo>
                  <a:pt x="7357" y="3326"/>
                </a:lnTo>
                <a:lnTo>
                  <a:pt x="7360" y="3328"/>
                </a:lnTo>
                <a:lnTo>
                  <a:pt x="7361" y="3330"/>
                </a:lnTo>
                <a:lnTo>
                  <a:pt x="7363" y="3333"/>
                </a:lnTo>
                <a:lnTo>
                  <a:pt x="7363" y="3337"/>
                </a:lnTo>
                <a:lnTo>
                  <a:pt x="7364" y="3341"/>
                </a:lnTo>
                <a:lnTo>
                  <a:pt x="7363" y="3346"/>
                </a:lnTo>
                <a:lnTo>
                  <a:pt x="7362" y="3350"/>
                </a:lnTo>
                <a:lnTo>
                  <a:pt x="7359" y="3360"/>
                </a:lnTo>
                <a:lnTo>
                  <a:pt x="7354" y="3371"/>
                </a:lnTo>
                <a:lnTo>
                  <a:pt x="7347" y="3382"/>
                </a:lnTo>
                <a:lnTo>
                  <a:pt x="7337" y="3394"/>
                </a:lnTo>
                <a:lnTo>
                  <a:pt x="7333" y="3409"/>
                </a:lnTo>
                <a:lnTo>
                  <a:pt x="7328" y="3425"/>
                </a:lnTo>
                <a:lnTo>
                  <a:pt x="7321" y="3441"/>
                </a:lnTo>
                <a:lnTo>
                  <a:pt x="7313" y="3457"/>
                </a:lnTo>
                <a:lnTo>
                  <a:pt x="7303" y="3474"/>
                </a:lnTo>
                <a:lnTo>
                  <a:pt x="7292" y="3491"/>
                </a:lnTo>
                <a:lnTo>
                  <a:pt x="7280" y="3507"/>
                </a:lnTo>
                <a:lnTo>
                  <a:pt x="7266" y="3525"/>
                </a:lnTo>
                <a:lnTo>
                  <a:pt x="7260" y="3546"/>
                </a:lnTo>
                <a:lnTo>
                  <a:pt x="7256" y="3565"/>
                </a:lnTo>
                <a:lnTo>
                  <a:pt x="7254" y="3584"/>
                </a:lnTo>
                <a:lnTo>
                  <a:pt x="7253" y="3600"/>
                </a:lnTo>
                <a:lnTo>
                  <a:pt x="7254" y="3608"/>
                </a:lnTo>
                <a:lnTo>
                  <a:pt x="7255" y="3615"/>
                </a:lnTo>
                <a:lnTo>
                  <a:pt x="7257" y="3621"/>
                </a:lnTo>
                <a:lnTo>
                  <a:pt x="7260" y="3627"/>
                </a:lnTo>
                <a:lnTo>
                  <a:pt x="7263" y="3634"/>
                </a:lnTo>
                <a:lnTo>
                  <a:pt x="7267" y="3639"/>
                </a:lnTo>
                <a:lnTo>
                  <a:pt x="7273" y="3644"/>
                </a:lnTo>
                <a:lnTo>
                  <a:pt x="7279" y="3648"/>
                </a:lnTo>
                <a:lnTo>
                  <a:pt x="7284" y="3653"/>
                </a:lnTo>
                <a:lnTo>
                  <a:pt x="7289" y="3659"/>
                </a:lnTo>
                <a:lnTo>
                  <a:pt x="7292" y="3666"/>
                </a:lnTo>
                <a:lnTo>
                  <a:pt x="7295" y="3673"/>
                </a:lnTo>
                <a:lnTo>
                  <a:pt x="7298" y="3681"/>
                </a:lnTo>
                <a:lnTo>
                  <a:pt x="7300" y="3689"/>
                </a:lnTo>
                <a:lnTo>
                  <a:pt x="7300" y="3698"/>
                </a:lnTo>
                <a:lnTo>
                  <a:pt x="7300" y="3707"/>
                </a:lnTo>
                <a:lnTo>
                  <a:pt x="7300" y="3715"/>
                </a:lnTo>
                <a:lnTo>
                  <a:pt x="7298" y="3725"/>
                </a:lnTo>
                <a:lnTo>
                  <a:pt x="7295" y="3733"/>
                </a:lnTo>
                <a:lnTo>
                  <a:pt x="7293" y="3740"/>
                </a:lnTo>
                <a:lnTo>
                  <a:pt x="7290" y="3748"/>
                </a:lnTo>
                <a:lnTo>
                  <a:pt x="7286" y="3755"/>
                </a:lnTo>
                <a:lnTo>
                  <a:pt x="7282" y="3760"/>
                </a:lnTo>
                <a:lnTo>
                  <a:pt x="7277" y="3765"/>
                </a:lnTo>
                <a:lnTo>
                  <a:pt x="7270" y="3768"/>
                </a:lnTo>
                <a:lnTo>
                  <a:pt x="7263" y="3769"/>
                </a:lnTo>
                <a:lnTo>
                  <a:pt x="7257" y="3769"/>
                </a:lnTo>
                <a:lnTo>
                  <a:pt x="7251" y="3767"/>
                </a:lnTo>
                <a:lnTo>
                  <a:pt x="7245" y="3763"/>
                </a:lnTo>
                <a:lnTo>
                  <a:pt x="7239" y="3758"/>
                </a:lnTo>
                <a:lnTo>
                  <a:pt x="7234" y="3752"/>
                </a:lnTo>
                <a:lnTo>
                  <a:pt x="7229" y="3744"/>
                </a:lnTo>
                <a:lnTo>
                  <a:pt x="7221" y="3738"/>
                </a:lnTo>
                <a:lnTo>
                  <a:pt x="7215" y="3733"/>
                </a:lnTo>
                <a:lnTo>
                  <a:pt x="7209" y="3729"/>
                </a:lnTo>
                <a:lnTo>
                  <a:pt x="7203" y="3727"/>
                </a:lnTo>
                <a:lnTo>
                  <a:pt x="7197" y="3726"/>
                </a:lnTo>
                <a:lnTo>
                  <a:pt x="7192" y="3725"/>
                </a:lnTo>
                <a:lnTo>
                  <a:pt x="7188" y="3726"/>
                </a:lnTo>
                <a:lnTo>
                  <a:pt x="7185" y="3728"/>
                </a:lnTo>
                <a:lnTo>
                  <a:pt x="7182" y="3732"/>
                </a:lnTo>
                <a:lnTo>
                  <a:pt x="7180" y="3736"/>
                </a:lnTo>
                <a:lnTo>
                  <a:pt x="7179" y="3742"/>
                </a:lnTo>
                <a:lnTo>
                  <a:pt x="7178" y="3749"/>
                </a:lnTo>
                <a:lnTo>
                  <a:pt x="7179" y="3757"/>
                </a:lnTo>
                <a:lnTo>
                  <a:pt x="7180" y="3766"/>
                </a:lnTo>
                <a:lnTo>
                  <a:pt x="7183" y="3777"/>
                </a:lnTo>
                <a:lnTo>
                  <a:pt x="7186" y="3788"/>
                </a:lnTo>
                <a:lnTo>
                  <a:pt x="7193" y="3797"/>
                </a:lnTo>
                <a:lnTo>
                  <a:pt x="7201" y="3806"/>
                </a:lnTo>
                <a:lnTo>
                  <a:pt x="7207" y="3815"/>
                </a:lnTo>
                <a:lnTo>
                  <a:pt x="7213" y="3825"/>
                </a:lnTo>
                <a:lnTo>
                  <a:pt x="7218" y="3834"/>
                </a:lnTo>
                <a:lnTo>
                  <a:pt x="7222" y="3845"/>
                </a:lnTo>
                <a:lnTo>
                  <a:pt x="7226" y="3856"/>
                </a:lnTo>
                <a:lnTo>
                  <a:pt x="7229" y="3867"/>
                </a:lnTo>
                <a:lnTo>
                  <a:pt x="7231" y="3879"/>
                </a:lnTo>
                <a:lnTo>
                  <a:pt x="7233" y="3891"/>
                </a:lnTo>
                <a:lnTo>
                  <a:pt x="7233" y="3903"/>
                </a:lnTo>
                <a:lnTo>
                  <a:pt x="7233" y="3917"/>
                </a:lnTo>
                <a:lnTo>
                  <a:pt x="7233" y="3929"/>
                </a:lnTo>
                <a:lnTo>
                  <a:pt x="7232" y="3944"/>
                </a:lnTo>
                <a:lnTo>
                  <a:pt x="7230" y="3957"/>
                </a:lnTo>
                <a:lnTo>
                  <a:pt x="7227" y="3972"/>
                </a:lnTo>
                <a:lnTo>
                  <a:pt x="7229" y="3985"/>
                </a:lnTo>
                <a:lnTo>
                  <a:pt x="7229" y="3996"/>
                </a:lnTo>
                <a:lnTo>
                  <a:pt x="7228" y="4005"/>
                </a:lnTo>
                <a:lnTo>
                  <a:pt x="7227" y="4014"/>
                </a:lnTo>
                <a:lnTo>
                  <a:pt x="7226" y="4021"/>
                </a:lnTo>
                <a:lnTo>
                  <a:pt x="7222" y="4027"/>
                </a:lnTo>
                <a:lnTo>
                  <a:pt x="7219" y="4031"/>
                </a:lnTo>
                <a:lnTo>
                  <a:pt x="7216" y="4035"/>
                </a:lnTo>
                <a:lnTo>
                  <a:pt x="7213" y="4036"/>
                </a:lnTo>
                <a:lnTo>
                  <a:pt x="7209" y="4035"/>
                </a:lnTo>
                <a:lnTo>
                  <a:pt x="7205" y="4033"/>
                </a:lnTo>
                <a:lnTo>
                  <a:pt x="7202" y="4028"/>
                </a:lnTo>
                <a:lnTo>
                  <a:pt x="7197" y="4022"/>
                </a:lnTo>
                <a:lnTo>
                  <a:pt x="7193" y="4015"/>
                </a:lnTo>
                <a:lnTo>
                  <a:pt x="7190" y="4004"/>
                </a:lnTo>
                <a:lnTo>
                  <a:pt x="7187" y="3993"/>
                </a:lnTo>
                <a:lnTo>
                  <a:pt x="7184" y="3978"/>
                </a:lnTo>
                <a:lnTo>
                  <a:pt x="7181" y="3967"/>
                </a:lnTo>
                <a:lnTo>
                  <a:pt x="7178" y="3957"/>
                </a:lnTo>
                <a:lnTo>
                  <a:pt x="7173" y="3950"/>
                </a:lnTo>
                <a:lnTo>
                  <a:pt x="7169" y="3946"/>
                </a:lnTo>
                <a:lnTo>
                  <a:pt x="7165" y="3943"/>
                </a:lnTo>
                <a:lnTo>
                  <a:pt x="7161" y="3941"/>
                </a:lnTo>
                <a:lnTo>
                  <a:pt x="7157" y="3942"/>
                </a:lnTo>
                <a:lnTo>
                  <a:pt x="7154" y="3944"/>
                </a:lnTo>
                <a:lnTo>
                  <a:pt x="7150" y="3947"/>
                </a:lnTo>
                <a:lnTo>
                  <a:pt x="7148" y="3951"/>
                </a:lnTo>
                <a:lnTo>
                  <a:pt x="7146" y="3957"/>
                </a:lnTo>
                <a:lnTo>
                  <a:pt x="7146" y="3964"/>
                </a:lnTo>
                <a:lnTo>
                  <a:pt x="7146" y="3972"/>
                </a:lnTo>
                <a:lnTo>
                  <a:pt x="7148" y="3980"/>
                </a:lnTo>
                <a:lnTo>
                  <a:pt x="7151" y="3990"/>
                </a:lnTo>
                <a:lnTo>
                  <a:pt x="7172" y="4046"/>
                </a:lnTo>
                <a:lnTo>
                  <a:pt x="7173" y="4059"/>
                </a:lnTo>
                <a:lnTo>
                  <a:pt x="7174" y="4067"/>
                </a:lnTo>
                <a:lnTo>
                  <a:pt x="7173" y="4074"/>
                </a:lnTo>
                <a:lnTo>
                  <a:pt x="7171" y="4080"/>
                </a:lnTo>
                <a:lnTo>
                  <a:pt x="7168" y="4084"/>
                </a:lnTo>
                <a:lnTo>
                  <a:pt x="7165" y="4086"/>
                </a:lnTo>
                <a:lnTo>
                  <a:pt x="7161" y="4088"/>
                </a:lnTo>
                <a:lnTo>
                  <a:pt x="7157" y="4090"/>
                </a:lnTo>
                <a:lnTo>
                  <a:pt x="7153" y="4093"/>
                </a:lnTo>
                <a:lnTo>
                  <a:pt x="7148" y="4096"/>
                </a:lnTo>
                <a:lnTo>
                  <a:pt x="7144" y="4100"/>
                </a:lnTo>
                <a:lnTo>
                  <a:pt x="7140" y="4106"/>
                </a:lnTo>
                <a:lnTo>
                  <a:pt x="7137" y="4114"/>
                </a:lnTo>
                <a:lnTo>
                  <a:pt x="7134" y="4124"/>
                </a:lnTo>
                <a:lnTo>
                  <a:pt x="7133" y="4138"/>
                </a:lnTo>
                <a:lnTo>
                  <a:pt x="7132" y="4154"/>
                </a:lnTo>
                <a:lnTo>
                  <a:pt x="7141" y="4152"/>
                </a:lnTo>
                <a:lnTo>
                  <a:pt x="7150" y="4149"/>
                </a:lnTo>
                <a:lnTo>
                  <a:pt x="7160" y="4148"/>
                </a:lnTo>
                <a:lnTo>
                  <a:pt x="7169" y="4146"/>
                </a:lnTo>
                <a:lnTo>
                  <a:pt x="7179" y="4144"/>
                </a:lnTo>
                <a:lnTo>
                  <a:pt x="7188" y="4140"/>
                </a:lnTo>
                <a:lnTo>
                  <a:pt x="7192" y="4138"/>
                </a:lnTo>
                <a:lnTo>
                  <a:pt x="7195" y="4134"/>
                </a:lnTo>
                <a:lnTo>
                  <a:pt x="7199" y="4130"/>
                </a:lnTo>
                <a:lnTo>
                  <a:pt x="7203" y="4125"/>
                </a:lnTo>
                <a:lnTo>
                  <a:pt x="7205" y="4117"/>
                </a:lnTo>
                <a:lnTo>
                  <a:pt x="7207" y="4109"/>
                </a:lnTo>
                <a:lnTo>
                  <a:pt x="7211" y="4102"/>
                </a:lnTo>
                <a:lnTo>
                  <a:pt x="7214" y="4097"/>
                </a:lnTo>
                <a:lnTo>
                  <a:pt x="7219" y="4093"/>
                </a:lnTo>
                <a:lnTo>
                  <a:pt x="7223" y="4090"/>
                </a:lnTo>
                <a:lnTo>
                  <a:pt x="7229" y="4089"/>
                </a:lnTo>
                <a:lnTo>
                  <a:pt x="7234" y="4088"/>
                </a:lnTo>
                <a:lnTo>
                  <a:pt x="7239" y="4088"/>
                </a:lnTo>
                <a:lnTo>
                  <a:pt x="7243" y="4090"/>
                </a:lnTo>
                <a:lnTo>
                  <a:pt x="7249" y="4093"/>
                </a:lnTo>
                <a:lnTo>
                  <a:pt x="7252" y="4097"/>
                </a:lnTo>
                <a:lnTo>
                  <a:pt x="7255" y="4102"/>
                </a:lnTo>
                <a:lnTo>
                  <a:pt x="7257" y="4110"/>
                </a:lnTo>
                <a:lnTo>
                  <a:pt x="7259" y="4118"/>
                </a:lnTo>
                <a:lnTo>
                  <a:pt x="7259" y="4128"/>
                </a:lnTo>
                <a:lnTo>
                  <a:pt x="7207" y="4436"/>
                </a:lnTo>
                <a:lnTo>
                  <a:pt x="7204" y="4473"/>
                </a:lnTo>
                <a:lnTo>
                  <a:pt x="7201" y="4514"/>
                </a:lnTo>
                <a:lnTo>
                  <a:pt x="7197" y="4557"/>
                </a:lnTo>
                <a:lnTo>
                  <a:pt x="7195" y="4603"/>
                </a:lnTo>
                <a:lnTo>
                  <a:pt x="7192" y="4698"/>
                </a:lnTo>
                <a:lnTo>
                  <a:pt x="7189" y="4799"/>
                </a:lnTo>
                <a:lnTo>
                  <a:pt x="7187" y="4903"/>
                </a:lnTo>
                <a:lnTo>
                  <a:pt x="7185" y="5009"/>
                </a:lnTo>
                <a:lnTo>
                  <a:pt x="7182" y="5113"/>
                </a:lnTo>
                <a:lnTo>
                  <a:pt x="7177" y="5215"/>
                </a:lnTo>
                <a:lnTo>
                  <a:pt x="7179" y="5244"/>
                </a:lnTo>
                <a:lnTo>
                  <a:pt x="7180" y="5271"/>
                </a:lnTo>
                <a:lnTo>
                  <a:pt x="7183" y="5297"/>
                </a:lnTo>
                <a:lnTo>
                  <a:pt x="7186" y="5323"/>
                </a:lnTo>
                <a:lnTo>
                  <a:pt x="7194" y="5373"/>
                </a:lnTo>
                <a:lnTo>
                  <a:pt x="7204" y="5422"/>
                </a:lnTo>
                <a:lnTo>
                  <a:pt x="7214" y="5470"/>
                </a:lnTo>
                <a:lnTo>
                  <a:pt x="7223" y="5518"/>
                </a:lnTo>
                <a:lnTo>
                  <a:pt x="7232" y="5567"/>
                </a:lnTo>
                <a:lnTo>
                  <a:pt x="7239" y="5617"/>
                </a:lnTo>
                <a:lnTo>
                  <a:pt x="7250" y="5658"/>
                </a:lnTo>
                <a:lnTo>
                  <a:pt x="7259" y="5698"/>
                </a:lnTo>
                <a:lnTo>
                  <a:pt x="7267" y="5737"/>
                </a:lnTo>
                <a:lnTo>
                  <a:pt x="7273" y="5776"/>
                </a:lnTo>
                <a:lnTo>
                  <a:pt x="7276" y="5816"/>
                </a:lnTo>
                <a:lnTo>
                  <a:pt x="7278" y="5855"/>
                </a:lnTo>
                <a:lnTo>
                  <a:pt x="7278" y="5895"/>
                </a:lnTo>
                <a:lnTo>
                  <a:pt x="7276" y="5935"/>
                </a:lnTo>
                <a:lnTo>
                  <a:pt x="7273" y="5975"/>
                </a:lnTo>
                <a:lnTo>
                  <a:pt x="7267" y="6015"/>
                </a:lnTo>
                <a:lnTo>
                  <a:pt x="7260" y="6056"/>
                </a:lnTo>
                <a:lnTo>
                  <a:pt x="7251" y="6098"/>
                </a:lnTo>
                <a:lnTo>
                  <a:pt x="7240" y="6139"/>
                </a:lnTo>
                <a:lnTo>
                  <a:pt x="7228" y="6181"/>
                </a:lnTo>
                <a:lnTo>
                  <a:pt x="7213" y="6224"/>
                </a:lnTo>
                <a:lnTo>
                  <a:pt x="7197" y="6268"/>
                </a:lnTo>
                <a:lnTo>
                  <a:pt x="7177" y="6329"/>
                </a:lnTo>
                <a:lnTo>
                  <a:pt x="7157" y="6390"/>
                </a:lnTo>
                <a:lnTo>
                  <a:pt x="7138" y="6451"/>
                </a:lnTo>
                <a:lnTo>
                  <a:pt x="7120" y="6513"/>
                </a:lnTo>
                <a:lnTo>
                  <a:pt x="7103" y="6575"/>
                </a:lnTo>
                <a:lnTo>
                  <a:pt x="7087" y="6636"/>
                </a:lnTo>
                <a:lnTo>
                  <a:pt x="7072" y="6698"/>
                </a:lnTo>
                <a:lnTo>
                  <a:pt x="7058" y="6759"/>
                </a:lnTo>
                <a:lnTo>
                  <a:pt x="6979" y="7103"/>
                </a:lnTo>
                <a:lnTo>
                  <a:pt x="6974" y="7158"/>
                </a:lnTo>
                <a:lnTo>
                  <a:pt x="6971" y="7214"/>
                </a:lnTo>
                <a:lnTo>
                  <a:pt x="6969" y="7269"/>
                </a:lnTo>
                <a:lnTo>
                  <a:pt x="6970" y="7324"/>
                </a:lnTo>
                <a:lnTo>
                  <a:pt x="6972" y="7381"/>
                </a:lnTo>
                <a:lnTo>
                  <a:pt x="6976" y="7436"/>
                </a:lnTo>
                <a:lnTo>
                  <a:pt x="6981" y="7491"/>
                </a:lnTo>
                <a:lnTo>
                  <a:pt x="6990" y="7547"/>
                </a:lnTo>
                <a:lnTo>
                  <a:pt x="6995" y="7563"/>
                </a:lnTo>
                <a:lnTo>
                  <a:pt x="6999" y="7579"/>
                </a:lnTo>
                <a:lnTo>
                  <a:pt x="7001" y="7596"/>
                </a:lnTo>
                <a:lnTo>
                  <a:pt x="7003" y="7611"/>
                </a:lnTo>
                <a:lnTo>
                  <a:pt x="7004" y="7626"/>
                </a:lnTo>
                <a:lnTo>
                  <a:pt x="7003" y="7642"/>
                </a:lnTo>
                <a:lnTo>
                  <a:pt x="7002" y="7656"/>
                </a:lnTo>
                <a:lnTo>
                  <a:pt x="6999" y="7671"/>
                </a:lnTo>
                <a:lnTo>
                  <a:pt x="6996" y="7685"/>
                </a:lnTo>
                <a:lnTo>
                  <a:pt x="6991" y="7699"/>
                </a:lnTo>
                <a:lnTo>
                  <a:pt x="6985" y="7713"/>
                </a:lnTo>
                <a:lnTo>
                  <a:pt x="6977" y="7726"/>
                </a:lnTo>
                <a:lnTo>
                  <a:pt x="6969" y="7739"/>
                </a:lnTo>
                <a:lnTo>
                  <a:pt x="6960" y="7751"/>
                </a:lnTo>
                <a:lnTo>
                  <a:pt x="6949" y="7764"/>
                </a:lnTo>
                <a:lnTo>
                  <a:pt x="6938" y="7776"/>
                </a:lnTo>
                <a:lnTo>
                  <a:pt x="6625" y="8078"/>
                </a:lnTo>
                <a:lnTo>
                  <a:pt x="6611" y="8090"/>
                </a:lnTo>
                <a:lnTo>
                  <a:pt x="6597" y="8101"/>
                </a:lnTo>
                <a:lnTo>
                  <a:pt x="6584" y="8114"/>
                </a:lnTo>
                <a:lnTo>
                  <a:pt x="6571" y="8127"/>
                </a:lnTo>
                <a:lnTo>
                  <a:pt x="6560" y="8140"/>
                </a:lnTo>
                <a:lnTo>
                  <a:pt x="6548" y="8154"/>
                </a:lnTo>
                <a:lnTo>
                  <a:pt x="6537" y="8169"/>
                </a:lnTo>
                <a:lnTo>
                  <a:pt x="6527" y="8183"/>
                </a:lnTo>
                <a:lnTo>
                  <a:pt x="6516" y="8199"/>
                </a:lnTo>
                <a:lnTo>
                  <a:pt x="6506" y="8215"/>
                </a:lnTo>
                <a:lnTo>
                  <a:pt x="6496" y="8232"/>
                </a:lnTo>
                <a:lnTo>
                  <a:pt x="6488" y="8248"/>
                </a:lnTo>
                <a:lnTo>
                  <a:pt x="6470" y="8283"/>
                </a:lnTo>
                <a:lnTo>
                  <a:pt x="6456" y="8319"/>
                </a:lnTo>
                <a:lnTo>
                  <a:pt x="6438" y="8299"/>
                </a:lnTo>
                <a:lnTo>
                  <a:pt x="6420" y="8280"/>
                </a:lnTo>
                <a:lnTo>
                  <a:pt x="6401" y="8261"/>
                </a:lnTo>
                <a:lnTo>
                  <a:pt x="6381" y="8241"/>
                </a:lnTo>
                <a:lnTo>
                  <a:pt x="6362" y="8222"/>
                </a:lnTo>
                <a:lnTo>
                  <a:pt x="6342" y="8203"/>
                </a:lnTo>
                <a:lnTo>
                  <a:pt x="6320" y="8185"/>
                </a:lnTo>
                <a:lnTo>
                  <a:pt x="6299" y="8167"/>
                </a:lnTo>
                <a:lnTo>
                  <a:pt x="6276" y="8149"/>
                </a:lnTo>
                <a:lnTo>
                  <a:pt x="6254" y="8131"/>
                </a:lnTo>
                <a:lnTo>
                  <a:pt x="6230" y="8114"/>
                </a:lnTo>
                <a:lnTo>
                  <a:pt x="6206" y="8097"/>
                </a:lnTo>
                <a:lnTo>
                  <a:pt x="6182" y="8080"/>
                </a:lnTo>
                <a:lnTo>
                  <a:pt x="6156" y="8063"/>
                </a:lnTo>
                <a:lnTo>
                  <a:pt x="6131" y="8047"/>
                </a:lnTo>
                <a:lnTo>
                  <a:pt x="6105" y="8031"/>
                </a:lnTo>
                <a:lnTo>
                  <a:pt x="6086" y="8021"/>
                </a:lnTo>
                <a:lnTo>
                  <a:pt x="6068" y="8009"/>
                </a:lnTo>
                <a:lnTo>
                  <a:pt x="6053" y="7999"/>
                </a:lnTo>
                <a:lnTo>
                  <a:pt x="6038" y="7987"/>
                </a:lnTo>
                <a:lnTo>
                  <a:pt x="6025" y="7977"/>
                </a:lnTo>
                <a:lnTo>
                  <a:pt x="6013" y="7966"/>
                </a:lnTo>
                <a:lnTo>
                  <a:pt x="6002" y="7956"/>
                </a:lnTo>
                <a:lnTo>
                  <a:pt x="5992" y="7945"/>
                </a:lnTo>
                <a:lnTo>
                  <a:pt x="5984" y="7935"/>
                </a:lnTo>
                <a:lnTo>
                  <a:pt x="5978" y="7925"/>
                </a:lnTo>
                <a:lnTo>
                  <a:pt x="5971" y="7914"/>
                </a:lnTo>
                <a:lnTo>
                  <a:pt x="5967" y="7904"/>
                </a:lnTo>
                <a:lnTo>
                  <a:pt x="5964" y="7893"/>
                </a:lnTo>
                <a:lnTo>
                  <a:pt x="5963" y="7883"/>
                </a:lnTo>
                <a:lnTo>
                  <a:pt x="5962" y="7873"/>
                </a:lnTo>
                <a:lnTo>
                  <a:pt x="5963" y="7863"/>
                </a:lnTo>
                <a:lnTo>
                  <a:pt x="5964" y="7851"/>
                </a:lnTo>
                <a:lnTo>
                  <a:pt x="5965" y="7840"/>
                </a:lnTo>
                <a:lnTo>
                  <a:pt x="5965" y="7829"/>
                </a:lnTo>
                <a:lnTo>
                  <a:pt x="5964" y="7818"/>
                </a:lnTo>
                <a:lnTo>
                  <a:pt x="5963" y="7808"/>
                </a:lnTo>
                <a:lnTo>
                  <a:pt x="5961" y="7797"/>
                </a:lnTo>
                <a:lnTo>
                  <a:pt x="5958" y="7788"/>
                </a:lnTo>
                <a:lnTo>
                  <a:pt x="5955" y="7778"/>
                </a:lnTo>
                <a:lnTo>
                  <a:pt x="5952" y="7770"/>
                </a:lnTo>
                <a:lnTo>
                  <a:pt x="5947" y="7761"/>
                </a:lnTo>
                <a:lnTo>
                  <a:pt x="5942" y="7753"/>
                </a:lnTo>
                <a:lnTo>
                  <a:pt x="5937" y="7745"/>
                </a:lnTo>
                <a:lnTo>
                  <a:pt x="5931" y="7739"/>
                </a:lnTo>
                <a:lnTo>
                  <a:pt x="5923" y="7731"/>
                </a:lnTo>
                <a:lnTo>
                  <a:pt x="5916" y="7725"/>
                </a:lnTo>
                <a:lnTo>
                  <a:pt x="5908" y="7719"/>
                </a:lnTo>
                <a:lnTo>
                  <a:pt x="5903" y="7711"/>
                </a:lnTo>
                <a:lnTo>
                  <a:pt x="5897" y="7703"/>
                </a:lnTo>
                <a:lnTo>
                  <a:pt x="5892" y="7694"/>
                </a:lnTo>
                <a:lnTo>
                  <a:pt x="5889" y="7685"/>
                </a:lnTo>
                <a:lnTo>
                  <a:pt x="5882" y="7668"/>
                </a:lnTo>
                <a:lnTo>
                  <a:pt x="5873" y="7650"/>
                </a:lnTo>
                <a:lnTo>
                  <a:pt x="5869" y="7642"/>
                </a:lnTo>
                <a:lnTo>
                  <a:pt x="5863" y="7633"/>
                </a:lnTo>
                <a:lnTo>
                  <a:pt x="5857" y="7626"/>
                </a:lnTo>
                <a:lnTo>
                  <a:pt x="5850" y="7619"/>
                </a:lnTo>
                <a:lnTo>
                  <a:pt x="5841" y="7612"/>
                </a:lnTo>
                <a:lnTo>
                  <a:pt x="5832" y="7607"/>
                </a:lnTo>
                <a:lnTo>
                  <a:pt x="5820" y="7602"/>
                </a:lnTo>
                <a:lnTo>
                  <a:pt x="5807" y="7598"/>
                </a:lnTo>
                <a:lnTo>
                  <a:pt x="5791" y="7588"/>
                </a:lnTo>
                <a:lnTo>
                  <a:pt x="5778" y="7578"/>
                </a:lnTo>
                <a:lnTo>
                  <a:pt x="5772" y="7573"/>
                </a:lnTo>
                <a:lnTo>
                  <a:pt x="5766" y="7566"/>
                </a:lnTo>
                <a:lnTo>
                  <a:pt x="5762" y="7560"/>
                </a:lnTo>
                <a:lnTo>
                  <a:pt x="5757" y="7554"/>
                </a:lnTo>
                <a:lnTo>
                  <a:pt x="5753" y="7547"/>
                </a:lnTo>
                <a:lnTo>
                  <a:pt x="5749" y="7540"/>
                </a:lnTo>
                <a:lnTo>
                  <a:pt x="5747" y="7532"/>
                </a:lnTo>
                <a:lnTo>
                  <a:pt x="5745" y="7525"/>
                </a:lnTo>
                <a:lnTo>
                  <a:pt x="5743" y="7516"/>
                </a:lnTo>
                <a:lnTo>
                  <a:pt x="5743" y="7507"/>
                </a:lnTo>
                <a:lnTo>
                  <a:pt x="5742" y="7499"/>
                </a:lnTo>
                <a:lnTo>
                  <a:pt x="5743" y="7488"/>
                </a:lnTo>
                <a:lnTo>
                  <a:pt x="5740" y="7473"/>
                </a:lnTo>
                <a:lnTo>
                  <a:pt x="5735" y="7459"/>
                </a:lnTo>
                <a:lnTo>
                  <a:pt x="5729" y="7445"/>
                </a:lnTo>
                <a:lnTo>
                  <a:pt x="5722" y="7434"/>
                </a:lnTo>
                <a:lnTo>
                  <a:pt x="5709" y="7411"/>
                </a:lnTo>
                <a:lnTo>
                  <a:pt x="5696" y="7388"/>
                </a:lnTo>
                <a:lnTo>
                  <a:pt x="5691" y="7374"/>
                </a:lnTo>
                <a:lnTo>
                  <a:pt x="5686" y="7360"/>
                </a:lnTo>
                <a:lnTo>
                  <a:pt x="5682" y="7343"/>
                </a:lnTo>
                <a:lnTo>
                  <a:pt x="5681" y="7324"/>
                </a:lnTo>
                <a:lnTo>
                  <a:pt x="5681" y="7303"/>
                </a:lnTo>
                <a:lnTo>
                  <a:pt x="5685" y="7278"/>
                </a:lnTo>
                <a:lnTo>
                  <a:pt x="5690" y="7250"/>
                </a:lnTo>
                <a:lnTo>
                  <a:pt x="5697" y="7219"/>
                </a:lnTo>
                <a:lnTo>
                  <a:pt x="5702" y="7182"/>
                </a:lnTo>
                <a:lnTo>
                  <a:pt x="5710" y="7148"/>
                </a:lnTo>
                <a:lnTo>
                  <a:pt x="5718" y="7114"/>
                </a:lnTo>
                <a:lnTo>
                  <a:pt x="5727" y="7083"/>
                </a:lnTo>
                <a:lnTo>
                  <a:pt x="5738" y="7054"/>
                </a:lnTo>
                <a:lnTo>
                  <a:pt x="5750" y="7026"/>
                </a:lnTo>
                <a:lnTo>
                  <a:pt x="5763" y="7000"/>
                </a:lnTo>
                <a:lnTo>
                  <a:pt x="5777" y="6975"/>
                </a:lnTo>
                <a:lnTo>
                  <a:pt x="5793" y="6952"/>
                </a:lnTo>
                <a:lnTo>
                  <a:pt x="5809" y="6931"/>
                </a:lnTo>
                <a:lnTo>
                  <a:pt x="5827" y="6911"/>
                </a:lnTo>
                <a:lnTo>
                  <a:pt x="5846" y="6892"/>
                </a:lnTo>
                <a:lnTo>
                  <a:pt x="5866" y="6876"/>
                </a:lnTo>
                <a:lnTo>
                  <a:pt x="5888" y="6861"/>
                </a:lnTo>
                <a:lnTo>
                  <a:pt x="5911" y="6848"/>
                </a:lnTo>
                <a:lnTo>
                  <a:pt x="5935" y="6837"/>
                </a:lnTo>
                <a:lnTo>
                  <a:pt x="5943" y="6829"/>
                </a:lnTo>
                <a:lnTo>
                  <a:pt x="5950" y="6822"/>
                </a:lnTo>
                <a:lnTo>
                  <a:pt x="5956" y="6814"/>
                </a:lnTo>
                <a:lnTo>
                  <a:pt x="5961" y="6806"/>
                </a:lnTo>
                <a:lnTo>
                  <a:pt x="5964" y="6798"/>
                </a:lnTo>
                <a:lnTo>
                  <a:pt x="5968" y="6790"/>
                </a:lnTo>
                <a:lnTo>
                  <a:pt x="5970" y="6781"/>
                </a:lnTo>
                <a:lnTo>
                  <a:pt x="5972" y="6773"/>
                </a:lnTo>
                <a:lnTo>
                  <a:pt x="5976" y="6756"/>
                </a:lnTo>
                <a:lnTo>
                  <a:pt x="5979" y="6739"/>
                </a:lnTo>
                <a:lnTo>
                  <a:pt x="5982" y="6722"/>
                </a:lnTo>
                <a:lnTo>
                  <a:pt x="5987" y="6705"/>
                </a:lnTo>
                <a:lnTo>
                  <a:pt x="5993" y="6684"/>
                </a:lnTo>
                <a:lnTo>
                  <a:pt x="6001" y="6662"/>
                </a:lnTo>
                <a:lnTo>
                  <a:pt x="6009" y="6640"/>
                </a:lnTo>
                <a:lnTo>
                  <a:pt x="6019" y="6619"/>
                </a:lnTo>
                <a:lnTo>
                  <a:pt x="6032" y="6598"/>
                </a:lnTo>
                <a:lnTo>
                  <a:pt x="6046" y="6576"/>
                </a:lnTo>
                <a:lnTo>
                  <a:pt x="6060" y="6554"/>
                </a:lnTo>
                <a:lnTo>
                  <a:pt x="6076" y="6532"/>
                </a:lnTo>
                <a:lnTo>
                  <a:pt x="6092" y="6510"/>
                </a:lnTo>
                <a:lnTo>
                  <a:pt x="6111" y="6489"/>
                </a:lnTo>
                <a:lnTo>
                  <a:pt x="6130" y="6467"/>
                </a:lnTo>
                <a:lnTo>
                  <a:pt x="6149" y="6445"/>
                </a:lnTo>
                <a:lnTo>
                  <a:pt x="6191" y="6402"/>
                </a:lnTo>
                <a:lnTo>
                  <a:pt x="6233" y="6359"/>
                </a:lnTo>
                <a:lnTo>
                  <a:pt x="6249" y="6327"/>
                </a:lnTo>
                <a:lnTo>
                  <a:pt x="6261" y="6298"/>
                </a:lnTo>
                <a:lnTo>
                  <a:pt x="6272" y="6270"/>
                </a:lnTo>
                <a:lnTo>
                  <a:pt x="6280" y="6244"/>
                </a:lnTo>
                <a:lnTo>
                  <a:pt x="6287" y="6220"/>
                </a:lnTo>
                <a:lnTo>
                  <a:pt x="6291" y="6198"/>
                </a:lnTo>
                <a:lnTo>
                  <a:pt x="6293" y="6176"/>
                </a:lnTo>
                <a:lnTo>
                  <a:pt x="6293" y="6157"/>
                </a:lnTo>
                <a:lnTo>
                  <a:pt x="6293" y="6148"/>
                </a:lnTo>
                <a:lnTo>
                  <a:pt x="6291" y="6139"/>
                </a:lnTo>
                <a:lnTo>
                  <a:pt x="6290" y="6131"/>
                </a:lnTo>
                <a:lnTo>
                  <a:pt x="6288" y="6123"/>
                </a:lnTo>
                <a:lnTo>
                  <a:pt x="6284" y="6115"/>
                </a:lnTo>
                <a:lnTo>
                  <a:pt x="6282" y="6108"/>
                </a:lnTo>
                <a:lnTo>
                  <a:pt x="6278" y="6101"/>
                </a:lnTo>
                <a:lnTo>
                  <a:pt x="6274" y="6094"/>
                </a:lnTo>
                <a:lnTo>
                  <a:pt x="6270" y="6088"/>
                </a:lnTo>
                <a:lnTo>
                  <a:pt x="6266" y="6082"/>
                </a:lnTo>
                <a:lnTo>
                  <a:pt x="6260" y="6077"/>
                </a:lnTo>
                <a:lnTo>
                  <a:pt x="6254" y="6071"/>
                </a:lnTo>
                <a:lnTo>
                  <a:pt x="6242" y="6062"/>
                </a:lnTo>
                <a:lnTo>
                  <a:pt x="6228" y="6055"/>
                </a:lnTo>
                <a:lnTo>
                  <a:pt x="6205" y="6046"/>
                </a:lnTo>
                <a:lnTo>
                  <a:pt x="6181" y="6037"/>
                </a:lnTo>
                <a:lnTo>
                  <a:pt x="6158" y="6027"/>
                </a:lnTo>
                <a:lnTo>
                  <a:pt x="6134" y="6014"/>
                </a:lnTo>
                <a:lnTo>
                  <a:pt x="6110" y="6002"/>
                </a:lnTo>
                <a:lnTo>
                  <a:pt x="6086" y="5989"/>
                </a:lnTo>
                <a:lnTo>
                  <a:pt x="6063" y="5976"/>
                </a:lnTo>
                <a:lnTo>
                  <a:pt x="6039" y="5964"/>
                </a:lnTo>
                <a:lnTo>
                  <a:pt x="6028" y="5959"/>
                </a:lnTo>
                <a:lnTo>
                  <a:pt x="6015" y="5955"/>
                </a:lnTo>
                <a:lnTo>
                  <a:pt x="6003" y="5950"/>
                </a:lnTo>
                <a:lnTo>
                  <a:pt x="5989" y="5946"/>
                </a:lnTo>
                <a:lnTo>
                  <a:pt x="5962" y="5940"/>
                </a:lnTo>
                <a:lnTo>
                  <a:pt x="5933" y="5937"/>
                </a:lnTo>
                <a:lnTo>
                  <a:pt x="5904" y="5934"/>
                </a:lnTo>
                <a:lnTo>
                  <a:pt x="5873" y="5933"/>
                </a:lnTo>
                <a:lnTo>
                  <a:pt x="5842" y="5933"/>
                </a:lnTo>
                <a:lnTo>
                  <a:pt x="5811" y="5933"/>
                </a:lnTo>
                <a:lnTo>
                  <a:pt x="5786" y="5925"/>
                </a:lnTo>
                <a:lnTo>
                  <a:pt x="5762" y="5917"/>
                </a:lnTo>
                <a:lnTo>
                  <a:pt x="5738" y="5908"/>
                </a:lnTo>
                <a:lnTo>
                  <a:pt x="5714" y="5898"/>
                </a:lnTo>
                <a:lnTo>
                  <a:pt x="5691" y="5887"/>
                </a:lnTo>
                <a:lnTo>
                  <a:pt x="5668" y="5874"/>
                </a:lnTo>
                <a:lnTo>
                  <a:pt x="5645" y="5862"/>
                </a:lnTo>
                <a:lnTo>
                  <a:pt x="5622" y="5848"/>
                </a:lnTo>
                <a:lnTo>
                  <a:pt x="5602" y="5837"/>
                </a:lnTo>
                <a:lnTo>
                  <a:pt x="5581" y="5827"/>
                </a:lnTo>
                <a:lnTo>
                  <a:pt x="5561" y="5819"/>
                </a:lnTo>
                <a:lnTo>
                  <a:pt x="5541" y="5812"/>
                </a:lnTo>
                <a:lnTo>
                  <a:pt x="5520" y="5806"/>
                </a:lnTo>
                <a:lnTo>
                  <a:pt x="5499" y="5803"/>
                </a:lnTo>
                <a:lnTo>
                  <a:pt x="5478" y="5800"/>
                </a:lnTo>
                <a:lnTo>
                  <a:pt x="5457" y="5799"/>
                </a:lnTo>
                <a:lnTo>
                  <a:pt x="5435" y="5800"/>
                </a:lnTo>
                <a:lnTo>
                  <a:pt x="5414" y="5802"/>
                </a:lnTo>
                <a:lnTo>
                  <a:pt x="5392" y="5805"/>
                </a:lnTo>
                <a:lnTo>
                  <a:pt x="5370" y="5810"/>
                </a:lnTo>
                <a:lnTo>
                  <a:pt x="5350" y="5816"/>
                </a:lnTo>
                <a:lnTo>
                  <a:pt x="5328" y="5824"/>
                </a:lnTo>
                <a:lnTo>
                  <a:pt x="5306" y="5832"/>
                </a:lnTo>
                <a:lnTo>
                  <a:pt x="5283" y="5843"/>
                </a:lnTo>
                <a:lnTo>
                  <a:pt x="5269" y="5854"/>
                </a:lnTo>
                <a:lnTo>
                  <a:pt x="5254" y="5864"/>
                </a:lnTo>
                <a:lnTo>
                  <a:pt x="5238" y="5872"/>
                </a:lnTo>
                <a:lnTo>
                  <a:pt x="5221" y="5879"/>
                </a:lnTo>
                <a:lnTo>
                  <a:pt x="5205" y="5884"/>
                </a:lnTo>
                <a:lnTo>
                  <a:pt x="5186" y="5888"/>
                </a:lnTo>
                <a:lnTo>
                  <a:pt x="5167" y="5889"/>
                </a:lnTo>
                <a:lnTo>
                  <a:pt x="5147" y="5889"/>
                </a:lnTo>
                <a:lnTo>
                  <a:pt x="5138" y="5891"/>
                </a:lnTo>
                <a:lnTo>
                  <a:pt x="5128" y="5894"/>
                </a:lnTo>
                <a:lnTo>
                  <a:pt x="5119" y="5897"/>
                </a:lnTo>
                <a:lnTo>
                  <a:pt x="5110" y="5901"/>
                </a:lnTo>
                <a:lnTo>
                  <a:pt x="5092" y="5910"/>
                </a:lnTo>
                <a:lnTo>
                  <a:pt x="5073" y="5921"/>
                </a:lnTo>
                <a:lnTo>
                  <a:pt x="5055" y="5934"/>
                </a:lnTo>
                <a:lnTo>
                  <a:pt x="5038" y="5948"/>
                </a:lnTo>
                <a:lnTo>
                  <a:pt x="5020" y="5965"/>
                </a:lnTo>
                <a:lnTo>
                  <a:pt x="5002" y="5982"/>
                </a:lnTo>
                <a:lnTo>
                  <a:pt x="4997" y="5989"/>
                </a:lnTo>
                <a:lnTo>
                  <a:pt x="4992" y="5996"/>
                </a:lnTo>
                <a:lnTo>
                  <a:pt x="4987" y="6003"/>
                </a:lnTo>
                <a:lnTo>
                  <a:pt x="4980" y="6009"/>
                </a:lnTo>
                <a:lnTo>
                  <a:pt x="4973" y="6014"/>
                </a:lnTo>
                <a:lnTo>
                  <a:pt x="4966" y="6019"/>
                </a:lnTo>
                <a:lnTo>
                  <a:pt x="4958" y="6024"/>
                </a:lnTo>
                <a:lnTo>
                  <a:pt x="4950" y="6029"/>
                </a:lnTo>
                <a:lnTo>
                  <a:pt x="4941" y="6033"/>
                </a:lnTo>
                <a:lnTo>
                  <a:pt x="4931" y="6036"/>
                </a:lnTo>
                <a:lnTo>
                  <a:pt x="4922" y="6039"/>
                </a:lnTo>
                <a:lnTo>
                  <a:pt x="4911" y="6041"/>
                </a:lnTo>
                <a:lnTo>
                  <a:pt x="4891" y="6045"/>
                </a:lnTo>
                <a:lnTo>
                  <a:pt x="4867" y="6046"/>
                </a:lnTo>
                <a:lnTo>
                  <a:pt x="4856" y="6048"/>
                </a:lnTo>
                <a:lnTo>
                  <a:pt x="4846" y="6051"/>
                </a:lnTo>
                <a:lnTo>
                  <a:pt x="4835" y="6054"/>
                </a:lnTo>
                <a:lnTo>
                  <a:pt x="4826" y="6057"/>
                </a:lnTo>
                <a:lnTo>
                  <a:pt x="4816" y="6061"/>
                </a:lnTo>
                <a:lnTo>
                  <a:pt x="4808" y="6065"/>
                </a:lnTo>
                <a:lnTo>
                  <a:pt x="4800" y="6070"/>
                </a:lnTo>
                <a:lnTo>
                  <a:pt x="4791" y="6076"/>
                </a:lnTo>
                <a:lnTo>
                  <a:pt x="4783" y="6082"/>
                </a:lnTo>
                <a:lnTo>
                  <a:pt x="4777" y="6088"/>
                </a:lnTo>
                <a:lnTo>
                  <a:pt x="4769" y="6095"/>
                </a:lnTo>
                <a:lnTo>
                  <a:pt x="4763" y="6103"/>
                </a:lnTo>
                <a:lnTo>
                  <a:pt x="4757" y="6111"/>
                </a:lnTo>
                <a:lnTo>
                  <a:pt x="4751" y="6119"/>
                </a:lnTo>
                <a:lnTo>
                  <a:pt x="4745" y="6129"/>
                </a:lnTo>
                <a:lnTo>
                  <a:pt x="4741" y="6138"/>
                </a:lnTo>
                <a:lnTo>
                  <a:pt x="4731" y="6154"/>
                </a:lnTo>
                <a:lnTo>
                  <a:pt x="4720" y="6170"/>
                </a:lnTo>
                <a:lnTo>
                  <a:pt x="4708" y="6183"/>
                </a:lnTo>
                <a:lnTo>
                  <a:pt x="4695" y="6197"/>
                </a:lnTo>
                <a:lnTo>
                  <a:pt x="4681" y="6210"/>
                </a:lnTo>
                <a:lnTo>
                  <a:pt x="4666" y="6222"/>
                </a:lnTo>
                <a:lnTo>
                  <a:pt x="4650" y="6234"/>
                </a:lnTo>
                <a:lnTo>
                  <a:pt x="4632" y="6245"/>
                </a:lnTo>
                <a:lnTo>
                  <a:pt x="4613" y="6264"/>
                </a:lnTo>
                <a:lnTo>
                  <a:pt x="4594" y="6283"/>
                </a:lnTo>
                <a:lnTo>
                  <a:pt x="4576" y="6304"/>
                </a:lnTo>
                <a:lnTo>
                  <a:pt x="4560" y="6325"/>
                </a:lnTo>
                <a:lnTo>
                  <a:pt x="4544" y="6347"/>
                </a:lnTo>
                <a:lnTo>
                  <a:pt x="4531" y="6370"/>
                </a:lnTo>
                <a:lnTo>
                  <a:pt x="4517" y="6393"/>
                </a:lnTo>
                <a:lnTo>
                  <a:pt x="4504" y="6417"/>
                </a:lnTo>
                <a:lnTo>
                  <a:pt x="4503" y="6430"/>
                </a:lnTo>
                <a:lnTo>
                  <a:pt x="4501" y="6442"/>
                </a:lnTo>
                <a:lnTo>
                  <a:pt x="4498" y="6453"/>
                </a:lnTo>
                <a:lnTo>
                  <a:pt x="4493" y="6463"/>
                </a:lnTo>
                <a:lnTo>
                  <a:pt x="4487" y="6472"/>
                </a:lnTo>
                <a:lnTo>
                  <a:pt x="4479" y="6480"/>
                </a:lnTo>
                <a:lnTo>
                  <a:pt x="4474" y="6484"/>
                </a:lnTo>
                <a:lnTo>
                  <a:pt x="4469" y="6487"/>
                </a:lnTo>
                <a:lnTo>
                  <a:pt x="4464" y="6489"/>
                </a:lnTo>
                <a:lnTo>
                  <a:pt x="4458" y="6492"/>
                </a:lnTo>
                <a:lnTo>
                  <a:pt x="4447" y="6495"/>
                </a:lnTo>
                <a:lnTo>
                  <a:pt x="4436" y="6498"/>
                </a:lnTo>
                <a:lnTo>
                  <a:pt x="4425" y="6502"/>
                </a:lnTo>
                <a:lnTo>
                  <a:pt x="4415" y="6504"/>
                </a:lnTo>
                <a:lnTo>
                  <a:pt x="4404" y="6505"/>
                </a:lnTo>
                <a:lnTo>
                  <a:pt x="4395" y="6506"/>
                </a:lnTo>
                <a:lnTo>
                  <a:pt x="4387" y="6506"/>
                </a:lnTo>
                <a:lnTo>
                  <a:pt x="4380" y="6505"/>
                </a:lnTo>
                <a:lnTo>
                  <a:pt x="4355" y="6509"/>
                </a:lnTo>
                <a:lnTo>
                  <a:pt x="4332" y="6515"/>
                </a:lnTo>
                <a:lnTo>
                  <a:pt x="4309" y="6522"/>
                </a:lnTo>
                <a:lnTo>
                  <a:pt x="4287" y="6531"/>
                </a:lnTo>
                <a:lnTo>
                  <a:pt x="4265" y="6540"/>
                </a:lnTo>
                <a:lnTo>
                  <a:pt x="4242" y="6551"/>
                </a:lnTo>
                <a:lnTo>
                  <a:pt x="4218" y="6562"/>
                </a:lnTo>
                <a:lnTo>
                  <a:pt x="4193" y="6576"/>
                </a:lnTo>
                <a:lnTo>
                  <a:pt x="4179" y="6586"/>
                </a:lnTo>
                <a:lnTo>
                  <a:pt x="4165" y="6595"/>
                </a:lnTo>
                <a:lnTo>
                  <a:pt x="4159" y="6598"/>
                </a:lnTo>
                <a:lnTo>
                  <a:pt x="4152" y="6601"/>
                </a:lnTo>
                <a:lnTo>
                  <a:pt x="4145" y="6603"/>
                </a:lnTo>
                <a:lnTo>
                  <a:pt x="4137" y="6605"/>
                </a:lnTo>
                <a:lnTo>
                  <a:pt x="4130" y="6606"/>
                </a:lnTo>
                <a:lnTo>
                  <a:pt x="4123" y="6607"/>
                </a:lnTo>
                <a:lnTo>
                  <a:pt x="4115" y="6607"/>
                </a:lnTo>
                <a:lnTo>
                  <a:pt x="4108" y="6607"/>
                </a:lnTo>
                <a:lnTo>
                  <a:pt x="4093" y="6605"/>
                </a:lnTo>
                <a:lnTo>
                  <a:pt x="4078" y="6600"/>
                </a:lnTo>
                <a:lnTo>
                  <a:pt x="4065" y="6599"/>
                </a:lnTo>
                <a:lnTo>
                  <a:pt x="4053" y="6598"/>
                </a:lnTo>
                <a:lnTo>
                  <a:pt x="4041" y="6598"/>
                </a:lnTo>
                <a:lnTo>
                  <a:pt x="4032" y="6599"/>
                </a:lnTo>
                <a:lnTo>
                  <a:pt x="4022" y="6601"/>
                </a:lnTo>
                <a:lnTo>
                  <a:pt x="4014" y="6604"/>
                </a:lnTo>
                <a:lnTo>
                  <a:pt x="4007" y="6608"/>
                </a:lnTo>
                <a:lnTo>
                  <a:pt x="4001" y="6613"/>
                </a:lnTo>
                <a:lnTo>
                  <a:pt x="3996" y="6620"/>
                </a:lnTo>
                <a:lnTo>
                  <a:pt x="3992" y="6627"/>
                </a:lnTo>
                <a:lnTo>
                  <a:pt x="3989" y="6635"/>
                </a:lnTo>
                <a:lnTo>
                  <a:pt x="3988" y="6646"/>
                </a:lnTo>
                <a:lnTo>
                  <a:pt x="3988" y="6657"/>
                </a:lnTo>
                <a:lnTo>
                  <a:pt x="3989" y="6670"/>
                </a:lnTo>
                <a:lnTo>
                  <a:pt x="3991" y="6683"/>
                </a:lnTo>
                <a:lnTo>
                  <a:pt x="3995" y="6699"/>
                </a:lnTo>
                <a:lnTo>
                  <a:pt x="3974" y="6724"/>
                </a:lnTo>
                <a:lnTo>
                  <a:pt x="3952" y="6750"/>
                </a:lnTo>
                <a:lnTo>
                  <a:pt x="3926" y="6777"/>
                </a:lnTo>
                <a:lnTo>
                  <a:pt x="3898" y="6803"/>
                </a:lnTo>
                <a:lnTo>
                  <a:pt x="3838" y="6860"/>
                </a:lnTo>
                <a:lnTo>
                  <a:pt x="3773" y="6918"/>
                </a:lnTo>
                <a:lnTo>
                  <a:pt x="3739" y="6949"/>
                </a:lnTo>
                <a:lnTo>
                  <a:pt x="3704" y="6981"/>
                </a:lnTo>
                <a:lnTo>
                  <a:pt x="3670" y="7013"/>
                </a:lnTo>
                <a:lnTo>
                  <a:pt x="3635" y="7047"/>
                </a:lnTo>
                <a:lnTo>
                  <a:pt x="3602" y="7082"/>
                </a:lnTo>
                <a:lnTo>
                  <a:pt x="3569" y="7118"/>
                </a:lnTo>
                <a:lnTo>
                  <a:pt x="3536" y="7154"/>
                </a:lnTo>
                <a:lnTo>
                  <a:pt x="3505" y="7193"/>
                </a:lnTo>
                <a:lnTo>
                  <a:pt x="3493" y="7200"/>
                </a:lnTo>
                <a:lnTo>
                  <a:pt x="3482" y="7208"/>
                </a:lnTo>
                <a:lnTo>
                  <a:pt x="3472" y="7217"/>
                </a:lnTo>
                <a:lnTo>
                  <a:pt x="3460" y="7226"/>
                </a:lnTo>
                <a:lnTo>
                  <a:pt x="3438" y="7247"/>
                </a:lnTo>
                <a:lnTo>
                  <a:pt x="3415" y="7271"/>
                </a:lnTo>
                <a:lnTo>
                  <a:pt x="3393" y="7296"/>
                </a:lnTo>
                <a:lnTo>
                  <a:pt x="3371" y="7324"/>
                </a:lnTo>
                <a:lnTo>
                  <a:pt x="3348" y="7352"/>
                </a:lnTo>
                <a:lnTo>
                  <a:pt x="3327" y="7383"/>
                </a:lnTo>
                <a:lnTo>
                  <a:pt x="3308" y="7409"/>
                </a:lnTo>
                <a:lnTo>
                  <a:pt x="3287" y="7435"/>
                </a:lnTo>
                <a:lnTo>
                  <a:pt x="3266" y="7461"/>
                </a:lnTo>
                <a:lnTo>
                  <a:pt x="3243" y="7486"/>
                </a:lnTo>
                <a:lnTo>
                  <a:pt x="3218" y="7511"/>
                </a:lnTo>
                <a:lnTo>
                  <a:pt x="3192" y="7536"/>
                </a:lnTo>
                <a:lnTo>
                  <a:pt x="3165" y="7561"/>
                </a:lnTo>
                <a:lnTo>
                  <a:pt x="3136" y="7586"/>
                </a:lnTo>
                <a:lnTo>
                  <a:pt x="3111" y="7583"/>
                </a:lnTo>
                <a:lnTo>
                  <a:pt x="3088" y="7582"/>
                </a:lnTo>
                <a:lnTo>
                  <a:pt x="3067" y="7583"/>
                </a:lnTo>
                <a:lnTo>
                  <a:pt x="3047" y="7585"/>
                </a:lnTo>
                <a:lnTo>
                  <a:pt x="3029" y="7589"/>
                </a:lnTo>
                <a:lnTo>
                  <a:pt x="3014" y="7596"/>
                </a:lnTo>
                <a:lnTo>
                  <a:pt x="3006" y="7599"/>
                </a:lnTo>
                <a:lnTo>
                  <a:pt x="3000" y="7603"/>
                </a:lnTo>
                <a:lnTo>
                  <a:pt x="2993" y="7607"/>
                </a:lnTo>
                <a:lnTo>
                  <a:pt x="2986" y="7612"/>
                </a:lnTo>
                <a:lnTo>
                  <a:pt x="2981" y="7617"/>
                </a:lnTo>
                <a:lnTo>
                  <a:pt x="2976" y="7623"/>
                </a:lnTo>
                <a:lnTo>
                  <a:pt x="2971" y="7628"/>
                </a:lnTo>
                <a:lnTo>
                  <a:pt x="2967" y="7634"/>
                </a:lnTo>
                <a:lnTo>
                  <a:pt x="2958" y="7648"/>
                </a:lnTo>
                <a:lnTo>
                  <a:pt x="2951" y="7663"/>
                </a:lnTo>
                <a:lnTo>
                  <a:pt x="2946" y="7679"/>
                </a:lnTo>
                <a:lnTo>
                  <a:pt x="2942" y="7697"/>
                </a:lnTo>
                <a:lnTo>
                  <a:pt x="2939" y="7716"/>
                </a:lnTo>
                <a:lnTo>
                  <a:pt x="2937" y="7736"/>
                </a:lnTo>
                <a:lnTo>
                  <a:pt x="2911" y="7764"/>
                </a:lnTo>
                <a:lnTo>
                  <a:pt x="2885" y="7789"/>
                </a:lnTo>
                <a:lnTo>
                  <a:pt x="2874" y="7799"/>
                </a:lnTo>
                <a:lnTo>
                  <a:pt x="2861" y="7810"/>
                </a:lnTo>
                <a:lnTo>
                  <a:pt x="2850" y="7819"/>
                </a:lnTo>
                <a:lnTo>
                  <a:pt x="2838" y="7827"/>
                </a:lnTo>
                <a:lnTo>
                  <a:pt x="2827" y="7835"/>
                </a:lnTo>
                <a:lnTo>
                  <a:pt x="2816" y="7841"/>
                </a:lnTo>
                <a:lnTo>
                  <a:pt x="2805" y="7846"/>
                </a:lnTo>
                <a:lnTo>
                  <a:pt x="2794" y="7850"/>
                </a:lnTo>
                <a:lnTo>
                  <a:pt x="2785" y="7855"/>
                </a:lnTo>
                <a:lnTo>
                  <a:pt x="2775" y="7857"/>
                </a:lnTo>
                <a:lnTo>
                  <a:pt x="2765" y="7859"/>
                </a:lnTo>
                <a:lnTo>
                  <a:pt x="2756" y="7860"/>
                </a:lnTo>
                <a:lnTo>
                  <a:pt x="2746" y="7859"/>
                </a:lnTo>
                <a:lnTo>
                  <a:pt x="2738" y="7858"/>
                </a:lnTo>
                <a:lnTo>
                  <a:pt x="2730" y="7856"/>
                </a:lnTo>
                <a:lnTo>
                  <a:pt x="2721" y="7854"/>
                </a:lnTo>
                <a:lnTo>
                  <a:pt x="2713" y="7849"/>
                </a:lnTo>
                <a:lnTo>
                  <a:pt x="2706" y="7844"/>
                </a:lnTo>
                <a:lnTo>
                  <a:pt x="2698" y="7839"/>
                </a:lnTo>
                <a:lnTo>
                  <a:pt x="2691" y="7832"/>
                </a:lnTo>
                <a:lnTo>
                  <a:pt x="2684" y="7824"/>
                </a:lnTo>
                <a:lnTo>
                  <a:pt x="2678" y="7816"/>
                </a:lnTo>
                <a:lnTo>
                  <a:pt x="2671" y="7807"/>
                </a:lnTo>
                <a:lnTo>
                  <a:pt x="2665" y="7796"/>
                </a:lnTo>
                <a:lnTo>
                  <a:pt x="2660" y="7785"/>
                </a:lnTo>
                <a:lnTo>
                  <a:pt x="2654" y="7772"/>
                </a:lnTo>
                <a:lnTo>
                  <a:pt x="2648" y="7759"/>
                </a:lnTo>
                <a:lnTo>
                  <a:pt x="2644" y="7745"/>
                </a:lnTo>
                <a:lnTo>
                  <a:pt x="2640" y="7734"/>
                </a:lnTo>
                <a:lnTo>
                  <a:pt x="2636" y="7722"/>
                </a:lnTo>
                <a:lnTo>
                  <a:pt x="2632" y="7712"/>
                </a:lnTo>
                <a:lnTo>
                  <a:pt x="2626" y="7701"/>
                </a:lnTo>
                <a:lnTo>
                  <a:pt x="2614" y="7682"/>
                </a:lnTo>
                <a:lnTo>
                  <a:pt x="2601" y="7665"/>
                </a:lnTo>
                <a:lnTo>
                  <a:pt x="2587" y="7648"/>
                </a:lnTo>
                <a:lnTo>
                  <a:pt x="2572" y="7631"/>
                </a:lnTo>
                <a:lnTo>
                  <a:pt x="2559" y="7613"/>
                </a:lnTo>
                <a:lnTo>
                  <a:pt x="2546" y="7596"/>
                </a:lnTo>
                <a:lnTo>
                  <a:pt x="2540" y="7587"/>
                </a:lnTo>
                <a:lnTo>
                  <a:pt x="2534" y="7581"/>
                </a:lnTo>
                <a:lnTo>
                  <a:pt x="2527" y="7576"/>
                </a:lnTo>
                <a:lnTo>
                  <a:pt x="2521" y="7572"/>
                </a:lnTo>
                <a:lnTo>
                  <a:pt x="2515" y="7568"/>
                </a:lnTo>
                <a:lnTo>
                  <a:pt x="2509" y="7565"/>
                </a:lnTo>
                <a:lnTo>
                  <a:pt x="2503" y="7564"/>
                </a:lnTo>
                <a:lnTo>
                  <a:pt x="2497" y="7564"/>
                </a:lnTo>
                <a:lnTo>
                  <a:pt x="2491" y="7565"/>
                </a:lnTo>
                <a:lnTo>
                  <a:pt x="2485" y="7566"/>
                </a:lnTo>
                <a:lnTo>
                  <a:pt x="2478" y="7570"/>
                </a:lnTo>
                <a:lnTo>
                  <a:pt x="2472" y="7574"/>
                </a:lnTo>
                <a:lnTo>
                  <a:pt x="2466" y="7579"/>
                </a:lnTo>
                <a:lnTo>
                  <a:pt x="2461" y="7585"/>
                </a:lnTo>
                <a:lnTo>
                  <a:pt x="2454" y="7592"/>
                </a:lnTo>
                <a:lnTo>
                  <a:pt x="2448" y="7600"/>
                </a:lnTo>
                <a:lnTo>
                  <a:pt x="2440" y="7613"/>
                </a:lnTo>
                <a:lnTo>
                  <a:pt x="2429" y="7626"/>
                </a:lnTo>
                <a:lnTo>
                  <a:pt x="2418" y="7636"/>
                </a:lnTo>
                <a:lnTo>
                  <a:pt x="2406" y="7645"/>
                </a:lnTo>
                <a:lnTo>
                  <a:pt x="2393" y="7653"/>
                </a:lnTo>
                <a:lnTo>
                  <a:pt x="2379" y="7659"/>
                </a:lnTo>
                <a:lnTo>
                  <a:pt x="2364" y="7664"/>
                </a:lnTo>
                <a:lnTo>
                  <a:pt x="2348" y="7668"/>
                </a:lnTo>
                <a:lnTo>
                  <a:pt x="2338" y="7673"/>
                </a:lnTo>
                <a:lnTo>
                  <a:pt x="2331" y="7680"/>
                </a:lnTo>
                <a:lnTo>
                  <a:pt x="2325" y="7688"/>
                </a:lnTo>
                <a:lnTo>
                  <a:pt x="2320" y="7695"/>
                </a:lnTo>
                <a:lnTo>
                  <a:pt x="2317" y="7703"/>
                </a:lnTo>
                <a:lnTo>
                  <a:pt x="2312" y="7713"/>
                </a:lnTo>
                <a:lnTo>
                  <a:pt x="2310" y="7721"/>
                </a:lnTo>
                <a:lnTo>
                  <a:pt x="2308" y="7730"/>
                </a:lnTo>
                <a:lnTo>
                  <a:pt x="2305" y="7750"/>
                </a:lnTo>
                <a:lnTo>
                  <a:pt x="2303" y="7770"/>
                </a:lnTo>
                <a:lnTo>
                  <a:pt x="2301" y="7779"/>
                </a:lnTo>
                <a:lnTo>
                  <a:pt x="2300" y="7790"/>
                </a:lnTo>
                <a:lnTo>
                  <a:pt x="2297" y="7798"/>
                </a:lnTo>
                <a:lnTo>
                  <a:pt x="2294" y="7808"/>
                </a:lnTo>
                <a:lnTo>
                  <a:pt x="2284" y="7836"/>
                </a:lnTo>
                <a:lnTo>
                  <a:pt x="2273" y="7864"/>
                </a:lnTo>
                <a:lnTo>
                  <a:pt x="2261" y="7891"/>
                </a:lnTo>
                <a:lnTo>
                  <a:pt x="2249" y="7916"/>
                </a:lnTo>
                <a:lnTo>
                  <a:pt x="2235" y="7941"/>
                </a:lnTo>
                <a:lnTo>
                  <a:pt x="2221" y="7964"/>
                </a:lnTo>
                <a:lnTo>
                  <a:pt x="2204" y="7986"/>
                </a:lnTo>
                <a:lnTo>
                  <a:pt x="2186" y="8006"/>
                </a:lnTo>
                <a:lnTo>
                  <a:pt x="2172" y="8019"/>
                </a:lnTo>
                <a:lnTo>
                  <a:pt x="2158" y="8028"/>
                </a:lnTo>
                <a:lnTo>
                  <a:pt x="2152" y="8031"/>
                </a:lnTo>
                <a:lnTo>
                  <a:pt x="2145" y="8034"/>
                </a:lnTo>
                <a:lnTo>
                  <a:pt x="2139" y="8036"/>
                </a:lnTo>
                <a:lnTo>
                  <a:pt x="2134" y="8037"/>
                </a:lnTo>
                <a:lnTo>
                  <a:pt x="2129" y="8037"/>
                </a:lnTo>
                <a:lnTo>
                  <a:pt x="2124" y="8037"/>
                </a:lnTo>
                <a:lnTo>
                  <a:pt x="2119" y="8036"/>
                </a:lnTo>
                <a:lnTo>
                  <a:pt x="2115" y="8033"/>
                </a:lnTo>
                <a:lnTo>
                  <a:pt x="2111" y="8030"/>
                </a:lnTo>
                <a:lnTo>
                  <a:pt x="2108" y="8026"/>
                </a:lnTo>
                <a:lnTo>
                  <a:pt x="2105" y="8020"/>
                </a:lnTo>
                <a:lnTo>
                  <a:pt x="2103" y="8013"/>
                </a:lnTo>
                <a:lnTo>
                  <a:pt x="2093" y="8009"/>
                </a:lnTo>
                <a:lnTo>
                  <a:pt x="2082" y="8006"/>
                </a:lnTo>
                <a:lnTo>
                  <a:pt x="2070" y="8005"/>
                </a:lnTo>
                <a:lnTo>
                  <a:pt x="2058" y="8006"/>
                </a:lnTo>
                <a:lnTo>
                  <a:pt x="2045" y="8009"/>
                </a:lnTo>
                <a:lnTo>
                  <a:pt x="2033" y="8014"/>
                </a:lnTo>
                <a:lnTo>
                  <a:pt x="2025" y="8019"/>
                </a:lnTo>
                <a:lnTo>
                  <a:pt x="2019" y="8023"/>
                </a:lnTo>
                <a:lnTo>
                  <a:pt x="2014" y="8027"/>
                </a:lnTo>
                <a:lnTo>
                  <a:pt x="2008" y="8032"/>
                </a:lnTo>
                <a:lnTo>
                  <a:pt x="1988" y="8045"/>
                </a:lnTo>
                <a:lnTo>
                  <a:pt x="1968" y="8055"/>
                </a:lnTo>
                <a:lnTo>
                  <a:pt x="1948" y="8064"/>
                </a:lnTo>
                <a:lnTo>
                  <a:pt x="1928" y="8072"/>
                </a:lnTo>
                <a:lnTo>
                  <a:pt x="1909" y="8077"/>
                </a:lnTo>
                <a:lnTo>
                  <a:pt x="1889" y="8082"/>
                </a:lnTo>
                <a:lnTo>
                  <a:pt x="1869" y="8084"/>
                </a:lnTo>
                <a:lnTo>
                  <a:pt x="1849" y="8085"/>
                </a:lnTo>
                <a:lnTo>
                  <a:pt x="1830" y="8085"/>
                </a:lnTo>
                <a:lnTo>
                  <a:pt x="1811" y="8084"/>
                </a:lnTo>
                <a:lnTo>
                  <a:pt x="1791" y="8081"/>
                </a:lnTo>
                <a:lnTo>
                  <a:pt x="1771" y="8077"/>
                </a:lnTo>
                <a:lnTo>
                  <a:pt x="1752" y="8072"/>
                </a:lnTo>
                <a:lnTo>
                  <a:pt x="1732" y="8064"/>
                </a:lnTo>
                <a:lnTo>
                  <a:pt x="1712" y="8057"/>
                </a:lnTo>
                <a:lnTo>
                  <a:pt x="1694" y="8048"/>
                </a:lnTo>
                <a:lnTo>
                  <a:pt x="1683" y="8044"/>
                </a:lnTo>
                <a:lnTo>
                  <a:pt x="1673" y="8039"/>
                </a:lnTo>
                <a:lnTo>
                  <a:pt x="1661" y="8036"/>
                </a:lnTo>
                <a:lnTo>
                  <a:pt x="1650" y="8034"/>
                </a:lnTo>
                <a:lnTo>
                  <a:pt x="1627" y="8031"/>
                </a:lnTo>
                <a:lnTo>
                  <a:pt x="1603" y="8030"/>
                </a:lnTo>
                <a:lnTo>
                  <a:pt x="1579" y="8029"/>
                </a:lnTo>
                <a:lnTo>
                  <a:pt x="1554" y="8028"/>
                </a:lnTo>
                <a:lnTo>
                  <a:pt x="1530" y="8026"/>
                </a:lnTo>
                <a:lnTo>
                  <a:pt x="1506" y="8023"/>
                </a:lnTo>
                <a:lnTo>
                  <a:pt x="1494" y="8021"/>
                </a:lnTo>
                <a:lnTo>
                  <a:pt x="1484" y="8016"/>
                </a:lnTo>
                <a:lnTo>
                  <a:pt x="1475" y="8012"/>
                </a:lnTo>
                <a:lnTo>
                  <a:pt x="1465" y="8007"/>
                </a:lnTo>
                <a:lnTo>
                  <a:pt x="1456" y="8002"/>
                </a:lnTo>
                <a:lnTo>
                  <a:pt x="1448" y="7997"/>
                </a:lnTo>
                <a:lnTo>
                  <a:pt x="1440" y="7990"/>
                </a:lnTo>
                <a:lnTo>
                  <a:pt x="1433" y="7983"/>
                </a:lnTo>
                <a:lnTo>
                  <a:pt x="1426" y="7978"/>
                </a:lnTo>
                <a:lnTo>
                  <a:pt x="1416" y="7976"/>
                </a:lnTo>
                <a:lnTo>
                  <a:pt x="1408" y="7975"/>
                </a:lnTo>
                <a:lnTo>
                  <a:pt x="1398" y="7975"/>
                </a:lnTo>
                <a:lnTo>
                  <a:pt x="1380" y="7978"/>
                </a:lnTo>
                <a:lnTo>
                  <a:pt x="1361" y="7982"/>
                </a:lnTo>
                <a:lnTo>
                  <a:pt x="1350" y="7984"/>
                </a:lnTo>
                <a:lnTo>
                  <a:pt x="1341" y="7985"/>
                </a:lnTo>
                <a:lnTo>
                  <a:pt x="1332" y="7985"/>
                </a:lnTo>
                <a:lnTo>
                  <a:pt x="1322" y="7984"/>
                </a:lnTo>
                <a:lnTo>
                  <a:pt x="1313" y="7981"/>
                </a:lnTo>
                <a:lnTo>
                  <a:pt x="1303" y="7976"/>
                </a:lnTo>
                <a:lnTo>
                  <a:pt x="1298" y="7973"/>
                </a:lnTo>
                <a:lnTo>
                  <a:pt x="1294" y="7968"/>
                </a:lnTo>
                <a:lnTo>
                  <a:pt x="1290" y="7964"/>
                </a:lnTo>
                <a:lnTo>
                  <a:pt x="1285" y="7959"/>
                </a:lnTo>
                <a:lnTo>
                  <a:pt x="1273" y="7943"/>
                </a:lnTo>
                <a:lnTo>
                  <a:pt x="1262" y="7928"/>
                </a:lnTo>
                <a:lnTo>
                  <a:pt x="1251" y="7912"/>
                </a:lnTo>
                <a:lnTo>
                  <a:pt x="1242" y="7896"/>
                </a:lnTo>
                <a:lnTo>
                  <a:pt x="1234" y="7880"/>
                </a:lnTo>
                <a:lnTo>
                  <a:pt x="1226" y="7863"/>
                </a:lnTo>
                <a:lnTo>
                  <a:pt x="1219" y="7846"/>
                </a:lnTo>
                <a:lnTo>
                  <a:pt x="1213" y="7830"/>
                </a:lnTo>
                <a:lnTo>
                  <a:pt x="1207" y="7812"/>
                </a:lnTo>
                <a:lnTo>
                  <a:pt x="1203" y="7794"/>
                </a:lnTo>
                <a:lnTo>
                  <a:pt x="1199" y="7776"/>
                </a:lnTo>
                <a:lnTo>
                  <a:pt x="1196" y="7759"/>
                </a:lnTo>
                <a:lnTo>
                  <a:pt x="1194" y="7741"/>
                </a:lnTo>
                <a:lnTo>
                  <a:pt x="1192" y="7723"/>
                </a:lnTo>
                <a:lnTo>
                  <a:pt x="1190" y="7704"/>
                </a:lnTo>
                <a:lnTo>
                  <a:pt x="1189" y="7687"/>
                </a:lnTo>
                <a:lnTo>
                  <a:pt x="1187" y="7653"/>
                </a:lnTo>
                <a:lnTo>
                  <a:pt x="1183" y="7621"/>
                </a:lnTo>
                <a:lnTo>
                  <a:pt x="1181" y="7587"/>
                </a:lnTo>
                <a:lnTo>
                  <a:pt x="1179" y="7554"/>
                </a:lnTo>
                <a:lnTo>
                  <a:pt x="1177" y="7522"/>
                </a:lnTo>
                <a:lnTo>
                  <a:pt x="1173" y="7488"/>
                </a:lnTo>
                <a:lnTo>
                  <a:pt x="1169" y="7457"/>
                </a:lnTo>
                <a:lnTo>
                  <a:pt x="1162" y="7424"/>
                </a:lnTo>
                <a:lnTo>
                  <a:pt x="1157" y="7404"/>
                </a:lnTo>
                <a:lnTo>
                  <a:pt x="1153" y="7383"/>
                </a:lnTo>
                <a:lnTo>
                  <a:pt x="1150" y="7362"/>
                </a:lnTo>
                <a:lnTo>
                  <a:pt x="1148" y="7341"/>
                </a:lnTo>
                <a:lnTo>
                  <a:pt x="1147" y="7321"/>
                </a:lnTo>
                <a:lnTo>
                  <a:pt x="1146" y="7301"/>
                </a:lnTo>
                <a:lnTo>
                  <a:pt x="1146" y="7281"/>
                </a:lnTo>
                <a:lnTo>
                  <a:pt x="1146" y="7262"/>
                </a:lnTo>
                <a:lnTo>
                  <a:pt x="1148" y="7242"/>
                </a:lnTo>
                <a:lnTo>
                  <a:pt x="1149" y="7223"/>
                </a:lnTo>
                <a:lnTo>
                  <a:pt x="1151" y="7203"/>
                </a:lnTo>
                <a:lnTo>
                  <a:pt x="1154" y="7184"/>
                </a:lnTo>
                <a:lnTo>
                  <a:pt x="1161" y="7148"/>
                </a:lnTo>
                <a:lnTo>
                  <a:pt x="1169" y="7111"/>
                </a:lnTo>
                <a:lnTo>
                  <a:pt x="1193" y="7080"/>
                </a:lnTo>
                <a:lnTo>
                  <a:pt x="1216" y="7049"/>
                </a:lnTo>
                <a:lnTo>
                  <a:pt x="1238" y="7017"/>
                </a:lnTo>
                <a:lnTo>
                  <a:pt x="1259" y="6986"/>
                </a:lnTo>
                <a:lnTo>
                  <a:pt x="1296" y="6924"/>
                </a:lnTo>
                <a:lnTo>
                  <a:pt x="1332" y="6864"/>
                </a:lnTo>
                <a:lnTo>
                  <a:pt x="1366" y="6803"/>
                </a:lnTo>
                <a:lnTo>
                  <a:pt x="1400" y="6742"/>
                </a:lnTo>
                <a:lnTo>
                  <a:pt x="1419" y="6711"/>
                </a:lnTo>
                <a:lnTo>
                  <a:pt x="1438" y="6681"/>
                </a:lnTo>
                <a:lnTo>
                  <a:pt x="1458" y="6651"/>
                </a:lnTo>
                <a:lnTo>
                  <a:pt x="1479" y="6620"/>
                </a:lnTo>
                <a:lnTo>
                  <a:pt x="1486" y="6606"/>
                </a:lnTo>
                <a:lnTo>
                  <a:pt x="1492" y="6591"/>
                </a:lnTo>
                <a:lnTo>
                  <a:pt x="1498" y="6578"/>
                </a:lnTo>
                <a:lnTo>
                  <a:pt x="1502" y="6563"/>
                </a:lnTo>
                <a:lnTo>
                  <a:pt x="1509" y="6534"/>
                </a:lnTo>
                <a:lnTo>
                  <a:pt x="1514" y="6504"/>
                </a:lnTo>
                <a:lnTo>
                  <a:pt x="1518" y="6473"/>
                </a:lnTo>
                <a:lnTo>
                  <a:pt x="1525" y="6443"/>
                </a:lnTo>
                <a:lnTo>
                  <a:pt x="1528" y="6429"/>
                </a:lnTo>
                <a:lnTo>
                  <a:pt x="1532" y="6414"/>
                </a:lnTo>
                <a:lnTo>
                  <a:pt x="1537" y="6399"/>
                </a:lnTo>
                <a:lnTo>
                  <a:pt x="1543" y="6385"/>
                </a:lnTo>
                <a:lnTo>
                  <a:pt x="1544" y="6360"/>
                </a:lnTo>
                <a:lnTo>
                  <a:pt x="1542" y="6338"/>
                </a:lnTo>
                <a:lnTo>
                  <a:pt x="1539" y="6319"/>
                </a:lnTo>
                <a:lnTo>
                  <a:pt x="1535" y="6303"/>
                </a:lnTo>
                <a:lnTo>
                  <a:pt x="1532" y="6296"/>
                </a:lnTo>
                <a:lnTo>
                  <a:pt x="1529" y="6290"/>
                </a:lnTo>
                <a:lnTo>
                  <a:pt x="1526" y="6284"/>
                </a:lnTo>
                <a:lnTo>
                  <a:pt x="1522" y="6280"/>
                </a:lnTo>
                <a:lnTo>
                  <a:pt x="1518" y="6277"/>
                </a:lnTo>
                <a:lnTo>
                  <a:pt x="1513" y="6274"/>
                </a:lnTo>
                <a:lnTo>
                  <a:pt x="1509" y="6272"/>
                </a:lnTo>
                <a:lnTo>
                  <a:pt x="1504" y="6270"/>
                </a:lnTo>
                <a:lnTo>
                  <a:pt x="1499" y="6270"/>
                </a:lnTo>
                <a:lnTo>
                  <a:pt x="1493" y="6270"/>
                </a:lnTo>
                <a:lnTo>
                  <a:pt x="1488" y="6271"/>
                </a:lnTo>
                <a:lnTo>
                  <a:pt x="1482" y="6272"/>
                </a:lnTo>
                <a:lnTo>
                  <a:pt x="1476" y="6275"/>
                </a:lnTo>
                <a:lnTo>
                  <a:pt x="1469" y="6278"/>
                </a:lnTo>
                <a:lnTo>
                  <a:pt x="1463" y="6282"/>
                </a:lnTo>
                <a:lnTo>
                  <a:pt x="1456" y="6287"/>
                </a:lnTo>
                <a:lnTo>
                  <a:pt x="1442" y="6299"/>
                </a:lnTo>
                <a:lnTo>
                  <a:pt x="1427" y="6314"/>
                </a:lnTo>
                <a:lnTo>
                  <a:pt x="1412" y="6332"/>
                </a:lnTo>
                <a:lnTo>
                  <a:pt x="1395" y="6354"/>
                </a:lnTo>
                <a:lnTo>
                  <a:pt x="1376" y="6370"/>
                </a:lnTo>
                <a:lnTo>
                  <a:pt x="1357" y="6385"/>
                </a:lnTo>
                <a:lnTo>
                  <a:pt x="1338" y="6397"/>
                </a:lnTo>
                <a:lnTo>
                  <a:pt x="1319" y="6409"/>
                </a:lnTo>
                <a:lnTo>
                  <a:pt x="1299" y="6417"/>
                </a:lnTo>
                <a:lnTo>
                  <a:pt x="1280" y="6424"/>
                </a:lnTo>
                <a:lnTo>
                  <a:pt x="1270" y="6426"/>
                </a:lnTo>
                <a:lnTo>
                  <a:pt x="1261" y="6429"/>
                </a:lnTo>
                <a:lnTo>
                  <a:pt x="1251" y="6431"/>
                </a:lnTo>
                <a:lnTo>
                  <a:pt x="1241" y="6432"/>
                </a:lnTo>
                <a:lnTo>
                  <a:pt x="1231" y="6432"/>
                </a:lnTo>
                <a:lnTo>
                  <a:pt x="1222" y="6432"/>
                </a:lnTo>
                <a:lnTo>
                  <a:pt x="1212" y="6431"/>
                </a:lnTo>
                <a:lnTo>
                  <a:pt x="1202" y="6430"/>
                </a:lnTo>
                <a:lnTo>
                  <a:pt x="1193" y="6427"/>
                </a:lnTo>
                <a:lnTo>
                  <a:pt x="1182" y="6425"/>
                </a:lnTo>
                <a:lnTo>
                  <a:pt x="1173" y="6422"/>
                </a:lnTo>
                <a:lnTo>
                  <a:pt x="1164" y="6418"/>
                </a:lnTo>
                <a:lnTo>
                  <a:pt x="1153" y="6414"/>
                </a:lnTo>
                <a:lnTo>
                  <a:pt x="1144" y="6409"/>
                </a:lnTo>
                <a:lnTo>
                  <a:pt x="1133" y="6403"/>
                </a:lnTo>
                <a:lnTo>
                  <a:pt x="1124" y="6396"/>
                </a:lnTo>
                <a:lnTo>
                  <a:pt x="1115" y="6390"/>
                </a:lnTo>
                <a:lnTo>
                  <a:pt x="1104" y="6382"/>
                </a:lnTo>
                <a:lnTo>
                  <a:pt x="1095" y="6373"/>
                </a:lnTo>
                <a:lnTo>
                  <a:pt x="1084" y="6364"/>
                </a:lnTo>
                <a:lnTo>
                  <a:pt x="1053" y="6344"/>
                </a:lnTo>
                <a:lnTo>
                  <a:pt x="1022" y="6325"/>
                </a:lnTo>
                <a:lnTo>
                  <a:pt x="993" y="6309"/>
                </a:lnTo>
                <a:lnTo>
                  <a:pt x="963" y="6296"/>
                </a:lnTo>
                <a:lnTo>
                  <a:pt x="935" y="6284"/>
                </a:lnTo>
                <a:lnTo>
                  <a:pt x="907" y="6274"/>
                </a:lnTo>
                <a:lnTo>
                  <a:pt x="880" y="6267"/>
                </a:lnTo>
                <a:lnTo>
                  <a:pt x="854" y="6261"/>
                </a:lnTo>
                <a:lnTo>
                  <a:pt x="841" y="6257"/>
                </a:lnTo>
                <a:lnTo>
                  <a:pt x="830" y="6253"/>
                </a:lnTo>
                <a:lnTo>
                  <a:pt x="821" y="6247"/>
                </a:lnTo>
                <a:lnTo>
                  <a:pt x="813" y="6241"/>
                </a:lnTo>
                <a:lnTo>
                  <a:pt x="808" y="6233"/>
                </a:lnTo>
                <a:lnTo>
                  <a:pt x="804" y="6225"/>
                </a:lnTo>
                <a:lnTo>
                  <a:pt x="802" y="6217"/>
                </a:lnTo>
                <a:lnTo>
                  <a:pt x="801" y="6207"/>
                </a:lnTo>
                <a:lnTo>
                  <a:pt x="802" y="6197"/>
                </a:lnTo>
                <a:lnTo>
                  <a:pt x="804" y="6186"/>
                </a:lnTo>
                <a:lnTo>
                  <a:pt x="807" y="6175"/>
                </a:lnTo>
                <a:lnTo>
                  <a:pt x="812" y="6162"/>
                </a:lnTo>
                <a:lnTo>
                  <a:pt x="819" y="6150"/>
                </a:lnTo>
                <a:lnTo>
                  <a:pt x="827" y="6137"/>
                </a:lnTo>
                <a:lnTo>
                  <a:pt x="836" y="6124"/>
                </a:lnTo>
                <a:lnTo>
                  <a:pt x="846" y="6109"/>
                </a:lnTo>
                <a:lnTo>
                  <a:pt x="867" y="6085"/>
                </a:lnTo>
                <a:lnTo>
                  <a:pt x="886" y="6061"/>
                </a:lnTo>
                <a:lnTo>
                  <a:pt x="903" y="6037"/>
                </a:lnTo>
                <a:lnTo>
                  <a:pt x="917" y="6013"/>
                </a:lnTo>
                <a:lnTo>
                  <a:pt x="931" y="5988"/>
                </a:lnTo>
                <a:lnTo>
                  <a:pt x="941" y="5964"/>
                </a:lnTo>
                <a:lnTo>
                  <a:pt x="952" y="5939"/>
                </a:lnTo>
                <a:lnTo>
                  <a:pt x="959" y="5914"/>
                </a:lnTo>
                <a:lnTo>
                  <a:pt x="965" y="5889"/>
                </a:lnTo>
                <a:lnTo>
                  <a:pt x="971" y="5864"/>
                </a:lnTo>
                <a:lnTo>
                  <a:pt x="975" y="5839"/>
                </a:lnTo>
                <a:lnTo>
                  <a:pt x="978" y="5814"/>
                </a:lnTo>
                <a:lnTo>
                  <a:pt x="979" y="5787"/>
                </a:lnTo>
                <a:lnTo>
                  <a:pt x="980" y="5761"/>
                </a:lnTo>
                <a:lnTo>
                  <a:pt x="979" y="5735"/>
                </a:lnTo>
                <a:lnTo>
                  <a:pt x="978" y="5709"/>
                </a:lnTo>
                <a:lnTo>
                  <a:pt x="979" y="5667"/>
                </a:lnTo>
                <a:lnTo>
                  <a:pt x="979" y="5628"/>
                </a:lnTo>
                <a:lnTo>
                  <a:pt x="977" y="5589"/>
                </a:lnTo>
                <a:lnTo>
                  <a:pt x="974" y="5551"/>
                </a:lnTo>
                <a:lnTo>
                  <a:pt x="970" y="5514"/>
                </a:lnTo>
                <a:lnTo>
                  <a:pt x="964" y="5477"/>
                </a:lnTo>
                <a:lnTo>
                  <a:pt x="958" y="5441"/>
                </a:lnTo>
                <a:lnTo>
                  <a:pt x="953" y="5404"/>
                </a:lnTo>
                <a:lnTo>
                  <a:pt x="946" y="5388"/>
                </a:lnTo>
                <a:lnTo>
                  <a:pt x="938" y="5371"/>
                </a:lnTo>
                <a:lnTo>
                  <a:pt x="930" y="5356"/>
                </a:lnTo>
                <a:lnTo>
                  <a:pt x="922" y="5344"/>
                </a:lnTo>
                <a:lnTo>
                  <a:pt x="913" y="5332"/>
                </a:lnTo>
                <a:lnTo>
                  <a:pt x="904" y="5322"/>
                </a:lnTo>
                <a:lnTo>
                  <a:pt x="894" y="5312"/>
                </a:lnTo>
                <a:lnTo>
                  <a:pt x="885" y="5304"/>
                </a:lnTo>
                <a:lnTo>
                  <a:pt x="875" y="5298"/>
                </a:lnTo>
                <a:lnTo>
                  <a:pt x="864" y="5294"/>
                </a:lnTo>
                <a:lnTo>
                  <a:pt x="854" y="5290"/>
                </a:lnTo>
                <a:lnTo>
                  <a:pt x="842" y="5287"/>
                </a:lnTo>
                <a:lnTo>
                  <a:pt x="831" y="5286"/>
                </a:lnTo>
                <a:lnTo>
                  <a:pt x="818" y="5287"/>
                </a:lnTo>
                <a:lnTo>
                  <a:pt x="806" y="5288"/>
                </a:lnTo>
                <a:lnTo>
                  <a:pt x="793" y="5292"/>
                </a:lnTo>
                <a:lnTo>
                  <a:pt x="785" y="5285"/>
                </a:lnTo>
                <a:lnTo>
                  <a:pt x="778" y="5280"/>
                </a:lnTo>
                <a:lnTo>
                  <a:pt x="770" y="5278"/>
                </a:lnTo>
                <a:lnTo>
                  <a:pt x="763" y="5276"/>
                </a:lnTo>
                <a:lnTo>
                  <a:pt x="756" y="5276"/>
                </a:lnTo>
                <a:lnTo>
                  <a:pt x="748" y="5278"/>
                </a:lnTo>
                <a:lnTo>
                  <a:pt x="742" y="5281"/>
                </a:lnTo>
                <a:lnTo>
                  <a:pt x="736" y="5285"/>
                </a:lnTo>
                <a:lnTo>
                  <a:pt x="730" y="5291"/>
                </a:lnTo>
                <a:lnTo>
                  <a:pt x="723" y="5298"/>
                </a:lnTo>
                <a:lnTo>
                  <a:pt x="718" y="5305"/>
                </a:lnTo>
                <a:lnTo>
                  <a:pt x="712" y="5314"/>
                </a:lnTo>
                <a:lnTo>
                  <a:pt x="700" y="5333"/>
                </a:lnTo>
                <a:lnTo>
                  <a:pt x="689" y="5356"/>
                </a:lnTo>
                <a:lnTo>
                  <a:pt x="675" y="5368"/>
                </a:lnTo>
                <a:lnTo>
                  <a:pt x="663" y="5377"/>
                </a:lnTo>
                <a:lnTo>
                  <a:pt x="650" y="5385"/>
                </a:lnTo>
                <a:lnTo>
                  <a:pt x="640" y="5389"/>
                </a:lnTo>
                <a:lnTo>
                  <a:pt x="635" y="5391"/>
                </a:lnTo>
                <a:lnTo>
                  <a:pt x="629" y="5391"/>
                </a:lnTo>
                <a:lnTo>
                  <a:pt x="624" y="5392"/>
                </a:lnTo>
                <a:lnTo>
                  <a:pt x="620" y="5391"/>
                </a:lnTo>
                <a:lnTo>
                  <a:pt x="616" y="5390"/>
                </a:lnTo>
                <a:lnTo>
                  <a:pt x="613" y="5389"/>
                </a:lnTo>
                <a:lnTo>
                  <a:pt x="609" y="5387"/>
                </a:lnTo>
                <a:lnTo>
                  <a:pt x="605" y="5385"/>
                </a:lnTo>
                <a:lnTo>
                  <a:pt x="602" y="5381"/>
                </a:lnTo>
                <a:lnTo>
                  <a:pt x="599" y="5378"/>
                </a:lnTo>
                <a:lnTo>
                  <a:pt x="597" y="5374"/>
                </a:lnTo>
                <a:lnTo>
                  <a:pt x="595" y="5370"/>
                </a:lnTo>
                <a:lnTo>
                  <a:pt x="592" y="5361"/>
                </a:lnTo>
                <a:lnTo>
                  <a:pt x="590" y="5348"/>
                </a:lnTo>
                <a:lnTo>
                  <a:pt x="590" y="5335"/>
                </a:lnTo>
                <a:lnTo>
                  <a:pt x="591" y="5321"/>
                </a:lnTo>
                <a:lnTo>
                  <a:pt x="593" y="5304"/>
                </a:lnTo>
                <a:lnTo>
                  <a:pt x="597" y="5286"/>
                </a:lnTo>
                <a:lnTo>
                  <a:pt x="615" y="5241"/>
                </a:lnTo>
                <a:lnTo>
                  <a:pt x="630" y="5199"/>
                </a:lnTo>
                <a:lnTo>
                  <a:pt x="643" y="5157"/>
                </a:lnTo>
                <a:lnTo>
                  <a:pt x="653" y="5118"/>
                </a:lnTo>
                <a:lnTo>
                  <a:pt x="662" y="5080"/>
                </a:lnTo>
                <a:lnTo>
                  <a:pt x="668" y="5044"/>
                </a:lnTo>
                <a:lnTo>
                  <a:pt x="673" y="5009"/>
                </a:lnTo>
                <a:lnTo>
                  <a:pt x="676" y="4975"/>
                </a:lnTo>
                <a:lnTo>
                  <a:pt x="686" y="4538"/>
                </a:lnTo>
                <a:lnTo>
                  <a:pt x="676" y="4513"/>
                </a:lnTo>
                <a:lnTo>
                  <a:pt x="666" y="4489"/>
                </a:lnTo>
                <a:lnTo>
                  <a:pt x="653" y="4465"/>
                </a:lnTo>
                <a:lnTo>
                  <a:pt x="640" y="4442"/>
                </a:lnTo>
                <a:lnTo>
                  <a:pt x="624" y="4419"/>
                </a:lnTo>
                <a:lnTo>
                  <a:pt x="606" y="4398"/>
                </a:lnTo>
                <a:lnTo>
                  <a:pt x="589" y="4376"/>
                </a:lnTo>
                <a:lnTo>
                  <a:pt x="569" y="4356"/>
                </a:lnTo>
                <a:lnTo>
                  <a:pt x="556" y="4343"/>
                </a:lnTo>
                <a:lnTo>
                  <a:pt x="546" y="4329"/>
                </a:lnTo>
                <a:lnTo>
                  <a:pt x="536" y="4315"/>
                </a:lnTo>
                <a:lnTo>
                  <a:pt x="526" y="4301"/>
                </a:lnTo>
                <a:lnTo>
                  <a:pt x="517" y="4286"/>
                </a:lnTo>
                <a:lnTo>
                  <a:pt x="509" y="4272"/>
                </a:lnTo>
                <a:lnTo>
                  <a:pt x="502" y="4256"/>
                </a:lnTo>
                <a:lnTo>
                  <a:pt x="495" y="4239"/>
                </a:lnTo>
                <a:lnTo>
                  <a:pt x="490" y="4224"/>
                </a:lnTo>
                <a:lnTo>
                  <a:pt x="484" y="4206"/>
                </a:lnTo>
                <a:lnTo>
                  <a:pt x="479" y="4189"/>
                </a:lnTo>
                <a:lnTo>
                  <a:pt x="476" y="4171"/>
                </a:lnTo>
                <a:lnTo>
                  <a:pt x="472" y="4154"/>
                </a:lnTo>
                <a:lnTo>
                  <a:pt x="470" y="4135"/>
                </a:lnTo>
                <a:lnTo>
                  <a:pt x="468" y="4116"/>
                </a:lnTo>
                <a:lnTo>
                  <a:pt x="467" y="4097"/>
                </a:lnTo>
                <a:lnTo>
                  <a:pt x="466" y="4077"/>
                </a:lnTo>
                <a:lnTo>
                  <a:pt x="466" y="4058"/>
                </a:lnTo>
                <a:lnTo>
                  <a:pt x="467" y="4037"/>
                </a:lnTo>
                <a:lnTo>
                  <a:pt x="468" y="4017"/>
                </a:lnTo>
                <a:lnTo>
                  <a:pt x="472" y="3974"/>
                </a:lnTo>
                <a:lnTo>
                  <a:pt x="477" y="3931"/>
                </a:lnTo>
                <a:lnTo>
                  <a:pt x="485" y="3886"/>
                </a:lnTo>
                <a:lnTo>
                  <a:pt x="496" y="3840"/>
                </a:lnTo>
                <a:lnTo>
                  <a:pt x="508" y="3793"/>
                </a:lnTo>
                <a:lnTo>
                  <a:pt x="522" y="3745"/>
                </a:lnTo>
                <a:lnTo>
                  <a:pt x="525" y="3724"/>
                </a:lnTo>
                <a:lnTo>
                  <a:pt x="526" y="3702"/>
                </a:lnTo>
                <a:lnTo>
                  <a:pt x="526" y="3682"/>
                </a:lnTo>
                <a:lnTo>
                  <a:pt x="525" y="3662"/>
                </a:lnTo>
                <a:lnTo>
                  <a:pt x="523" y="3642"/>
                </a:lnTo>
                <a:lnTo>
                  <a:pt x="520" y="3623"/>
                </a:lnTo>
                <a:lnTo>
                  <a:pt x="516" y="3606"/>
                </a:lnTo>
                <a:lnTo>
                  <a:pt x="512" y="3588"/>
                </a:lnTo>
                <a:lnTo>
                  <a:pt x="502" y="3553"/>
                </a:lnTo>
                <a:lnTo>
                  <a:pt x="490" y="3521"/>
                </a:lnTo>
                <a:lnTo>
                  <a:pt x="478" y="3490"/>
                </a:lnTo>
                <a:lnTo>
                  <a:pt x="466" y="3458"/>
                </a:lnTo>
                <a:lnTo>
                  <a:pt x="454" y="3428"/>
                </a:lnTo>
                <a:lnTo>
                  <a:pt x="444" y="3397"/>
                </a:lnTo>
                <a:lnTo>
                  <a:pt x="440" y="3382"/>
                </a:lnTo>
                <a:lnTo>
                  <a:pt x="436" y="3366"/>
                </a:lnTo>
                <a:lnTo>
                  <a:pt x="433" y="3351"/>
                </a:lnTo>
                <a:lnTo>
                  <a:pt x="431" y="3335"/>
                </a:lnTo>
                <a:lnTo>
                  <a:pt x="430" y="3319"/>
                </a:lnTo>
                <a:lnTo>
                  <a:pt x="430" y="3303"/>
                </a:lnTo>
                <a:lnTo>
                  <a:pt x="431" y="3286"/>
                </a:lnTo>
                <a:lnTo>
                  <a:pt x="434" y="3269"/>
                </a:lnTo>
                <a:lnTo>
                  <a:pt x="437" y="3252"/>
                </a:lnTo>
                <a:lnTo>
                  <a:pt x="443" y="3234"/>
                </a:lnTo>
                <a:lnTo>
                  <a:pt x="450" y="3216"/>
                </a:lnTo>
                <a:lnTo>
                  <a:pt x="458" y="3197"/>
                </a:lnTo>
                <a:lnTo>
                  <a:pt x="463" y="3188"/>
                </a:lnTo>
                <a:lnTo>
                  <a:pt x="467" y="3180"/>
                </a:lnTo>
                <a:lnTo>
                  <a:pt x="469" y="3170"/>
                </a:lnTo>
                <a:lnTo>
                  <a:pt x="470" y="3161"/>
                </a:lnTo>
                <a:lnTo>
                  <a:pt x="470" y="3152"/>
                </a:lnTo>
                <a:lnTo>
                  <a:pt x="469" y="3143"/>
                </a:lnTo>
                <a:lnTo>
                  <a:pt x="468" y="3134"/>
                </a:lnTo>
                <a:lnTo>
                  <a:pt x="465" y="3124"/>
                </a:lnTo>
                <a:lnTo>
                  <a:pt x="461" y="3115"/>
                </a:lnTo>
                <a:lnTo>
                  <a:pt x="457" y="3105"/>
                </a:lnTo>
                <a:lnTo>
                  <a:pt x="452" y="3097"/>
                </a:lnTo>
                <a:lnTo>
                  <a:pt x="447" y="3088"/>
                </a:lnTo>
                <a:lnTo>
                  <a:pt x="433" y="3069"/>
                </a:lnTo>
                <a:lnTo>
                  <a:pt x="420" y="3050"/>
                </a:lnTo>
                <a:lnTo>
                  <a:pt x="418" y="3037"/>
                </a:lnTo>
                <a:lnTo>
                  <a:pt x="416" y="3024"/>
                </a:lnTo>
                <a:lnTo>
                  <a:pt x="415" y="3010"/>
                </a:lnTo>
                <a:lnTo>
                  <a:pt x="413" y="2998"/>
                </a:lnTo>
                <a:lnTo>
                  <a:pt x="413" y="2971"/>
                </a:lnTo>
                <a:lnTo>
                  <a:pt x="416" y="2945"/>
                </a:lnTo>
                <a:lnTo>
                  <a:pt x="418" y="2918"/>
                </a:lnTo>
                <a:lnTo>
                  <a:pt x="422" y="2890"/>
                </a:lnTo>
                <a:lnTo>
                  <a:pt x="427" y="2863"/>
                </a:lnTo>
                <a:lnTo>
                  <a:pt x="433" y="2837"/>
                </a:lnTo>
                <a:lnTo>
                  <a:pt x="434" y="2817"/>
                </a:lnTo>
                <a:lnTo>
                  <a:pt x="435" y="2797"/>
                </a:lnTo>
                <a:lnTo>
                  <a:pt x="435" y="2780"/>
                </a:lnTo>
                <a:lnTo>
                  <a:pt x="434" y="2762"/>
                </a:lnTo>
                <a:lnTo>
                  <a:pt x="433" y="2744"/>
                </a:lnTo>
                <a:lnTo>
                  <a:pt x="431" y="2729"/>
                </a:lnTo>
                <a:lnTo>
                  <a:pt x="428" y="2713"/>
                </a:lnTo>
                <a:lnTo>
                  <a:pt x="424" y="2698"/>
                </a:lnTo>
                <a:lnTo>
                  <a:pt x="420" y="2684"/>
                </a:lnTo>
                <a:lnTo>
                  <a:pt x="415" y="2670"/>
                </a:lnTo>
                <a:lnTo>
                  <a:pt x="408" y="2658"/>
                </a:lnTo>
                <a:lnTo>
                  <a:pt x="401" y="2645"/>
                </a:lnTo>
                <a:lnTo>
                  <a:pt x="394" y="2634"/>
                </a:lnTo>
                <a:lnTo>
                  <a:pt x="385" y="2623"/>
                </a:lnTo>
                <a:lnTo>
                  <a:pt x="376" y="2614"/>
                </a:lnTo>
                <a:lnTo>
                  <a:pt x="367" y="2604"/>
                </a:lnTo>
                <a:lnTo>
                  <a:pt x="360" y="2595"/>
                </a:lnTo>
                <a:lnTo>
                  <a:pt x="355" y="2586"/>
                </a:lnTo>
                <a:lnTo>
                  <a:pt x="351" y="2576"/>
                </a:lnTo>
                <a:lnTo>
                  <a:pt x="347" y="2567"/>
                </a:lnTo>
                <a:lnTo>
                  <a:pt x="341" y="2550"/>
                </a:lnTo>
                <a:lnTo>
                  <a:pt x="337" y="2533"/>
                </a:lnTo>
                <a:lnTo>
                  <a:pt x="336" y="2517"/>
                </a:lnTo>
                <a:lnTo>
                  <a:pt x="336" y="2500"/>
                </a:lnTo>
                <a:lnTo>
                  <a:pt x="337" y="2484"/>
                </a:lnTo>
                <a:lnTo>
                  <a:pt x="340" y="2470"/>
                </a:lnTo>
                <a:lnTo>
                  <a:pt x="348" y="2439"/>
                </a:lnTo>
                <a:lnTo>
                  <a:pt x="358" y="2409"/>
                </a:lnTo>
                <a:lnTo>
                  <a:pt x="363" y="2393"/>
                </a:lnTo>
                <a:lnTo>
                  <a:pt x="369" y="2379"/>
                </a:lnTo>
                <a:lnTo>
                  <a:pt x="373" y="2363"/>
                </a:lnTo>
                <a:lnTo>
                  <a:pt x="376" y="2346"/>
                </a:lnTo>
                <a:lnTo>
                  <a:pt x="383" y="2326"/>
                </a:lnTo>
                <a:lnTo>
                  <a:pt x="392" y="2305"/>
                </a:lnTo>
                <a:lnTo>
                  <a:pt x="399" y="2285"/>
                </a:lnTo>
                <a:lnTo>
                  <a:pt x="407" y="2264"/>
                </a:lnTo>
                <a:lnTo>
                  <a:pt x="415" y="2243"/>
                </a:lnTo>
                <a:lnTo>
                  <a:pt x="422" y="2221"/>
                </a:lnTo>
                <a:lnTo>
                  <a:pt x="428" y="2200"/>
                </a:lnTo>
                <a:lnTo>
                  <a:pt x="434" y="2177"/>
                </a:lnTo>
                <a:lnTo>
                  <a:pt x="437" y="2158"/>
                </a:lnTo>
                <a:lnTo>
                  <a:pt x="440" y="2140"/>
                </a:lnTo>
                <a:lnTo>
                  <a:pt x="442" y="2125"/>
                </a:lnTo>
                <a:lnTo>
                  <a:pt x="442" y="2112"/>
                </a:lnTo>
                <a:lnTo>
                  <a:pt x="441" y="2101"/>
                </a:lnTo>
                <a:lnTo>
                  <a:pt x="440" y="2092"/>
                </a:lnTo>
                <a:lnTo>
                  <a:pt x="436" y="2084"/>
                </a:lnTo>
                <a:lnTo>
                  <a:pt x="433" y="2078"/>
                </a:lnTo>
                <a:lnTo>
                  <a:pt x="429" y="2074"/>
                </a:lnTo>
                <a:lnTo>
                  <a:pt x="424" y="2071"/>
                </a:lnTo>
                <a:lnTo>
                  <a:pt x="418" y="2070"/>
                </a:lnTo>
                <a:lnTo>
                  <a:pt x="410" y="2070"/>
                </a:lnTo>
                <a:lnTo>
                  <a:pt x="403" y="2071"/>
                </a:lnTo>
                <a:lnTo>
                  <a:pt x="394" y="2073"/>
                </a:lnTo>
                <a:lnTo>
                  <a:pt x="384" y="2076"/>
                </a:lnTo>
                <a:lnTo>
                  <a:pt x="375" y="2079"/>
                </a:lnTo>
                <a:lnTo>
                  <a:pt x="361" y="2075"/>
                </a:lnTo>
                <a:lnTo>
                  <a:pt x="349" y="2070"/>
                </a:lnTo>
                <a:lnTo>
                  <a:pt x="339" y="2064"/>
                </a:lnTo>
                <a:lnTo>
                  <a:pt x="330" y="2056"/>
                </a:lnTo>
                <a:lnTo>
                  <a:pt x="323" y="2048"/>
                </a:lnTo>
                <a:lnTo>
                  <a:pt x="317" y="2040"/>
                </a:lnTo>
                <a:lnTo>
                  <a:pt x="314" y="2030"/>
                </a:lnTo>
                <a:lnTo>
                  <a:pt x="312" y="2021"/>
                </a:lnTo>
                <a:lnTo>
                  <a:pt x="312" y="2012"/>
                </a:lnTo>
                <a:lnTo>
                  <a:pt x="314" y="2004"/>
                </a:lnTo>
                <a:lnTo>
                  <a:pt x="319" y="1996"/>
                </a:lnTo>
                <a:lnTo>
                  <a:pt x="324" y="1988"/>
                </a:lnTo>
                <a:lnTo>
                  <a:pt x="328" y="1985"/>
                </a:lnTo>
                <a:lnTo>
                  <a:pt x="332" y="1982"/>
                </a:lnTo>
                <a:lnTo>
                  <a:pt x="336" y="1979"/>
                </a:lnTo>
                <a:lnTo>
                  <a:pt x="343" y="1977"/>
                </a:lnTo>
                <a:lnTo>
                  <a:pt x="354" y="1973"/>
                </a:lnTo>
                <a:lnTo>
                  <a:pt x="369" y="1971"/>
                </a:lnTo>
                <a:lnTo>
                  <a:pt x="385" y="1968"/>
                </a:lnTo>
                <a:lnTo>
                  <a:pt x="399" y="1963"/>
                </a:lnTo>
                <a:lnTo>
                  <a:pt x="411" y="1959"/>
                </a:lnTo>
                <a:lnTo>
                  <a:pt x="422" y="1955"/>
                </a:lnTo>
                <a:lnTo>
                  <a:pt x="430" y="1950"/>
                </a:lnTo>
                <a:lnTo>
                  <a:pt x="437" y="1945"/>
                </a:lnTo>
                <a:lnTo>
                  <a:pt x="442" y="1939"/>
                </a:lnTo>
                <a:lnTo>
                  <a:pt x="445" y="1933"/>
                </a:lnTo>
                <a:lnTo>
                  <a:pt x="446" y="1927"/>
                </a:lnTo>
                <a:lnTo>
                  <a:pt x="445" y="1921"/>
                </a:lnTo>
                <a:lnTo>
                  <a:pt x="443" y="1913"/>
                </a:lnTo>
                <a:lnTo>
                  <a:pt x="437" y="1906"/>
                </a:lnTo>
                <a:lnTo>
                  <a:pt x="431" y="1899"/>
                </a:lnTo>
                <a:lnTo>
                  <a:pt x="423" y="1890"/>
                </a:lnTo>
                <a:lnTo>
                  <a:pt x="412" y="1882"/>
                </a:lnTo>
                <a:lnTo>
                  <a:pt x="401" y="1872"/>
                </a:lnTo>
                <a:lnTo>
                  <a:pt x="382" y="1859"/>
                </a:lnTo>
                <a:lnTo>
                  <a:pt x="363" y="1846"/>
                </a:lnTo>
                <a:lnTo>
                  <a:pt x="354" y="1841"/>
                </a:lnTo>
                <a:lnTo>
                  <a:pt x="344" y="1837"/>
                </a:lnTo>
                <a:lnTo>
                  <a:pt x="333" y="1832"/>
                </a:lnTo>
                <a:lnTo>
                  <a:pt x="323" y="1829"/>
                </a:lnTo>
                <a:lnTo>
                  <a:pt x="312" y="1824"/>
                </a:lnTo>
                <a:lnTo>
                  <a:pt x="301" y="1822"/>
                </a:lnTo>
                <a:lnTo>
                  <a:pt x="289" y="1819"/>
                </a:lnTo>
                <a:lnTo>
                  <a:pt x="278" y="1818"/>
                </a:lnTo>
                <a:lnTo>
                  <a:pt x="266" y="1816"/>
                </a:lnTo>
                <a:lnTo>
                  <a:pt x="255" y="1816"/>
                </a:lnTo>
                <a:lnTo>
                  <a:pt x="242" y="1816"/>
                </a:lnTo>
                <a:lnTo>
                  <a:pt x="230" y="1816"/>
                </a:lnTo>
                <a:lnTo>
                  <a:pt x="210" y="1817"/>
                </a:lnTo>
                <a:lnTo>
                  <a:pt x="191" y="1817"/>
                </a:lnTo>
                <a:lnTo>
                  <a:pt x="175" y="1816"/>
                </a:lnTo>
                <a:lnTo>
                  <a:pt x="159" y="1812"/>
                </a:lnTo>
                <a:lnTo>
                  <a:pt x="152" y="1810"/>
                </a:lnTo>
                <a:lnTo>
                  <a:pt x="144" y="1807"/>
                </a:lnTo>
                <a:lnTo>
                  <a:pt x="138" y="1804"/>
                </a:lnTo>
                <a:lnTo>
                  <a:pt x="132" y="1799"/>
                </a:lnTo>
                <a:lnTo>
                  <a:pt x="125" y="1795"/>
                </a:lnTo>
                <a:lnTo>
                  <a:pt x="121" y="1790"/>
                </a:lnTo>
                <a:lnTo>
                  <a:pt x="116" y="1785"/>
                </a:lnTo>
                <a:lnTo>
                  <a:pt x="112" y="1780"/>
                </a:lnTo>
                <a:lnTo>
                  <a:pt x="98" y="1762"/>
                </a:lnTo>
                <a:lnTo>
                  <a:pt x="87" y="1745"/>
                </a:lnTo>
                <a:lnTo>
                  <a:pt x="78" y="1727"/>
                </a:lnTo>
                <a:lnTo>
                  <a:pt x="69" y="1710"/>
                </a:lnTo>
                <a:lnTo>
                  <a:pt x="67" y="1700"/>
                </a:lnTo>
                <a:lnTo>
                  <a:pt x="64" y="1692"/>
                </a:lnTo>
                <a:lnTo>
                  <a:pt x="63" y="1682"/>
                </a:lnTo>
                <a:lnTo>
                  <a:pt x="61" y="1673"/>
                </a:lnTo>
                <a:lnTo>
                  <a:pt x="61" y="1664"/>
                </a:lnTo>
                <a:lnTo>
                  <a:pt x="60" y="1655"/>
                </a:lnTo>
                <a:lnTo>
                  <a:pt x="61" y="1646"/>
                </a:lnTo>
                <a:lnTo>
                  <a:pt x="61" y="1637"/>
                </a:lnTo>
                <a:lnTo>
                  <a:pt x="64" y="1618"/>
                </a:lnTo>
                <a:lnTo>
                  <a:pt x="70" y="1598"/>
                </a:lnTo>
                <a:lnTo>
                  <a:pt x="78" y="1579"/>
                </a:lnTo>
                <a:lnTo>
                  <a:pt x="87" y="1559"/>
                </a:lnTo>
                <a:lnTo>
                  <a:pt x="99" y="1539"/>
                </a:lnTo>
                <a:lnTo>
                  <a:pt x="113" y="1520"/>
                </a:lnTo>
                <a:lnTo>
                  <a:pt x="130" y="1499"/>
                </a:lnTo>
                <a:lnTo>
                  <a:pt x="148" y="1479"/>
                </a:lnTo>
                <a:lnTo>
                  <a:pt x="170" y="1447"/>
                </a:lnTo>
                <a:lnTo>
                  <a:pt x="192" y="1413"/>
                </a:lnTo>
                <a:lnTo>
                  <a:pt x="212" y="1380"/>
                </a:lnTo>
                <a:lnTo>
                  <a:pt x="231" y="1346"/>
                </a:lnTo>
                <a:lnTo>
                  <a:pt x="249" y="1313"/>
                </a:lnTo>
                <a:lnTo>
                  <a:pt x="264" y="1278"/>
                </a:lnTo>
                <a:lnTo>
                  <a:pt x="279" y="1244"/>
                </a:lnTo>
                <a:lnTo>
                  <a:pt x="291" y="1209"/>
                </a:lnTo>
                <a:lnTo>
                  <a:pt x="301" y="1185"/>
                </a:lnTo>
                <a:lnTo>
                  <a:pt x="312" y="1162"/>
                </a:lnTo>
                <a:lnTo>
                  <a:pt x="326" y="1138"/>
                </a:lnTo>
                <a:lnTo>
                  <a:pt x="340" y="1115"/>
                </a:lnTo>
                <a:lnTo>
                  <a:pt x="356" y="1092"/>
                </a:lnTo>
                <a:lnTo>
                  <a:pt x="375" y="1069"/>
                </a:lnTo>
                <a:lnTo>
                  <a:pt x="394" y="1046"/>
                </a:lnTo>
                <a:lnTo>
                  <a:pt x="415" y="1024"/>
                </a:lnTo>
                <a:lnTo>
                  <a:pt x="437" y="1001"/>
                </a:lnTo>
                <a:lnTo>
                  <a:pt x="461" y="979"/>
                </a:lnTo>
                <a:lnTo>
                  <a:pt x="487" y="957"/>
                </a:lnTo>
                <a:lnTo>
                  <a:pt x="513" y="935"/>
                </a:lnTo>
                <a:lnTo>
                  <a:pt x="541" y="913"/>
                </a:lnTo>
                <a:lnTo>
                  <a:pt x="570" y="891"/>
                </a:lnTo>
                <a:lnTo>
                  <a:pt x="600" y="869"/>
                </a:lnTo>
                <a:lnTo>
                  <a:pt x="632" y="848"/>
                </a:lnTo>
                <a:lnTo>
                  <a:pt x="661" y="832"/>
                </a:lnTo>
                <a:lnTo>
                  <a:pt x="689" y="815"/>
                </a:lnTo>
                <a:lnTo>
                  <a:pt x="716" y="798"/>
                </a:lnTo>
                <a:lnTo>
                  <a:pt x="740" y="780"/>
                </a:lnTo>
                <a:lnTo>
                  <a:pt x="762" y="762"/>
                </a:lnTo>
                <a:lnTo>
                  <a:pt x="783" y="743"/>
                </a:lnTo>
                <a:lnTo>
                  <a:pt x="802" y="723"/>
                </a:lnTo>
                <a:lnTo>
                  <a:pt x="818" y="703"/>
                </a:lnTo>
                <a:lnTo>
                  <a:pt x="836" y="689"/>
                </a:lnTo>
                <a:lnTo>
                  <a:pt x="850" y="675"/>
                </a:lnTo>
                <a:lnTo>
                  <a:pt x="860" y="663"/>
                </a:lnTo>
                <a:lnTo>
                  <a:pt x="867" y="650"/>
                </a:lnTo>
                <a:lnTo>
                  <a:pt x="870" y="645"/>
                </a:lnTo>
                <a:lnTo>
                  <a:pt x="873" y="640"/>
                </a:lnTo>
                <a:lnTo>
                  <a:pt x="874" y="634"/>
                </a:lnTo>
                <a:lnTo>
                  <a:pt x="875" y="629"/>
                </a:lnTo>
                <a:lnTo>
                  <a:pt x="875" y="625"/>
                </a:lnTo>
                <a:lnTo>
                  <a:pt x="874" y="621"/>
                </a:lnTo>
                <a:lnTo>
                  <a:pt x="873" y="617"/>
                </a:lnTo>
                <a:lnTo>
                  <a:pt x="872" y="613"/>
                </a:lnTo>
                <a:lnTo>
                  <a:pt x="869" y="610"/>
                </a:lnTo>
                <a:lnTo>
                  <a:pt x="866" y="607"/>
                </a:lnTo>
                <a:lnTo>
                  <a:pt x="863" y="605"/>
                </a:lnTo>
                <a:lnTo>
                  <a:pt x="859" y="602"/>
                </a:lnTo>
                <a:lnTo>
                  <a:pt x="851" y="599"/>
                </a:lnTo>
                <a:lnTo>
                  <a:pt x="839" y="598"/>
                </a:lnTo>
                <a:lnTo>
                  <a:pt x="828" y="598"/>
                </a:lnTo>
                <a:lnTo>
                  <a:pt x="813" y="600"/>
                </a:lnTo>
                <a:lnTo>
                  <a:pt x="798" y="603"/>
                </a:lnTo>
                <a:lnTo>
                  <a:pt x="782" y="609"/>
                </a:lnTo>
                <a:lnTo>
                  <a:pt x="745" y="607"/>
                </a:lnTo>
                <a:lnTo>
                  <a:pt x="711" y="605"/>
                </a:lnTo>
                <a:lnTo>
                  <a:pt x="676" y="602"/>
                </a:lnTo>
                <a:lnTo>
                  <a:pt x="643" y="600"/>
                </a:lnTo>
                <a:lnTo>
                  <a:pt x="612" y="596"/>
                </a:lnTo>
                <a:lnTo>
                  <a:pt x="580" y="593"/>
                </a:lnTo>
                <a:lnTo>
                  <a:pt x="550" y="587"/>
                </a:lnTo>
                <a:lnTo>
                  <a:pt x="521" y="583"/>
                </a:lnTo>
                <a:lnTo>
                  <a:pt x="494" y="578"/>
                </a:lnTo>
                <a:lnTo>
                  <a:pt x="467" y="573"/>
                </a:lnTo>
                <a:lnTo>
                  <a:pt x="441" y="566"/>
                </a:lnTo>
                <a:lnTo>
                  <a:pt x="417" y="561"/>
                </a:lnTo>
                <a:lnTo>
                  <a:pt x="393" y="554"/>
                </a:lnTo>
                <a:lnTo>
                  <a:pt x="370" y="548"/>
                </a:lnTo>
                <a:lnTo>
                  <a:pt x="349" y="540"/>
                </a:lnTo>
                <a:lnTo>
                  <a:pt x="328" y="533"/>
                </a:lnTo>
                <a:lnTo>
                  <a:pt x="309" y="526"/>
                </a:lnTo>
                <a:lnTo>
                  <a:pt x="291" y="518"/>
                </a:lnTo>
                <a:lnTo>
                  <a:pt x="275" y="510"/>
                </a:lnTo>
                <a:lnTo>
                  <a:pt x="259" y="502"/>
                </a:lnTo>
                <a:lnTo>
                  <a:pt x="244" y="493"/>
                </a:lnTo>
                <a:lnTo>
                  <a:pt x="231" y="484"/>
                </a:lnTo>
                <a:lnTo>
                  <a:pt x="218" y="476"/>
                </a:lnTo>
                <a:lnTo>
                  <a:pt x="208" y="466"/>
                </a:lnTo>
                <a:lnTo>
                  <a:pt x="199" y="458"/>
                </a:lnTo>
                <a:lnTo>
                  <a:pt x="190" y="448"/>
                </a:lnTo>
                <a:lnTo>
                  <a:pt x="183" y="438"/>
                </a:lnTo>
                <a:lnTo>
                  <a:pt x="177" y="429"/>
                </a:lnTo>
                <a:lnTo>
                  <a:pt x="172" y="419"/>
                </a:lnTo>
                <a:lnTo>
                  <a:pt x="168" y="410"/>
                </a:lnTo>
                <a:lnTo>
                  <a:pt x="166" y="399"/>
                </a:lnTo>
                <a:lnTo>
                  <a:pt x="166" y="390"/>
                </a:lnTo>
                <a:lnTo>
                  <a:pt x="158" y="384"/>
                </a:lnTo>
                <a:lnTo>
                  <a:pt x="151" y="377"/>
                </a:lnTo>
                <a:lnTo>
                  <a:pt x="145" y="372"/>
                </a:lnTo>
                <a:lnTo>
                  <a:pt x="140" y="366"/>
                </a:lnTo>
                <a:lnTo>
                  <a:pt x="136" y="360"/>
                </a:lnTo>
                <a:lnTo>
                  <a:pt x="133" y="353"/>
                </a:lnTo>
                <a:lnTo>
                  <a:pt x="131" y="347"/>
                </a:lnTo>
                <a:lnTo>
                  <a:pt x="129" y="340"/>
                </a:lnTo>
                <a:lnTo>
                  <a:pt x="127" y="326"/>
                </a:lnTo>
                <a:lnTo>
                  <a:pt x="127" y="313"/>
                </a:lnTo>
                <a:lnTo>
                  <a:pt x="127" y="299"/>
                </a:lnTo>
                <a:lnTo>
                  <a:pt x="128" y="285"/>
                </a:lnTo>
                <a:lnTo>
                  <a:pt x="129" y="271"/>
                </a:lnTo>
                <a:lnTo>
                  <a:pt x="129" y="256"/>
                </a:lnTo>
                <a:lnTo>
                  <a:pt x="128" y="249"/>
                </a:lnTo>
                <a:lnTo>
                  <a:pt x="127" y="242"/>
                </a:lnTo>
                <a:lnTo>
                  <a:pt x="124" y="234"/>
                </a:lnTo>
                <a:lnTo>
                  <a:pt x="122" y="227"/>
                </a:lnTo>
                <a:lnTo>
                  <a:pt x="119" y="220"/>
                </a:lnTo>
                <a:lnTo>
                  <a:pt x="116" y="213"/>
                </a:lnTo>
                <a:lnTo>
                  <a:pt x="111" y="205"/>
                </a:lnTo>
                <a:lnTo>
                  <a:pt x="106" y="198"/>
                </a:lnTo>
                <a:lnTo>
                  <a:pt x="98" y="192"/>
                </a:lnTo>
                <a:lnTo>
                  <a:pt x="91" y="184"/>
                </a:lnTo>
                <a:lnTo>
                  <a:pt x="82" y="177"/>
                </a:lnTo>
                <a:lnTo>
                  <a:pt x="72" y="170"/>
                </a:lnTo>
                <a:lnTo>
                  <a:pt x="59" y="159"/>
                </a:lnTo>
                <a:lnTo>
                  <a:pt x="47" y="148"/>
                </a:lnTo>
                <a:lnTo>
                  <a:pt x="37" y="137"/>
                </a:lnTo>
                <a:lnTo>
                  <a:pt x="28" y="126"/>
                </a:lnTo>
                <a:lnTo>
                  <a:pt x="21" y="115"/>
                </a:lnTo>
                <a:lnTo>
                  <a:pt x="14" y="105"/>
                </a:lnTo>
                <a:lnTo>
                  <a:pt x="10" y="94"/>
                </a:lnTo>
                <a:lnTo>
                  <a:pt x="6" y="83"/>
                </a:lnTo>
                <a:lnTo>
                  <a:pt x="2" y="73"/>
                </a:lnTo>
                <a:lnTo>
                  <a:pt x="0" y="62"/>
                </a:lnTo>
                <a:lnTo>
                  <a:pt x="0" y="52"/>
                </a:lnTo>
                <a:lnTo>
                  <a:pt x="0" y="41"/>
                </a:lnTo>
                <a:lnTo>
                  <a:pt x="1" y="31"/>
                </a:lnTo>
                <a:lnTo>
                  <a:pt x="3" y="20"/>
                </a:lnTo>
                <a:lnTo>
                  <a:pt x="7" y="10"/>
                </a:lnTo>
                <a:lnTo>
                  <a:pt x="11" y="0"/>
                </a:lnTo>
                <a:lnTo>
                  <a:pt x="10568" y="0"/>
                </a:lnTo>
                <a:close/>
              </a:path>
            </a:pathLst>
          </a:custGeom>
          <a:solidFill>
            <a:srgbClr val="60C658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5" name="AutoShape 31"/>
          <p:cNvSpPr>
            <a:spLocks noChangeArrowheads="1"/>
          </p:cNvSpPr>
          <p:nvPr/>
        </p:nvSpPr>
        <p:spPr bwMode="auto">
          <a:xfrm>
            <a:off x="295275" y="1000125"/>
            <a:ext cx="3532188" cy="2200275"/>
          </a:xfrm>
          <a:custGeom>
            <a:avLst/>
            <a:gdLst>
              <a:gd name="T0" fmla="*/ 2147483647 w 13350"/>
              <a:gd name="T1" fmla="*/ 2147483647 h 8320"/>
              <a:gd name="T2" fmla="*/ 2147483647 w 13350"/>
              <a:gd name="T3" fmla="*/ 2147483647 h 8320"/>
              <a:gd name="T4" fmla="*/ 2147483647 w 13350"/>
              <a:gd name="T5" fmla="*/ 2147483647 h 8320"/>
              <a:gd name="T6" fmla="*/ 2147483647 w 13350"/>
              <a:gd name="T7" fmla="*/ 2147483647 h 8320"/>
              <a:gd name="T8" fmla="*/ 2147483647 w 13350"/>
              <a:gd name="T9" fmla="*/ 0 h 8320"/>
              <a:gd name="T10" fmla="*/ 2147483647 w 13350"/>
              <a:gd name="T11" fmla="*/ 2147483647 h 8320"/>
              <a:gd name="T12" fmla="*/ 2147483647 w 13350"/>
              <a:gd name="T13" fmla="*/ 2147483647 h 8320"/>
              <a:gd name="T14" fmla="*/ 2147483647 w 13350"/>
              <a:gd name="T15" fmla="*/ 2147483647 h 8320"/>
              <a:gd name="T16" fmla="*/ 2147483647 w 13350"/>
              <a:gd name="T17" fmla="*/ 2147483647 h 8320"/>
              <a:gd name="T18" fmla="*/ 2147483647 w 13350"/>
              <a:gd name="T19" fmla="*/ 2147483647 h 8320"/>
              <a:gd name="T20" fmla="*/ 2147483647 w 13350"/>
              <a:gd name="T21" fmla="*/ 2147483647 h 8320"/>
              <a:gd name="T22" fmla="*/ 2147483647 w 13350"/>
              <a:gd name="T23" fmla="*/ 2147483647 h 8320"/>
              <a:gd name="T24" fmla="*/ 2147483647 w 13350"/>
              <a:gd name="T25" fmla="*/ 2147483647 h 8320"/>
              <a:gd name="T26" fmla="*/ 2147483647 w 13350"/>
              <a:gd name="T27" fmla="*/ 2147483647 h 8320"/>
              <a:gd name="T28" fmla="*/ 2147483647 w 13350"/>
              <a:gd name="T29" fmla="*/ 2147483647 h 8320"/>
              <a:gd name="T30" fmla="*/ 2147483647 w 13350"/>
              <a:gd name="T31" fmla="*/ 2147483647 h 8320"/>
              <a:gd name="T32" fmla="*/ 2147483647 w 13350"/>
              <a:gd name="T33" fmla="*/ 2147483647 h 8320"/>
              <a:gd name="T34" fmla="*/ 2147483647 w 13350"/>
              <a:gd name="T35" fmla="*/ 2147483647 h 8320"/>
              <a:gd name="T36" fmla="*/ 2147483647 w 13350"/>
              <a:gd name="T37" fmla="*/ 2147483647 h 8320"/>
              <a:gd name="T38" fmla="*/ 2147483647 w 13350"/>
              <a:gd name="T39" fmla="*/ 2147483647 h 8320"/>
              <a:gd name="T40" fmla="*/ 2147483647 w 13350"/>
              <a:gd name="T41" fmla="*/ 2147483647 h 8320"/>
              <a:gd name="T42" fmla="*/ 2147483647 w 13350"/>
              <a:gd name="T43" fmla="*/ 2147483647 h 8320"/>
              <a:gd name="T44" fmla="*/ 2147483647 w 13350"/>
              <a:gd name="T45" fmla="*/ 2147483647 h 8320"/>
              <a:gd name="T46" fmla="*/ 2147483647 w 13350"/>
              <a:gd name="T47" fmla="*/ 2147483647 h 8320"/>
              <a:gd name="T48" fmla="*/ 2147483647 w 13350"/>
              <a:gd name="T49" fmla="*/ 2147483647 h 8320"/>
              <a:gd name="T50" fmla="*/ 2147483647 w 13350"/>
              <a:gd name="T51" fmla="*/ 2147483647 h 8320"/>
              <a:gd name="T52" fmla="*/ 2147483647 w 13350"/>
              <a:gd name="T53" fmla="*/ 2147483647 h 8320"/>
              <a:gd name="T54" fmla="*/ 2147483647 w 13350"/>
              <a:gd name="T55" fmla="*/ 2147483647 h 8320"/>
              <a:gd name="T56" fmla="*/ 2147483647 w 13350"/>
              <a:gd name="T57" fmla="*/ 2147483647 h 8320"/>
              <a:gd name="T58" fmla="*/ 2147483647 w 13350"/>
              <a:gd name="T59" fmla="*/ 2147483647 h 8320"/>
              <a:gd name="T60" fmla="*/ 2147483647 w 13350"/>
              <a:gd name="T61" fmla="*/ 2147483647 h 8320"/>
              <a:gd name="T62" fmla="*/ 2147483647 w 13350"/>
              <a:gd name="T63" fmla="*/ 2147483647 h 8320"/>
              <a:gd name="T64" fmla="*/ 2147483647 w 13350"/>
              <a:gd name="T65" fmla="*/ 2147483647 h 8320"/>
              <a:gd name="T66" fmla="*/ 2147483647 w 13350"/>
              <a:gd name="T67" fmla="*/ 2147483647 h 8320"/>
              <a:gd name="T68" fmla="*/ 2147483647 w 13350"/>
              <a:gd name="T69" fmla="*/ 2147483647 h 8320"/>
              <a:gd name="T70" fmla="*/ 2147483647 w 13350"/>
              <a:gd name="T71" fmla="*/ 2147483647 h 8320"/>
              <a:gd name="T72" fmla="*/ 2147483647 w 13350"/>
              <a:gd name="T73" fmla="*/ 2147483647 h 8320"/>
              <a:gd name="T74" fmla="*/ 2147483647 w 13350"/>
              <a:gd name="T75" fmla="*/ 2147483647 h 8320"/>
              <a:gd name="T76" fmla="*/ 2147483647 w 13350"/>
              <a:gd name="T77" fmla="*/ 2147483647 h 8320"/>
              <a:gd name="T78" fmla="*/ 2147483647 w 13350"/>
              <a:gd name="T79" fmla="*/ 2147483647 h 8320"/>
              <a:gd name="T80" fmla="*/ 2147483647 w 13350"/>
              <a:gd name="T81" fmla="*/ 2147483647 h 8320"/>
              <a:gd name="T82" fmla="*/ 2147483647 w 13350"/>
              <a:gd name="T83" fmla="*/ 2147483647 h 8320"/>
              <a:gd name="T84" fmla="*/ 2147483647 w 13350"/>
              <a:gd name="T85" fmla="*/ 2147483647 h 8320"/>
              <a:gd name="T86" fmla="*/ 2147483647 w 13350"/>
              <a:gd name="T87" fmla="*/ 2147483647 h 8320"/>
              <a:gd name="T88" fmla="*/ 2147483647 w 13350"/>
              <a:gd name="T89" fmla="*/ 2147483647 h 8320"/>
              <a:gd name="T90" fmla="*/ 2147483647 w 13350"/>
              <a:gd name="T91" fmla="*/ 2147483647 h 8320"/>
              <a:gd name="T92" fmla="*/ 2147483647 w 13350"/>
              <a:gd name="T93" fmla="*/ 2147483647 h 8320"/>
              <a:gd name="T94" fmla="*/ 2147483647 w 13350"/>
              <a:gd name="T95" fmla="*/ 2147483647 h 8320"/>
              <a:gd name="T96" fmla="*/ 2147483647 w 13350"/>
              <a:gd name="T97" fmla="*/ 2147483647 h 8320"/>
              <a:gd name="T98" fmla="*/ 2147483647 w 13350"/>
              <a:gd name="T99" fmla="*/ 2147483647 h 8320"/>
              <a:gd name="T100" fmla="*/ 2147483647 w 13350"/>
              <a:gd name="T101" fmla="*/ 2147483647 h 8320"/>
              <a:gd name="T102" fmla="*/ 2147483647 w 13350"/>
              <a:gd name="T103" fmla="*/ 2147483647 h 8320"/>
              <a:gd name="T104" fmla="*/ 0 w 13350"/>
              <a:gd name="T105" fmla="*/ 2147483647 h 8320"/>
              <a:gd name="T106" fmla="*/ 2147483647 w 13350"/>
              <a:gd name="T107" fmla="*/ 2147483647 h 8320"/>
              <a:gd name="T108" fmla="*/ 2147483647 w 13350"/>
              <a:gd name="T109" fmla="*/ 2147483647 h 8320"/>
              <a:gd name="T110" fmla="*/ 2147483647 w 13350"/>
              <a:gd name="T111" fmla="*/ 2147483647 h 8320"/>
              <a:gd name="T112" fmla="*/ 2147483647 w 13350"/>
              <a:gd name="T113" fmla="*/ 2147483647 h 8320"/>
              <a:gd name="T114" fmla="*/ 2147483647 w 13350"/>
              <a:gd name="T115" fmla="*/ 2147483647 h 8320"/>
              <a:gd name="T116" fmla="*/ 2147483647 w 13350"/>
              <a:gd name="T117" fmla="*/ 2147483647 h 8320"/>
              <a:gd name="T118" fmla="*/ 2147483647 w 13350"/>
              <a:gd name="T119" fmla="*/ 2147483647 h 8320"/>
              <a:gd name="T120" fmla="*/ 2147483647 w 13350"/>
              <a:gd name="T121" fmla="*/ 2147483647 h 8320"/>
              <a:gd name="T122" fmla="*/ 2147483647 w 13350"/>
              <a:gd name="T123" fmla="*/ 2147483647 h 83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350"/>
              <a:gd name="T187" fmla="*/ 0 h 8320"/>
              <a:gd name="T188" fmla="*/ 13350 w 13350"/>
              <a:gd name="T189" fmla="*/ 8320 h 832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350" h="8320">
                <a:moveTo>
                  <a:pt x="1550" y="2478"/>
                </a:moveTo>
                <a:lnTo>
                  <a:pt x="1558" y="2452"/>
                </a:lnTo>
                <a:lnTo>
                  <a:pt x="1566" y="2426"/>
                </a:lnTo>
                <a:lnTo>
                  <a:pt x="1575" y="2400"/>
                </a:lnTo>
                <a:lnTo>
                  <a:pt x="1586" y="2374"/>
                </a:lnTo>
                <a:lnTo>
                  <a:pt x="1597" y="2349"/>
                </a:lnTo>
                <a:lnTo>
                  <a:pt x="1610" y="2324"/>
                </a:lnTo>
                <a:lnTo>
                  <a:pt x="1622" y="2298"/>
                </a:lnTo>
                <a:lnTo>
                  <a:pt x="1637" y="2273"/>
                </a:lnTo>
                <a:lnTo>
                  <a:pt x="1651" y="2248"/>
                </a:lnTo>
                <a:lnTo>
                  <a:pt x="1667" y="2223"/>
                </a:lnTo>
                <a:lnTo>
                  <a:pt x="1684" y="2198"/>
                </a:lnTo>
                <a:lnTo>
                  <a:pt x="1702" y="2172"/>
                </a:lnTo>
                <a:lnTo>
                  <a:pt x="1720" y="2146"/>
                </a:lnTo>
                <a:lnTo>
                  <a:pt x="1740" y="2121"/>
                </a:lnTo>
                <a:lnTo>
                  <a:pt x="1761" y="2096"/>
                </a:lnTo>
                <a:lnTo>
                  <a:pt x="1783" y="2070"/>
                </a:lnTo>
                <a:lnTo>
                  <a:pt x="1800" y="2052"/>
                </a:lnTo>
                <a:lnTo>
                  <a:pt x="1815" y="2033"/>
                </a:lnTo>
                <a:lnTo>
                  <a:pt x="1830" y="2013"/>
                </a:lnTo>
                <a:lnTo>
                  <a:pt x="1842" y="1991"/>
                </a:lnTo>
                <a:lnTo>
                  <a:pt x="1854" y="1969"/>
                </a:lnTo>
                <a:lnTo>
                  <a:pt x="1863" y="1946"/>
                </a:lnTo>
                <a:lnTo>
                  <a:pt x="1873" y="1922"/>
                </a:lnTo>
                <a:lnTo>
                  <a:pt x="1881" y="1899"/>
                </a:lnTo>
                <a:lnTo>
                  <a:pt x="1887" y="1875"/>
                </a:lnTo>
                <a:lnTo>
                  <a:pt x="1894" y="1852"/>
                </a:lnTo>
                <a:lnTo>
                  <a:pt x="1899" y="1829"/>
                </a:lnTo>
                <a:lnTo>
                  <a:pt x="1903" y="1807"/>
                </a:lnTo>
                <a:lnTo>
                  <a:pt x="1909" y="1765"/>
                </a:lnTo>
                <a:lnTo>
                  <a:pt x="1912" y="1728"/>
                </a:lnTo>
                <a:lnTo>
                  <a:pt x="1916" y="1708"/>
                </a:lnTo>
                <a:lnTo>
                  <a:pt x="1921" y="1688"/>
                </a:lnTo>
                <a:lnTo>
                  <a:pt x="1927" y="1668"/>
                </a:lnTo>
                <a:lnTo>
                  <a:pt x="1933" y="1648"/>
                </a:lnTo>
                <a:lnTo>
                  <a:pt x="1942" y="1628"/>
                </a:lnTo>
                <a:lnTo>
                  <a:pt x="1950" y="1608"/>
                </a:lnTo>
                <a:lnTo>
                  <a:pt x="1959" y="1589"/>
                </a:lnTo>
                <a:lnTo>
                  <a:pt x="1969" y="1569"/>
                </a:lnTo>
                <a:lnTo>
                  <a:pt x="1980" y="1549"/>
                </a:lnTo>
                <a:lnTo>
                  <a:pt x="1992" y="1529"/>
                </a:lnTo>
                <a:lnTo>
                  <a:pt x="2003" y="1510"/>
                </a:lnTo>
                <a:lnTo>
                  <a:pt x="2017" y="1490"/>
                </a:lnTo>
                <a:lnTo>
                  <a:pt x="2044" y="1451"/>
                </a:lnTo>
                <a:lnTo>
                  <a:pt x="2073" y="1411"/>
                </a:lnTo>
                <a:lnTo>
                  <a:pt x="2087" y="1372"/>
                </a:lnTo>
                <a:lnTo>
                  <a:pt x="2098" y="1331"/>
                </a:lnTo>
                <a:lnTo>
                  <a:pt x="2109" y="1289"/>
                </a:lnTo>
                <a:lnTo>
                  <a:pt x="2123" y="1248"/>
                </a:lnTo>
                <a:lnTo>
                  <a:pt x="2130" y="1227"/>
                </a:lnTo>
                <a:lnTo>
                  <a:pt x="2140" y="1207"/>
                </a:lnTo>
                <a:lnTo>
                  <a:pt x="2150" y="1187"/>
                </a:lnTo>
                <a:lnTo>
                  <a:pt x="2162" y="1168"/>
                </a:lnTo>
                <a:lnTo>
                  <a:pt x="2174" y="1150"/>
                </a:lnTo>
                <a:lnTo>
                  <a:pt x="2190" y="1133"/>
                </a:lnTo>
                <a:lnTo>
                  <a:pt x="2197" y="1124"/>
                </a:lnTo>
                <a:lnTo>
                  <a:pt x="2207" y="1116"/>
                </a:lnTo>
                <a:lnTo>
                  <a:pt x="2216" y="1109"/>
                </a:lnTo>
                <a:lnTo>
                  <a:pt x="2225" y="1101"/>
                </a:lnTo>
                <a:lnTo>
                  <a:pt x="2235" y="1088"/>
                </a:lnTo>
                <a:lnTo>
                  <a:pt x="2242" y="1075"/>
                </a:lnTo>
                <a:lnTo>
                  <a:pt x="2250" y="1062"/>
                </a:lnTo>
                <a:lnTo>
                  <a:pt x="2257" y="1048"/>
                </a:lnTo>
                <a:lnTo>
                  <a:pt x="2263" y="1033"/>
                </a:lnTo>
                <a:lnTo>
                  <a:pt x="2268" y="1019"/>
                </a:lnTo>
                <a:lnTo>
                  <a:pt x="2273" y="1003"/>
                </a:lnTo>
                <a:lnTo>
                  <a:pt x="2277" y="989"/>
                </a:lnTo>
                <a:lnTo>
                  <a:pt x="2281" y="972"/>
                </a:lnTo>
                <a:lnTo>
                  <a:pt x="2284" y="956"/>
                </a:lnTo>
                <a:lnTo>
                  <a:pt x="2287" y="940"/>
                </a:lnTo>
                <a:lnTo>
                  <a:pt x="2289" y="923"/>
                </a:lnTo>
                <a:lnTo>
                  <a:pt x="2290" y="906"/>
                </a:lnTo>
                <a:lnTo>
                  <a:pt x="2290" y="888"/>
                </a:lnTo>
                <a:lnTo>
                  <a:pt x="2291" y="871"/>
                </a:lnTo>
                <a:lnTo>
                  <a:pt x="2290" y="852"/>
                </a:lnTo>
                <a:lnTo>
                  <a:pt x="2290" y="832"/>
                </a:lnTo>
                <a:lnTo>
                  <a:pt x="2291" y="812"/>
                </a:lnTo>
                <a:lnTo>
                  <a:pt x="2292" y="792"/>
                </a:lnTo>
                <a:lnTo>
                  <a:pt x="2294" y="772"/>
                </a:lnTo>
                <a:lnTo>
                  <a:pt x="2297" y="754"/>
                </a:lnTo>
                <a:lnTo>
                  <a:pt x="2301" y="734"/>
                </a:lnTo>
                <a:lnTo>
                  <a:pt x="2307" y="715"/>
                </a:lnTo>
                <a:lnTo>
                  <a:pt x="2312" y="697"/>
                </a:lnTo>
                <a:lnTo>
                  <a:pt x="2319" y="679"/>
                </a:lnTo>
                <a:lnTo>
                  <a:pt x="2327" y="661"/>
                </a:lnTo>
                <a:lnTo>
                  <a:pt x="2335" y="643"/>
                </a:lnTo>
                <a:lnTo>
                  <a:pt x="2343" y="625"/>
                </a:lnTo>
                <a:lnTo>
                  <a:pt x="2353" y="608"/>
                </a:lnTo>
                <a:lnTo>
                  <a:pt x="2363" y="591"/>
                </a:lnTo>
                <a:lnTo>
                  <a:pt x="2375" y="574"/>
                </a:lnTo>
                <a:lnTo>
                  <a:pt x="2387" y="557"/>
                </a:lnTo>
                <a:lnTo>
                  <a:pt x="2392" y="546"/>
                </a:lnTo>
                <a:lnTo>
                  <a:pt x="2397" y="534"/>
                </a:lnTo>
                <a:lnTo>
                  <a:pt x="2403" y="521"/>
                </a:lnTo>
                <a:lnTo>
                  <a:pt x="2407" y="506"/>
                </a:lnTo>
                <a:lnTo>
                  <a:pt x="2410" y="492"/>
                </a:lnTo>
                <a:lnTo>
                  <a:pt x="2414" y="476"/>
                </a:lnTo>
                <a:lnTo>
                  <a:pt x="2416" y="460"/>
                </a:lnTo>
                <a:lnTo>
                  <a:pt x="2419" y="444"/>
                </a:lnTo>
                <a:lnTo>
                  <a:pt x="2423" y="409"/>
                </a:lnTo>
                <a:lnTo>
                  <a:pt x="2424" y="374"/>
                </a:lnTo>
                <a:lnTo>
                  <a:pt x="2423" y="337"/>
                </a:lnTo>
                <a:lnTo>
                  <a:pt x="2419" y="301"/>
                </a:lnTo>
                <a:lnTo>
                  <a:pt x="2417" y="287"/>
                </a:lnTo>
                <a:lnTo>
                  <a:pt x="2416" y="274"/>
                </a:lnTo>
                <a:lnTo>
                  <a:pt x="2415" y="264"/>
                </a:lnTo>
                <a:lnTo>
                  <a:pt x="2416" y="255"/>
                </a:lnTo>
                <a:lnTo>
                  <a:pt x="2417" y="246"/>
                </a:lnTo>
                <a:lnTo>
                  <a:pt x="2419" y="240"/>
                </a:lnTo>
                <a:lnTo>
                  <a:pt x="2421" y="235"/>
                </a:lnTo>
                <a:lnTo>
                  <a:pt x="2426" y="231"/>
                </a:lnTo>
                <a:lnTo>
                  <a:pt x="2425" y="231"/>
                </a:lnTo>
                <a:lnTo>
                  <a:pt x="2423" y="220"/>
                </a:lnTo>
                <a:lnTo>
                  <a:pt x="2420" y="209"/>
                </a:lnTo>
                <a:lnTo>
                  <a:pt x="2419" y="198"/>
                </a:lnTo>
                <a:lnTo>
                  <a:pt x="2419" y="188"/>
                </a:lnTo>
                <a:lnTo>
                  <a:pt x="2420" y="176"/>
                </a:lnTo>
                <a:lnTo>
                  <a:pt x="2421" y="166"/>
                </a:lnTo>
                <a:lnTo>
                  <a:pt x="2424" y="155"/>
                </a:lnTo>
                <a:lnTo>
                  <a:pt x="2426" y="145"/>
                </a:lnTo>
                <a:lnTo>
                  <a:pt x="2429" y="136"/>
                </a:lnTo>
                <a:lnTo>
                  <a:pt x="2433" y="125"/>
                </a:lnTo>
                <a:lnTo>
                  <a:pt x="2438" y="115"/>
                </a:lnTo>
                <a:lnTo>
                  <a:pt x="2443" y="104"/>
                </a:lnTo>
                <a:lnTo>
                  <a:pt x="2455" y="84"/>
                </a:lnTo>
                <a:lnTo>
                  <a:pt x="2469" y="65"/>
                </a:lnTo>
                <a:lnTo>
                  <a:pt x="2483" y="50"/>
                </a:lnTo>
                <a:lnTo>
                  <a:pt x="2496" y="38"/>
                </a:lnTo>
                <a:lnTo>
                  <a:pt x="2508" y="26"/>
                </a:lnTo>
                <a:lnTo>
                  <a:pt x="2521" y="18"/>
                </a:lnTo>
                <a:lnTo>
                  <a:pt x="2532" y="10"/>
                </a:lnTo>
                <a:lnTo>
                  <a:pt x="2544" y="5"/>
                </a:lnTo>
                <a:lnTo>
                  <a:pt x="2554" y="2"/>
                </a:lnTo>
                <a:lnTo>
                  <a:pt x="2563" y="0"/>
                </a:lnTo>
                <a:lnTo>
                  <a:pt x="2568" y="0"/>
                </a:lnTo>
                <a:lnTo>
                  <a:pt x="2572" y="1"/>
                </a:lnTo>
                <a:lnTo>
                  <a:pt x="2576" y="2"/>
                </a:lnTo>
                <a:lnTo>
                  <a:pt x="2580" y="4"/>
                </a:lnTo>
                <a:lnTo>
                  <a:pt x="2583" y="6"/>
                </a:lnTo>
                <a:lnTo>
                  <a:pt x="2587" y="9"/>
                </a:lnTo>
                <a:lnTo>
                  <a:pt x="2590" y="12"/>
                </a:lnTo>
                <a:lnTo>
                  <a:pt x="2594" y="17"/>
                </a:lnTo>
                <a:lnTo>
                  <a:pt x="2599" y="26"/>
                </a:lnTo>
                <a:lnTo>
                  <a:pt x="2602" y="38"/>
                </a:lnTo>
                <a:lnTo>
                  <a:pt x="2605" y="52"/>
                </a:lnTo>
                <a:lnTo>
                  <a:pt x="2607" y="69"/>
                </a:lnTo>
                <a:lnTo>
                  <a:pt x="2606" y="78"/>
                </a:lnTo>
                <a:lnTo>
                  <a:pt x="2605" y="88"/>
                </a:lnTo>
                <a:lnTo>
                  <a:pt x="2606" y="95"/>
                </a:lnTo>
                <a:lnTo>
                  <a:pt x="2607" y="102"/>
                </a:lnTo>
                <a:lnTo>
                  <a:pt x="2608" y="109"/>
                </a:lnTo>
                <a:lnTo>
                  <a:pt x="2610" y="113"/>
                </a:lnTo>
                <a:lnTo>
                  <a:pt x="2612" y="117"/>
                </a:lnTo>
                <a:lnTo>
                  <a:pt x="2616" y="119"/>
                </a:lnTo>
                <a:lnTo>
                  <a:pt x="2620" y="121"/>
                </a:lnTo>
                <a:lnTo>
                  <a:pt x="2624" y="121"/>
                </a:lnTo>
                <a:lnTo>
                  <a:pt x="2629" y="121"/>
                </a:lnTo>
                <a:lnTo>
                  <a:pt x="2634" y="120"/>
                </a:lnTo>
                <a:lnTo>
                  <a:pt x="2641" y="117"/>
                </a:lnTo>
                <a:lnTo>
                  <a:pt x="2647" y="114"/>
                </a:lnTo>
                <a:lnTo>
                  <a:pt x="2654" y="109"/>
                </a:lnTo>
                <a:lnTo>
                  <a:pt x="2661" y="103"/>
                </a:lnTo>
                <a:lnTo>
                  <a:pt x="2669" y="96"/>
                </a:lnTo>
                <a:lnTo>
                  <a:pt x="2677" y="91"/>
                </a:lnTo>
                <a:lnTo>
                  <a:pt x="2681" y="90"/>
                </a:lnTo>
                <a:lnTo>
                  <a:pt x="2685" y="89"/>
                </a:lnTo>
                <a:lnTo>
                  <a:pt x="2689" y="88"/>
                </a:lnTo>
                <a:lnTo>
                  <a:pt x="2693" y="88"/>
                </a:lnTo>
                <a:lnTo>
                  <a:pt x="2702" y="90"/>
                </a:lnTo>
                <a:lnTo>
                  <a:pt x="2710" y="94"/>
                </a:lnTo>
                <a:lnTo>
                  <a:pt x="2720" y="100"/>
                </a:lnTo>
                <a:lnTo>
                  <a:pt x="2729" y="109"/>
                </a:lnTo>
                <a:lnTo>
                  <a:pt x="2734" y="116"/>
                </a:lnTo>
                <a:lnTo>
                  <a:pt x="2740" y="122"/>
                </a:lnTo>
                <a:lnTo>
                  <a:pt x="2744" y="127"/>
                </a:lnTo>
                <a:lnTo>
                  <a:pt x="2749" y="131"/>
                </a:lnTo>
                <a:lnTo>
                  <a:pt x="2754" y="135"/>
                </a:lnTo>
                <a:lnTo>
                  <a:pt x="2758" y="137"/>
                </a:lnTo>
                <a:lnTo>
                  <a:pt x="2764" y="138"/>
                </a:lnTo>
                <a:lnTo>
                  <a:pt x="2768" y="139"/>
                </a:lnTo>
                <a:lnTo>
                  <a:pt x="2773" y="138"/>
                </a:lnTo>
                <a:lnTo>
                  <a:pt x="2777" y="137"/>
                </a:lnTo>
                <a:lnTo>
                  <a:pt x="2782" y="134"/>
                </a:lnTo>
                <a:lnTo>
                  <a:pt x="2787" y="130"/>
                </a:lnTo>
                <a:lnTo>
                  <a:pt x="2791" y="126"/>
                </a:lnTo>
                <a:lnTo>
                  <a:pt x="2796" y="122"/>
                </a:lnTo>
                <a:lnTo>
                  <a:pt x="2800" y="116"/>
                </a:lnTo>
                <a:lnTo>
                  <a:pt x="2805" y="110"/>
                </a:lnTo>
                <a:lnTo>
                  <a:pt x="2814" y="98"/>
                </a:lnTo>
                <a:lnTo>
                  <a:pt x="2822" y="88"/>
                </a:lnTo>
                <a:lnTo>
                  <a:pt x="2832" y="78"/>
                </a:lnTo>
                <a:lnTo>
                  <a:pt x="2841" y="70"/>
                </a:lnTo>
                <a:lnTo>
                  <a:pt x="2851" y="63"/>
                </a:lnTo>
                <a:lnTo>
                  <a:pt x="2863" y="56"/>
                </a:lnTo>
                <a:lnTo>
                  <a:pt x="2873" y="51"/>
                </a:lnTo>
                <a:lnTo>
                  <a:pt x="2886" y="47"/>
                </a:lnTo>
                <a:lnTo>
                  <a:pt x="2896" y="45"/>
                </a:lnTo>
                <a:lnTo>
                  <a:pt x="2905" y="43"/>
                </a:lnTo>
                <a:lnTo>
                  <a:pt x="2913" y="42"/>
                </a:lnTo>
                <a:lnTo>
                  <a:pt x="2920" y="42"/>
                </a:lnTo>
                <a:lnTo>
                  <a:pt x="2927" y="43"/>
                </a:lnTo>
                <a:lnTo>
                  <a:pt x="2933" y="45"/>
                </a:lnTo>
                <a:lnTo>
                  <a:pt x="2938" y="47"/>
                </a:lnTo>
                <a:lnTo>
                  <a:pt x="2941" y="50"/>
                </a:lnTo>
                <a:lnTo>
                  <a:pt x="2944" y="54"/>
                </a:lnTo>
                <a:lnTo>
                  <a:pt x="2946" y="59"/>
                </a:lnTo>
                <a:lnTo>
                  <a:pt x="2948" y="65"/>
                </a:lnTo>
                <a:lnTo>
                  <a:pt x="2948" y="71"/>
                </a:lnTo>
                <a:lnTo>
                  <a:pt x="2948" y="78"/>
                </a:lnTo>
                <a:lnTo>
                  <a:pt x="2947" y="87"/>
                </a:lnTo>
                <a:lnTo>
                  <a:pt x="2945" y="96"/>
                </a:lnTo>
                <a:lnTo>
                  <a:pt x="2942" y="105"/>
                </a:lnTo>
                <a:lnTo>
                  <a:pt x="2935" y="117"/>
                </a:lnTo>
                <a:lnTo>
                  <a:pt x="2929" y="126"/>
                </a:lnTo>
                <a:lnTo>
                  <a:pt x="2923" y="136"/>
                </a:lnTo>
                <a:lnTo>
                  <a:pt x="2920" y="145"/>
                </a:lnTo>
                <a:lnTo>
                  <a:pt x="2917" y="153"/>
                </a:lnTo>
                <a:lnTo>
                  <a:pt x="2915" y="161"/>
                </a:lnTo>
                <a:lnTo>
                  <a:pt x="2914" y="168"/>
                </a:lnTo>
                <a:lnTo>
                  <a:pt x="2914" y="174"/>
                </a:lnTo>
                <a:lnTo>
                  <a:pt x="2916" y="179"/>
                </a:lnTo>
                <a:lnTo>
                  <a:pt x="2918" y="185"/>
                </a:lnTo>
                <a:lnTo>
                  <a:pt x="2922" y="189"/>
                </a:lnTo>
                <a:lnTo>
                  <a:pt x="2927" y="192"/>
                </a:lnTo>
                <a:lnTo>
                  <a:pt x="2934" y="195"/>
                </a:lnTo>
                <a:lnTo>
                  <a:pt x="2941" y="197"/>
                </a:lnTo>
                <a:lnTo>
                  <a:pt x="2949" y="199"/>
                </a:lnTo>
                <a:lnTo>
                  <a:pt x="2960" y="200"/>
                </a:lnTo>
                <a:lnTo>
                  <a:pt x="2967" y="200"/>
                </a:lnTo>
                <a:lnTo>
                  <a:pt x="2973" y="201"/>
                </a:lnTo>
                <a:lnTo>
                  <a:pt x="2980" y="202"/>
                </a:lnTo>
                <a:lnTo>
                  <a:pt x="2987" y="205"/>
                </a:lnTo>
                <a:lnTo>
                  <a:pt x="2999" y="210"/>
                </a:lnTo>
                <a:lnTo>
                  <a:pt x="3012" y="215"/>
                </a:lnTo>
                <a:lnTo>
                  <a:pt x="3025" y="220"/>
                </a:lnTo>
                <a:lnTo>
                  <a:pt x="3038" y="224"/>
                </a:lnTo>
                <a:lnTo>
                  <a:pt x="3044" y="225"/>
                </a:lnTo>
                <a:lnTo>
                  <a:pt x="3052" y="226"/>
                </a:lnTo>
                <a:lnTo>
                  <a:pt x="3060" y="226"/>
                </a:lnTo>
                <a:lnTo>
                  <a:pt x="3067" y="225"/>
                </a:lnTo>
                <a:lnTo>
                  <a:pt x="3077" y="224"/>
                </a:lnTo>
                <a:lnTo>
                  <a:pt x="3086" y="224"/>
                </a:lnTo>
                <a:lnTo>
                  <a:pt x="3093" y="225"/>
                </a:lnTo>
                <a:lnTo>
                  <a:pt x="3101" y="226"/>
                </a:lnTo>
                <a:lnTo>
                  <a:pt x="3108" y="230"/>
                </a:lnTo>
                <a:lnTo>
                  <a:pt x="3113" y="233"/>
                </a:lnTo>
                <a:lnTo>
                  <a:pt x="3118" y="237"/>
                </a:lnTo>
                <a:lnTo>
                  <a:pt x="3123" y="241"/>
                </a:lnTo>
                <a:lnTo>
                  <a:pt x="3126" y="247"/>
                </a:lnTo>
                <a:lnTo>
                  <a:pt x="3128" y="255"/>
                </a:lnTo>
                <a:lnTo>
                  <a:pt x="3129" y="262"/>
                </a:lnTo>
                <a:lnTo>
                  <a:pt x="3129" y="271"/>
                </a:lnTo>
                <a:lnTo>
                  <a:pt x="3128" y="282"/>
                </a:lnTo>
                <a:lnTo>
                  <a:pt x="3125" y="293"/>
                </a:lnTo>
                <a:lnTo>
                  <a:pt x="3122" y="307"/>
                </a:lnTo>
                <a:lnTo>
                  <a:pt x="3117" y="320"/>
                </a:lnTo>
                <a:lnTo>
                  <a:pt x="3110" y="340"/>
                </a:lnTo>
                <a:lnTo>
                  <a:pt x="3107" y="357"/>
                </a:lnTo>
                <a:lnTo>
                  <a:pt x="3106" y="365"/>
                </a:lnTo>
                <a:lnTo>
                  <a:pt x="3106" y="373"/>
                </a:lnTo>
                <a:lnTo>
                  <a:pt x="3106" y="379"/>
                </a:lnTo>
                <a:lnTo>
                  <a:pt x="3108" y="385"/>
                </a:lnTo>
                <a:lnTo>
                  <a:pt x="3110" y="390"/>
                </a:lnTo>
                <a:lnTo>
                  <a:pt x="3113" y="395"/>
                </a:lnTo>
                <a:lnTo>
                  <a:pt x="3117" y="398"/>
                </a:lnTo>
                <a:lnTo>
                  <a:pt x="3124" y="401"/>
                </a:lnTo>
                <a:lnTo>
                  <a:pt x="3130" y="403"/>
                </a:lnTo>
                <a:lnTo>
                  <a:pt x="3137" y="404"/>
                </a:lnTo>
                <a:lnTo>
                  <a:pt x="3146" y="405"/>
                </a:lnTo>
                <a:lnTo>
                  <a:pt x="3156" y="404"/>
                </a:lnTo>
                <a:lnTo>
                  <a:pt x="3170" y="400"/>
                </a:lnTo>
                <a:lnTo>
                  <a:pt x="3182" y="398"/>
                </a:lnTo>
                <a:lnTo>
                  <a:pt x="3187" y="398"/>
                </a:lnTo>
                <a:lnTo>
                  <a:pt x="3193" y="398"/>
                </a:lnTo>
                <a:lnTo>
                  <a:pt x="3198" y="399"/>
                </a:lnTo>
                <a:lnTo>
                  <a:pt x="3202" y="400"/>
                </a:lnTo>
                <a:lnTo>
                  <a:pt x="3206" y="402"/>
                </a:lnTo>
                <a:lnTo>
                  <a:pt x="3210" y="404"/>
                </a:lnTo>
                <a:lnTo>
                  <a:pt x="3213" y="407"/>
                </a:lnTo>
                <a:lnTo>
                  <a:pt x="3217" y="410"/>
                </a:lnTo>
                <a:lnTo>
                  <a:pt x="3220" y="414"/>
                </a:lnTo>
                <a:lnTo>
                  <a:pt x="3222" y="420"/>
                </a:lnTo>
                <a:lnTo>
                  <a:pt x="3224" y="424"/>
                </a:lnTo>
                <a:lnTo>
                  <a:pt x="3225" y="430"/>
                </a:lnTo>
                <a:lnTo>
                  <a:pt x="3228" y="448"/>
                </a:lnTo>
                <a:lnTo>
                  <a:pt x="3230" y="463"/>
                </a:lnTo>
                <a:lnTo>
                  <a:pt x="3234" y="477"/>
                </a:lnTo>
                <a:lnTo>
                  <a:pt x="3237" y="487"/>
                </a:lnTo>
                <a:lnTo>
                  <a:pt x="3243" y="497"/>
                </a:lnTo>
                <a:lnTo>
                  <a:pt x="3247" y="504"/>
                </a:lnTo>
                <a:lnTo>
                  <a:pt x="3252" y="509"/>
                </a:lnTo>
                <a:lnTo>
                  <a:pt x="3257" y="513"/>
                </a:lnTo>
                <a:lnTo>
                  <a:pt x="3260" y="514"/>
                </a:lnTo>
                <a:lnTo>
                  <a:pt x="3263" y="514"/>
                </a:lnTo>
                <a:lnTo>
                  <a:pt x="3267" y="514"/>
                </a:lnTo>
                <a:lnTo>
                  <a:pt x="3270" y="513"/>
                </a:lnTo>
                <a:lnTo>
                  <a:pt x="3276" y="509"/>
                </a:lnTo>
                <a:lnTo>
                  <a:pt x="3283" y="504"/>
                </a:lnTo>
                <a:lnTo>
                  <a:pt x="3291" y="497"/>
                </a:lnTo>
                <a:lnTo>
                  <a:pt x="3299" y="486"/>
                </a:lnTo>
                <a:lnTo>
                  <a:pt x="3307" y="475"/>
                </a:lnTo>
                <a:lnTo>
                  <a:pt x="3317" y="461"/>
                </a:lnTo>
                <a:lnTo>
                  <a:pt x="3322" y="452"/>
                </a:lnTo>
                <a:lnTo>
                  <a:pt x="3328" y="445"/>
                </a:lnTo>
                <a:lnTo>
                  <a:pt x="3336" y="437"/>
                </a:lnTo>
                <a:lnTo>
                  <a:pt x="3347" y="431"/>
                </a:lnTo>
                <a:lnTo>
                  <a:pt x="3357" y="426"/>
                </a:lnTo>
                <a:lnTo>
                  <a:pt x="3370" y="421"/>
                </a:lnTo>
                <a:lnTo>
                  <a:pt x="3383" y="418"/>
                </a:lnTo>
                <a:lnTo>
                  <a:pt x="3399" y="414"/>
                </a:lnTo>
                <a:lnTo>
                  <a:pt x="3417" y="411"/>
                </a:lnTo>
                <a:lnTo>
                  <a:pt x="3434" y="408"/>
                </a:lnTo>
                <a:lnTo>
                  <a:pt x="3451" y="407"/>
                </a:lnTo>
                <a:lnTo>
                  <a:pt x="3468" y="407"/>
                </a:lnTo>
                <a:lnTo>
                  <a:pt x="3485" y="408"/>
                </a:lnTo>
                <a:lnTo>
                  <a:pt x="3501" y="410"/>
                </a:lnTo>
                <a:lnTo>
                  <a:pt x="3517" y="413"/>
                </a:lnTo>
                <a:lnTo>
                  <a:pt x="3534" y="418"/>
                </a:lnTo>
                <a:lnTo>
                  <a:pt x="3542" y="422"/>
                </a:lnTo>
                <a:lnTo>
                  <a:pt x="3548" y="427"/>
                </a:lnTo>
                <a:lnTo>
                  <a:pt x="3555" y="434"/>
                </a:lnTo>
                <a:lnTo>
                  <a:pt x="3559" y="442"/>
                </a:lnTo>
                <a:lnTo>
                  <a:pt x="3562" y="450"/>
                </a:lnTo>
                <a:lnTo>
                  <a:pt x="3564" y="458"/>
                </a:lnTo>
                <a:lnTo>
                  <a:pt x="3565" y="469"/>
                </a:lnTo>
                <a:lnTo>
                  <a:pt x="3565" y="480"/>
                </a:lnTo>
                <a:lnTo>
                  <a:pt x="3565" y="483"/>
                </a:lnTo>
                <a:lnTo>
                  <a:pt x="3565" y="487"/>
                </a:lnTo>
                <a:lnTo>
                  <a:pt x="3567" y="490"/>
                </a:lnTo>
                <a:lnTo>
                  <a:pt x="3568" y="493"/>
                </a:lnTo>
                <a:lnTo>
                  <a:pt x="3571" y="495"/>
                </a:lnTo>
                <a:lnTo>
                  <a:pt x="3574" y="497"/>
                </a:lnTo>
                <a:lnTo>
                  <a:pt x="3579" y="498"/>
                </a:lnTo>
                <a:lnTo>
                  <a:pt x="3583" y="499"/>
                </a:lnTo>
                <a:lnTo>
                  <a:pt x="3593" y="501"/>
                </a:lnTo>
                <a:lnTo>
                  <a:pt x="3607" y="501"/>
                </a:lnTo>
                <a:lnTo>
                  <a:pt x="3621" y="500"/>
                </a:lnTo>
                <a:lnTo>
                  <a:pt x="3638" y="498"/>
                </a:lnTo>
                <a:lnTo>
                  <a:pt x="3646" y="497"/>
                </a:lnTo>
                <a:lnTo>
                  <a:pt x="3655" y="498"/>
                </a:lnTo>
                <a:lnTo>
                  <a:pt x="3663" y="501"/>
                </a:lnTo>
                <a:lnTo>
                  <a:pt x="3670" y="504"/>
                </a:lnTo>
                <a:lnTo>
                  <a:pt x="3679" y="508"/>
                </a:lnTo>
                <a:lnTo>
                  <a:pt x="3686" y="514"/>
                </a:lnTo>
                <a:lnTo>
                  <a:pt x="3694" y="519"/>
                </a:lnTo>
                <a:lnTo>
                  <a:pt x="3702" y="525"/>
                </a:lnTo>
                <a:lnTo>
                  <a:pt x="3711" y="537"/>
                </a:lnTo>
                <a:lnTo>
                  <a:pt x="3719" y="549"/>
                </a:lnTo>
                <a:lnTo>
                  <a:pt x="3728" y="562"/>
                </a:lnTo>
                <a:lnTo>
                  <a:pt x="3735" y="574"/>
                </a:lnTo>
                <a:lnTo>
                  <a:pt x="3742" y="588"/>
                </a:lnTo>
                <a:lnTo>
                  <a:pt x="3749" y="601"/>
                </a:lnTo>
                <a:lnTo>
                  <a:pt x="3755" y="615"/>
                </a:lnTo>
                <a:lnTo>
                  <a:pt x="3760" y="628"/>
                </a:lnTo>
                <a:lnTo>
                  <a:pt x="3764" y="634"/>
                </a:lnTo>
                <a:lnTo>
                  <a:pt x="3768" y="639"/>
                </a:lnTo>
                <a:lnTo>
                  <a:pt x="3773" y="643"/>
                </a:lnTo>
                <a:lnTo>
                  <a:pt x="3778" y="647"/>
                </a:lnTo>
                <a:lnTo>
                  <a:pt x="3783" y="651"/>
                </a:lnTo>
                <a:lnTo>
                  <a:pt x="3788" y="655"/>
                </a:lnTo>
                <a:lnTo>
                  <a:pt x="3795" y="657"/>
                </a:lnTo>
                <a:lnTo>
                  <a:pt x="3801" y="659"/>
                </a:lnTo>
                <a:lnTo>
                  <a:pt x="3807" y="661"/>
                </a:lnTo>
                <a:lnTo>
                  <a:pt x="3813" y="662"/>
                </a:lnTo>
                <a:lnTo>
                  <a:pt x="3821" y="663"/>
                </a:lnTo>
                <a:lnTo>
                  <a:pt x="3828" y="663"/>
                </a:lnTo>
                <a:lnTo>
                  <a:pt x="3845" y="663"/>
                </a:lnTo>
                <a:lnTo>
                  <a:pt x="3861" y="660"/>
                </a:lnTo>
                <a:lnTo>
                  <a:pt x="3879" y="658"/>
                </a:lnTo>
                <a:lnTo>
                  <a:pt x="3894" y="658"/>
                </a:lnTo>
                <a:lnTo>
                  <a:pt x="3900" y="659"/>
                </a:lnTo>
                <a:lnTo>
                  <a:pt x="3906" y="660"/>
                </a:lnTo>
                <a:lnTo>
                  <a:pt x="3912" y="662"/>
                </a:lnTo>
                <a:lnTo>
                  <a:pt x="3918" y="664"/>
                </a:lnTo>
                <a:lnTo>
                  <a:pt x="3922" y="667"/>
                </a:lnTo>
                <a:lnTo>
                  <a:pt x="3926" y="670"/>
                </a:lnTo>
                <a:lnTo>
                  <a:pt x="3929" y="674"/>
                </a:lnTo>
                <a:lnTo>
                  <a:pt x="3931" y="680"/>
                </a:lnTo>
                <a:lnTo>
                  <a:pt x="3933" y="685"/>
                </a:lnTo>
                <a:lnTo>
                  <a:pt x="3935" y="691"/>
                </a:lnTo>
                <a:lnTo>
                  <a:pt x="3936" y="697"/>
                </a:lnTo>
                <a:lnTo>
                  <a:pt x="3936" y="705"/>
                </a:lnTo>
                <a:lnTo>
                  <a:pt x="3940" y="717"/>
                </a:lnTo>
                <a:lnTo>
                  <a:pt x="3943" y="731"/>
                </a:lnTo>
                <a:lnTo>
                  <a:pt x="3948" y="743"/>
                </a:lnTo>
                <a:lnTo>
                  <a:pt x="3954" y="756"/>
                </a:lnTo>
                <a:lnTo>
                  <a:pt x="3961" y="767"/>
                </a:lnTo>
                <a:lnTo>
                  <a:pt x="3969" y="780"/>
                </a:lnTo>
                <a:lnTo>
                  <a:pt x="3979" y="791"/>
                </a:lnTo>
                <a:lnTo>
                  <a:pt x="3990" y="802"/>
                </a:lnTo>
                <a:lnTo>
                  <a:pt x="3996" y="813"/>
                </a:lnTo>
                <a:lnTo>
                  <a:pt x="4001" y="824"/>
                </a:lnTo>
                <a:lnTo>
                  <a:pt x="4006" y="835"/>
                </a:lnTo>
                <a:lnTo>
                  <a:pt x="4011" y="848"/>
                </a:lnTo>
                <a:lnTo>
                  <a:pt x="4015" y="859"/>
                </a:lnTo>
                <a:lnTo>
                  <a:pt x="4017" y="872"/>
                </a:lnTo>
                <a:lnTo>
                  <a:pt x="4019" y="884"/>
                </a:lnTo>
                <a:lnTo>
                  <a:pt x="4020" y="897"/>
                </a:lnTo>
                <a:lnTo>
                  <a:pt x="4020" y="910"/>
                </a:lnTo>
                <a:lnTo>
                  <a:pt x="4020" y="924"/>
                </a:lnTo>
                <a:lnTo>
                  <a:pt x="4018" y="937"/>
                </a:lnTo>
                <a:lnTo>
                  <a:pt x="4016" y="951"/>
                </a:lnTo>
                <a:lnTo>
                  <a:pt x="4013" y="966"/>
                </a:lnTo>
                <a:lnTo>
                  <a:pt x="4008" y="980"/>
                </a:lnTo>
                <a:lnTo>
                  <a:pt x="4003" y="996"/>
                </a:lnTo>
                <a:lnTo>
                  <a:pt x="3996" y="1012"/>
                </a:lnTo>
                <a:lnTo>
                  <a:pt x="3961" y="1074"/>
                </a:lnTo>
                <a:lnTo>
                  <a:pt x="3954" y="1094"/>
                </a:lnTo>
                <a:lnTo>
                  <a:pt x="3950" y="1110"/>
                </a:lnTo>
                <a:lnTo>
                  <a:pt x="3949" y="1116"/>
                </a:lnTo>
                <a:lnTo>
                  <a:pt x="3949" y="1121"/>
                </a:lnTo>
                <a:lnTo>
                  <a:pt x="3951" y="1124"/>
                </a:lnTo>
                <a:lnTo>
                  <a:pt x="3953" y="1127"/>
                </a:lnTo>
                <a:lnTo>
                  <a:pt x="3955" y="1130"/>
                </a:lnTo>
                <a:lnTo>
                  <a:pt x="3959" y="1131"/>
                </a:lnTo>
                <a:lnTo>
                  <a:pt x="3965" y="1130"/>
                </a:lnTo>
                <a:lnTo>
                  <a:pt x="3971" y="1127"/>
                </a:lnTo>
                <a:lnTo>
                  <a:pt x="3978" y="1125"/>
                </a:lnTo>
                <a:lnTo>
                  <a:pt x="3985" y="1120"/>
                </a:lnTo>
                <a:lnTo>
                  <a:pt x="3995" y="1115"/>
                </a:lnTo>
                <a:lnTo>
                  <a:pt x="4005" y="1109"/>
                </a:lnTo>
                <a:lnTo>
                  <a:pt x="4009" y="1095"/>
                </a:lnTo>
                <a:lnTo>
                  <a:pt x="4014" y="1084"/>
                </a:lnTo>
                <a:lnTo>
                  <a:pt x="4018" y="1073"/>
                </a:lnTo>
                <a:lnTo>
                  <a:pt x="4022" y="1065"/>
                </a:lnTo>
                <a:lnTo>
                  <a:pt x="4027" y="1059"/>
                </a:lnTo>
                <a:lnTo>
                  <a:pt x="4031" y="1053"/>
                </a:lnTo>
                <a:lnTo>
                  <a:pt x="4036" y="1049"/>
                </a:lnTo>
                <a:lnTo>
                  <a:pt x="4041" y="1047"/>
                </a:lnTo>
                <a:lnTo>
                  <a:pt x="4046" y="1047"/>
                </a:lnTo>
                <a:lnTo>
                  <a:pt x="4050" y="1048"/>
                </a:lnTo>
                <a:lnTo>
                  <a:pt x="4055" y="1051"/>
                </a:lnTo>
                <a:lnTo>
                  <a:pt x="4061" y="1056"/>
                </a:lnTo>
                <a:lnTo>
                  <a:pt x="4066" y="1063"/>
                </a:lnTo>
                <a:lnTo>
                  <a:pt x="4071" y="1070"/>
                </a:lnTo>
                <a:lnTo>
                  <a:pt x="4077" y="1079"/>
                </a:lnTo>
                <a:lnTo>
                  <a:pt x="4082" y="1091"/>
                </a:lnTo>
                <a:lnTo>
                  <a:pt x="4090" y="1101"/>
                </a:lnTo>
                <a:lnTo>
                  <a:pt x="4097" y="1112"/>
                </a:lnTo>
                <a:lnTo>
                  <a:pt x="4105" y="1122"/>
                </a:lnTo>
                <a:lnTo>
                  <a:pt x="4115" y="1132"/>
                </a:lnTo>
                <a:lnTo>
                  <a:pt x="4132" y="1150"/>
                </a:lnTo>
                <a:lnTo>
                  <a:pt x="4146" y="1169"/>
                </a:lnTo>
                <a:lnTo>
                  <a:pt x="4151" y="1179"/>
                </a:lnTo>
                <a:lnTo>
                  <a:pt x="4156" y="1189"/>
                </a:lnTo>
                <a:lnTo>
                  <a:pt x="4157" y="1193"/>
                </a:lnTo>
                <a:lnTo>
                  <a:pt x="4158" y="1198"/>
                </a:lnTo>
                <a:lnTo>
                  <a:pt x="4158" y="1204"/>
                </a:lnTo>
                <a:lnTo>
                  <a:pt x="4158" y="1209"/>
                </a:lnTo>
                <a:lnTo>
                  <a:pt x="4157" y="1214"/>
                </a:lnTo>
                <a:lnTo>
                  <a:pt x="4154" y="1219"/>
                </a:lnTo>
                <a:lnTo>
                  <a:pt x="4152" y="1225"/>
                </a:lnTo>
                <a:lnTo>
                  <a:pt x="4149" y="1230"/>
                </a:lnTo>
                <a:lnTo>
                  <a:pt x="4146" y="1236"/>
                </a:lnTo>
                <a:lnTo>
                  <a:pt x="4142" y="1241"/>
                </a:lnTo>
                <a:lnTo>
                  <a:pt x="4137" y="1248"/>
                </a:lnTo>
                <a:lnTo>
                  <a:pt x="4130" y="1254"/>
                </a:lnTo>
                <a:lnTo>
                  <a:pt x="4116" y="1263"/>
                </a:lnTo>
                <a:lnTo>
                  <a:pt x="4102" y="1272"/>
                </a:lnTo>
                <a:lnTo>
                  <a:pt x="4091" y="1279"/>
                </a:lnTo>
                <a:lnTo>
                  <a:pt x="4081" y="1285"/>
                </a:lnTo>
                <a:lnTo>
                  <a:pt x="4074" y="1292"/>
                </a:lnTo>
                <a:lnTo>
                  <a:pt x="4068" y="1301"/>
                </a:lnTo>
                <a:lnTo>
                  <a:pt x="4066" y="1305"/>
                </a:lnTo>
                <a:lnTo>
                  <a:pt x="4064" y="1309"/>
                </a:lnTo>
                <a:lnTo>
                  <a:pt x="4063" y="1313"/>
                </a:lnTo>
                <a:lnTo>
                  <a:pt x="4062" y="1318"/>
                </a:lnTo>
                <a:lnTo>
                  <a:pt x="4061" y="1334"/>
                </a:lnTo>
                <a:lnTo>
                  <a:pt x="4060" y="1350"/>
                </a:lnTo>
                <a:lnTo>
                  <a:pt x="4057" y="1365"/>
                </a:lnTo>
                <a:lnTo>
                  <a:pt x="4056" y="1381"/>
                </a:lnTo>
                <a:lnTo>
                  <a:pt x="4053" y="1396"/>
                </a:lnTo>
                <a:lnTo>
                  <a:pt x="4050" y="1410"/>
                </a:lnTo>
                <a:lnTo>
                  <a:pt x="4046" y="1424"/>
                </a:lnTo>
                <a:lnTo>
                  <a:pt x="4040" y="1436"/>
                </a:lnTo>
                <a:lnTo>
                  <a:pt x="4034" y="1451"/>
                </a:lnTo>
                <a:lnTo>
                  <a:pt x="4028" y="1465"/>
                </a:lnTo>
                <a:lnTo>
                  <a:pt x="4022" y="1477"/>
                </a:lnTo>
                <a:lnTo>
                  <a:pt x="4014" y="1490"/>
                </a:lnTo>
                <a:lnTo>
                  <a:pt x="4005" y="1502"/>
                </a:lnTo>
                <a:lnTo>
                  <a:pt x="3995" y="1513"/>
                </a:lnTo>
                <a:lnTo>
                  <a:pt x="3984" y="1524"/>
                </a:lnTo>
                <a:lnTo>
                  <a:pt x="3974" y="1534"/>
                </a:lnTo>
                <a:lnTo>
                  <a:pt x="3968" y="1564"/>
                </a:lnTo>
                <a:lnTo>
                  <a:pt x="3961" y="1593"/>
                </a:lnTo>
                <a:lnTo>
                  <a:pt x="3954" y="1622"/>
                </a:lnTo>
                <a:lnTo>
                  <a:pt x="3946" y="1652"/>
                </a:lnTo>
                <a:lnTo>
                  <a:pt x="3937" y="1681"/>
                </a:lnTo>
                <a:lnTo>
                  <a:pt x="3927" y="1710"/>
                </a:lnTo>
                <a:lnTo>
                  <a:pt x="3917" y="1739"/>
                </a:lnTo>
                <a:lnTo>
                  <a:pt x="3905" y="1768"/>
                </a:lnTo>
                <a:lnTo>
                  <a:pt x="3901" y="1784"/>
                </a:lnTo>
                <a:lnTo>
                  <a:pt x="3898" y="1800"/>
                </a:lnTo>
                <a:lnTo>
                  <a:pt x="3897" y="1808"/>
                </a:lnTo>
                <a:lnTo>
                  <a:pt x="3897" y="1815"/>
                </a:lnTo>
                <a:lnTo>
                  <a:pt x="3897" y="1824"/>
                </a:lnTo>
                <a:lnTo>
                  <a:pt x="3898" y="1832"/>
                </a:lnTo>
                <a:lnTo>
                  <a:pt x="3899" y="1839"/>
                </a:lnTo>
                <a:lnTo>
                  <a:pt x="3901" y="1848"/>
                </a:lnTo>
                <a:lnTo>
                  <a:pt x="3903" y="1856"/>
                </a:lnTo>
                <a:lnTo>
                  <a:pt x="3906" y="1863"/>
                </a:lnTo>
                <a:lnTo>
                  <a:pt x="3909" y="1872"/>
                </a:lnTo>
                <a:lnTo>
                  <a:pt x="3913" y="1880"/>
                </a:lnTo>
                <a:lnTo>
                  <a:pt x="3919" y="1889"/>
                </a:lnTo>
                <a:lnTo>
                  <a:pt x="3924" y="1897"/>
                </a:lnTo>
                <a:lnTo>
                  <a:pt x="3935" y="1914"/>
                </a:lnTo>
                <a:lnTo>
                  <a:pt x="3946" y="1926"/>
                </a:lnTo>
                <a:lnTo>
                  <a:pt x="3951" y="1931"/>
                </a:lnTo>
                <a:lnTo>
                  <a:pt x="3956" y="1936"/>
                </a:lnTo>
                <a:lnTo>
                  <a:pt x="3961" y="1938"/>
                </a:lnTo>
                <a:lnTo>
                  <a:pt x="3967" y="1939"/>
                </a:lnTo>
                <a:lnTo>
                  <a:pt x="3972" y="1939"/>
                </a:lnTo>
                <a:lnTo>
                  <a:pt x="3977" y="1938"/>
                </a:lnTo>
                <a:lnTo>
                  <a:pt x="3983" y="1934"/>
                </a:lnTo>
                <a:lnTo>
                  <a:pt x="3990" y="1931"/>
                </a:lnTo>
                <a:lnTo>
                  <a:pt x="3997" y="1925"/>
                </a:lnTo>
                <a:lnTo>
                  <a:pt x="4004" y="1919"/>
                </a:lnTo>
                <a:lnTo>
                  <a:pt x="4013" y="1910"/>
                </a:lnTo>
                <a:lnTo>
                  <a:pt x="4021" y="1901"/>
                </a:lnTo>
                <a:lnTo>
                  <a:pt x="4031" y="1883"/>
                </a:lnTo>
                <a:lnTo>
                  <a:pt x="4040" y="1867"/>
                </a:lnTo>
                <a:lnTo>
                  <a:pt x="4048" y="1848"/>
                </a:lnTo>
                <a:lnTo>
                  <a:pt x="4056" y="1830"/>
                </a:lnTo>
                <a:lnTo>
                  <a:pt x="4064" y="1810"/>
                </a:lnTo>
                <a:lnTo>
                  <a:pt x="4070" y="1791"/>
                </a:lnTo>
                <a:lnTo>
                  <a:pt x="4076" y="1772"/>
                </a:lnTo>
                <a:lnTo>
                  <a:pt x="4082" y="1751"/>
                </a:lnTo>
                <a:lnTo>
                  <a:pt x="4089" y="1726"/>
                </a:lnTo>
                <a:lnTo>
                  <a:pt x="4095" y="1702"/>
                </a:lnTo>
                <a:lnTo>
                  <a:pt x="4100" y="1678"/>
                </a:lnTo>
                <a:lnTo>
                  <a:pt x="4105" y="1654"/>
                </a:lnTo>
                <a:lnTo>
                  <a:pt x="4109" y="1631"/>
                </a:lnTo>
                <a:lnTo>
                  <a:pt x="4112" y="1609"/>
                </a:lnTo>
                <a:lnTo>
                  <a:pt x="4114" y="1587"/>
                </a:lnTo>
                <a:lnTo>
                  <a:pt x="4116" y="1565"/>
                </a:lnTo>
                <a:lnTo>
                  <a:pt x="4116" y="1550"/>
                </a:lnTo>
                <a:lnTo>
                  <a:pt x="4117" y="1536"/>
                </a:lnTo>
                <a:lnTo>
                  <a:pt x="4120" y="1522"/>
                </a:lnTo>
                <a:lnTo>
                  <a:pt x="4124" y="1509"/>
                </a:lnTo>
                <a:lnTo>
                  <a:pt x="4129" y="1495"/>
                </a:lnTo>
                <a:lnTo>
                  <a:pt x="4136" y="1481"/>
                </a:lnTo>
                <a:lnTo>
                  <a:pt x="4143" y="1469"/>
                </a:lnTo>
                <a:lnTo>
                  <a:pt x="4151" y="1456"/>
                </a:lnTo>
                <a:lnTo>
                  <a:pt x="4160" y="1445"/>
                </a:lnTo>
                <a:lnTo>
                  <a:pt x="4170" y="1432"/>
                </a:lnTo>
                <a:lnTo>
                  <a:pt x="4182" y="1421"/>
                </a:lnTo>
                <a:lnTo>
                  <a:pt x="4194" y="1409"/>
                </a:lnTo>
                <a:lnTo>
                  <a:pt x="4207" y="1399"/>
                </a:lnTo>
                <a:lnTo>
                  <a:pt x="4220" y="1387"/>
                </a:lnTo>
                <a:lnTo>
                  <a:pt x="4235" y="1377"/>
                </a:lnTo>
                <a:lnTo>
                  <a:pt x="4250" y="1367"/>
                </a:lnTo>
                <a:lnTo>
                  <a:pt x="4268" y="1354"/>
                </a:lnTo>
                <a:lnTo>
                  <a:pt x="4288" y="1341"/>
                </a:lnTo>
                <a:lnTo>
                  <a:pt x="4309" y="1331"/>
                </a:lnTo>
                <a:lnTo>
                  <a:pt x="4330" y="1321"/>
                </a:lnTo>
                <a:lnTo>
                  <a:pt x="4351" y="1309"/>
                </a:lnTo>
                <a:lnTo>
                  <a:pt x="4372" y="1297"/>
                </a:lnTo>
                <a:lnTo>
                  <a:pt x="4381" y="1289"/>
                </a:lnTo>
                <a:lnTo>
                  <a:pt x="4390" y="1282"/>
                </a:lnTo>
                <a:lnTo>
                  <a:pt x="4399" y="1275"/>
                </a:lnTo>
                <a:lnTo>
                  <a:pt x="4407" y="1265"/>
                </a:lnTo>
                <a:lnTo>
                  <a:pt x="4414" y="1258"/>
                </a:lnTo>
                <a:lnTo>
                  <a:pt x="4421" y="1251"/>
                </a:lnTo>
                <a:lnTo>
                  <a:pt x="4428" y="1245"/>
                </a:lnTo>
                <a:lnTo>
                  <a:pt x="4434" y="1241"/>
                </a:lnTo>
                <a:lnTo>
                  <a:pt x="4441" y="1238"/>
                </a:lnTo>
                <a:lnTo>
                  <a:pt x="4448" y="1236"/>
                </a:lnTo>
                <a:lnTo>
                  <a:pt x="4454" y="1236"/>
                </a:lnTo>
                <a:lnTo>
                  <a:pt x="4459" y="1237"/>
                </a:lnTo>
                <a:lnTo>
                  <a:pt x="4465" y="1240"/>
                </a:lnTo>
                <a:lnTo>
                  <a:pt x="4471" y="1244"/>
                </a:lnTo>
                <a:lnTo>
                  <a:pt x="4475" y="1250"/>
                </a:lnTo>
                <a:lnTo>
                  <a:pt x="4479" y="1257"/>
                </a:lnTo>
                <a:lnTo>
                  <a:pt x="4483" y="1265"/>
                </a:lnTo>
                <a:lnTo>
                  <a:pt x="4486" y="1275"/>
                </a:lnTo>
                <a:lnTo>
                  <a:pt x="4489" y="1286"/>
                </a:lnTo>
                <a:lnTo>
                  <a:pt x="4490" y="1300"/>
                </a:lnTo>
                <a:lnTo>
                  <a:pt x="4493" y="1324"/>
                </a:lnTo>
                <a:lnTo>
                  <a:pt x="4494" y="1347"/>
                </a:lnTo>
                <a:lnTo>
                  <a:pt x="4493" y="1369"/>
                </a:lnTo>
                <a:lnTo>
                  <a:pt x="4490" y="1389"/>
                </a:lnTo>
                <a:lnTo>
                  <a:pt x="4487" y="1408"/>
                </a:lnTo>
                <a:lnTo>
                  <a:pt x="4483" y="1426"/>
                </a:lnTo>
                <a:lnTo>
                  <a:pt x="4477" y="1443"/>
                </a:lnTo>
                <a:lnTo>
                  <a:pt x="4470" y="1458"/>
                </a:lnTo>
                <a:lnTo>
                  <a:pt x="4458" y="1475"/>
                </a:lnTo>
                <a:lnTo>
                  <a:pt x="4448" y="1492"/>
                </a:lnTo>
                <a:lnTo>
                  <a:pt x="4437" y="1509"/>
                </a:lnTo>
                <a:lnTo>
                  <a:pt x="4427" y="1525"/>
                </a:lnTo>
                <a:lnTo>
                  <a:pt x="4415" y="1542"/>
                </a:lnTo>
                <a:lnTo>
                  <a:pt x="4404" y="1558"/>
                </a:lnTo>
                <a:lnTo>
                  <a:pt x="4391" y="1572"/>
                </a:lnTo>
                <a:lnTo>
                  <a:pt x="4379" y="1587"/>
                </a:lnTo>
                <a:lnTo>
                  <a:pt x="4361" y="1602"/>
                </a:lnTo>
                <a:lnTo>
                  <a:pt x="4348" y="1617"/>
                </a:lnTo>
                <a:lnTo>
                  <a:pt x="4337" y="1630"/>
                </a:lnTo>
                <a:lnTo>
                  <a:pt x="4330" y="1641"/>
                </a:lnTo>
                <a:lnTo>
                  <a:pt x="4326" y="1650"/>
                </a:lnTo>
                <a:lnTo>
                  <a:pt x="4324" y="1658"/>
                </a:lnTo>
                <a:lnTo>
                  <a:pt x="4324" y="1661"/>
                </a:lnTo>
                <a:lnTo>
                  <a:pt x="4325" y="1664"/>
                </a:lnTo>
                <a:lnTo>
                  <a:pt x="4326" y="1666"/>
                </a:lnTo>
                <a:lnTo>
                  <a:pt x="4328" y="1667"/>
                </a:lnTo>
                <a:lnTo>
                  <a:pt x="4330" y="1668"/>
                </a:lnTo>
                <a:lnTo>
                  <a:pt x="4333" y="1669"/>
                </a:lnTo>
                <a:lnTo>
                  <a:pt x="4336" y="1669"/>
                </a:lnTo>
                <a:lnTo>
                  <a:pt x="4339" y="1668"/>
                </a:lnTo>
                <a:lnTo>
                  <a:pt x="4349" y="1665"/>
                </a:lnTo>
                <a:lnTo>
                  <a:pt x="4358" y="1660"/>
                </a:lnTo>
                <a:lnTo>
                  <a:pt x="4368" y="1652"/>
                </a:lnTo>
                <a:lnTo>
                  <a:pt x="4381" y="1641"/>
                </a:lnTo>
                <a:lnTo>
                  <a:pt x="4393" y="1628"/>
                </a:lnTo>
                <a:lnTo>
                  <a:pt x="4406" y="1611"/>
                </a:lnTo>
                <a:lnTo>
                  <a:pt x="4428" y="1589"/>
                </a:lnTo>
                <a:lnTo>
                  <a:pt x="4452" y="1567"/>
                </a:lnTo>
                <a:lnTo>
                  <a:pt x="4477" y="1547"/>
                </a:lnTo>
                <a:lnTo>
                  <a:pt x="4503" y="1527"/>
                </a:lnTo>
                <a:lnTo>
                  <a:pt x="4530" y="1507"/>
                </a:lnTo>
                <a:lnTo>
                  <a:pt x="4557" y="1488"/>
                </a:lnTo>
                <a:lnTo>
                  <a:pt x="4583" y="1468"/>
                </a:lnTo>
                <a:lnTo>
                  <a:pt x="4609" y="1448"/>
                </a:lnTo>
                <a:lnTo>
                  <a:pt x="4620" y="1441"/>
                </a:lnTo>
                <a:lnTo>
                  <a:pt x="4628" y="1433"/>
                </a:lnTo>
                <a:lnTo>
                  <a:pt x="4634" y="1427"/>
                </a:lnTo>
                <a:lnTo>
                  <a:pt x="4641" y="1419"/>
                </a:lnTo>
                <a:lnTo>
                  <a:pt x="4645" y="1411"/>
                </a:lnTo>
                <a:lnTo>
                  <a:pt x="4649" y="1404"/>
                </a:lnTo>
                <a:lnTo>
                  <a:pt x="4652" y="1397"/>
                </a:lnTo>
                <a:lnTo>
                  <a:pt x="4655" y="1388"/>
                </a:lnTo>
                <a:lnTo>
                  <a:pt x="4661" y="1373"/>
                </a:lnTo>
                <a:lnTo>
                  <a:pt x="4668" y="1358"/>
                </a:lnTo>
                <a:lnTo>
                  <a:pt x="4672" y="1351"/>
                </a:lnTo>
                <a:lnTo>
                  <a:pt x="4678" y="1344"/>
                </a:lnTo>
                <a:lnTo>
                  <a:pt x="4686" y="1336"/>
                </a:lnTo>
                <a:lnTo>
                  <a:pt x="4695" y="1329"/>
                </a:lnTo>
                <a:lnTo>
                  <a:pt x="4711" y="1320"/>
                </a:lnTo>
                <a:lnTo>
                  <a:pt x="4725" y="1309"/>
                </a:lnTo>
                <a:lnTo>
                  <a:pt x="4738" y="1299"/>
                </a:lnTo>
                <a:lnTo>
                  <a:pt x="4750" y="1286"/>
                </a:lnTo>
                <a:lnTo>
                  <a:pt x="4761" y="1274"/>
                </a:lnTo>
                <a:lnTo>
                  <a:pt x="4771" y="1261"/>
                </a:lnTo>
                <a:lnTo>
                  <a:pt x="4779" y="1248"/>
                </a:lnTo>
                <a:lnTo>
                  <a:pt x="4788" y="1233"/>
                </a:lnTo>
                <a:lnTo>
                  <a:pt x="4799" y="1220"/>
                </a:lnTo>
                <a:lnTo>
                  <a:pt x="4810" y="1209"/>
                </a:lnTo>
                <a:lnTo>
                  <a:pt x="4819" y="1201"/>
                </a:lnTo>
                <a:lnTo>
                  <a:pt x="4828" y="1194"/>
                </a:lnTo>
                <a:lnTo>
                  <a:pt x="4837" y="1189"/>
                </a:lnTo>
                <a:lnTo>
                  <a:pt x="4845" y="1187"/>
                </a:lnTo>
                <a:lnTo>
                  <a:pt x="4852" y="1186"/>
                </a:lnTo>
                <a:lnTo>
                  <a:pt x="4860" y="1186"/>
                </a:lnTo>
                <a:lnTo>
                  <a:pt x="4866" y="1189"/>
                </a:lnTo>
                <a:lnTo>
                  <a:pt x="4871" y="1193"/>
                </a:lnTo>
                <a:lnTo>
                  <a:pt x="4876" y="1199"/>
                </a:lnTo>
                <a:lnTo>
                  <a:pt x="4882" y="1207"/>
                </a:lnTo>
                <a:lnTo>
                  <a:pt x="4885" y="1216"/>
                </a:lnTo>
                <a:lnTo>
                  <a:pt x="4888" y="1227"/>
                </a:lnTo>
                <a:lnTo>
                  <a:pt x="4890" y="1239"/>
                </a:lnTo>
                <a:lnTo>
                  <a:pt x="4892" y="1252"/>
                </a:lnTo>
                <a:lnTo>
                  <a:pt x="4888" y="1269"/>
                </a:lnTo>
                <a:lnTo>
                  <a:pt x="4882" y="1285"/>
                </a:lnTo>
                <a:lnTo>
                  <a:pt x="4874" y="1300"/>
                </a:lnTo>
                <a:lnTo>
                  <a:pt x="4868" y="1314"/>
                </a:lnTo>
                <a:lnTo>
                  <a:pt x="4865" y="1321"/>
                </a:lnTo>
                <a:lnTo>
                  <a:pt x="4863" y="1327"/>
                </a:lnTo>
                <a:lnTo>
                  <a:pt x="4862" y="1333"/>
                </a:lnTo>
                <a:lnTo>
                  <a:pt x="4861" y="1340"/>
                </a:lnTo>
                <a:lnTo>
                  <a:pt x="4861" y="1346"/>
                </a:lnTo>
                <a:lnTo>
                  <a:pt x="4862" y="1352"/>
                </a:lnTo>
                <a:lnTo>
                  <a:pt x="4864" y="1358"/>
                </a:lnTo>
                <a:lnTo>
                  <a:pt x="4868" y="1364"/>
                </a:lnTo>
                <a:lnTo>
                  <a:pt x="4867" y="1378"/>
                </a:lnTo>
                <a:lnTo>
                  <a:pt x="4868" y="1389"/>
                </a:lnTo>
                <a:lnTo>
                  <a:pt x="4869" y="1399"/>
                </a:lnTo>
                <a:lnTo>
                  <a:pt x="4872" y="1407"/>
                </a:lnTo>
                <a:lnTo>
                  <a:pt x="4875" y="1414"/>
                </a:lnTo>
                <a:lnTo>
                  <a:pt x="4880" y="1418"/>
                </a:lnTo>
                <a:lnTo>
                  <a:pt x="4885" y="1421"/>
                </a:lnTo>
                <a:lnTo>
                  <a:pt x="4890" y="1422"/>
                </a:lnTo>
                <a:lnTo>
                  <a:pt x="4895" y="1421"/>
                </a:lnTo>
                <a:lnTo>
                  <a:pt x="4902" y="1418"/>
                </a:lnTo>
                <a:lnTo>
                  <a:pt x="4908" y="1414"/>
                </a:lnTo>
                <a:lnTo>
                  <a:pt x="4913" y="1408"/>
                </a:lnTo>
                <a:lnTo>
                  <a:pt x="4919" y="1400"/>
                </a:lnTo>
                <a:lnTo>
                  <a:pt x="4924" y="1391"/>
                </a:lnTo>
                <a:lnTo>
                  <a:pt x="4930" y="1379"/>
                </a:lnTo>
                <a:lnTo>
                  <a:pt x="4935" y="1367"/>
                </a:lnTo>
                <a:lnTo>
                  <a:pt x="4935" y="1356"/>
                </a:lnTo>
                <a:lnTo>
                  <a:pt x="4936" y="1346"/>
                </a:lnTo>
                <a:lnTo>
                  <a:pt x="4937" y="1336"/>
                </a:lnTo>
                <a:lnTo>
                  <a:pt x="4938" y="1327"/>
                </a:lnTo>
                <a:lnTo>
                  <a:pt x="4940" y="1317"/>
                </a:lnTo>
                <a:lnTo>
                  <a:pt x="4943" y="1309"/>
                </a:lnTo>
                <a:lnTo>
                  <a:pt x="4946" y="1301"/>
                </a:lnTo>
                <a:lnTo>
                  <a:pt x="4951" y="1293"/>
                </a:lnTo>
                <a:lnTo>
                  <a:pt x="4958" y="1281"/>
                </a:lnTo>
                <a:lnTo>
                  <a:pt x="4965" y="1273"/>
                </a:lnTo>
                <a:lnTo>
                  <a:pt x="4969" y="1270"/>
                </a:lnTo>
                <a:lnTo>
                  <a:pt x="4972" y="1268"/>
                </a:lnTo>
                <a:lnTo>
                  <a:pt x="4976" y="1267"/>
                </a:lnTo>
                <a:lnTo>
                  <a:pt x="4979" y="1267"/>
                </a:lnTo>
                <a:lnTo>
                  <a:pt x="4982" y="1267"/>
                </a:lnTo>
                <a:lnTo>
                  <a:pt x="4985" y="1269"/>
                </a:lnTo>
                <a:lnTo>
                  <a:pt x="4988" y="1272"/>
                </a:lnTo>
                <a:lnTo>
                  <a:pt x="4990" y="1275"/>
                </a:lnTo>
                <a:lnTo>
                  <a:pt x="4995" y="1282"/>
                </a:lnTo>
                <a:lnTo>
                  <a:pt x="5001" y="1293"/>
                </a:lnTo>
                <a:lnTo>
                  <a:pt x="5003" y="1307"/>
                </a:lnTo>
                <a:lnTo>
                  <a:pt x="5004" y="1318"/>
                </a:lnTo>
                <a:lnTo>
                  <a:pt x="5006" y="1329"/>
                </a:lnTo>
                <a:lnTo>
                  <a:pt x="5008" y="1336"/>
                </a:lnTo>
                <a:lnTo>
                  <a:pt x="5010" y="1343"/>
                </a:lnTo>
                <a:lnTo>
                  <a:pt x="5013" y="1348"/>
                </a:lnTo>
                <a:lnTo>
                  <a:pt x="5015" y="1350"/>
                </a:lnTo>
                <a:lnTo>
                  <a:pt x="5018" y="1351"/>
                </a:lnTo>
                <a:lnTo>
                  <a:pt x="5022" y="1351"/>
                </a:lnTo>
                <a:lnTo>
                  <a:pt x="5025" y="1348"/>
                </a:lnTo>
                <a:lnTo>
                  <a:pt x="5028" y="1344"/>
                </a:lnTo>
                <a:lnTo>
                  <a:pt x="5031" y="1337"/>
                </a:lnTo>
                <a:lnTo>
                  <a:pt x="5034" y="1330"/>
                </a:lnTo>
                <a:lnTo>
                  <a:pt x="5036" y="1321"/>
                </a:lnTo>
                <a:lnTo>
                  <a:pt x="5039" y="1309"/>
                </a:lnTo>
                <a:lnTo>
                  <a:pt x="5042" y="1296"/>
                </a:lnTo>
                <a:lnTo>
                  <a:pt x="5043" y="1289"/>
                </a:lnTo>
                <a:lnTo>
                  <a:pt x="5044" y="1283"/>
                </a:lnTo>
                <a:lnTo>
                  <a:pt x="5047" y="1278"/>
                </a:lnTo>
                <a:lnTo>
                  <a:pt x="5050" y="1273"/>
                </a:lnTo>
                <a:lnTo>
                  <a:pt x="5053" y="1268"/>
                </a:lnTo>
                <a:lnTo>
                  <a:pt x="5057" y="1264"/>
                </a:lnTo>
                <a:lnTo>
                  <a:pt x="5062" y="1260"/>
                </a:lnTo>
                <a:lnTo>
                  <a:pt x="5067" y="1257"/>
                </a:lnTo>
                <a:lnTo>
                  <a:pt x="5075" y="1254"/>
                </a:lnTo>
                <a:lnTo>
                  <a:pt x="5082" y="1252"/>
                </a:lnTo>
                <a:lnTo>
                  <a:pt x="5089" y="1251"/>
                </a:lnTo>
                <a:lnTo>
                  <a:pt x="5099" y="1249"/>
                </a:lnTo>
                <a:lnTo>
                  <a:pt x="5109" y="1249"/>
                </a:lnTo>
                <a:lnTo>
                  <a:pt x="5120" y="1249"/>
                </a:lnTo>
                <a:lnTo>
                  <a:pt x="5131" y="1249"/>
                </a:lnTo>
                <a:lnTo>
                  <a:pt x="5145" y="1250"/>
                </a:lnTo>
                <a:lnTo>
                  <a:pt x="5192" y="1259"/>
                </a:lnTo>
                <a:lnTo>
                  <a:pt x="5237" y="1269"/>
                </a:lnTo>
                <a:lnTo>
                  <a:pt x="5283" y="1282"/>
                </a:lnTo>
                <a:lnTo>
                  <a:pt x="5328" y="1297"/>
                </a:lnTo>
                <a:lnTo>
                  <a:pt x="5372" y="1312"/>
                </a:lnTo>
                <a:lnTo>
                  <a:pt x="5416" y="1330"/>
                </a:lnTo>
                <a:lnTo>
                  <a:pt x="5459" y="1350"/>
                </a:lnTo>
                <a:lnTo>
                  <a:pt x="5501" y="1371"/>
                </a:lnTo>
                <a:lnTo>
                  <a:pt x="6044" y="1610"/>
                </a:lnTo>
                <a:lnTo>
                  <a:pt x="6257" y="1727"/>
                </a:lnTo>
                <a:lnTo>
                  <a:pt x="6478" y="1731"/>
                </a:lnTo>
                <a:lnTo>
                  <a:pt x="6475" y="1720"/>
                </a:lnTo>
                <a:lnTo>
                  <a:pt x="6474" y="1711"/>
                </a:lnTo>
                <a:lnTo>
                  <a:pt x="6473" y="1702"/>
                </a:lnTo>
                <a:lnTo>
                  <a:pt x="6473" y="1693"/>
                </a:lnTo>
                <a:lnTo>
                  <a:pt x="6475" y="1685"/>
                </a:lnTo>
                <a:lnTo>
                  <a:pt x="6476" y="1677"/>
                </a:lnTo>
                <a:lnTo>
                  <a:pt x="6479" y="1669"/>
                </a:lnTo>
                <a:lnTo>
                  <a:pt x="6483" y="1663"/>
                </a:lnTo>
                <a:lnTo>
                  <a:pt x="6487" y="1658"/>
                </a:lnTo>
                <a:lnTo>
                  <a:pt x="6493" y="1653"/>
                </a:lnTo>
                <a:lnTo>
                  <a:pt x="6499" y="1649"/>
                </a:lnTo>
                <a:lnTo>
                  <a:pt x="6506" y="1646"/>
                </a:lnTo>
                <a:lnTo>
                  <a:pt x="6515" y="1644"/>
                </a:lnTo>
                <a:lnTo>
                  <a:pt x="6523" y="1644"/>
                </a:lnTo>
                <a:lnTo>
                  <a:pt x="6532" y="1644"/>
                </a:lnTo>
                <a:lnTo>
                  <a:pt x="6543" y="1646"/>
                </a:lnTo>
                <a:lnTo>
                  <a:pt x="6670" y="1713"/>
                </a:lnTo>
                <a:lnTo>
                  <a:pt x="6696" y="1719"/>
                </a:lnTo>
                <a:lnTo>
                  <a:pt x="6721" y="1726"/>
                </a:lnTo>
                <a:lnTo>
                  <a:pt x="6746" y="1733"/>
                </a:lnTo>
                <a:lnTo>
                  <a:pt x="6771" y="1740"/>
                </a:lnTo>
                <a:lnTo>
                  <a:pt x="6821" y="1756"/>
                </a:lnTo>
                <a:lnTo>
                  <a:pt x="6870" y="1772"/>
                </a:lnTo>
                <a:lnTo>
                  <a:pt x="6920" y="1788"/>
                </a:lnTo>
                <a:lnTo>
                  <a:pt x="6971" y="1803"/>
                </a:lnTo>
                <a:lnTo>
                  <a:pt x="6996" y="1809"/>
                </a:lnTo>
                <a:lnTo>
                  <a:pt x="7021" y="1814"/>
                </a:lnTo>
                <a:lnTo>
                  <a:pt x="7046" y="1820"/>
                </a:lnTo>
                <a:lnTo>
                  <a:pt x="7071" y="1824"/>
                </a:lnTo>
                <a:lnTo>
                  <a:pt x="7088" y="1819"/>
                </a:lnTo>
                <a:lnTo>
                  <a:pt x="7104" y="1812"/>
                </a:lnTo>
                <a:lnTo>
                  <a:pt x="7119" y="1805"/>
                </a:lnTo>
                <a:lnTo>
                  <a:pt x="7132" y="1799"/>
                </a:lnTo>
                <a:lnTo>
                  <a:pt x="7147" y="1792"/>
                </a:lnTo>
                <a:lnTo>
                  <a:pt x="7162" y="1787"/>
                </a:lnTo>
                <a:lnTo>
                  <a:pt x="7171" y="1785"/>
                </a:lnTo>
                <a:lnTo>
                  <a:pt x="7180" y="1784"/>
                </a:lnTo>
                <a:lnTo>
                  <a:pt x="7192" y="1783"/>
                </a:lnTo>
                <a:lnTo>
                  <a:pt x="7203" y="1783"/>
                </a:lnTo>
                <a:lnTo>
                  <a:pt x="7233" y="1787"/>
                </a:lnTo>
                <a:lnTo>
                  <a:pt x="7264" y="1790"/>
                </a:lnTo>
                <a:lnTo>
                  <a:pt x="7294" y="1791"/>
                </a:lnTo>
                <a:lnTo>
                  <a:pt x="7324" y="1790"/>
                </a:lnTo>
                <a:lnTo>
                  <a:pt x="7356" y="1788"/>
                </a:lnTo>
                <a:lnTo>
                  <a:pt x="7386" y="1784"/>
                </a:lnTo>
                <a:lnTo>
                  <a:pt x="7417" y="1779"/>
                </a:lnTo>
                <a:lnTo>
                  <a:pt x="7447" y="1773"/>
                </a:lnTo>
                <a:lnTo>
                  <a:pt x="7490" y="1772"/>
                </a:lnTo>
                <a:lnTo>
                  <a:pt x="7532" y="1767"/>
                </a:lnTo>
                <a:lnTo>
                  <a:pt x="7573" y="1763"/>
                </a:lnTo>
                <a:lnTo>
                  <a:pt x="7614" y="1758"/>
                </a:lnTo>
                <a:lnTo>
                  <a:pt x="7655" y="1754"/>
                </a:lnTo>
                <a:lnTo>
                  <a:pt x="7698" y="1751"/>
                </a:lnTo>
                <a:lnTo>
                  <a:pt x="7719" y="1751"/>
                </a:lnTo>
                <a:lnTo>
                  <a:pt x="7741" y="1751"/>
                </a:lnTo>
                <a:lnTo>
                  <a:pt x="7761" y="1751"/>
                </a:lnTo>
                <a:lnTo>
                  <a:pt x="7784" y="1753"/>
                </a:lnTo>
                <a:lnTo>
                  <a:pt x="7794" y="1751"/>
                </a:lnTo>
                <a:lnTo>
                  <a:pt x="7803" y="1750"/>
                </a:lnTo>
                <a:lnTo>
                  <a:pt x="7813" y="1747"/>
                </a:lnTo>
                <a:lnTo>
                  <a:pt x="7821" y="1743"/>
                </a:lnTo>
                <a:lnTo>
                  <a:pt x="7838" y="1735"/>
                </a:lnTo>
                <a:lnTo>
                  <a:pt x="7854" y="1727"/>
                </a:lnTo>
                <a:lnTo>
                  <a:pt x="7863" y="1724"/>
                </a:lnTo>
                <a:lnTo>
                  <a:pt x="7872" y="1719"/>
                </a:lnTo>
                <a:lnTo>
                  <a:pt x="7881" y="1716"/>
                </a:lnTo>
                <a:lnTo>
                  <a:pt x="7891" y="1713"/>
                </a:lnTo>
                <a:lnTo>
                  <a:pt x="7901" y="1712"/>
                </a:lnTo>
                <a:lnTo>
                  <a:pt x="7913" y="1711"/>
                </a:lnTo>
                <a:lnTo>
                  <a:pt x="7924" y="1711"/>
                </a:lnTo>
                <a:lnTo>
                  <a:pt x="7937" y="1712"/>
                </a:lnTo>
                <a:lnTo>
                  <a:pt x="7956" y="1717"/>
                </a:lnTo>
                <a:lnTo>
                  <a:pt x="7975" y="1720"/>
                </a:lnTo>
                <a:lnTo>
                  <a:pt x="7995" y="1723"/>
                </a:lnTo>
                <a:lnTo>
                  <a:pt x="8014" y="1724"/>
                </a:lnTo>
                <a:lnTo>
                  <a:pt x="8034" y="1723"/>
                </a:lnTo>
                <a:lnTo>
                  <a:pt x="8054" y="1720"/>
                </a:lnTo>
                <a:lnTo>
                  <a:pt x="8073" y="1718"/>
                </a:lnTo>
                <a:lnTo>
                  <a:pt x="8093" y="1715"/>
                </a:lnTo>
                <a:lnTo>
                  <a:pt x="8115" y="1713"/>
                </a:lnTo>
                <a:lnTo>
                  <a:pt x="8137" y="1711"/>
                </a:lnTo>
                <a:lnTo>
                  <a:pt x="8158" y="1711"/>
                </a:lnTo>
                <a:lnTo>
                  <a:pt x="8180" y="1712"/>
                </a:lnTo>
                <a:lnTo>
                  <a:pt x="8201" y="1715"/>
                </a:lnTo>
                <a:lnTo>
                  <a:pt x="8222" y="1718"/>
                </a:lnTo>
                <a:lnTo>
                  <a:pt x="8242" y="1723"/>
                </a:lnTo>
                <a:lnTo>
                  <a:pt x="8263" y="1729"/>
                </a:lnTo>
                <a:lnTo>
                  <a:pt x="8300" y="1737"/>
                </a:lnTo>
                <a:lnTo>
                  <a:pt x="8335" y="1747"/>
                </a:lnTo>
                <a:lnTo>
                  <a:pt x="8371" y="1757"/>
                </a:lnTo>
                <a:lnTo>
                  <a:pt x="8405" y="1770"/>
                </a:lnTo>
                <a:lnTo>
                  <a:pt x="8439" y="1783"/>
                </a:lnTo>
                <a:lnTo>
                  <a:pt x="8472" y="1797"/>
                </a:lnTo>
                <a:lnTo>
                  <a:pt x="8505" y="1811"/>
                </a:lnTo>
                <a:lnTo>
                  <a:pt x="8539" y="1827"/>
                </a:lnTo>
                <a:lnTo>
                  <a:pt x="8603" y="1859"/>
                </a:lnTo>
                <a:lnTo>
                  <a:pt x="8668" y="1892"/>
                </a:lnTo>
                <a:lnTo>
                  <a:pt x="8701" y="1907"/>
                </a:lnTo>
                <a:lnTo>
                  <a:pt x="8734" y="1923"/>
                </a:lnTo>
                <a:lnTo>
                  <a:pt x="8767" y="1939"/>
                </a:lnTo>
                <a:lnTo>
                  <a:pt x="8801" y="1953"/>
                </a:lnTo>
                <a:lnTo>
                  <a:pt x="8822" y="1969"/>
                </a:lnTo>
                <a:lnTo>
                  <a:pt x="8846" y="1984"/>
                </a:lnTo>
                <a:lnTo>
                  <a:pt x="8869" y="1999"/>
                </a:lnTo>
                <a:lnTo>
                  <a:pt x="8894" y="2014"/>
                </a:lnTo>
                <a:lnTo>
                  <a:pt x="8944" y="2043"/>
                </a:lnTo>
                <a:lnTo>
                  <a:pt x="8994" y="2073"/>
                </a:lnTo>
                <a:lnTo>
                  <a:pt x="9044" y="2103"/>
                </a:lnTo>
                <a:lnTo>
                  <a:pt x="9093" y="2135"/>
                </a:lnTo>
                <a:lnTo>
                  <a:pt x="9117" y="2151"/>
                </a:lnTo>
                <a:lnTo>
                  <a:pt x="9140" y="2167"/>
                </a:lnTo>
                <a:lnTo>
                  <a:pt x="9162" y="2185"/>
                </a:lnTo>
                <a:lnTo>
                  <a:pt x="9183" y="2203"/>
                </a:lnTo>
                <a:lnTo>
                  <a:pt x="9199" y="2217"/>
                </a:lnTo>
                <a:lnTo>
                  <a:pt x="9216" y="2232"/>
                </a:lnTo>
                <a:lnTo>
                  <a:pt x="9234" y="2247"/>
                </a:lnTo>
                <a:lnTo>
                  <a:pt x="9252" y="2260"/>
                </a:lnTo>
                <a:lnTo>
                  <a:pt x="9272" y="2273"/>
                </a:lnTo>
                <a:lnTo>
                  <a:pt x="9293" y="2285"/>
                </a:lnTo>
                <a:lnTo>
                  <a:pt x="9316" y="2298"/>
                </a:lnTo>
                <a:lnTo>
                  <a:pt x="9340" y="2309"/>
                </a:lnTo>
                <a:lnTo>
                  <a:pt x="9364" y="2318"/>
                </a:lnTo>
                <a:lnTo>
                  <a:pt x="9388" y="2327"/>
                </a:lnTo>
                <a:lnTo>
                  <a:pt x="9413" y="2337"/>
                </a:lnTo>
                <a:lnTo>
                  <a:pt x="9438" y="2349"/>
                </a:lnTo>
                <a:lnTo>
                  <a:pt x="9489" y="2373"/>
                </a:lnTo>
                <a:lnTo>
                  <a:pt x="9539" y="2399"/>
                </a:lnTo>
                <a:lnTo>
                  <a:pt x="9587" y="2426"/>
                </a:lnTo>
                <a:lnTo>
                  <a:pt x="9632" y="2453"/>
                </a:lnTo>
                <a:lnTo>
                  <a:pt x="9674" y="2479"/>
                </a:lnTo>
                <a:lnTo>
                  <a:pt x="9709" y="2503"/>
                </a:lnTo>
                <a:lnTo>
                  <a:pt x="9730" y="2516"/>
                </a:lnTo>
                <a:lnTo>
                  <a:pt x="9750" y="2528"/>
                </a:lnTo>
                <a:lnTo>
                  <a:pt x="9769" y="2541"/>
                </a:lnTo>
                <a:lnTo>
                  <a:pt x="9788" y="2554"/>
                </a:lnTo>
                <a:lnTo>
                  <a:pt x="9805" y="2567"/>
                </a:lnTo>
                <a:lnTo>
                  <a:pt x="9823" y="2582"/>
                </a:lnTo>
                <a:lnTo>
                  <a:pt x="9840" y="2595"/>
                </a:lnTo>
                <a:lnTo>
                  <a:pt x="9856" y="2610"/>
                </a:lnTo>
                <a:lnTo>
                  <a:pt x="9866" y="2609"/>
                </a:lnTo>
                <a:lnTo>
                  <a:pt x="9874" y="2609"/>
                </a:lnTo>
                <a:lnTo>
                  <a:pt x="9883" y="2609"/>
                </a:lnTo>
                <a:lnTo>
                  <a:pt x="9890" y="2611"/>
                </a:lnTo>
                <a:lnTo>
                  <a:pt x="9897" y="2613"/>
                </a:lnTo>
                <a:lnTo>
                  <a:pt x="9903" y="2617"/>
                </a:lnTo>
                <a:lnTo>
                  <a:pt x="9909" y="2620"/>
                </a:lnTo>
                <a:lnTo>
                  <a:pt x="9914" y="2626"/>
                </a:lnTo>
                <a:lnTo>
                  <a:pt x="9918" y="2631"/>
                </a:lnTo>
                <a:lnTo>
                  <a:pt x="9921" y="2637"/>
                </a:lnTo>
                <a:lnTo>
                  <a:pt x="9924" y="2644"/>
                </a:lnTo>
                <a:lnTo>
                  <a:pt x="9925" y="2652"/>
                </a:lnTo>
                <a:lnTo>
                  <a:pt x="9926" y="2659"/>
                </a:lnTo>
                <a:lnTo>
                  <a:pt x="9927" y="2667"/>
                </a:lnTo>
                <a:lnTo>
                  <a:pt x="9926" y="2676"/>
                </a:lnTo>
                <a:lnTo>
                  <a:pt x="9925" y="2685"/>
                </a:lnTo>
                <a:lnTo>
                  <a:pt x="9937" y="2690"/>
                </a:lnTo>
                <a:lnTo>
                  <a:pt x="9948" y="2697"/>
                </a:lnTo>
                <a:lnTo>
                  <a:pt x="9959" y="2704"/>
                </a:lnTo>
                <a:lnTo>
                  <a:pt x="9969" y="2712"/>
                </a:lnTo>
                <a:lnTo>
                  <a:pt x="9979" y="2722"/>
                </a:lnTo>
                <a:lnTo>
                  <a:pt x="9987" y="2732"/>
                </a:lnTo>
                <a:lnTo>
                  <a:pt x="9995" y="2743"/>
                </a:lnTo>
                <a:lnTo>
                  <a:pt x="10004" y="2753"/>
                </a:lnTo>
                <a:lnTo>
                  <a:pt x="10020" y="2775"/>
                </a:lnTo>
                <a:lnTo>
                  <a:pt x="10038" y="2797"/>
                </a:lnTo>
                <a:lnTo>
                  <a:pt x="10046" y="2807"/>
                </a:lnTo>
                <a:lnTo>
                  <a:pt x="10056" y="2818"/>
                </a:lnTo>
                <a:lnTo>
                  <a:pt x="10065" y="2826"/>
                </a:lnTo>
                <a:lnTo>
                  <a:pt x="10076" y="2834"/>
                </a:lnTo>
                <a:lnTo>
                  <a:pt x="10170" y="2951"/>
                </a:lnTo>
                <a:lnTo>
                  <a:pt x="10192" y="2971"/>
                </a:lnTo>
                <a:lnTo>
                  <a:pt x="10214" y="2991"/>
                </a:lnTo>
                <a:lnTo>
                  <a:pt x="10234" y="3011"/>
                </a:lnTo>
                <a:lnTo>
                  <a:pt x="10253" y="3032"/>
                </a:lnTo>
                <a:lnTo>
                  <a:pt x="10271" y="3053"/>
                </a:lnTo>
                <a:lnTo>
                  <a:pt x="10288" y="3075"/>
                </a:lnTo>
                <a:lnTo>
                  <a:pt x="10304" y="3096"/>
                </a:lnTo>
                <a:lnTo>
                  <a:pt x="10320" y="3118"/>
                </a:lnTo>
                <a:lnTo>
                  <a:pt x="10327" y="3130"/>
                </a:lnTo>
                <a:lnTo>
                  <a:pt x="10334" y="3139"/>
                </a:lnTo>
                <a:lnTo>
                  <a:pt x="10344" y="3150"/>
                </a:lnTo>
                <a:lnTo>
                  <a:pt x="10353" y="3159"/>
                </a:lnTo>
                <a:lnTo>
                  <a:pt x="10364" y="3167"/>
                </a:lnTo>
                <a:lnTo>
                  <a:pt x="10376" y="3176"/>
                </a:lnTo>
                <a:lnTo>
                  <a:pt x="10389" y="3183"/>
                </a:lnTo>
                <a:lnTo>
                  <a:pt x="10403" y="3190"/>
                </a:lnTo>
                <a:lnTo>
                  <a:pt x="10418" y="3197"/>
                </a:lnTo>
                <a:lnTo>
                  <a:pt x="10432" y="3203"/>
                </a:lnTo>
                <a:lnTo>
                  <a:pt x="10446" y="3211"/>
                </a:lnTo>
                <a:lnTo>
                  <a:pt x="10458" y="3222"/>
                </a:lnTo>
                <a:lnTo>
                  <a:pt x="10471" y="3232"/>
                </a:lnTo>
                <a:lnTo>
                  <a:pt x="10482" y="3245"/>
                </a:lnTo>
                <a:lnTo>
                  <a:pt x="10494" y="3258"/>
                </a:lnTo>
                <a:lnTo>
                  <a:pt x="10504" y="3272"/>
                </a:lnTo>
                <a:lnTo>
                  <a:pt x="10515" y="3292"/>
                </a:lnTo>
                <a:lnTo>
                  <a:pt x="10525" y="3310"/>
                </a:lnTo>
                <a:lnTo>
                  <a:pt x="10536" y="3329"/>
                </a:lnTo>
                <a:lnTo>
                  <a:pt x="10548" y="3348"/>
                </a:lnTo>
                <a:lnTo>
                  <a:pt x="10561" y="3367"/>
                </a:lnTo>
                <a:lnTo>
                  <a:pt x="10574" y="3385"/>
                </a:lnTo>
                <a:lnTo>
                  <a:pt x="10589" y="3401"/>
                </a:lnTo>
                <a:lnTo>
                  <a:pt x="10603" y="3419"/>
                </a:lnTo>
                <a:lnTo>
                  <a:pt x="10620" y="3436"/>
                </a:lnTo>
                <a:lnTo>
                  <a:pt x="10637" y="3451"/>
                </a:lnTo>
                <a:lnTo>
                  <a:pt x="10656" y="3467"/>
                </a:lnTo>
                <a:lnTo>
                  <a:pt x="10674" y="3483"/>
                </a:lnTo>
                <a:lnTo>
                  <a:pt x="10695" y="3496"/>
                </a:lnTo>
                <a:lnTo>
                  <a:pt x="10717" y="3511"/>
                </a:lnTo>
                <a:lnTo>
                  <a:pt x="10740" y="3524"/>
                </a:lnTo>
                <a:lnTo>
                  <a:pt x="10764" y="3537"/>
                </a:lnTo>
                <a:lnTo>
                  <a:pt x="10782" y="3539"/>
                </a:lnTo>
                <a:lnTo>
                  <a:pt x="10800" y="3541"/>
                </a:lnTo>
                <a:lnTo>
                  <a:pt x="10817" y="3544"/>
                </a:lnTo>
                <a:lnTo>
                  <a:pt x="10834" y="3547"/>
                </a:lnTo>
                <a:lnTo>
                  <a:pt x="10851" y="3552"/>
                </a:lnTo>
                <a:lnTo>
                  <a:pt x="10866" y="3557"/>
                </a:lnTo>
                <a:lnTo>
                  <a:pt x="10882" y="3563"/>
                </a:lnTo>
                <a:lnTo>
                  <a:pt x="10897" y="3569"/>
                </a:lnTo>
                <a:lnTo>
                  <a:pt x="10911" y="3577"/>
                </a:lnTo>
                <a:lnTo>
                  <a:pt x="10925" y="3584"/>
                </a:lnTo>
                <a:lnTo>
                  <a:pt x="10938" y="3592"/>
                </a:lnTo>
                <a:lnTo>
                  <a:pt x="10952" y="3602"/>
                </a:lnTo>
                <a:lnTo>
                  <a:pt x="10964" y="3612"/>
                </a:lnTo>
                <a:lnTo>
                  <a:pt x="10976" y="3623"/>
                </a:lnTo>
                <a:lnTo>
                  <a:pt x="10988" y="3633"/>
                </a:lnTo>
                <a:lnTo>
                  <a:pt x="10999" y="3646"/>
                </a:lnTo>
                <a:lnTo>
                  <a:pt x="11014" y="3661"/>
                </a:lnTo>
                <a:lnTo>
                  <a:pt x="11029" y="3676"/>
                </a:lnTo>
                <a:lnTo>
                  <a:pt x="11044" y="3688"/>
                </a:lnTo>
                <a:lnTo>
                  <a:pt x="11058" y="3700"/>
                </a:lnTo>
                <a:lnTo>
                  <a:pt x="11073" y="3710"/>
                </a:lnTo>
                <a:lnTo>
                  <a:pt x="11088" y="3719"/>
                </a:lnTo>
                <a:lnTo>
                  <a:pt x="11102" y="3727"/>
                </a:lnTo>
                <a:lnTo>
                  <a:pt x="11117" y="3733"/>
                </a:lnTo>
                <a:lnTo>
                  <a:pt x="11146" y="3746"/>
                </a:lnTo>
                <a:lnTo>
                  <a:pt x="11176" y="3757"/>
                </a:lnTo>
                <a:lnTo>
                  <a:pt x="11206" y="3768"/>
                </a:lnTo>
                <a:lnTo>
                  <a:pt x="11235" y="3779"/>
                </a:lnTo>
                <a:lnTo>
                  <a:pt x="11255" y="3778"/>
                </a:lnTo>
                <a:lnTo>
                  <a:pt x="11272" y="3778"/>
                </a:lnTo>
                <a:lnTo>
                  <a:pt x="11289" y="3780"/>
                </a:lnTo>
                <a:lnTo>
                  <a:pt x="11303" y="3784"/>
                </a:lnTo>
                <a:lnTo>
                  <a:pt x="11316" y="3789"/>
                </a:lnTo>
                <a:lnTo>
                  <a:pt x="11328" y="3795"/>
                </a:lnTo>
                <a:lnTo>
                  <a:pt x="11339" y="3801"/>
                </a:lnTo>
                <a:lnTo>
                  <a:pt x="11348" y="3808"/>
                </a:lnTo>
                <a:lnTo>
                  <a:pt x="11367" y="3824"/>
                </a:lnTo>
                <a:lnTo>
                  <a:pt x="11386" y="3840"/>
                </a:lnTo>
                <a:lnTo>
                  <a:pt x="11395" y="3848"/>
                </a:lnTo>
                <a:lnTo>
                  <a:pt x="11406" y="3855"/>
                </a:lnTo>
                <a:lnTo>
                  <a:pt x="11416" y="3862"/>
                </a:lnTo>
                <a:lnTo>
                  <a:pt x="11428" y="3868"/>
                </a:lnTo>
                <a:lnTo>
                  <a:pt x="11447" y="3880"/>
                </a:lnTo>
                <a:lnTo>
                  <a:pt x="11467" y="3892"/>
                </a:lnTo>
                <a:lnTo>
                  <a:pt x="11487" y="3902"/>
                </a:lnTo>
                <a:lnTo>
                  <a:pt x="11509" y="3911"/>
                </a:lnTo>
                <a:lnTo>
                  <a:pt x="11531" y="3918"/>
                </a:lnTo>
                <a:lnTo>
                  <a:pt x="11553" y="3924"/>
                </a:lnTo>
                <a:lnTo>
                  <a:pt x="11576" y="3930"/>
                </a:lnTo>
                <a:lnTo>
                  <a:pt x="11599" y="3935"/>
                </a:lnTo>
                <a:lnTo>
                  <a:pt x="11646" y="3943"/>
                </a:lnTo>
                <a:lnTo>
                  <a:pt x="11693" y="3951"/>
                </a:lnTo>
                <a:lnTo>
                  <a:pt x="11716" y="3956"/>
                </a:lnTo>
                <a:lnTo>
                  <a:pt x="11739" y="3961"/>
                </a:lnTo>
                <a:lnTo>
                  <a:pt x="11762" y="3966"/>
                </a:lnTo>
                <a:lnTo>
                  <a:pt x="11784" y="3972"/>
                </a:lnTo>
                <a:lnTo>
                  <a:pt x="11823" y="3977"/>
                </a:lnTo>
                <a:lnTo>
                  <a:pt x="11863" y="3979"/>
                </a:lnTo>
                <a:lnTo>
                  <a:pt x="11902" y="3981"/>
                </a:lnTo>
                <a:lnTo>
                  <a:pt x="11942" y="3981"/>
                </a:lnTo>
                <a:lnTo>
                  <a:pt x="11982" y="3980"/>
                </a:lnTo>
                <a:lnTo>
                  <a:pt x="12020" y="3978"/>
                </a:lnTo>
                <a:lnTo>
                  <a:pt x="12060" y="3973"/>
                </a:lnTo>
                <a:lnTo>
                  <a:pt x="12100" y="3968"/>
                </a:lnTo>
                <a:lnTo>
                  <a:pt x="12124" y="3961"/>
                </a:lnTo>
                <a:lnTo>
                  <a:pt x="12146" y="3956"/>
                </a:lnTo>
                <a:lnTo>
                  <a:pt x="12167" y="3953"/>
                </a:lnTo>
                <a:lnTo>
                  <a:pt x="12188" y="3951"/>
                </a:lnTo>
                <a:lnTo>
                  <a:pt x="12208" y="3951"/>
                </a:lnTo>
                <a:lnTo>
                  <a:pt x="12227" y="3953"/>
                </a:lnTo>
                <a:lnTo>
                  <a:pt x="12245" y="3955"/>
                </a:lnTo>
                <a:lnTo>
                  <a:pt x="12262" y="3958"/>
                </a:lnTo>
                <a:lnTo>
                  <a:pt x="12296" y="3965"/>
                </a:lnTo>
                <a:lnTo>
                  <a:pt x="12327" y="3973"/>
                </a:lnTo>
                <a:lnTo>
                  <a:pt x="12343" y="3978"/>
                </a:lnTo>
                <a:lnTo>
                  <a:pt x="12357" y="3981"/>
                </a:lnTo>
                <a:lnTo>
                  <a:pt x="12372" y="3983"/>
                </a:lnTo>
                <a:lnTo>
                  <a:pt x="12386" y="3985"/>
                </a:lnTo>
                <a:lnTo>
                  <a:pt x="12412" y="3988"/>
                </a:lnTo>
                <a:lnTo>
                  <a:pt x="12436" y="3992"/>
                </a:lnTo>
                <a:lnTo>
                  <a:pt x="12460" y="3997"/>
                </a:lnTo>
                <a:lnTo>
                  <a:pt x="12482" y="4003"/>
                </a:lnTo>
                <a:lnTo>
                  <a:pt x="12503" y="4009"/>
                </a:lnTo>
                <a:lnTo>
                  <a:pt x="12524" y="4015"/>
                </a:lnTo>
                <a:lnTo>
                  <a:pt x="12545" y="4022"/>
                </a:lnTo>
                <a:lnTo>
                  <a:pt x="12565" y="4030"/>
                </a:lnTo>
                <a:lnTo>
                  <a:pt x="12605" y="4044"/>
                </a:lnTo>
                <a:lnTo>
                  <a:pt x="12643" y="4059"/>
                </a:lnTo>
                <a:lnTo>
                  <a:pt x="12663" y="4066"/>
                </a:lnTo>
                <a:lnTo>
                  <a:pt x="12682" y="4073"/>
                </a:lnTo>
                <a:lnTo>
                  <a:pt x="12703" y="4079"/>
                </a:lnTo>
                <a:lnTo>
                  <a:pt x="12723" y="4084"/>
                </a:lnTo>
                <a:lnTo>
                  <a:pt x="12748" y="4101"/>
                </a:lnTo>
                <a:lnTo>
                  <a:pt x="12771" y="4120"/>
                </a:lnTo>
                <a:lnTo>
                  <a:pt x="12794" y="4140"/>
                </a:lnTo>
                <a:lnTo>
                  <a:pt x="12815" y="4161"/>
                </a:lnTo>
                <a:lnTo>
                  <a:pt x="12836" y="4185"/>
                </a:lnTo>
                <a:lnTo>
                  <a:pt x="12857" y="4210"/>
                </a:lnTo>
                <a:lnTo>
                  <a:pt x="12877" y="4236"/>
                </a:lnTo>
                <a:lnTo>
                  <a:pt x="12896" y="4266"/>
                </a:lnTo>
                <a:lnTo>
                  <a:pt x="12913" y="4295"/>
                </a:lnTo>
                <a:lnTo>
                  <a:pt x="12931" y="4327"/>
                </a:lnTo>
                <a:lnTo>
                  <a:pt x="12948" y="4361"/>
                </a:lnTo>
                <a:lnTo>
                  <a:pt x="12964" y="4396"/>
                </a:lnTo>
                <a:lnTo>
                  <a:pt x="12979" y="4434"/>
                </a:lnTo>
                <a:lnTo>
                  <a:pt x="12993" y="4472"/>
                </a:lnTo>
                <a:lnTo>
                  <a:pt x="13006" y="4513"/>
                </a:lnTo>
                <a:lnTo>
                  <a:pt x="13019" y="4556"/>
                </a:lnTo>
                <a:lnTo>
                  <a:pt x="13024" y="4579"/>
                </a:lnTo>
                <a:lnTo>
                  <a:pt x="13030" y="4599"/>
                </a:lnTo>
                <a:lnTo>
                  <a:pt x="13038" y="4616"/>
                </a:lnTo>
                <a:lnTo>
                  <a:pt x="13044" y="4631"/>
                </a:lnTo>
                <a:lnTo>
                  <a:pt x="13056" y="4655"/>
                </a:lnTo>
                <a:lnTo>
                  <a:pt x="13068" y="4674"/>
                </a:lnTo>
                <a:lnTo>
                  <a:pt x="13073" y="4683"/>
                </a:lnTo>
                <a:lnTo>
                  <a:pt x="13076" y="4693"/>
                </a:lnTo>
                <a:lnTo>
                  <a:pt x="13079" y="4703"/>
                </a:lnTo>
                <a:lnTo>
                  <a:pt x="13081" y="4714"/>
                </a:lnTo>
                <a:lnTo>
                  <a:pt x="13083" y="4726"/>
                </a:lnTo>
                <a:lnTo>
                  <a:pt x="13081" y="4741"/>
                </a:lnTo>
                <a:lnTo>
                  <a:pt x="13079" y="4757"/>
                </a:lnTo>
                <a:lnTo>
                  <a:pt x="13076" y="4776"/>
                </a:lnTo>
                <a:lnTo>
                  <a:pt x="13080" y="4785"/>
                </a:lnTo>
                <a:lnTo>
                  <a:pt x="13084" y="4794"/>
                </a:lnTo>
                <a:lnTo>
                  <a:pt x="13087" y="4802"/>
                </a:lnTo>
                <a:lnTo>
                  <a:pt x="13089" y="4812"/>
                </a:lnTo>
                <a:lnTo>
                  <a:pt x="13092" y="4829"/>
                </a:lnTo>
                <a:lnTo>
                  <a:pt x="13093" y="4848"/>
                </a:lnTo>
                <a:lnTo>
                  <a:pt x="13093" y="4886"/>
                </a:lnTo>
                <a:lnTo>
                  <a:pt x="13090" y="4924"/>
                </a:lnTo>
                <a:lnTo>
                  <a:pt x="13090" y="4943"/>
                </a:lnTo>
                <a:lnTo>
                  <a:pt x="13090" y="4963"/>
                </a:lnTo>
                <a:lnTo>
                  <a:pt x="13091" y="4982"/>
                </a:lnTo>
                <a:lnTo>
                  <a:pt x="13095" y="5001"/>
                </a:lnTo>
                <a:lnTo>
                  <a:pt x="13097" y="5010"/>
                </a:lnTo>
                <a:lnTo>
                  <a:pt x="13100" y="5019"/>
                </a:lnTo>
                <a:lnTo>
                  <a:pt x="13104" y="5028"/>
                </a:lnTo>
                <a:lnTo>
                  <a:pt x="13109" y="5037"/>
                </a:lnTo>
                <a:lnTo>
                  <a:pt x="13115" y="5046"/>
                </a:lnTo>
                <a:lnTo>
                  <a:pt x="13121" y="5055"/>
                </a:lnTo>
                <a:lnTo>
                  <a:pt x="13127" y="5063"/>
                </a:lnTo>
                <a:lnTo>
                  <a:pt x="13136" y="5072"/>
                </a:lnTo>
                <a:lnTo>
                  <a:pt x="13151" y="5104"/>
                </a:lnTo>
                <a:lnTo>
                  <a:pt x="13166" y="5141"/>
                </a:lnTo>
                <a:lnTo>
                  <a:pt x="13181" y="5181"/>
                </a:lnTo>
                <a:lnTo>
                  <a:pt x="13194" y="5225"/>
                </a:lnTo>
                <a:lnTo>
                  <a:pt x="13209" y="5272"/>
                </a:lnTo>
                <a:lnTo>
                  <a:pt x="13222" y="5323"/>
                </a:lnTo>
                <a:lnTo>
                  <a:pt x="13235" y="5378"/>
                </a:lnTo>
                <a:lnTo>
                  <a:pt x="13248" y="5435"/>
                </a:lnTo>
                <a:lnTo>
                  <a:pt x="13261" y="5497"/>
                </a:lnTo>
                <a:lnTo>
                  <a:pt x="13273" y="5560"/>
                </a:lnTo>
                <a:lnTo>
                  <a:pt x="13285" y="5627"/>
                </a:lnTo>
                <a:lnTo>
                  <a:pt x="13296" y="5697"/>
                </a:lnTo>
                <a:lnTo>
                  <a:pt x="13309" y="5771"/>
                </a:lnTo>
                <a:lnTo>
                  <a:pt x="13319" y="5846"/>
                </a:lnTo>
                <a:lnTo>
                  <a:pt x="13331" y="5926"/>
                </a:lnTo>
                <a:lnTo>
                  <a:pt x="13341" y="6007"/>
                </a:lnTo>
                <a:lnTo>
                  <a:pt x="13345" y="6065"/>
                </a:lnTo>
                <a:lnTo>
                  <a:pt x="13349" y="6122"/>
                </a:lnTo>
                <a:lnTo>
                  <a:pt x="13350" y="6179"/>
                </a:lnTo>
                <a:lnTo>
                  <a:pt x="13349" y="6237"/>
                </a:lnTo>
                <a:lnTo>
                  <a:pt x="13346" y="6294"/>
                </a:lnTo>
                <a:lnTo>
                  <a:pt x="13342" y="6352"/>
                </a:lnTo>
                <a:lnTo>
                  <a:pt x="13336" y="6409"/>
                </a:lnTo>
                <a:lnTo>
                  <a:pt x="13329" y="6466"/>
                </a:lnTo>
                <a:lnTo>
                  <a:pt x="13331" y="6482"/>
                </a:lnTo>
                <a:lnTo>
                  <a:pt x="13333" y="6497"/>
                </a:lnTo>
                <a:lnTo>
                  <a:pt x="13333" y="6512"/>
                </a:lnTo>
                <a:lnTo>
                  <a:pt x="13333" y="6527"/>
                </a:lnTo>
                <a:lnTo>
                  <a:pt x="13330" y="6557"/>
                </a:lnTo>
                <a:lnTo>
                  <a:pt x="13326" y="6590"/>
                </a:lnTo>
                <a:lnTo>
                  <a:pt x="13325" y="6606"/>
                </a:lnTo>
                <a:lnTo>
                  <a:pt x="13322" y="6623"/>
                </a:lnTo>
                <a:lnTo>
                  <a:pt x="13322" y="6641"/>
                </a:lnTo>
                <a:lnTo>
                  <a:pt x="13322" y="6660"/>
                </a:lnTo>
                <a:lnTo>
                  <a:pt x="13325" y="6678"/>
                </a:lnTo>
                <a:lnTo>
                  <a:pt x="13328" y="6698"/>
                </a:lnTo>
                <a:lnTo>
                  <a:pt x="13333" y="6720"/>
                </a:lnTo>
                <a:lnTo>
                  <a:pt x="13339" y="6742"/>
                </a:lnTo>
                <a:lnTo>
                  <a:pt x="13341" y="6755"/>
                </a:lnTo>
                <a:lnTo>
                  <a:pt x="13342" y="6767"/>
                </a:lnTo>
                <a:lnTo>
                  <a:pt x="13343" y="6780"/>
                </a:lnTo>
                <a:lnTo>
                  <a:pt x="13342" y="6792"/>
                </a:lnTo>
                <a:lnTo>
                  <a:pt x="13342" y="6804"/>
                </a:lnTo>
                <a:lnTo>
                  <a:pt x="13340" y="6814"/>
                </a:lnTo>
                <a:lnTo>
                  <a:pt x="13338" y="6825"/>
                </a:lnTo>
                <a:lnTo>
                  <a:pt x="13335" y="6835"/>
                </a:lnTo>
                <a:lnTo>
                  <a:pt x="13332" y="6844"/>
                </a:lnTo>
                <a:lnTo>
                  <a:pt x="13328" y="6853"/>
                </a:lnTo>
                <a:lnTo>
                  <a:pt x="13324" y="6861"/>
                </a:lnTo>
                <a:lnTo>
                  <a:pt x="13318" y="6868"/>
                </a:lnTo>
                <a:lnTo>
                  <a:pt x="13313" y="6875"/>
                </a:lnTo>
                <a:lnTo>
                  <a:pt x="13308" y="6880"/>
                </a:lnTo>
                <a:lnTo>
                  <a:pt x="13302" y="6885"/>
                </a:lnTo>
                <a:lnTo>
                  <a:pt x="13295" y="6889"/>
                </a:lnTo>
                <a:lnTo>
                  <a:pt x="13290" y="6899"/>
                </a:lnTo>
                <a:lnTo>
                  <a:pt x="13286" y="6908"/>
                </a:lnTo>
                <a:lnTo>
                  <a:pt x="13283" y="6916"/>
                </a:lnTo>
                <a:lnTo>
                  <a:pt x="13282" y="6925"/>
                </a:lnTo>
                <a:lnTo>
                  <a:pt x="13282" y="6939"/>
                </a:lnTo>
                <a:lnTo>
                  <a:pt x="13283" y="6953"/>
                </a:lnTo>
                <a:lnTo>
                  <a:pt x="13283" y="6959"/>
                </a:lnTo>
                <a:lnTo>
                  <a:pt x="13283" y="6965"/>
                </a:lnTo>
                <a:lnTo>
                  <a:pt x="13282" y="6971"/>
                </a:lnTo>
                <a:lnTo>
                  <a:pt x="13280" y="6977"/>
                </a:lnTo>
                <a:lnTo>
                  <a:pt x="13277" y="6984"/>
                </a:lnTo>
                <a:lnTo>
                  <a:pt x="13271" y="6991"/>
                </a:lnTo>
                <a:lnTo>
                  <a:pt x="13265" y="6998"/>
                </a:lnTo>
                <a:lnTo>
                  <a:pt x="13256" y="7005"/>
                </a:lnTo>
                <a:lnTo>
                  <a:pt x="13253" y="7011"/>
                </a:lnTo>
                <a:lnTo>
                  <a:pt x="13249" y="7019"/>
                </a:lnTo>
                <a:lnTo>
                  <a:pt x="13245" y="7025"/>
                </a:lnTo>
                <a:lnTo>
                  <a:pt x="13242" y="7032"/>
                </a:lnTo>
                <a:lnTo>
                  <a:pt x="13238" y="7040"/>
                </a:lnTo>
                <a:lnTo>
                  <a:pt x="13236" y="7048"/>
                </a:lnTo>
                <a:lnTo>
                  <a:pt x="13233" y="7057"/>
                </a:lnTo>
                <a:lnTo>
                  <a:pt x="13232" y="7068"/>
                </a:lnTo>
                <a:lnTo>
                  <a:pt x="13213" y="7125"/>
                </a:lnTo>
                <a:lnTo>
                  <a:pt x="13194" y="7184"/>
                </a:lnTo>
                <a:lnTo>
                  <a:pt x="13175" y="7241"/>
                </a:lnTo>
                <a:lnTo>
                  <a:pt x="13158" y="7300"/>
                </a:lnTo>
                <a:lnTo>
                  <a:pt x="13138" y="7358"/>
                </a:lnTo>
                <a:lnTo>
                  <a:pt x="13118" y="7415"/>
                </a:lnTo>
                <a:lnTo>
                  <a:pt x="13096" y="7474"/>
                </a:lnTo>
                <a:lnTo>
                  <a:pt x="13073" y="7531"/>
                </a:lnTo>
                <a:lnTo>
                  <a:pt x="13050" y="7584"/>
                </a:lnTo>
                <a:lnTo>
                  <a:pt x="13026" y="7636"/>
                </a:lnTo>
                <a:lnTo>
                  <a:pt x="13001" y="7686"/>
                </a:lnTo>
                <a:lnTo>
                  <a:pt x="12976" y="7736"/>
                </a:lnTo>
                <a:lnTo>
                  <a:pt x="12949" y="7786"/>
                </a:lnTo>
                <a:lnTo>
                  <a:pt x="12922" y="7835"/>
                </a:lnTo>
                <a:lnTo>
                  <a:pt x="12893" y="7883"/>
                </a:lnTo>
                <a:lnTo>
                  <a:pt x="12863" y="7930"/>
                </a:lnTo>
                <a:lnTo>
                  <a:pt x="12833" y="7977"/>
                </a:lnTo>
                <a:lnTo>
                  <a:pt x="12801" y="8023"/>
                </a:lnTo>
                <a:lnTo>
                  <a:pt x="12768" y="8069"/>
                </a:lnTo>
                <a:lnTo>
                  <a:pt x="12735" y="8114"/>
                </a:lnTo>
                <a:lnTo>
                  <a:pt x="12700" y="8158"/>
                </a:lnTo>
                <a:lnTo>
                  <a:pt x="12664" y="8201"/>
                </a:lnTo>
                <a:lnTo>
                  <a:pt x="12627" y="8243"/>
                </a:lnTo>
                <a:lnTo>
                  <a:pt x="12589" y="8284"/>
                </a:lnTo>
                <a:lnTo>
                  <a:pt x="12584" y="8289"/>
                </a:lnTo>
                <a:lnTo>
                  <a:pt x="12580" y="8293"/>
                </a:lnTo>
                <a:lnTo>
                  <a:pt x="12575" y="8299"/>
                </a:lnTo>
                <a:lnTo>
                  <a:pt x="12570" y="8303"/>
                </a:lnTo>
                <a:lnTo>
                  <a:pt x="12566" y="8307"/>
                </a:lnTo>
                <a:lnTo>
                  <a:pt x="12562" y="8311"/>
                </a:lnTo>
                <a:lnTo>
                  <a:pt x="12557" y="8315"/>
                </a:lnTo>
                <a:lnTo>
                  <a:pt x="12552" y="8320"/>
                </a:lnTo>
                <a:lnTo>
                  <a:pt x="1995" y="8320"/>
                </a:lnTo>
                <a:lnTo>
                  <a:pt x="1997" y="8313"/>
                </a:lnTo>
                <a:lnTo>
                  <a:pt x="2000" y="8308"/>
                </a:lnTo>
                <a:lnTo>
                  <a:pt x="2004" y="8302"/>
                </a:lnTo>
                <a:lnTo>
                  <a:pt x="2007" y="8296"/>
                </a:lnTo>
                <a:lnTo>
                  <a:pt x="2011" y="8289"/>
                </a:lnTo>
                <a:lnTo>
                  <a:pt x="2016" y="8283"/>
                </a:lnTo>
                <a:lnTo>
                  <a:pt x="2020" y="8277"/>
                </a:lnTo>
                <a:lnTo>
                  <a:pt x="2025" y="8270"/>
                </a:lnTo>
                <a:lnTo>
                  <a:pt x="2035" y="8260"/>
                </a:lnTo>
                <a:lnTo>
                  <a:pt x="2044" y="8250"/>
                </a:lnTo>
                <a:lnTo>
                  <a:pt x="2051" y="8239"/>
                </a:lnTo>
                <a:lnTo>
                  <a:pt x="2056" y="8230"/>
                </a:lnTo>
                <a:lnTo>
                  <a:pt x="2058" y="8220"/>
                </a:lnTo>
                <a:lnTo>
                  <a:pt x="2060" y="8211"/>
                </a:lnTo>
                <a:lnTo>
                  <a:pt x="2059" y="8203"/>
                </a:lnTo>
                <a:lnTo>
                  <a:pt x="2056" y="8193"/>
                </a:lnTo>
                <a:lnTo>
                  <a:pt x="2052" y="8186"/>
                </a:lnTo>
                <a:lnTo>
                  <a:pt x="2045" y="8178"/>
                </a:lnTo>
                <a:lnTo>
                  <a:pt x="2036" y="8170"/>
                </a:lnTo>
                <a:lnTo>
                  <a:pt x="2026" y="8163"/>
                </a:lnTo>
                <a:lnTo>
                  <a:pt x="2014" y="8157"/>
                </a:lnTo>
                <a:lnTo>
                  <a:pt x="2000" y="8150"/>
                </a:lnTo>
                <a:lnTo>
                  <a:pt x="1983" y="8144"/>
                </a:lnTo>
                <a:lnTo>
                  <a:pt x="1966" y="8139"/>
                </a:lnTo>
                <a:lnTo>
                  <a:pt x="1952" y="8131"/>
                </a:lnTo>
                <a:lnTo>
                  <a:pt x="1937" y="8123"/>
                </a:lnTo>
                <a:lnTo>
                  <a:pt x="1924" y="8118"/>
                </a:lnTo>
                <a:lnTo>
                  <a:pt x="1910" y="8113"/>
                </a:lnTo>
                <a:lnTo>
                  <a:pt x="1883" y="8102"/>
                </a:lnTo>
                <a:lnTo>
                  <a:pt x="1857" y="8091"/>
                </a:lnTo>
                <a:lnTo>
                  <a:pt x="1844" y="8084"/>
                </a:lnTo>
                <a:lnTo>
                  <a:pt x="1831" y="8074"/>
                </a:lnTo>
                <a:lnTo>
                  <a:pt x="1818" y="8063"/>
                </a:lnTo>
                <a:lnTo>
                  <a:pt x="1806" y="8049"/>
                </a:lnTo>
                <a:lnTo>
                  <a:pt x="1793" y="8034"/>
                </a:lnTo>
                <a:lnTo>
                  <a:pt x="1781" y="8014"/>
                </a:lnTo>
                <a:lnTo>
                  <a:pt x="1768" y="7991"/>
                </a:lnTo>
                <a:lnTo>
                  <a:pt x="1757" y="7965"/>
                </a:lnTo>
                <a:lnTo>
                  <a:pt x="1742" y="7933"/>
                </a:lnTo>
                <a:lnTo>
                  <a:pt x="1726" y="7904"/>
                </a:lnTo>
                <a:lnTo>
                  <a:pt x="1709" y="7877"/>
                </a:lnTo>
                <a:lnTo>
                  <a:pt x="1690" y="7852"/>
                </a:lnTo>
                <a:lnTo>
                  <a:pt x="1670" y="7828"/>
                </a:lnTo>
                <a:lnTo>
                  <a:pt x="1649" y="7805"/>
                </a:lnTo>
                <a:lnTo>
                  <a:pt x="1627" y="7783"/>
                </a:lnTo>
                <a:lnTo>
                  <a:pt x="1605" y="7763"/>
                </a:lnTo>
                <a:lnTo>
                  <a:pt x="1597" y="7759"/>
                </a:lnTo>
                <a:lnTo>
                  <a:pt x="1591" y="7754"/>
                </a:lnTo>
                <a:lnTo>
                  <a:pt x="1586" y="7748"/>
                </a:lnTo>
                <a:lnTo>
                  <a:pt x="1582" y="7742"/>
                </a:lnTo>
                <a:lnTo>
                  <a:pt x="1579" y="7736"/>
                </a:lnTo>
                <a:lnTo>
                  <a:pt x="1577" y="7729"/>
                </a:lnTo>
                <a:lnTo>
                  <a:pt x="1577" y="7720"/>
                </a:lnTo>
                <a:lnTo>
                  <a:pt x="1577" y="7712"/>
                </a:lnTo>
                <a:lnTo>
                  <a:pt x="1579" y="7703"/>
                </a:lnTo>
                <a:lnTo>
                  <a:pt x="1583" y="7693"/>
                </a:lnTo>
                <a:lnTo>
                  <a:pt x="1586" y="7683"/>
                </a:lnTo>
                <a:lnTo>
                  <a:pt x="1591" y="7672"/>
                </a:lnTo>
                <a:lnTo>
                  <a:pt x="1597" y="7661"/>
                </a:lnTo>
                <a:lnTo>
                  <a:pt x="1605" y="7648"/>
                </a:lnTo>
                <a:lnTo>
                  <a:pt x="1613" y="7636"/>
                </a:lnTo>
                <a:lnTo>
                  <a:pt x="1623" y="7622"/>
                </a:lnTo>
                <a:lnTo>
                  <a:pt x="1642" y="7590"/>
                </a:lnTo>
                <a:lnTo>
                  <a:pt x="1660" y="7555"/>
                </a:lnTo>
                <a:lnTo>
                  <a:pt x="1677" y="7522"/>
                </a:lnTo>
                <a:lnTo>
                  <a:pt x="1693" y="7486"/>
                </a:lnTo>
                <a:lnTo>
                  <a:pt x="1722" y="7417"/>
                </a:lnTo>
                <a:lnTo>
                  <a:pt x="1754" y="7347"/>
                </a:lnTo>
                <a:lnTo>
                  <a:pt x="1770" y="7312"/>
                </a:lnTo>
                <a:lnTo>
                  <a:pt x="1788" y="7278"/>
                </a:lnTo>
                <a:lnTo>
                  <a:pt x="1808" y="7243"/>
                </a:lnTo>
                <a:lnTo>
                  <a:pt x="1830" y="7210"/>
                </a:lnTo>
                <a:lnTo>
                  <a:pt x="1841" y="7194"/>
                </a:lnTo>
                <a:lnTo>
                  <a:pt x="1854" y="7177"/>
                </a:lnTo>
                <a:lnTo>
                  <a:pt x="1866" y="7162"/>
                </a:lnTo>
                <a:lnTo>
                  <a:pt x="1881" y="7146"/>
                </a:lnTo>
                <a:lnTo>
                  <a:pt x="1896" y="7130"/>
                </a:lnTo>
                <a:lnTo>
                  <a:pt x="1910" y="7116"/>
                </a:lnTo>
                <a:lnTo>
                  <a:pt x="1927" y="7100"/>
                </a:lnTo>
                <a:lnTo>
                  <a:pt x="1944" y="7086"/>
                </a:lnTo>
                <a:lnTo>
                  <a:pt x="1964" y="7066"/>
                </a:lnTo>
                <a:lnTo>
                  <a:pt x="1983" y="7045"/>
                </a:lnTo>
                <a:lnTo>
                  <a:pt x="1999" y="7024"/>
                </a:lnTo>
                <a:lnTo>
                  <a:pt x="2014" y="7002"/>
                </a:lnTo>
                <a:lnTo>
                  <a:pt x="2026" y="6981"/>
                </a:lnTo>
                <a:lnTo>
                  <a:pt x="2036" y="6959"/>
                </a:lnTo>
                <a:lnTo>
                  <a:pt x="2044" y="6936"/>
                </a:lnTo>
                <a:lnTo>
                  <a:pt x="2051" y="6914"/>
                </a:lnTo>
                <a:lnTo>
                  <a:pt x="2056" y="6886"/>
                </a:lnTo>
                <a:lnTo>
                  <a:pt x="2060" y="6858"/>
                </a:lnTo>
                <a:lnTo>
                  <a:pt x="2063" y="6830"/>
                </a:lnTo>
                <a:lnTo>
                  <a:pt x="2063" y="6802"/>
                </a:lnTo>
                <a:lnTo>
                  <a:pt x="2062" y="6774"/>
                </a:lnTo>
                <a:lnTo>
                  <a:pt x="2059" y="6746"/>
                </a:lnTo>
                <a:lnTo>
                  <a:pt x="2055" y="6718"/>
                </a:lnTo>
                <a:lnTo>
                  <a:pt x="2051" y="6690"/>
                </a:lnTo>
                <a:lnTo>
                  <a:pt x="2044" y="6669"/>
                </a:lnTo>
                <a:lnTo>
                  <a:pt x="2035" y="6651"/>
                </a:lnTo>
                <a:lnTo>
                  <a:pt x="2031" y="6643"/>
                </a:lnTo>
                <a:lnTo>
                  <a:pt x="2027" y="6636"/>
                </a:lnTo>
                <a:lnTo>
                  <a:pt x="2022" y="6628"/>
                </a:lnTo>
                <a:lnTo>
                  <a:pt x="2017" y="6622"/>
                </a:lnTo>
                <a:lnTo>
                  <a:pt x="2011" y="6617"/>
                </a:lnTo>
                <a:lnTo>
                  <a:pt x="2005" y="6612"/>
                </a:lnTo>
                <a:lnTo>
                  <a:pt x="2000" y="6607"/>
                </a:lnTo>
                <a:lnTo>
                  <a:pt x="1994" y="6603"/>
                </a:lnTo>
                <a:lnTo>
                  <a:pt x="1986" y="6600"/>
                </a:lnTo>
                <a:lnTo>
                  <a:pt x="1980" y="6597"/>
                </a:lnTo>
                <a:lnTo>
                  <a:pt x="1973" y="6595"/>
                </a:lnTo>
                <a:lnTo>
                  <a:pt x="1966" y="6594"/>
                </a:lnTo>
                <a:lnTo>
                  <a:pt x="1958" y="6593"/>
                </a:lnTo>
                <a:lnTo>
                  <a:pt x="1951" y="6593"/>
                </a:lnTo>
                <a:lnTo>
                  <a:pt x="1943" y="6593"/>
                </a:lnTo>
                <a:lnTo>
                  <a:pt x="1934" y="6594"/>
                </a:lnTo>
                <a:lnTo>
                  <a:pt x="1916" y="6597"/>
                </a:lnTo>
                <a:lnTo>
                  <a:pt x="1899" y="6602"/>
                </a:lnTo>
                <a:lnTo>
                  <a:pt x="1879" y="6609"/>
                </a:lnTo>
                <a:lnTo>
                  <a:pt x="1859" y="6619"/>
                </a:lnTo>
                <a:lnTo>
                  <a:pt x="1838" y="6631"/>
                </a:lnTo>
                <a:lnTo>
                  <a:pt x="1815" y="6645"/>
                </a:lnTo>
                <a:lnTo>
                  <a:pt x="1790" y="6664"/>
                </a:lnTo>
                <a:lnTo>
                  <a:pt x="1764" y="6680"/>
                </a:lnTo>
                <a:lnTo>
                  <a:pt x="1738" y="6695"/>
                </a:lnTo>
                <a:lnTo>
                  <a:pt x="1712" y="6709"/>
                </a:lnTo>
                <a:lnTo>
                  <a:pt x="1698" y="6715"/>
                </a:lnTo>
                <a:lnTo>
                  <a:pt x="1686" y="6720"/>
                </a:lnTo>
                <a:lnTo>
                  <a:pt x="1673" y="6724"/>
                </a:lnTo>
                <a:lnTo>
                  <a:pt x="1661" y="6729"/>
                </a:lnTo>
                <a:lnTo>
                  <a:pt x="1648" y="6732"/>
                </a:lnTo>
                <a:lnTo>
                  <a:pt x="1636" y="6735"/>
                </a:lnTo>
                <a:lnTo>
                  <a:pt x="1623" y="6737"/>
                </a:lnTo>
                <a:lnTo>
                  <a:pt x="1612" y="6738"/>
                </a:lnTo>
                <a:lnTo>
                  <a:pt x="1600" y="6738"/>
                </a:lnTo>
                <a:lnTo>
                  <a:pt x="1588" y="6737"/>
                </a:lnTo>
                <a:lnTo>
                  <a:pt x="1577" y="6736"/>
                </a:lnTo>
                <a:lnTo>
                  <a:pt x="1566" y="6733"/>
                </a:lnTo>
                <a:lnTo>
                  <a:pt x="1555" y="6729"/>
                </a:lnTo>
                <a:lnTo>
                  <a:pt x="1545" y="6724"/>
                </a:lnTo>
                <a:lnTo>
                  <a:pt x="1535" y="6718"/>
                </a:lnTo>
                <a:lnTo>
                  <a:pt x="1524" y="6712"/>
                </a:lnTo>
                <a:lnTo>
                  <a:pt x="1515" y="6703"/>
                </a:lnTo>
                <a:lnTo>
                  <a:pt x="1505" y="6694"/>
                </a:lnTo>
                <a:lnTo>
                  <a:pt x="1497" y="6684"/>
                </a:lnTo>
                <a:lnTo>
                  <a:pt x="1489" y="6671"/>
                </a:lnTo>
                <a:lnTo>
                  <a:pt x="1480" y="6658"/>
                </a:lnTo>
                <a:lnTo>
                  <a:pt x="1473" y="6643"/>
                </a:lnTo>
                <a:lnTo>
                  <a:pt x="1466" y="6627"/>
                </a:lnTo>
                <a:lnTo>
                  <a:pt x="1459" y="6609"/>
                </a:lnTo>
                <a:lnTo>
                  <a:pt x="1446" y="6581"/>
                </a:lnTo>
                <a:lnTo>
                  <a:pt x="1430" y="6552"/>
                </a:lnTo>
                <a:lnTo>
                  <a:pt x="1414" y="6525"/>
                </a:lnTo>
                <a:lnTo>
                  <a:pt x="1397" y="6498"/>
                </a:lnTo>
                <a:lnTo>
                  <a:pt x="1378" y="6471"/>
                </a:lnTo>
                <a:lnTo>
                  <a:pt x="1359" y="6445"/>
                </a:lnTo>
                <a:lnTo>
                  <a:pt x="1339" y="6419"/>
                </a:lnTo>
                <a:lnTo>
                  <a:pt x="1319" y="6394"/>
                </a:lnTo>
                <a:lnTo>
                  <a:pt x="1297" y="6369"/>
                </a:lnTo>
                <a:lnTo>
                  <a:pt x="1275" y="6345"/>
                </a:lnTo>
                <a:lnTo>
                  <a:pt x="1251" y="6321"/>
                </a:lnTo>
                <a:lnTo>
                  <a:pt x="1228" y="6297"/>
                </a:lnTo>
                <a:lnTo>
                  <a:pt x="1203" y="6274"/>
                </a:lnTo>
                <a:lnTo>
                  <a:pt x="1178" y="6251"/>
                </a:lnTo>
                <a:lnTo>
                  <a:pt x="1153" y="6228"/>
                </a:lnTo>
                <a:lnTo>
                  <a:pt x="1127" y="6205"/>
                </a:lnTo>
                <a:lnTo>
                  <a:pt x="1120" y="6202"/>
                </a:lnTo>
                <a:lnTo>
                  <a:pt x="1115" y="6199"/>
                </a:lnTo>
                <a:lnTo>
                  <a:pt x="1111" y="6195"/>
                </a:lnTo>
                <a:lnTo>
                  <a:pt x="1106" y="6191"/>
                </a:lnTo>
                <a:lnTo>
                  <a:pt x="1103" y="6186"/>
                </a:lnTo>
                <a:lnTo>
                  <a:pt x="1098" y="6180"/>
                </a:lnTo>
                <a:lnTo>
                  <a:pt x="1095" y="6174"/>
                </a:lnTo>
                <a:lnTo>
                  <a:pt x="1093" y="6168"/>
                </a:lnTo>
                <a:lnTo>
                  <a:pt x="1088" y="6155"/>
                </a:lnTo>
                <a:lnTo>
                  <a:pt x="1085" y="6141"/>
                </a:lnTo>
                <a:lnTo>
                  <a:pt x="1084" y="6125"/>
                </a:lnTo>
                <a:lnTo>
                  <a:pt x="1083" y="6108"/>
                </a:lnTo>
                <a:lnTo>
                  <a:pt x="1085" y="6098"/>
                </a:lnTo>
                <a:lnTo>
                  <a:pt x="1085" y="6090"/>
                </a:lnTo>
                <a:lnTo>
                  <a:pt x="1085" y="6081"/>
                </a:lnTo>
                <a:lnTo>
                  <a:pt x="1084" y="6073"/>
                </a:lnTo>
                <a:lnTo>
                  <a:pt x="1082" y="6067"/>
                </a:lnTo>
                <a:lnTo>
                  <a:pt x="1079" y="6060"/>
                </a:lnTo>
                <a:lnTo>
                  <a:pt x="1073" y="6055"/>
                </a:lnTo>
                <a:lnTo>
                  <a:pt x="1068" y="6050"/>
                </a:lnTo>
                <a:lnTo>
                  <a:pt x="1061" y="6046"/>
                </a:lnTo>
                <a:lnTo>
                  <a:pt x="1054" y="6043"/>
                </a:lnTo>
                <a:lnTo>
                  <a:pt x="1045" y="6041"/>
                </a:lnTo>
                <a:lnTo>
                  <a:pt x="1035" y="6038"/>
                </a:lnTo>
                <a:lnTo>
                  <a:pt x="1024" y="6037"/>
                </a:lnTo>
                <a:lnTo>
                  <a:pt x="1012" y="6036"/>
                </a:lnTo>
                <a:lnTo>
                  <a:pt x="999" y="6036"/>
                </a:lnTo>
                <a:lnTo>
                  <a:pt x="985" y="6037"/>
                </a:lnTo>
                <a:lnTo>
                  <a:pt x="966" y="6030"/>
                </a:lnTo>
                <a:lnTo>
                  <a:pt x="950" y="6022"/>
                </a:lnTo>
                <a:lnTo>
                  <a:pt x="943" y="6019"/>
                </a:lnTo>
                <a:lnTo>
                  <a:pt x="937" y="6013"/>
                </a:lnTo>
                <a:lnTo>
                  <a:pt x="932" y="6009"/>
                </a:lnTo>
                <a:lnTo>
                  <a:pt x="927" y="6005"/>
                </a:lnTo>
                <a:lnTo>
                  <a:pt x="923" y="6000"/>
                </a:lnTo>
                <a:lnTo>
                  <a:pt x="919" y="5996"/>
                </a:lnTo>
                <a:lnTo>
                  <a:pt x="917" y="5990"/>
                </a:lnTo>
                <a:lnTo>
                  <a:pt x="914" y="5985"/>
                </a:lnTo>
                <a:lnTo>
                  <a:pt x="913" y="5980"/>
                </a:lnTo>
                <a:lnTo>
                  <a:pt x="912" y="5975"/>
                </a:lnTo>
                <a:lnTo>
                  <a:pt x="911" y="5970"/>
                </a:lnTo>
                <a:lnTo>
                  <a:pt x="911" y="5964"/>
                </a:lnTo>
                <a:lnTo>
                  <a:pt x="913" y="5953"/>
                </a:lnTo>
                <a:lnTo>
                  <a:pt x="917" y="5940"/>
                </a:lnTo>
                <a:lnTo>
                  <a:pt x="922" y="5929"/>
                </a:lnTo>
                <a:lnTo>
                  <a:pt x="931" y="5916"/>
                </a:lnTo>
                <a:lnTo>
                  <a:pt x="940" y="5903"/>
                </a:lnTo>
                <a:lnTo>
                  <a:pt x="951" y="5890"/>
                </a:lnTo>
                <a:lnTo>
                  <a:pt x="964" y="5877"/>
                </a:lnTo>
                <a:lnTo>
                  <a:pt x="978" y="5862"/>
                </a:lnTo>
                <a:lnTo>
                  <a:pt x="1004" y="5811"/>
                </a:lnTo>
                <a:lnTo>
                  <a:pt x="1028" y="5760"/>
                </a:lnTo>
                <a:lnTo>
                  <a:pt x="1048" y="5709"/>
                </a:lnTo>
                <a:lnTo>
                  <a:pt x="1068" y="5657"/>
                </a:lnTo>
                <a:lnTo>
                  <a:pt x="1086" y="5605"/>
                </a:lnTo>
                <a:lnTo>
                  <a:pt x="1102" y="5554"/>
                </a:lnTo>
                <a:lnTo>
                  <a:pt x="1115" y="5503"/>
                </a:lnTo>
                <a:lnTo>
                  <a:pt x="1128" y="5452"/>
                </a:lnTo>
                <a:lnTo>
                  <a:pt x="1138" y="5401"/>
                </a:lnTo>
                <a:lnTo>
                  <a:pt x="1148" y="5349"/>
                </a:lnTo>
                <a:lnTo>
                  <a:pt x="1155" y="5298"/>
                </a:lnTo>
                <a:lnTo>
                  <a:pt x="1162" y="5246"/>
                </a:lnTo>
                <a:lnTo>
                  <a:pt x="1167" y="5195"/>
                </a:lnTo>
                <a:lnTo>
                  <a:pt x="1172" y="5144"/>
                </a:lnTo>
                <a:lnTo>
                  <a:pt x="1175" y="5093"/>
                </a:lnTo>
                <a:lnTo>
                  <a:pt x="1177" y="5041"/>
                </a:lnTo>
                <a:lnTo>
                  <a:pt x="1180" y="4993"/>
                </a:lnTo>
                <a:lnTo>
                  <a:pt x="1181" y="4947"/>
                </a:lnTo>
                <a:lnTo>
                  <a:pt x="1182" y="4903"/>
                </a:lnTo>
                <a:lnTo>
                  <a:pt x="1181" y="4860"/>
                </a:lnTo>
                <a:lnTo>
                  <a:pt x="1179" y="4818"/>
                </a:lnTo>
                <a:lnTo>
                  <a:pt x="1177" y="4778"/>
                </a:lnTo>
                <a:lnTo>
                  <a:pt x="1173" y="4740"/>
                </a:lnTo>
                <a:lnTo>
                  <a:pt x="1167" y="4703"/>
                </a:lnTo>
                <a:lnTo>
                  <a:pt x="1161" y="4668"/>
                </a:lnTo>
                <a:lnTo>
                  <a:pt x="1155" y="4633"/>
                </a:lnTo>
                <a:lnTo>
                  <a:pt x="1148" y="4600"/>
                </a:lnTo>
                <a:lnTo>
                  <a:pt x="1138" y="4568"/>
                </a:lnTo>
                <a:lnTo>
                  <a:pt x="1129" y="4537"/>
                </a:lnTo>
                <a:lnTo>
                  <a:pt x="1118" y="4508"/>
                </a:lnTo>
                <a:lnTo>
                  <a:pt x="1108" y="4480"/>
                </a:lnTo>
                <a:lnTo>
                  <a:pt x="1096" y="4453"/>
                </a:lnTo>
                <a:lnTo>
                  <a:pt x="1084" y="4428"/>
                </a:lnTo>
                <a:lnTo>
                  <a:pt x="1070" y="4402"/>
                </a:lnTo>
                <a:lnTo>
                  <a:pt x="1057" y="4378"/>
                </a:lnTo>
                <a:lnTo>
                  <a:pt x="1042" y="4355"/>
                </a:lnTo>
                <a:lnTo>
                  <a:pt x="1028" y="4334"/>
                </a:lnTo>
                <a:lnTo>
                  <a:pt x="1013" y="4313"/>
                </a:lnTo>
                <a:lnTo>
                  <a:pt x="996" y="4293"/>
                </a:lnTo>
                <a:lnTo>
                  <a:pt x="981" y="4273"/>
                </a:lnTo>
                <a:lnTo>
                  <a:pt x="964" y="4255"/>
                </a:lnTo>
                <a:lnTo>
                  <a:pt x="946" y="4238"/>
                </a:lnTo>
                <a:lnTo>
                  <a:pt x="929" y="4221"/>
                </a:lnTo>
                <a:lnTo>
                  <a:pt x="912" y="4204"/>
                </a:lnTo>
                <a:lnTo>
                  <a:pt x="893" y="4188"/>
                </a:lnTo>
                <a:lnTo>
                  <a:pt x="875" y="4174"/>
                </a:lnTo>
                <a:lnTo>
                  <a:pt x="856" y="4159"/>
                </a:lnTo>
                <a:lnTo>
                  <a:pt x="838" y="4146"/>
                </a:lnTo>
                <a:lnTo>
                  <a:pt x="821" y="4140"/>
                </a:lnTo>
                <a:lnTo>
                  <a:pt x="806" y="4135"/>
                </a:lnTo>
                <a:lnTo>
                  <a:pt x="793" y="4129"/>
                </a:lnTo>
                <a:lnTo>
                  <a:pt x="781" y="4124"/>
                </a:lnTo>
                <a:lnTo>
                  <a:pt x="759" y="4113"/>
                </a:lnTo>
                <a:lnTo>
                  <a:pt x="736" y="4103"/>
                </a:lnTo>
                <a:lnTo>
                  <a:pt x="724" y="4098"/>
                </a:lnTo>
                <a:lnTo>
                  <a:pt x="709" y="4092"/>
                </a:lnTo>
                <a:lnTo>
                  <a:pt x="694" y="4088"/>
                </a:lnTo>
                <a:lnTo>
                  <a:pt x="675" y="4084"/>
                </a:lnTo>
                <a:lnTo>
                  <a:pt x="653" y="4080"/>
                </a:lnTo>
                <a:lnTo>
                  <a:pt x="628" y="4076"/>
                </a:lnTo>
                <a:lnTo>
                  <a:pt x="599" y="4073"/>
                </a:lnTo>
                <a:lnTo>
                  <a:pt x="564" y="4070"/>
                </a:lnTo>
                <a:lnTo>
                  <a:pt x="554" y="4070"/>
                </a:lnTo>
                <a:lnTo>
                  <a:pt x="543" y="4069"/>
                </a:lnTo>
                <a:lnTo>
                  <a:pt x="534" y="4067"/>
                </a:lnTo>
                <a:lnTo>
                  <a:pt x="524" y="4065"/>
                </a:lnTo>
                <a:lnTo>
                  <a:pt x="504" y="4059"/>
                </a:lnTo>
                <a:lnTo>
                  <a:pt x="484" y="4051"/>
                </a:lnTo>
                <a:lnTo>
                  <a:pt x="445" y="4032"/>
                </a:lnTo>
                <a:lnTo>
                  <a:pt x="407" y="4013"/>
                </a:lnTo>
                <a:lnTo>
                  <a:pt x="387" y="4006"/>
                </a:lnTo>
                <a:lnTo>
                  <a:pt x="366" y="3999"/>
                </a:lnTo>
                <a:lnTo>
                  <a:pt x="356" y="3998"/>
                </a:lnTo>
                <a:lnTo>
                  <a:pt x="345" y="3997"/>
                </a:lnTo>
                <a:lnTo>
                  <a:pt x="335" y="3996"/>
                </a:lnTo>
                <a:lnTo>
                  <a:pt x="323" y="3997"/>
                </a:lnTo>
                <a:lnTo>
                  <a:pt x="312" y="3998"/>
                </a:lnTo>
                <a:lnTo>
                  <a:pt x="300" y="4002"/>
                </a:lnTo>
                <a:lnTo>
                  <a:pt x="288" y="4005"/>
                </a:lnTo>
                <a:lnTo>
                  <a:pt x="276" y="4010"/>
                </a:lnTo>
                <a:lnTo>
                  <a:pt x="264" y="4016"/>
                </a:lnTo>
                <a:lnTo>
                  <a:pt x="250" y="4024"/>
                </a:lnTo>
                <a:lnTo>
                  <a:pt x="238" y="4033"/>
                </a:lnTo>
                <a:lnTo>
                  <a:pt x="223" y="4043"/>
                </a:lnTo>
                <a:lnTo>
                  <a:pt x="201" y="4065"/>
                </a:lnTo>
                <a:lnTo>
                  <a:pt x="180" y="4084"/>
                </a:lnTo>
                <a:lnTo>
                  <a:pt x="161" y="4101"/>
                </a:lnTo>
                <a:lnTo>
                  <a:pt x="142" y="4115"/>
                </a:lnTo>
                <a:lnTo>
                  <a:pt x="124" y="4128"/>
                </a:lnTo>
                <a:lnTo>
                  <a:pt x="107" y="4139"/>
                </a:lnTo>
                <a:lnTo>
                  <a:pt x="92" y="4149"/>
                </a:lnTo>
                <a:lnTo>
                  <a:pt x="77" y="4156"/>
                </a:lnTo>
                <a:lnTo>
                  <a:pt x="63" y="4161"/>
                </a:lnTo>
                <a:lnTo>
                  <a:pt x="51" y="4165"/>
                </a:lnTo>
                <a:lnTo>
                  <a:pt x="41" y="4169"/>
                </a:lnTo>
                <a:lnTo>
                  <a:pt x="31" y="4170"/>
                </a:lnTo>
                <a:lnTo>
                  <a:pt x="22" y="4169"/>
                </a:lnTo>
                <a:lnTo>
                  <a:pt x="15" y="4168"/>
                </a:lnTo>
                <a:lnTo>
                  <a:pt x="9" y="4164"/>
                </a:lnTo>
                <a:lnTo>
                  <a:pt x="5" y="4160"/>
                </a:lnTo>
                <a:lnTo>
                  <a:pt x="2" y="4154"/>
                </a:lnTo>
                <a:lnTo>
                  <a:pt x="1" y="4148"/>
                </a:lnTo>
                <a:lnTo>
                  <a:pt x="0" y="4139"/>
                </a:lnTo>
                <a:lnTo>
                  <a:pt x="2" y="4131"/>
                </a:lnTo>
                <a:lnTo>
                  <a:pt x="4" y="4122"/>
                </a:lnTo>
                <a:lnTo>
                  <a:pt x="9" y="4111"/>
                </a:lnTo>
                <a:lnTo>
                  <a:pt x="14" y="4100"/>
                </a:lnTo>
                <a:lnTo>
                  <a:pt x="22" y="4087"/>
                </a:lnTo>
                <a:lnTo>
                  <a:pt x="31" y="4075"/>
                </a:lnTo>
                <a:lnTo>
                  <a:pt x="42" y="4061"/>
                </a:lnTo>
                <a:lnTo>
                  <a:pt x="54" y="4048"/>
                </a:lnTo>
                <a:lnTo>
                  <a:pt x="68" y="4033"/>
                </a:lnTo>
                <a:lnTo>
                  <a:pt x="83" y="4018"/>
                </a:lnTo>
                <a:lnTo>
                  <a:pt x="101" y="4003"/>
                </a:lnTo>
                <a:lnTo>
                  <a:pt x="121" y="3987"/>
                </a:lnTo>
                <a:lnTo>
                  <a:pt x="142" y="3971"/>
                </a:lnTo>
                <a:lnTo>
                  <a:pt x="228" y="3885"/>
                </a:lnTo>
                <a:lnTo>
                  <a:pt x="314" y="3801"/>
                </a:lnTo>
                <a:lnTo>
                  <a:pt x="357" y="3761"/>
                </a:lnTo>
                <a:lnTo>
                  <a:pt x="398" y="3722"/>
                </a:lnTo>
                <a:lnTo>
                  <a:pt x="441" y="3684"/>
                </a:lnTo>
                <a:lnTo>
                  <a:pt x="483" y="3649"/>
                </a:lnTo>
                <a:lnTo>
                  <a:pt x="525" y="3614"/>
                </a:lnTo>
                <a:lnTo>
                  <a:pt x="566" y="3581"/>
                </a:lnTo>
                <a:lnTo>
                  <a:pt x="607" y="3550"/>
                </a:lnTo>
                <a:lnTo>
                  <a:pt x="649" y="3520"/>
                </a:lnTo>
                <a:lnTo>
                  <a:pt x="691" y="3493"/>
                </a:lnTo>
                <a:lnTo>
                  <a:pt x="731" y="3469"/>
                </a:lnTo>
                <a:lnTo>
                  <a:pt x="752" y="3458"/>
                </a:lnTo>
                <a:lnTo>
                  <a:pt x="773" y="3446"/>
                </a:lnTo>
                <a:lnTo>
                  <a:pt x="794" y="3436"/>
                </a:lnTo>
                <a:lnTo>
                  <a:pt x="815" y="3426"/>
                </a:lnTo>
                <a:lnTo>
                  <a:pt x="841" y="3415"/>
                </a:lnTo>
                <a:lnTo>
                  <a:pt x="868" y="3402"/>
                </a:lnTo>
                <a:lnTo>
                  <a:pt x="895" y="3388"/>
                </a:lnTo>
                <a:lnTo>
                  <a:pt x="922" y="3370"/>
                </a:lnTo>
                <a:lnTo>
                  <a:pt x="949" y="3350"/>
                </a:lnTo>
                <a:lnTo>
                  <a:pt x="977" y="3328"/>
                </a:lnTo>
                <a:lnTo>
                  <a:pt x="1005" y="3304"/>
                </a:lnTo>
                <a:lnTo>
                  <a:pt x="1033" y="3278"/>
                </a:lnTo>
                <a:lnTo>
                  <a:pt x="1061" y="3249"/>
                </a:lnTo>
                <a:lnTo>
                  <a:pt x="1089" y="3218"/>
                </a:lnTo>
                <a:lnTo>
                  <a:pt x="1117" y="3184"/>
                </a:lnTo>
                <a:lnTo>
                  <a:pt x="1146" y="3148"/>
                </a:lnTo>
                <a:lnTo>
                  <a:pt x="1175" y="3109"/>
                </a:lnTo>
                <a:lnTo>
                  <a:pt x="1204" y="3068"/>
                </a:lnTo>
                <a:lnTo>
                  <a:pt x="1233" y="3024"/>
                </a:lnTo>
                <a:lnTo>
                  <a:pt x="1262" y="2978"/>
                </a:lnTo>
                <a:lnTo>
                  <a:pt x="1297" y="2923"/>
                </a:lnTo>
                <a:lnTo>
                  <a:pt x="1329" y="2869"/>
                </a:lnTo>
                <a:lnTo>
                  <a:pt x="1362" y="2812"/>
                </a:lnTo>
                <a:lnTo>
                  <a:pt x="1394" y="2757"/>
                </a:lnTo>
                <a:lnTo>
                  <a:pt x="1424" y="2701"/>
                </a:lnTo>
                <a:lnTo>
                  <a:pt x="1454" y="2644"/>
                </a:lnTo>
                <a:lnTo>
                  <a:pt x="1485" y="2587"/>
                </a:lnTo>
                <a:lnTo>
                  <a:pt x="1513" y="2531"/>
                </a:lnTo>
                <a:lnTo>
                  <a:pt x="1551" y="2477"/>
                </a:lnTo>
                <a:lnTo>
                  <a:pt x="1550" y="2477"/>
                </a:lnTo>
                <a:lnTo>
                  <a:pt x="1550" y="2478"/>
                </a:lnTo>
                <a:close/>
                <a:moveTo>
                  <a:pt x="2426" y="231"/>
                </a:moveTo>
                <a:lnTo>
                  <a:pt x="2426" y="230"/>
                </a:lnTo>
                <a:lnTo>
                  <a:pt x="2427" y="230"/>
                </a:lnTo>
                <a:lnTo>
                  <a:pt x="2426" y="230"/>
                </a:lnTo>
                <a:lnTo>
                  <a:pt x="2426" y="231"/>
                </a:lnTo>
                <a:close/>
                <a:moveTo>
                  <a:pt x="2427" y="229"/>
                </a:moveTo>
                <a:lnTo>
                  <a:pt x="2427" y="229"/>
                </a:lnTo>
                <a:close/>
                <a:moveTo>
                  <a:pt x="2442" y="223"/>
                </a:moveTo>
                <a:lnTo>
                  <a:pt x="2442" y="223"/>
                </a:lnTo>
                <a:close/>
                <a:moveTo>
                  <a:pt x="1670" y="2433"/>
                </a:moveTo>
                <a:lnTo>
                  <a:pt x="1670" y="2433"/>
                </a:lnTo>
                <a:lnTo>
                  <a:pt x="1669" y="2435"/>
                </a:lnTo>
                <a:lnTo>
                  <a:pt x="1668" y="2435"/>
                </a:lnTo>
                <a:lnTo>
                  <a:pt x="1668" y="2436"/>
                </a:lnTo>
                <a:lnTo>
                  <a:pt x="1667" y="2436"/>
                </a:lnTo>
                <a:lnTo>
                  <a:pt x="1668" y="2436"/>
                </a:lnTo>
                <a:lnTo>
                  <a:pt x="1668" y="2435"/>
                </a:lnTo>
                <a:lnTo>
                  <a:pt x="1669" y="2435"/>
                </a:lnTo>
                <a:lnTo>
                  <a:pt x="1670" y="2433"/>
                </a:lnTo>
                <a:close/>
                <a:moveTo>
                  <a:pt x="1665" y="2437"/>
                </a:moveTo>
                <a:lnTo>
                  <a:pt x="1665" y="2438"/>
                </a:lnTo>
                <a:lnTo>
                  <a:pt x="1664" y="2438"/>
                </a:lnTo>
                <a:lnTo>
                  <a:pt x="1663" y="2439"/>
                </a:lnTo>
                <a:lnTo>
                  <a:pt x="1662" y="2439"/>
                </a:lnTo>
                <a:lnTo>
                  <a:pt x="1662" y="2440"/>
                </a:lnTo>
                <a:lnTo>
                  <a:pt x="1661" y="2440"/>
                </a:lnTo>
                <a:lnTo>
                  <a:pt x="1662" y="2440"/>
                </a:lnTo>
                <a:lnTo>
                  <a:pt x="1662" y="2439"/>
                </a:lnTo>
                <a:lnTo>
                  <a:pt x="1663" y="2439"/>
                </a:lnTo>
                <a:lnTo>
                  <a:pt x="1664" y="2438"/>
                </a:lnTo>
                <a:lnTo>
                  <a:pt x="1665" y="2438"/>
                </a:lnTo>
                <a:lnTo>
                  <a:pt x="1665" y="2437"/>
                </a:lnTo>
                <a:close/>
                <a:moveTo>
                  <a:pt x="1657" y="2443"/>
                </a:moveTo>
                <a:lnTo>
                  <a:pt x="1657" y="2443"/>
                </a:lnTo>
                <a:close/>
                <a:moveTo>
                  <a:pt x="1648" y="2448"/>
                </a:moveTo>
                <a:lnTo>
                  <a:pt x="1646" y="2449"/>
                </a:lnTo>
                <a:lnTo>
                  <a:pt x="1645" y="2449"/>
                </a:lnTo>
                <a:lnTo>
                  <a:pt x="1644" y="2450"/>
                </a:lnTo>
                <a:lnTo>
                  <a:pt x="1642" y="2451"/>
                </a:lnTo>
                <a:lnTo>
                  <a:pt x="1641" y="2451"/>
                </a:lnTo>
                <a:lnTo>
                  <a:pt x="1640" y="2452"/>
                </a:lnTo>
                <a:lnTo>
                  <a:pt x="1638" y="2453"/>
                </a:lnTo>
                <a:lnTo>
                  <a:pt x="1637" y="2454"/>
                </a:lnTo>
                <a:lnTo>
                  <a:pt x="1638" y="2453"/>
                </a:lnTo>
                <a:lnTo>
                  <a:pt x="1640" y="2452"/>
                </a:lnTo>
                <a:lnTo>
                  <a:pt x="1641" y="2451"/>
                </a:lnTo>
                <a:lnTo>
                  <a:pt x="1642" y="2451"/>
                </a:lnTo>
                <a:lnTo>
                  <a:pt x="1644" y="2450"/>
                </a:lnTo>
                <a:lnTo>
                  <a:pt x="1645" y="2449"/>
                </a:lnTo>
                <a:lnTo>
                  <a:pt x="1646" y="2449"/>
                </a:lnTo>
                <a:lnTo>
                  <a:pt x="1648" y="2448"/>
                </a:lnTo>
                <a:close/>
                <a:moveTo>
                  <a:pt x="1637" y="2454"/>
                </a:moveTo>
                <a:lnTo>
                  <a:pt x="1636" y="2454"/>
                </a:lnTo>
                <a:lnTo>
                  <a:pt x="1635" y="2455"/>
                </a:lnTo>
                <a:lnTo>
                  <a:pt x="1634" y="2455"/>
                </a:lnTo>
                <a:lnTo>
                  <a:pt x="1633" y="2456"/>
                </a:lnTo>
                <a:lnTo>
                  <a:pt x="1632" y="2456"/>
                </a:lnTo>
                <a:lnTo>
                  <a:pt x="1631" y="2456"/>
                </a:lnTo>
                <a:lnTo>
                  <a:pt x="1632" y="2456"/>
                </a:lnTo>
                <a:lnTo>
                  <a:pt x="1633" y="2456"/>
                </a:lnTo>
                <a:lnTo>
                  <a:pt x="1634" y="2455"/>
                </a:lnTo>
                <a:lnTo>
                  <a:pt x="1635" y="2455"/>
                </a:lnTo>
                <a:lnTo>
                  <a:pt x="1636" y="2454"/>
                </a:lnTo>
                <a:lnTo>
                  <a:pt x="1637" y="2454"/>
                </a:lnTo>
                <a:close/>
                <a:moveTo>
                  <a:pt x="1627" y="2459"/>
                </a:moveTo>
                <a:lnTo>
                  <a:pt x="1627" y="2459"/>
                </a:lnTo>
                <a:close/>
                <a:moveTo>
                  <a:pt x="1626" y="2459"/>
                </a:moveTo>
                <a:lnTo>
                  <a:pt x="1626" y="2459"/>
                </a:lnTo>
                <a:lnTo>
                  <a:pt x="1626" y="2460"/>
                </a:lnTo>
                <a:lnTo>
                  <a:pt x="1625" y="2460"/>
                </a:lnTo>
                <a:lnTo>
                  <a:pt x="1626" y="2460"/>
                </a:lnTo>
                <a:lnTo>
                  <a:pt x="1626" y="2459"/>
                </a:lnTo>
                <a:close/>
                <a:moveTo>
                  <a:pt x="1616" y="2464"/>
                </a:moveTo>
                <a:lnTo>
                  <a:pt x="1616" y="2464"/>
                </a:lnTo>
                <a:lnTo>
                  <a:pt x="1615" y="2464"/>
                </a:lnTo>
                <a:lnTo>
                  <a:pt x="1616" y="2464"/>
                </a:lnTo>
                <a:close/>
                <a:moveTo>
                  <a:pt x="1585" y="2473"/>
                </a:moveTo>
                <a:lnTo>
                  <a:pt x="1585" y="2473"/>
                </a:lnTo>
                <a:close/>
                <a:moveTo>
                  <a:pt x="1567" y="2476"/>
                </a:moveTo>
                <a:lnTo>
                  <a:pt x="1567" y="2476"/>
                </a:lnTo>
                <a:close/>
                <a:moveTo>
                  <a:pt x="1559" y="2477"/>
                </a:moveTo>
                <a:lnTo>
                  <a:pt x="1559" y="2477"/>
                </a:lnTo>
                <a:lnTo>
                  <a:pt x="1558" y="2477"/>
                </a:lnTo>
                <a:lnTo>
                  <a:pt x="1559" y="2477"/>
                </a:lnTo>
                <a:close/>
              </a:path>
            </a:pathLst>
          </a:custGeom>
          <a:solidFill>
            <a:srgbClr val="60C658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6" name="AutoShape 34"/>
          <p:cNvSpPr>
            <a:spLocks noChangeArrowheads="1"/>
          </p:cNvSpPr>
          <p:nvPr/>
        </p:nvSpPr>
        <p:spPr bwMode="auto">
          <a:xfrm>
            <a:off x="1031875" y="4365625"/>
            <a:ext cx="1417638" cy="971550"/>
          </a:xfrm>
          <a:custGeom>
            <a:avLst/>
            <a:gdLst>
              <a:gd name="T0" fmla="*/ 2147483647 w 5354"/>
              <a:gd name="T1" fmla="*/ 2147483647 h 3673"/>
              <a:gd name="T2" fmla="*/ 2147483647 w 5354"/>
              <a:gd name="T3" fmla="*/ 2147483647 h 3673"/>
              <a:gd name="T4" fmla="*/ 2147483647 w 5354"/>
              <a:gd name="T5" fmla="*/ 2147483647 h 3673"/>
              <a:gd name="T6" fmla="*/ 2147483647 w 5354"/>
              <a:gd name="T7" fmla="*/ 2147483647 h 3673"/>
              <a:gd name="T8" fmla="*/ 2147483647 w 5354"/>
              <a:gd name="T9" fmla="*/ 2147483647 h 3673"/>
              <a:gd name="T10" fmla="*/ 2147483647 w 5354"/>
              <a:gd name="T11" fmla="*/ 2147483647 h 3673"/>
              <a:gd name="T12" fmla="*/ 2147483647 w 5354"/>
              <a:gd name="T13" fmla="*/ 2147483647 h 3673"/>
              <a:gd name="T14" fmla="*/ 2147483647 w 5354"/>
              <a:gd name="T15" fmla="*/ 2147483647 h 3673"/>
              <a:gd name="T16" fmla="*/ 2147483647 w 5354"/>
              <a:gd name="T17" fmla="*/ 2147483647 h 3673"/>
              <a:gd name="T18" fmla="*/ 2147483647 w 5354"/>
              <a:gd name="T19" fmla="*/ 2147483647 h 3673"/>
              <a:gd name="T20" fmla="*/ 2147483647 w 5354"/>
              <a:gd name="T21" fmla="*/ 2147483647 h 3673"/>
              <a:gd name="T22" fmla="*/ 2147483647 w 5354"/>
              <a:gd name="T23" fmla="*/ 2147483647 h 3673"/>
              <a:gd name="T24" fmla="*/ 2147483647 w 5354"/>
              <a:gd name="T25" fmla="*/ 2147483647 h 3673"/>
              <a:gd name="T26" fmla="*/ 2147483647 w 5354"/>
              <a:gd name="T27" fmla="*/ 2147483647 h 3673"/>
              <a:gd name="T28" fmla="*/ 2147483647 w 5354"/>
              <a:gd name="T29" fmla="*/ 2147483647 h 3673"/>
              <a:gd name="T30" fmla="*/ 2147483647 w 5354"/>
              <a:gd name="T31" fmla="*/ 2147483647 h 3673"/>
              <a:gd name="T32" fmla="*/ 2147483647 w 5354"/>
              <a:gd name="T33" fmla="*/ 2147483647 h 3673"/>
              <a:gd name="T34" fmla="*/ 2147483647 w 5354"/>
              <a:gd name="T35" fmla="*/ 2147483647 h 3673"/>
              <a:gd name="T36" fmla="*/ 2147483647 w 5354"/>
              <a:gd name="T37" fmla="*/ 2147483647 h 3673"/>
              <a:gd name="T38" fmla="*/ 2147483647 w 5354"/>
              <a:gd name="T39" fmla="*/ 2147483647 h 3673"/>
              <a:gd name="T40" fmla="*/ 2147483647 w 5354"/>
              <a:gd name="T41" fmla="*/ 2147483647 h 3673"/>
              <a:gd name="T42" fmla="*/ 2147483647 w 5354"/>
              <a:gd name="T43" fmla="*/ 2147483647 h 3673"/>
              <a:gd name="T44" fmla="*/ 2147483647 w 5354"/>
              <a:gd name="T45" fmla="*/ 2147483647 h 3673"/>
              <a:gd name="T46" fmla="*/ 2147483647 w 5354"/>
              <a:gd name="T47" fmla="*/ 2147483647 h 3673"/>
              <a:gd name="T48" fmla="*/ 2147483647 w 5354"/>
              <a:gd name="T49" fmla="*/ 2147483647 h 3673"/>
              <a:gd name="T50" fmla="*/ 2147483647 w 5354"/>
              <a:gd name="T51" fmla="*/ 2147483647 h 3673"/>
              <a:gd name="T52" fmla="*/ 2147483647 w 5354"/>
              <a:gd name="T53" fmla="*/ 2147483647 h 3673"/>
              <a:gd name="T54" fmla="*/ 2147483647 w 5354"/>
              <a:gd name="T55" fmla="*/ 2147483647 h 3673"/>
              <a:gd name="T56" fmla="*/ 2147483647 w 5354"/>
              <a:gd name="T57" fmla="*/ 2147483647 h 3673"/>
              <a:gd name="T58" fmla="*/ 2147483647 w 5354"/>
              <a:gd name="T59" fmla="*/ 2147483647 h 3673"/>
              <a:gd name="T60" fmla="*/ 2147483647 w 5354"/>
              <a:gd name="T61" fmla="*/ 2147483647 h 3673"/>
              <a:gd name="T62" fmla="*/ 2147483647 w 5354"/>
              <a:gd name="T63" fmla="*/ 2147483647 h 3673"/>
              <a:gd name="T64" fmla="*/ 2147483647 w 5354"/>
              <a:gd name="T65" fmla="*/ 2147483647 h 3673"/>
              <a:gd name="T66" fmla="*/ 2147483647 w 5354"/>
              <a:gd name="T67" fmla="*/ 2147483647 h 3673"/>
              <a:gd name="T68" fmla="*/ 2147483647 w 5354"/>
              <a:gd name="T69" fmla="*/ 2147483647 h 3673"/>
              <a:gd name="T70" fmla="*/ 2147483647 w 5354"/>
              <a:gd name="T71" fmla="*/ 2147483647 h 3673"/>
              <a:gd name="T72" fmla="*/ 2147483647 w 5354"/>
              <a:gd name="T73" fmla="*/ 2147483647 h 3673"/>
              <a:gd name="T74" fmla="*/ 2147483647 w 5354"/>
              <a:gd name="T75" fmla="*/ 2147483647 h 3673"/>
              <a:gd name="T76" fmla="*/ 2147483647 w 5354"/>
              <a:gd name="T77" fmla="*/ 2147483647 h 3673"/>
              <a:gd name="T78" fmla="*/ 2147483647 w 5354"/>
              <a:gd name="T79" fmla="*/ 2147483647 h 3673"/>
              <a:gd name="T80" fmla="*/ 2147483647 w 5354"/>
              <a:gd name="T81" fmla="*/ 2147483647 h 3673"/>
              <a:gd name="T82" fmla="*/ 2147483647 w 5354"/>
              <a:gd name="T83" fmla="*/ 2147483647 h 3673"/>
              <a:gd name="T84" fmla="*/ 0 w 5354"/>
              <a:gd name="T85" fmla="*/ 2147483647 h 3673"/>
              <a:gd name="T86" fmla="*/ 2147483647 w 5354"/>
              <a:gd name="T87" fmla="*/ 2147483647 h 3673"/>
              <a:gd name="T88" fmla="*/ 2147483647 w 5354"/>
              <a:gd name="T89" fmla="*/ 2147483647 h 3673"/>
              <a:gd name="T90" fmla="*/ 2147483647 w 5354"/>
              <a:gd name="T91" fmla="*/ 2147483647 h 3673"/>
              <a:gd name="T92" fmla="*/ 2147483647 w 5354"/>
              <a:gd name="T93" fmla="*/ 2147483647 h 3673"/>
              <a:gd name="T94" fmla="*/ 2147483647 w 5354"/>
              <a:gd name="T95" fmla="*/ 2147483647 h 3673"/>
              <a:gd name="T96" fmla="*/ 2147483647 w 5354"/>
              <a:gd name="T97" fmla="*/ 2147483647 h 3673"/>
              <a:gd name="T98" fmla="*/ 2147483647 w 5354"/>
              <a:gd name="T99" fmla="*/ 2147483647 h 3673"/>
              <a:gd name="T100" fmla="*/ 2147483647 w 5354"/>
              <a:gd name="T101" fmla="*/ 2147483647 h 3673"/>
              <a:gd name="T102" fmla="*/ 2147483647 w 5354"/>
              <a:gd name="T103" fmla="*/ 2147483647 h 3673"/>
              <a:gd name="T104" fmla="*/ 2147483647 w 5354"/>
              <a:gd name="T105" fmla="*/ 2147483647 h 3673"/>
              <a:gd name="T106" fmla="*/ 2147483647 w 5354"/>
              <a:gd name="T107" fmla="*/ 2147483647 h 3673"/>
              <a:gd name="T108" fmla="*/ 2147483647 w 5354"/>
              <a:gd name="T109" fmla="*/ 2147483647 h 3673"/>
              <a:gd name="T110" fmla="*/ 2147483647 w 5354"/>
              <a:gd name="T111" fmla="*/ 2147483647 h 3673"/>
              <a:gd name="T112" fmla="*/ 2147483647 w 5354"/>
              <a:gd name="T113" fmla="*/ 2147483647 h 3673"/>
              <a:gd name="T114" fmla="*/ 2147483647 w 5354"/>
              <a:gd name="T115" fmla="*/ 2147483647 h 3673"/>
              <a:gd name="T116" fmla="*/ 2147483647 w 5354"/>
              <a:gd name="T117" fmla="*/ 2147483647 h 3673"/>
              <a:gd name="T118" fmla="*/ 2147483647 w 5354"/>
              <a:gd name="T119" fmla="*/ 2147483647 h 3673"/>
              <a:gd name="T120" fmla="*/ 2147483647 w 5354"/>
              <a:gd name="T121" fmla="*/ 2147483647 h 3673"/>
              <a:gd name="T122" fmla="*/ 2147483647 w 5354"/>
              <a:gd name="T123" fmla="*/ 2147483647 h 3673"/>
              <a:gd name="T124" fmla="*/ 2147483647 w 5354"/>
              <a:gd name="T125" fmla="*/ 2147483647 h 3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354"/>
              <a:gd name="T190" fmla="*/ 0 h 3673"/>
              <a:gd name="T191" fmla="*/ 5354 w 5354"/>
              <a:gd name="T192" fmla="*/ 3673 h 3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354" h="3673">
                <a:moveTo>
                  <a:pt x="1143" y="0"/>
                </a:moveTo>
                <a:lnTo>
                  <a:pt x="5354" y="0"/>
                </a:lnTo>
                <a:lnTo>
                  <a:pt x="5352" y="6"/>
                </a:lnTo>
                <a:lnTo>
                  <a:pt x="5350" y="11"/>
                </a:lnTo>
                <a:lnTo>
                  <a:pt x="5349" y="16"/>
                </a:lnTo>
                <a:lnTo>
                  <a:pt x="5347" y="22"/>
                </a:lnTo>
                <a:lnTo>
                  <a:pt x="5345" y="28"/>
                </a:lnTo>
                <a:lnTo>
                  <a:pt x="5343" y="34"/>
                </a:lnTo>
                <a:lnTo>
                  <a:pt x="5339" y="39"/>
                </a:lnTo>
                <a:lnTo>
                  <a:pt x="5337" y="44"/>
                </a:lnTo>
                <a:lnTo>
                  <a:pt x="5324" y="62"/>
                </a:lnTo>
                <a:lnTo>
                  <a:pt x="5312" y="80"/>
                </a:lnTo>
                <a:lnTo>
                  <a:pt x="5303" y="98"/>
                </a:lnTo>
                <a:lnTo>
                  <a:pt x="5294" y="115"/>
                </a:lnTo>
                <a:lnTo>
                  <a:pt x="5286" y="132"/>
                </a:lnTo>
                <a:lnTo>
                  <a:pt x="5280" y="150"/>
                </a:lnTo>
                <a:lnTo>
                  <a:pt x="5275" y="167"/>
                </a:lnTo>
                <a:lnTo>
                  <a:pt x="5271" y="184"/>
                </a:lnTo>
                <a:lnTo>
                  <a:pt x="5262" y="218"/>
                </a:lnTo>
                <a:lnTo>
                  <a:pt x="5255" y="252"/>
                </a:lnTo>
                <a:lnTo>
                  <a:pt x="5251" y="269"/>
                </a:lnTo>
                <a:lnTo>
                  <a:pt x="5247" y="287"/>
                </a:lnTo>
                <a:lnTo>
                  <a:pt x="5241" y="303"/>
                </a:lnTo>
                <a:lnTo>
                  <a:pt x="5236" y="320"/>
                </a:lnTo>
                <a:lnTo>
                  <a:pt x="5228" y="336"/>
                </a:lnTo>
                <a:lnTo>
                  <a:pt x="5219" y="349"/>
                </a:lnTo>
                <a:lnTo>
                  <a:pt x="5211" y="362"/>
                </a:lnTo>
                <a:lnTo>
                  <a:pt x="5203" y="373"/>
                </a:lnTo>
                <a:lnTo>
                  <a:pt x="5194" y="384"/>
                </a:lnTo>
                <a:lnTo>
                  <a:pt x="5185" y="393"/>
                </a:lnTo>
                <a:lnTo>
                  <a:pt x="5177" y="401"/>
                </a:lnTo>
                <a:lnTo>
                  <a:pt x="5169" y="409"/>
                </a:lnTo>
                <a:lnTo>
                  <a:pt x="5161" y="415"/>
                </a:lnTo>
                <a:lnTo>
                  <a:pt x="5153" y="420"/>
                </a:lnTo>
                <a:lnTo>
                  <a:pt x="5145" y="424"/>
                </a:lnTo>
                <a:lnTo>
                  <a:pt x="5139" y="427"/>
                </a:lnTo>
                <a:lnTo>
                  <a:pt x="5133" y="429"/>
                </a:lnTo>
                <a:lnTo>
                  <a:pt x="5127" y="430"/>
                </a:lnTo>
                <a:lnTo>
                  <a:pt x="5121" y="430"/>
                </a:lnTo>
                <a:lnTo>
                  <a:pt x="5116" y="429"/>
                </a:lnTo>
                <a:lnTo>
                  <a:pt x="5113" y="427"/>
                </a:lnTo>
                <a:lnTo>
                  <a:pt x="5110" y="423"/>
                </a:lnTo>
                <a:lnTo>
                  <a:pt x="5107" y="419"/>
                </a:lnTo>
                <a:lnTo>
                  <a:pt x="5106" y="414"/>
                </a:lnTo>
                <a:lnTo>
                  <a:pt x="5106" y="408"/>
                </a:lnTo>
                <a:lnTo>
                  <a:pt x="5106" y="401"/>
                </a:lnTo>
                <a:lnTo>
                  <a:pt x="5108" y="393"/>
                </a:lnTo>
                <a:lnTo>
                  <a:pt x="5111" y="384"/>
                </a:lnTo>
                <a:lnTo>
                  <a:pt x="5114" y="374"/>
                </a:lnTo>
                <a:lnTo>
                  <a:pt x="5119" y="363"/>
                </a:lnTo>
                <a:lnTo>
                  <a:pt x="5127" y="351"/>
                </a:lnTo>
                <a:lnTo>
                  <a:pt x="5134" y="339"/>
                </a:lnTo>
                <a:lnTo>
                  <a:pt x="5143" y="325"/>
                </a:lnTo>
                <a:lnTo>
                  <a:pt x="5155" y="311"/>
                </a:lnTo>
                <a:lnTo>
                  <a:pt x="5167" y="295"/>
                </a:lnTo>
                <a:lnTo>
                  <a:pt x="5181" y="278"/>
                </a:lnTo>
                <a:lnTo>
                  <a:pt x="5187" y="261"/>
                </a:lnTo>
                <a:lnTo>
                  <a:pt x="5191" y="245"/>
                </a:lnTo>
                <a:lnTo>
                  <a:pt x="5193" y="231"/>
                </a:lnTo>
                <a:lnTo>
                  <a:pt x="5192" y="221"/>
                </a:lnTo>
                <a:lnTo>
                  <a:pt x="5192" y="216"/>
                </a:lnTo>
                <a:lnTo>
                  <a:pt x="5190" y="211"/>
                </a:lnTo>
                <a:lnTo>
                  <a:pt x="5189" y="207"/>
                </a:lnTo>
                <a:lnTo>
                  <a:pt x="5187" y="204"/>
                </a:lnTo>
                <a:lnTo>
                  <a:pt x="5184" y="201"/>
                </a:lnTo>
                <a:lnTo>
                  <a:pt x="5181" y="199"/>
                </a:lnTo>
                <a:lnTo>
                  <a:pt x="5178" y="197"/>
                </a:lnTo>
                <a:lnTo>
                  <a:pt x="5174" y="196"/>
                </a:lnTo>
                <a:lnTo>
                  <a:pt x="5165" y="194"/>
                </a:lnTo>
                <a:lnTo>
                  <a:pt x="5155" y="194"/>
                </a:lnTo>
                <a:lnTo>
                  <a:pt x="5142" y="196"/>
                </a:lnTo>
                <a:lnTo>
                  <a:pt x="5130" y="199"/>
                </a:lnTo>
                <a:lnTo>
                  <a:pt x="5115" y="203"/>
                </a:lnTo>
                <a:lnTo>
                  <a:pt x="5099" y="209"/>
                </a:lnTo>
                <a:lnTo>
                  <a:pt x="5083" y="216"/>
                </a:lnTo>
                <a:lnTo>
                  <a:pt x="5064" y="224"/>
                </a:lnTo>
                <a:lnTo>
                  <a:pt x="5052" y="241"/>
                </a:lnTo>
                <a:lnTo>
                  <a:pt x="5038" y="256"/>
                </a:lnTo>
                <a:lnTo>
                  <a:pt x="5024" y="272"/>
                </a:lnTo>
                <a:lnTo>
                  <a:pt x="5011" y="286"/>
                </a:lnTo>
                <a:lnTo>
                  <a:pt x="4996" y="299"/>
                </a:lnTo>
                <a:lnTo>
                  <a:pt x="4982" y="311"/>
                </a:lnTo>
                <a:lnTo>
                  <a:pt x="4966" y="322"/>
                </a:lnTo>
                <a:lnTo>
                  <a:pt x="4951" y="331"/>
                </a:lnTo>
                <a:lnTo>
                  <a:pt x="4936" y="341"/>
                </a:lnTo>
                <a:lnTo>
                  <a:pt x="4920" y="348"/>
                </a:lnTo>
                <a:lnTo>
                  <a:pt x="4905" y="356"/>
                </a:lnTo>
                <a:lnTo>
                  <a:pt x="4890" y="361"/>
                </a:lnTo>
                <a:lnTo>
                  <a:pt x="4874" y="366"/>
                </a:lnTo>
                <a:lnTo>
                  <a:pt x="4858" y="369"/>
                </a:lnTo>
                <a:lnTo>
                  <a:pt x="4843" y="372"/>
                </a:lnTo>
                <a:lnTo>
                  <a:pt x="4827" y="373"/>
                </a:lnTo>
                <a:lnTo>
                  <a:pt x="4813" y="373"/>
                </a:lnTo>
                <a:lnTo>
                  <a:pt x="4798" y="372"/>
                </a:lnTo>
                <a:lnTo>
                  <a:pt x="4783" y="370"/>
                </a:lnTo>
                <a:lnTo>
                  <a:pt x="4769" y="367"/>
                </a:lnTo>
                <a:lnTo>
                  <a:pt x="4754" y="363"/>
                </a:lnTo>
                <a:lnTo>
                  <a:pt x="4741" y="357"/>
                </a:lnTo>
                <a:lnTo>
                  <a:pt x="4728" y="349"/>
                </a:lnTo>
                <a:lnTo>
                  <a:pt x="4716" y="341"/>
                </a:lnTo>
                <a:lnTo>
                  <a:pt x="4703" y="331"/>
                </a:lnTo>
                <a:lnTo>
                  <a:pt x="4692" y="321"/>
                </a:lnTo>
                <a:lnTo>
                  <a:pt x="4680" y="309"/>
                </a:lnTo>
                <a:lnTo>
                  <a:pt x="4670" y="295"/>
                </a:lnTo>
                <a:lnTo>
                  <a:pt x="4660" y="280"/>
                </a:lnTo>
                <a:lnTo>
                  <a:pt x="4651" y="264"/>
                </a:lnTo>
                <a:lnTo>
                  <a:pt x="4643" y="247"/>
                </a:lnTo>
                <a:lnTo>
                  <a:pt x="4635" y="227"/>
                </a:lnTo>
                <a:lnTo>
                  <a:pt x="4631" y="212"/>
                </a:lnTo>
                <a:lnTo>
                  <a:pt x="4626" y="199"/>
                </a:lnTo>
                <a:lnTo>
                  <a:pt x="4621" y="187"/>
                </a:lnTo>
                <a:lnTo>
                  <a:pt x="4615" y="176"/>
                </a:lnTo>
                <a:lnTo>
                  <a:pt x="4610" y="166"/>
                </a:lnTo>
                <a:lnTo>
                  <a:pt x="4605" y="157"/>
                </a:lnTo>
                <a:lnTo>
                  <a:pt x="4600" y="149"/>
                </a:lnTo>
                <a:lnTo>
                  <a:pt x="4595" y="143"/>
                </a:lnTo>
                <a:lnTo>
                  <a:pt x="4589" y="136"/>
                </a:lnTo>
                <a:lnTo>
                  <a:pt x="4584" y="132"/>
                </a:lnTo>
                <a:lnTo>
                  <a:pt x="4579" y="128"/>
                </a:lnTo>
                <a:lnTo>
                  <a:pt x="4574" y="126"/>
                </a:lnTo>
                <a:lnTo>
                  <a:pt x="4569" y="124"/>
                </a:lnTo>
                <a:lnTo>
                  <a:pt x="4565" y="124"/>
                </a:lnTo>
                <a:lnTo>
                  <a:pt x="4561" y="124"/>
                </a:lnTo>
                <a:lnTo>
                  <a:pt x="4557" y="125"/>
                </a:lnTo>
                <a:lnTo>
                  <a:pt x="4554" y="127"/>
                </a:lnTo>
                <a:lnTo>
                  <a:pt x="4551" y="130"/>
                </a:lnTo>
                <a:lnTo>
                  <a:pt x="4549" y="133"/>
                </a:lnTo>
                <a:lnTo>
                  <a:pt x="4547" y="138"/>
                </a:lnTo>
                <a:lnTo>
                  <a:pt x="4544" y="144"/>
                </a:lnTo>
                <a:lnTo>
                  <a:pt x="4543" y="150"/>
                </a:lnTo>
                <a:lnTo>
                  <a:pt x="4543" y="157"/>
                </a:lnTo>
                <a:lnTo>
                  <a:pt x="4543" y="164"/>
                </a:lnTo>
                <a:lnTo>
                  <a:pt x="4544" y="173"/>
                </a:lnTo>
                <a:lnTo>
                  <a:pt x="4547" y="182"/>
                </a:lnTo>
                <a:lnTo>
                  <a:pt x="4549" y="193"/>
                </a:lnTo>
                <a:lnTo>
                  <a:pt x="4553" y="203"/>
                </a:lnTo>
                <a:lnTo>
                  <a:pt x="4557" y="215"/>
                </a:lnTo>
                <a:lnTo>
                  <a:pt x="4562" y="227"/>
                </a:lnTo>
                <a:lnTo>
                  <a:pt x="4567" y="240"/>
                </a:lnTo>
                <a:lnTo>
                  <a:pt x="4575" y="253"/>
                </a:lnTo>
                <a:lnTo>
                  <a:pt x="4585" y="273"/>
                </a:lnTo>
                <a:lnTo>
                  <a:pt x="4595" y="293"/>
                </a:lnTo>
                <a:lnTo>
                  <a:pt x="4603" y="312"/>
                </a:lnTo>
                <a:lnTo>
                  <a:pt x="4611" y="329"/>
                </a:lnTo>
                <a:lnTo>
                  <a:pt x="4616" y="346"/>
                </a:lnTo>
                <a:lnTo>
                  <a:pt x="4622" y="363"/>
                </a:lnTo>
                <a:lnTo>
                  <a:pt x="4625" y="378"/>
                </a:lnTo>
                <a:lnTo>
                  <a:pt x="4627" y="393"/>
                </a:lnTo>
                <a:lnTo>
                  <a:pt x="4628" y="407"/>
                </a:lnTo>
                <a:lnTo>
                  <a:pt x="4627" y="419"/>
                </a:lnTo>
                <a:lnTo>
                  <a:pt x="4624" y="431"/>
                </a:lnTo>
                <a:lnTo>
                  <a:pt x="4620" y="441"/>
                </a:lnTo>
                <a:lnTo>
                  <a:pt x="4616" y="446"/>
                </a:lnTo>
                <a:lnTo>
                  <a:pt x="4613" y="451"/>
                </a:lnTo>
                <a:lnTo>
                  <a:pt x="4610" y="455"/>
                </a:lnTo>
                <a:lnTo>
                  <a:pt x="4606" y="459"/>
                </a:lnTo>
                <a:lnTo>
                  <a:pt x="4601" y="462"/>
                </a:lnTo>
                <a:lnTo>
                  <a:pt x="4596" y="465"/>
                </a:lnTo>
                <a:lnTo>
                  <a:pt x="4590" y="468"/>
                </a:lnTo>
                <a:lnTo>
                  <a:pt x="4584" y="470"/>
                </a:lnTo>
                <a:lnTo>
                  <a:pt x="4571" y="483"/>
                </a:lnTo>
                <a:lnTo>
                  <a:pt x="4560" y="496"/>
                </a:lnTo>
                <a:lnTo>
                  <a:pt x="4551" y="509"/>
                </a:lnTo>
                <a:lnTo>
                  <a:pt x="4543" y="522"/>
                </a:lnTo>
                <a:lnTo>
                  <a:pt x="4532" y="548"/>
                </a:lnTo>
                <a:lnTo>
                  <a:pt x="4523" y="572"/>
                </a:lnTo>
                <a:lnTo>
                  <a:pt x="4518" y="583"/>
                </a:lnTo>
                <a:lnTo>
                  <a:pt x="4514" y="594"/>
                </a:lnTo>
                <a:lnTo>
                  <a:pt x="4509" y="603"/>
                </a:lnTo>
                <a:lnTo>
                  <a:pt x="4503" y="612"/>
                </a:lnTo>
                <a:lnTo>
                  <a:pt x="4496" y="620"/>
                </a:lnTo>
                <a:lnTo>
                  <a:pt x="4488" y="626"/>
                </a:lnTo>
                <a:lnTo>
                  <a:pt x="4483" y="629"/>
                </a:lnTo>
                <a:lnTo>
                  <a:pt x="4478" y="631"/>
                </a:lnTo>
                <a:lnTo>
                  <a:pt x="4471" y="633"/>
                </a:lnTo>
                <a:lnTo>
                  <a:pt x="4465" y="635"/>
                </a:lnTo>
                <a:lnTo>
                  <a:pt x="4456" y="635"/>
                </a:lnTo>
                <a:lnTo>
                  <a:pt x="4446" y="636"/>
                </a:lnTo>
                <a:lnTo>
                  <a:pt x="4437" y="637"/>
                </a:lnTo>
                <a:lnTo>
                  <a:pt x="4429" y="639"/>
                </a:lnTo>
                <a:lnTo>
                  <a:pt x="4420" y="643"/>
                </a:lnTo>
                <a:lnTo>
                  <a:pt x="4413" y="647"/>
                </a:lnTo>
                <a:lnTo>
                  <a:pt x="4405" y="651"/>
                </a:lnTo>
                <a:lnTo>
                  <a:pt x="4397" y="656"/>
                </a:lnTo>
                <a:lnTo>
                  <a:pt x="4384" y="668"/>
                </a:lnTo>
                <a:lnTo>
                  <a:pt x="4370" y="681"/>
                </a:lnTo>
                <a:lnTo>
                  <a:pt x="4358" y="697"/>
                </a:lnTo>
                <a:lnTo>
                  <a:pt x="4345" y="714"/>
                </a:lnTo>
                <a:lnTo>
                  <a:pt x="4319" y="750"/>
                </a:lnTo>
                <a:lnTo>
                  <a:pt x="4293" y="788"/>
                </a:lnTo>
                <a:lnTo>
                  <a:pt x="4278" y="808"/>
                </a:lnTo>
                <a:lnTo>
                  <a:pt x="4263" y="826"/>
                </a:lnTo>
                <a:lnTo>
                  <a:pt x="4246" y="844"/>
                </a:lnTo>
                <a:lnTo>
                  <a:pt x="4227" y="862"/>
                </a:lnTo>
                <a:lnTo>
                  <a:pt x="4221" y="882"/>
                </a:lnTo>
                <a:lnTo>
                  <a:pt x="4213" y="899"/>
                </a:lnTo>
                <a:lnTo>
                  <a:pt x="4204" y="914"/>
                </a:lnTo>
                <a:lnTo>
                  <a:pt x="4194" y="927"/>
                </a:lnTo>
                <a:lnTo>
                  <a:pt x="4183" y="937"/>
                </a:lnTo>
                <a:lnTo>
                  <a:pt x="4172" y="944"/>
                </a:lnTo>
                <a:lnTo>
                  <a:pt x="4159" y="951"/>
                </a:lnTo>
                <a:lnTo>
                  <a:pt x="4147" y="955"/>
                </a:lnTo>
                <a:lnTo>
                  <a:pt x="4133" y="958"/>
                </a:lnTo>
                <a:lnTo>
                  <a:pt x="4119" y="958"/>
                </a:lnTo>
                <a:lnTo>
                  <a:pt x="4105" y="958"/>
                </a:lnTo>
                <a:lnTo>
                  <a:pt x="4091" y="956"/>
                </a:lnTo>
                <a:lnTo>
                  <a:pt x="4075" y="952"/>
                </a:lnTo>
                <a:lnTo>
                  <a:pt x="4060" y="947"/>
                </a:lnTo>
                <a:lnTo>
                  <a:pt x="4045" y="942"/>
                </a:lnTo>
                <a:lnTo>
                  <a:pt x="4030" y="936"/>
                </a:lnTo>
                <a:lnTo>
                  <a:pt x="4014" y="929"/>
                </a:lnTo>
                <a:lnTo>
                  <a:pt x="4000" y="921"/>
                </a:lnTo>
                <a:lnTo>
                  <a:pt x="3985" y="913"/>
                </a:lnTo>
                <a:lnTo>
                  <a:pt x="3971" y="905"/>
                </a:lnTo>
                <a:lnTo>
                  <a:pt x="3943" y="887"/>
                </a:lnTo>
                <a:lnTo>
                  <a:pt x="3918" y="869"/>
                </a:lnTo>
                <a:lnTo>
                  <a:pt x="3878" y="839"/>
                </a:lnTo>
                <a:lnTo>
                  <a:pt x="3854" y="822"/>
                </a:lnTo>
                <a:lnTo>
                  <a:pt x="3846" y="811"/>
                </a:lnTo>
                <a:lnTo>
                  <a:pt x="3838" y="800"/>
                </a:lnTo>
                <a:lnTo>
                  <a:pt x="3829" y="791"/>
                </a:lnTo>
                <a:lnTo>
                  <a:pt x="3819" y="784"/>
                </a:lnTo>
                <a:lnTo>
                  <a:pt x="3809" y="778"/>
                </a:lnTo>
                <a:lnTo>
                  <a:pt x="3798" y="773"/>
                </a:lnTo>
                <a:lnTo>
                  <a:pt x="3787" y="770"/>
                </a:lnTo>
                <a:lnTo>
                  <a:pt x="3775" y="767"/>
                </a:lnTo>
                <a:lnTo>
                  <a:pt x="3763" y="766"/>
                </a:lnTo>
                <a:lnTo>
                  <a:pt x="3751" y="765"/>
                </a:lnTo>
                <a:lnTo>
                  <a:pt x="3739" y="765"/>
                </a:lnTo>
                <a:lnTo>
                  <a:pt x="3725" y="766"/>
                </a:lnTo>
                <a:lnTo>
                  <a:pt x="3699" y="769"/>
                </a:lnTo>
                <a:lnTo>
                  <a:pt x="3673" y="774"/>
                </a:lnTo>
                <a:lnTo>
                  <a:pt x="3620" y="787"/>
                </a:lnTo>
                <a:lnTo>
                  <a:pt x="3568" y="798"/>
                </a:lnTo>
                <a:lnTo>
                  <a:pt x="3556" y="800"/>
                </a:lnTo>
                <a:lnTo>
                  <a:pt x="3544" y="801"/>
                </a:lnTo>
                <a:lnTo>
                  <a:pt x="3532" y="801"/>
                </a:lnTo>
                <a:lnTo>
                  <a:pt x="3521" y="801"/>
                </a:lnTo>
                <a:lnTo>
                  <a:pt x="3510" y="801"/>
                </a:lnTo>
                <a:lnTo>
                  <a:pt x="3500" y="799"/>
                </a:lnTo>
                <a:lnTo>
                  <a:pt x="3491" y="796"/>
                </a:lnTo>
                <a:lnTo>
                  <a:pt x="3481" y="792"/>
                </a:lnTo>
                <a:lnTo>
                  <a:pt x="3472" y="785"/>
                </a:lnTo>
                <a:lnTo>
                  <a:pt x="3462" y="778"/>
                </a:lnTo>
                <a:lnTo>
                  <a:pt x="3453" y="772"/>
                </a:lnTo>
                <a:lnTo>
                  <a:pt x="3443" y="767"/>
                </a:lnTo>
                <a:lnTo>
                  <a:pt x="3424" y="758"/>
                </a:lnTo>
                <a:lnTo>
                  <a:pt x="3406" y="752"/>
                </a:lnTo>
                <a:lnTo>
                  <a:pt x="3387" y="748"/>
                </a:lnTo>
                <a:lnTo>
                  <a:pt x="3370" y="745"/>
                </a:lnTo>
                <a:lnTo>
                  <a:pt x="3351" y="743"/>
                </a:lnTo>
                <a:lnTo>
                  <a:pt x="3333" y="741"/>
                </a:lnTo>
                <a:lnTo>
                  <a:pt x="3315" y="739"/>
                </a:lnTo>
                <a:lnTo>
                  <a:pt x="3298" y="736"/>
                </a:lnTo>
                <a:lnTo>
                  <a:pt x="3279" y="732"/>
                </a:lnTo>
                <a:lnTo>
                  <a:pt x="3260" y="727"/>
                </a:lnTo>
                <a:lnTo>
                  <a:pt x="3252" y="724"/>
                </a:lnTo>
                <a:lnTo>
                  <a:pt x="3242" y="720"/>
                </a:lnTo>
                <a:lnTo>
                  <a:pt x="3233" y="716"/>
                </a:lnTo>
                <a:lnTo>
                  <a:pt x="3224" y="710"/>
                </a:lnTo>
                <a:lnTo>
                  <a:pt x="3213" y="704"/>
                </a:lnTo>
                <a:lnTo>
                  <a:pt x="3204" y="698"/>
                </a:lnTo>
                <a:lnTo>
                  <a:pt x="3194" y="691"/>
                </a:lnTo>
                <a:lnTo>
                  <a:pt x="3184" y="682"/>
                </a:lnTo>
                <a:lnTo>
                  <a:pt x="3171" y="672"/>
                </a:lnTo>
                <a:lnTo>
                  <a:pt x="3159" y="662"/>
                </a:lnTo>
                <a:lnTo>
                  <a:pt x="3146" y="653"/>
                </a:lnTo>
                <a:lnTo>
                  <a:pt x="3134" y="646"/>
                </a:lnTo>
                <a:lnTo>
                  <a:pt x="3121" y="638"/>
                </a:lnTo>
                <a:lnTo>
                  <a:pt x="3110" y="633"/>
                </a:lnTo>
                <a:lnTo>
                  <a:pt x="3098" y="628"/>
                </a:lnTo>
                <a:lnTo>
                  <a:pt x="3087" y="625"/>
                </a:lnTo>
                <a:lnTo>
                  <a:pt x="3075" y="622"/>
                </a:lnTo>
                <a:lnTo>
                  <a:pt x="3064" y="620"/>
                </a:lnTo>
                <a:lnTo>
                  <a:pt x="3053" y="619"/>
                </a:lnTo>
                <a:lnTo>
                  <a:pt x="3043" y="620"/>
                </a:lnTo>
                <a:lnTo>
                  <a:pt x="3033" y="621"/>
                </a:lnTo>
                <a:lnTo>
                  <a:pt x="3022" y="623"/>
                </a:lnTo>
                <a:lnTo>
                  <a:pt x="3013" y="625"/>
                </a:lnTo>
                <a:lnTo>
                  <a:pt x="3003" y="629"/>
                </a:lnTo>
                <a:lnTo>
                  <a:pt x="2994" y="634"/>
                </a:lnTo>
                <a:lnTo>
                  <a:pt x="2986" y="641"/>
                </a:lnTo>
                <a:lnTo>
                  <a:pt x="2977" y="647"/>
                </a:lnTo>
                <a:lnTo>
                  <a:pt x="2969" y="655"/>
                </a:lnTo>
                <a:lnTo>
                  <a:pt x="2962" y="663"/>
                </a:lnTo>
                <a:lnTo>
                  <a:pt x="2954" y="674"/>
                </a:lnTo>
                <a:lnTo>
                  <a:pt x="2948" y="684"/>
                </a:lnTo>
                <a:lnTo>
                  <a:pt x="2942" y="696"/>
                </a:lnTo>
                <a:lnTo>
                  <a:pt x="2936" y="708"/>
                </a:lnTo>
                <a:lnTo>
                  <a:pt x="2930" y="722"/>
                </a:lnTo>
                <a:lnTo>
                  <a:pt x="2925" y="737"/>
                </a:lnTo>
                <a:lnTo>
                  <a:pt x="2921" y="752"/>
                </a:lnTo>
                <a:lnTo>
                  <a:pt x="2917" y="768"/>
                </a:lnTo>
                <a:lnTo>
                  <a:pt x="2913" y="786"/>
                </a:lnTo>
                <a:lnTo>
                  <a:pt x="2909" y="803"/>
                </a:lnTo>
                <a:lnTo>
                  <a:pt x="2907" y="823"/>
                </a:lnTo>
                <a:lnTo>
                  <a:pt x="2900" y="858"/>
                </a:lnTo>
                <a:lnTo>
                  <a:pt x="2896" y="890"/>
                </a:lnTo>
                <a:lnTo>
                  <a:pt x="2894" y="919"/>
                </a:lnTo>
                <a:lnTo>
                  <a:pt x="2893" y="949"/>
                </a:lnTo>
                <a:lnTo>
                  <a:pt x="2894" y="1003"/>
                </a:lnTo>
                <a:lnTo>
                  <a:pt x="2896" y="1060"/>
                </a:lnTo>
                <a:lnTo>
                  <a:pt x="2896" y="1092"/>
                </a:lnTo>
                <a:lnTo>
                  <a:pt x="2894" y="1125"/>
                </a:lnTo>
                <a:lnTo>
                  <a:pt x="2892" y="1161"/>
                </a:lnTo>
                <a:lnTo>
                  <a:pt x="2887" y="1202"/>
                </a:lnTo>
                <a:lnTo>
                  <a:pt x="2879" y="1247"/>
                </a:lnTo>
                <a:lnTo>
                  <a:pt x="2869" y="1297"/>
                </a:lnTo>
                <a:lnTo>
                  <a:pt x="2855" y="1354"/>
                </a:lnTo>
                <a:lnTo>
                  <a:pt x="2837" y="1416"/>
                </a:lnTo>
                <a:lnTo>
                  <a:pt x="2841" y="1450"/>
                </a:lnTo>
                <a:lnTo>
                  <a:pt x="2842" y="1478"/>
                </a:lnTo>
                <a:lnTo>
                  <a:pt x="2842" y="1489"/>
                </a:lnTo>
                <a:lnTo>
                  <a:pt x="2841" y="1500"/>
                </a:lnTo>
                <a:lnTo>
                  <a:pt x="2840" y="1508"/>
                </a:lnTo>
                <a:lnTo>
                  <a:pt x="2839" y="1515"/>
                </a:lnTo>
                <a:lnTo>
                  <a:pt x="2836" y="1523"/>
                </a:lnTo>
                <a:lnTo>
                  <a:pt x="2834" y="1528"/>
                </a:lnTo>
                <a:lnTo>
                  <a:pt x="2831" y="1532"/>
                </a:lnTo>
                <a:lnTo>
                  <a:pt x="2828" y="1535"/>
                </a:lnTo>
                <a:lnTo>
                  <a:pt x="2825" y="1538"/>
                </a:lnTo>
                <a:lnTo>
                  <a:pt x="2822" y="1540"/>
                </a:lnTo>
                <a:lnTo>
                  <a:pt x="2818" y="1541"/>
                </a:lnTo>
                <a:lnTo>
                  <a:pt x="2815" y="1543"/>
                </a:lnTo>
                <a:lnTo>
                  <a:pt x="2798" y="1543"/>
                </a:lnTo>
                <a:lnTo>
                  <a:pt x="2780" y="1540"/>
                </a:lnTo>
                <a:lnTo>
                  <a:pt x="2772" y="1540"/>
                </a:lnTo>
                <a:lnTo>
                  <a:pt x="2764" y="1543"/>
                </a:lnTo>
                <a:lnTo>
                  <a:pt x="2760" y="1545"/>
                </a:lnTo>
                <a:lnTo>
                  <a:pt x="2757" y="1547"/>
                </a:lnTo>
                <a:lnTo>
                  <a:pt x="2754" y="1550"/>
                </a:lnTo>
                <a:lnTo>
                  <a:pt x="2751" y="1553"/>
                </a:lnTo>
                <a:lnTo>
                  <a:pt x="2740" y="1567"/>
                </a:lnTo>
                <a:lnTo>
                  <a:pt x="2729" y="1576"/>
                </a:lnTo>
                <a:lnTo>
                  <a:pt x="2719" y="1584"/>
                </a:lnTo>
                <a:lnTo>
                  <a:pt x="2708" y="1590"/>
                </a:lnTo>
                <a:lnTo>
                  <a:pt x="2703" y="1592"/>
                </a:lnTo>
                <a:lnTo>
                  <a:pt x="2698" y="1594"/>
                </a:lnTo>
                <a:lnTo>
                  <a:pt x="2692" y="1595"/>
                </a:lnTo>
                <a:lnTo>
                  <a:pt x="2687" y="1595"/>
                </a:lnTo>
                <a:lnTo>
                  <a:pt x="2678" y="1594"/>
                </a:lnTo>
                <a:lnTo>
                  <a:pt x="2667" y="1592"/>
                </a:lnTo>
                <a:lnTo>
                  <a:pt x="2658" y="1586"/>
                </a:lnTo>
                <a:lnTo>
                  <a:pt x="2648" y="1579"/>
                </a:lnTo>
                <a:lnTo>
                  <a:pt x="2638" y="1571"/>
                </a:lnTo>
                <a:lnTo>
                  <a:pt x="2629" y="1559"/>
                </a:lnTo>
                <a:lnTo>
                  <a:pt x="2619" y="1547"/>
                </a:lnTo>
                <a:lnTo>
                  <a:pt x="2610" y="1533"/>
                </a:lnTo>
                <a:lnTo>
                  <a:pt x="2601" y="1516"/>
                </a:lnTo>
                <a:lnTo>
                  <a:pt x="2592" y="1499"/>
                </a:lnTo>
                <a:lnTo>
                  <a:pt x="2587" y="1490"/>
                </a:lnTo>
                <a:lnTo>
                  <a:pt x="2583" y="1482"/>
                </a:lnTo>
                <a:lnTo>
                  <a:pt x="2580" y="1472"/>
                </a:lnTo>
                <a:lnTo>
                  <a:pt x="2577" y="1461"/>
                </a:lnTo>
                <a:lnTo>
                  <a:pt x="2572" y="1439"/>
                </a:lnTo>
                <a:lnTo>
                  <a:pt x="2567" y="1418"/>
                </a:lnTo>
                <a:lnTo>
                  <a:pt x="2564" y="1409"/>
                </a:lnTo>
                <a:lnTo>
                  <a:pt x="2559" y="1400"/>
                </a:lnTo>
                <a:lnTo>
                  <a:pt x="2554" y="1392"/>
                </a:lnTo>
                <a:lnTo>
                  <a:pt x="2546" y="1385"/>
                </a:lnTo>
                <a:lnTo>
                  <a:pt x="2542" y="1383"/>
                </a:lnTo>
                <a:lnTo>
                  <a:pt x="2537" y="1381"/>
                </a:lnTo>
                <a:lnTo>
                  <a:pt x="2532" y="1379"/>
                </a:lnTo>
                <a:lnTo>
                  <a:pt x="2526" y="1378"/>
                </a:lnTo>
                <a:lnTo>
                  <a:pt x="2519" y="1377"/>
                </a:lnTo>
                <a:lnTo>
                  <a:pt x="2512" y="1377"/>
                </a:lnTo>
                <a:lnTo>
                  <a:pt x="2504" y="1377"/>
                </a:lnTo>
                <a:lnTo>
                  <a:pt x="2495" y="1378"/>
                </a:lnTo>
                <a:lnTo>
                  <a:pt x="2484" y="1381"/>
                </a:lnTo>
                <a:lnTo>
                  <a:pt x="2475" y="1385"/>
                </a:lnTo>
                <a:lnTo>
                  <a:pt x="2472" y="1388"/>
                </a:lnTo>
                <a:lnTo>
                  <a:pt x="2469" y="1390"/>
                </a:lnTo>
                <a:lnTo>
                  <a:pt x="2467" y="1393"/>
                </a:lnTo>
                <a:lnTo>
                  <a:pt x="2466" y="1396"/>
                </a:lnTo>
                <a:lnTo>
                  <a:pt x="2464" y="1404"/>
                </a:lnTo>
                <a:lnTo>
                  <a:pt x="2463" y="1411"/>
                </a:lnTo>
                <a:lnTo>
                  <a:pt x="2463" y="1418"/>
                </a:lnTo>
                <a:lnTo>
                  <a:pt x="2465" y="1427"/>
                </a:lnTo>
                <a:lnTo>
                  <a:pt x="2470" y="1444"/>
                </a:lnTo>
                <a:lnTo>
                  <a:pt x="2475" y="1462"/>
                </a:lnTo>
                <a:lnTo>
                  <a:pt x="2479" y="1471"/>
                </a:lnTo>
                <a:lnTo>
                  <a:pt x="2480" y="1479"/>
                </a:lnTo>
                <a:lnTo>
                  <a:pt x="2481" y="1486"/>
                </a:lnTo>
                <a:lnTo>
                  <a:pt x="2481" y="1495"/>
                </a:lnTo>
                <a:lnTo>
                  <a:pt x="2476" y="1511"/>
                </a:lnTo>
                <a:lnTo>
                  <a:pt x="2472" y="1525"/>
                </a:lnTo>
                <a:lnTo>
                  <a:pt x="2469" y="1536"/>
                </a:lnTo>
                <a:lnTo>
                  <a:pt x="2465" y="1545"/>
                </a:lnTo>
                <a:lnTo>
                  <a:pt x="2461" y="1552"/>
                </a:lnTo>
                <a:lnTo>
                  <a:pt x="2458" y="1556"/>
                </a:lnTo>
                <a:lnTo>
                  <a:pt x="2454" y="1559"/>
                </a:lnTo>
                <a:lnTo>
                  <a:pt x="2450" y="1560"/>
                </a:lnTo>
                <a:lnTo>
                  <a:pt x="2446" y="1560"/>
                </a:lnTo>
                <a:lnTo>
                  <a:pt x="2443" y="1558"/>
                </a:lnTo>
                <a:lnTo>
                  <a:pt x="2440" y="1556"/>
                </a:lnTo>
                <a:lnTo>
                  <a:pt x="2436" y="1552"/>
                </a:lnTo>
                <a:lnTo>
                  <a:pt x="2430" y="1543"/>
                </a:lnTo>
                <a:lnTo>
                  <a:pt x="2422" y="1531"/>
                </a:lnTo>
                <a:lnTo>
                  <a:pt x="2416" y="1520"/>
                </a:lnTo>
                <a:lnTo>
                  <a:pt x="2409" y="1509"/>
                </a:lnTo>
                <a:lnTo>
                  <a:pt x="2406" y="1505"/>
                </a:lnTo>
                <a:lnTo>
                  <a:pt x="2401" y="1501"/>
                </a:lnTo>
                <a:lnTo>
                  <a:pt x="2398" y="1498"/>
                </a:lnTo>
                <a:lnTo>
                  <a:pt x="2394" y="1497"/>
                </a:lnTo>
                <a:lnTo>
                  <a:pt x="2391" y="1497"/>
                </a:lnTo>
                <a:lnTo>
                  <a:pt x="2387" y="1498"/>
                </a:lnTo>
                <a:lnTo>
                  <a:pt x="2383" y="1501"/>
                </a:lnTo>
                <a:lnTo>
                  <a:pt x="2378" y="1505"/>
                </a:lnTo>
                <a:lnTo>
                  <a:pt x="2375" y="1512"/>
                </a:lnTo>
                <a:lnTo>
                  <a:pt x="2370" y="1522"/>
                </a:lnTo>
                <a:lnTo>
                  <a:pt x="2366" y="1533"/>
                </a:lnTo>
                <a:lnTo>
                  <a:pt x="2362" y="1547"/>
                </a:lnTo>
                <a:lnTo>
                  <a:pt x="2365" y="1570"/>
                </a:lnTo>
                <a:lnTo>
                  <a:pt x="2366" y="1590"/>
                </a:lnTo>
                <a:lnTo>
                  <a:pt x="2366" y="1606"/>
                </a:lnTo>
                <a:lnTo>
                  <a:pt x="2364" y="1621"/>
                </a:lnTo>
                <a:lnTo>
                  <a:pt x="2361" y="1633"/>
                </a:lnTo>
                <a:lnTo>
                  <a:pt x="2358" y="1644"/>
                </a:lnTo>
                <a:lnTo>
                  <a:pt x="2352" y="1652"/>
                </a:lnTo>
                <a:lnTo>
                  <a:pt x="2347" y="1661"/>
                </a:lnTo>
                <a:lnTo>
                  <a:pt x="2336" y="1674"/>
                </a:lnTo>
                <a:lnTo>
                  <a:pt x="2323" y="1686"/>
                </a:lnTo>
                <a:lnTo>
                  <a:pt x="2318" y="1693"/>
                </a:lnTo>
                <a:lnTo>
                  <a:pt x="2313" y="1700"/>
                </a:lnTo>
                <a:lnTo>
                  <a:pt x="2307" y="1709"/>
                </a:lnTo>
                <a:lnTo>
                  <a:pt x="2303" y="1719"/>
                </a:lnTo>
                <a:lnTo>
                  <a:pt x="2293" y="1769"/>
                </a:lnTo>
                <a:lnTo>
                  <a:pt x="2285" y="1814"/>
                </a:lnTo>
                <a:lnTo>
                  <a:pt x="2277" y="1858"/>
                </a:lnTo>
                <a:lnTo>
                  <a:pt x="2270" y="1903"/>
                </a:lnTo>
                <a:lnTo>
                  <a:pt x="2261" y="1951"/>
                </a:lnTo>
                <a:lnTo>
                  <a:pt x="2247" y="2006"/>
                </a:lnTo>
                <a:lnTo>
                  <a:pt x="2240" y="2036"/>
                </a:lnTo>
                <a:lnTo>
                  <a:pt x="2230" y="2070"/>
                </a:lnTo>
                <a:lnTo>
                  <a:pt x="2220" y="2105"/>
                </a:lnTo>
                <a:lnTo>
                  <a:pt x="2207" y="2145"/>
                </a:lnTo>
                <a:lnTo>
                  <a:pt x="2200" y="2161"/>
                </a:lnTo>
                <a:lnTo>
                  <a:pt x="2194" y="2176"/>
                </a:lnTo>
                <a:lnTo>
                  <a:pt x="2187" y="2192"/>
                </a:lnTo>
                <a:lnTo>
                  <a:pt x="2182" y="2207"/>
                </a:lnTo>
                <a:lnTo>
                  <a:pt x="2173" y="2238"/>
                </a:lnTo>
                <a:lnTo>
                  <a:pt x="2166" y="2268"/>
                </a:lnTo>
                <a:lnTo>
                  <a:pt x="2152" y="2330"/>
                </a:lnTo>
                <a:lnTo>
                  <a:pt x="2136" y="2391"/>
                </a:lnTo>
                <a:lnTo>
                  <a:pt x="2127" y="2422"/>
                </a:lnTo>
                <a:lnTo>
                  <a:pt x="2114" y="2453"/>
                </a:lnTo>
                <a:lnTo>
                  <a:pt x="2108" y="2468"/>
                </a:lnTo>
                <a:lnTo>
                  <a:pt x="2101" y="2483"/>
                </a:lnTo>
                <a:lnTo>
                  <a:pt x="2093" y="2499"/>
                </a:lnTo>
                <a:lnTo>
                  <a:pt x="2083" y="2515"/>
                </a:lnTo>
                <a:lnTo>
                  <a:pt x="2073" y="2530"/>
                </a:lnTo>
                <a:lnTo>
                  <a:pt x="2061" y="2546"/>
                </a:lnTo>
                <a:lnTo>
                  <a:pt x="2049" y="2561"/>
                </a:lnTo>
                <a:lnTo>
                  <a:pt x="2035" y="2577"/>
                </a:lnTo>
                <a:lnTo>
                  <a:pt x="2021" y="2594"/>
                </a:lnTo>
                <a:lnTo>
                  <a:pt x="2005" y="2610"/>
                </a:lnTo>
                <a:lnTo>
                  <a:pt x="1987" y="2625"/>
                </a:lnTo>
                <a:lnTo>
                  <a:pt x="1968" y="2642"/>
                </a:lnTo>
                <a:lnTo>
                  <a:pt x="1950" y="2651"/>
                </a:lnTo>
                <a:lnTo>
                  <a:pt x="1933" y="2661"/>
                </a:lnTo>
                <a:lnTo>
                  <a:pt x="1917" y="2671"/>
                </a:lnTo>
                <a:lnTo>
                  <a:pt x="1903" y="2682"/>
                </a:lnTo>
                <a:lnTo>
                  <a:pt x="1889" y="2693"/>
                </a:lnTo>
                <a:lnTo>
                  <a:pt x="1878" y="2705"/>
                </a:lnTo>
                <a:lnTo>
                  <a:pt x="1866" y="2716"/>
                </a:lnTo>
                <a:lnTo>
                  <a:pt x="1857" y="2729"/>
                </a:lnTo>
                <a:lnTo>
                  <a:pt x="1848" y="2740"/>
                </a:lnTo>
                <a:lnTo>
                  <a:pt x="1841" y="2754"/>
                </a:lnTo>
                <a:lnTo>
                  <a:pt x="1835" y="2766"/>
                </a:lnTo>
                <a:lnTo>
                  <a:pt x="1829" y="2779"/>
                </a:lnTo>
                <a:lnTo>
                  <a:pt x="1824" y="2792"/>
                </a:lnTo>
                <a:lnTo>
                  <a:pt x="1821" y="2806"/>
                </a:lnTo>
                <a:lnTo>
                  <a:pt x="1818" y="2819"/>
                </a:lnTo>
                <a:lnTo>
                  <a:pt x="1817" y="2833"/>
                </a:lnTo>
                <a:lnTo>
                  <a:pt x="1804" y="2851"/>
                </a:lnTo>
                <a:lnTo>
                  <a:pt x="1792" y="2867"/>
                </a:lnTo>
                <a:lnTo>
                  <a:pt x="1782" y="2883"/>
                </a:lnTo>
                <a:lnTo>
                  <a:pt x="1773" y="2899"/>
                </a:lnTo>
                <a:lnTo>
                  <a:pt x="1765" y="2913"/>
                </a:lnTo>
                <a:lnTo>
                  <a:pt x="1759" y="2927"/>
                </a:lnTo>
                <a:lnTo>
                  <a:pt x="1752" y="2939"/>
                </a:lnTo>
                <a:lnTo>
                  <a:pt x="1748" y="2952"/>
                </a:lnTo>
                <a:lnTo>
                  <a:pt x="1745" y="2963"/>
                </a:lnTo>
                <a:lnTo>
                  <a:pt x="1742" y="2974"/>
                </a:lnTo>
                <a:lnTo>
                  <a:pt x="1741" y="2983"/>
                </a:lnTo>
                <a:lnTo>
                  <a:pt x="1741" y="2993"/>
                </a:lnTo>
                <a:lnTo>
                  <a:pt x="1741" y="3000"/>
                </a:lnTo>
                <a:lnTo>
                  <a:pt x="1743" y="3007"/>
                </a:lnTo>
                <a:lnTo>
                  <a:pt x="1745" y="3014"/>
                </a:lnTo>
                <a:lnTo>
                  <a:pt x="1748" y="3019"/>
                </a:lnTo>
                <a:lnTo>
                  <a:pt x="1751" y="3022"/>
                </a:lnTo>
                <a:lnTo>
                  <a:pt x="1757" y="3025"/>
                </a:lnTo>
                <a:lnTo>
                  <a:pt x="1762" y="3027"/>
                </a:lnTo>
                <a:lnTo>
                  <a:pt x="1767" y="3028"/>
                </a:lnTo>
                <a:lnTo>
                  <a:pt x="1773" y="3028"/>
                </a:lnTo>
                <a:lnTo>
                  <a:pt x="1781" y="3026"/>
                </a:lnTo>
                <a:lnTo>
                  <a:pt x="1789" y="3024"/>
                </a:lnTo>
                <a:lnTo>
                  <a:pt x="1796" y="3020"/>
                </a:lnTo>
                <a:lnTo>
                  <a:pt x="1805" y="3016"/>
                </a:lnTo>
                <a:lnTo>
                  <a:pt x="1814" y="3009"/>
                </a:lnTo>
                <a:lnTo>
                  <a:pt x="1823" y="3002"/>
                </a:lnTo>
                <a:lnTo>
                  <a:pt x="1833" y="2994"/>
                </a:lnTo>
                <a:lnTo>
                  <a:pt x="1843" y="2983"/>
                </a:lnTo>
                <a:lnTo>
                  <a:pt x="1854" y="2972"/>
                </a:lnTo>
                <a:lnTo>
                  <a:pt x="1864" y="2959"/>
                </a:lnTo>
                <a:lnTo>
                  <a:pt x="1874" y="2946"/>
                </a:lnTo>
                <a:lnTo>
                  <a:pt x="1883" y="2938"/>
                </a:lnTo>
                <a:lnTo>
                  <a:pt x="1889" y="2932"/>
                </a:lnTo>
                <a:lnTo>
                  <a:pt x="1895" y="2927"/>
                </a:lnTo>
                <a:lnTo>
                  <a:pt x="1901" y="2923"/>
                </a:lnTo>
                <a:lnTo>
                  <a:pt x="1906" y="2921"/>
                </a:lnTo>
                <a:lnTo>
                  <a:pt x="1910" y="2920"/>
                </a:lnTo>
                <a:lnTo>
                  <a:pt x="1914" y="2921"/>
                </a:lnTo>
                <a:lnTo>
                  <a:pt x="1917" y="2922"/>
                </a:lnTo>
                <a:lnTo>
                  <a:pt x="1919" y="2925"/>
                </a:lnTo>
                <a:lnTo>
                  <a:pt x="1921" y="2929"/>
                </a:lnTo>
                <a:lnTo>
                  <a:pt x="1922" y="2935"/>
                </a:lnTo>
                <a:lnTo>
                  <a:pt x="1922" y="2941"/>
                </a:lnTo>
                <a:lnTo>
                  <a:pt x="1922" y="2959"/>
                </a:lnTo>
                <a:lnTo>
                  <a:pt x="1919" y="2982"/>
                </a:lnTo>
                <a:lnTo>
                  <a:pt x="1847" y="3186"/>
                </a:lnTo>
                <a:lnTo>
                  <a:pt x="1802" y="3257"/>
                </a:lnTo>
                <a:lnTo>
                  <a:pt x="1795" y="3247"/>
                </a:lnTo>
                <a:lnTo>
                  <a:pt x="1788" y="3238"/>
                </a:lnTo>
                <a:lnTo>
                  <a:pt x="1781" y="3230"/>
                </a:lnTo>
                <a:lnTo>
                  <a:pt x="1773" y="3220"/>
                </a:lnTo>
                <a:lnTo>
                  <a:pt x="1766" y="3212"/>
                </a:lnTo>
                <a:lnTo>
                  <a:pt x="1759" y="3202"/>
                </a:lnTo>
                <a:lnTo>
                  <a:pt x="1751" y="3193"/>
                </a:lnTo>
                <a:lnTo>
                  <a:pt x="1745" y="3184"/>
                </a:lnTo>
                <a:lnTo>
                  <a:pt x="1739" y="3175"/>
                </a:lnTo>
                <a:lnTo>
                  <a:pt x="1733" y="3169"/>
                </a:lnTo>
                <a:lnTo>
                  <a:pt x="1726" y="3164"/>
                </a:lnTo>
                <a:lnTo>
                  <a:pt x="1720" y="3160"/>
                </a:lnTo>
                <a:lnTo>
                  <a:pt x="1714" y="3156"/>
                </a:lnTo>
                <a:lnTo>
                  <a:pt x="1708" y="3153"/>
                </a:lnTo>
                <a:lnTo>
                  <a:pt x="1702" y="3152"/>
                </a:lnTo>
                <a:lnTo>
                  <a:pt x="1696" y="3152"/>
                </a:lnTo>
                <a:lnTo>
                  <a:pt x="1690" y="3153"/>
                </a:lnTo>
                <a:lnTo>
                  <a:pt x="1684" y="3154"/>
                </a:lnTo>
                <a:lnTo>
                  <a:pt x="1677" y="3158"/>
                </a:lnTo>
                <a:lnTo>
                  <a:pt x="1671" y="3162"/>
                </a:lnTo>
                <a:lnTo>
                  <a:pt x="1665" y="3167"/>
                </a:lnTo>
                <a:lnTo>
                  <a:pt x="1660" y="3173"/>
                </a:lnTo>
                <a:lnTo>
                  <a:pt x="1653" y="3180"/>
                </a:lnTo>
                <a:lnTo>
                  <a:pt x="1647" y="3188"/>
                </a:lnTo>
                <a:lnTo>
                  <a:pt x="1639" y="3201"/>
                </a:lnTo>
                <a:lnTo>
                  <a:pt x="1628" y="3214"/>
                </a:lnTo>
                <a:lnTo>
                  <a:pt x="1617" y="3224"/>
                </a:lnTo>
                <a:lnTo>
                  <a:pt x="1605" y="3233"/>
                </a:lnTo>
                <a:lnTo>
                  <a:pt x="1592" y="3241"/>
                </a:lnTo>
                <a:lnTo>
                  <a:pt x="1578" y="3247"/>
                </a:lnTo>
                <a:lnTo>
                  <a:pt x="1563" y="3252"/>
                </a:lnTo>
                <a:lnTo>
                  <a:pt x="1547" y="3256"/>
                </a:lnTo>
                <a:lnTo>
                  <a:pt x="1537" y="3261"/>
                </a:lnTo>
                <a:lnTo>
                  <a:pt x="1530" y="3268"/>
                </a:lnTo>
                <a:lnTo>
                  <a:pt x="1524" y="3276"/>
                </a:lnTo>
                <a:lnTo>
                  <a:pt x="1519" y="3283"/>
                </a:lnTo>
                <a:lnTo>
                  <a:pt x="1516" y="3291"/>
                </a:lnTo>
                <a:lnTo>
                  <a:pt x="1511" y="3301"/>
                </a:lnTo>
                <a:lnTo>
                  <a:pt x="1509" y="3309"/>
                </a:lnTo>
                <a:lnTo>
                  <a:pt x="1507" y="3318"/>
                </a:lnTo>
                <a:lnTo>
                  <a:pt x="1504" y="3338"/>
                </a:lnTo>
                <a:lnTo>
                  <a:pt x="1502" y="3358"/>
                </a:lnTo>
                <a:lnTo>
                  <a:pt x="1500" y="3367"/>
                </a:lnTo>
                <a:lnTo>
                  <a:pt x="1499" y="3378"/>
                </a:lnTo>
                <a:lnTo>
                  <a:pt x="1496" y="3386"/>
                </a:lnTo>
                <a:lnTo>
                  <a:pt x="1493" y="3396"/>
                </a:lnTo>
                <a:lnTo>
                  <a:pt x="1483" y="3424"/>
                </a:lnTo>
                <a:lnTo>
                  <a:pt x="1472" y="3452"/>
                </a:lnTo>
                <a:lnTo>
                  <a:pt x="1460" y="3479"/>
                </a:lnTo>
                <a:lnTo>
                  <a:pt x="1448" y="3504"/>
                </a:lnTo>
                <a:lnTo>
                  <a:pt x="1434" y="3529"/>
                </a:lnTo>
                <a:lnTo>
                  <a:pt x="1420" y="3552"/>
                </a:lnTo>
                <a:lnTo>
                  <a:pt x="1403" y="3574"/>
                </a:lnTo>
                <a:lnTo>
                  <a:pt x="1385" y="3594"/>
                </a:lnTo>
                <a:lnTo>
                  <a:pt x="1371" y="3607"/>
                </a:lnTo>
                <a:lnTo>
                  <a:pt x="1357" y="3616"/>
                </a:lnTo>
                <a:lnTo>
                  <a:pt x="1351" y="3619"/>
                </a:lnTo>
                <a:lnTo>
                  <a:pt x="1344" y="3622"/>
                </a:lnTo>
                <a:lnTo>
                  <a:pt x="1338" y="3624"/>
                </a:lnTo>
                <a:lnTo>
                  <a:pt x="1333" y="3625"/>
                </a:lnTo>
                <a:lnTo>
                  <a:pt x="1328" y="3625"/>
                </a:lnTo>
                <a:lnTo>
                  <a:pt x="1323" y="3625"/>
                </a:lnTo>
                <a:lnTo>
                  <a:pt x="1318" y="3624"/>
                </a:lnTo>
                <a:lnTo>
                  <a:pt x="1314" y="3621"/>
                </a:lnTo>
                <a:lnTo>
                  <a:pt x="1310" y="3618"/>
                </a:lnTo>
                <a:lnTo>
                  <a:pt x="1307" y="3614"/>
                </a:lnTo>
                <a:lnTo>
                  <a:pt x="1304" y="3608"/>
                </a:lnTo>
                <a:lnTo>
                  <a:pt x="1302" y="3601"/>
                </a:lnTo>
                <a:lnTo>
                  <a:pt x="1292" y="3597"/>
                </a:lnTo>
                <a:lnTo>
                  <a:pt x="1281" y="3594"/>
                </a:lnTo>
                <a:lnTo>
                  <a:pt x="1269" y="3593"/>
                </a:lnTo>
                <a:lnTo>
                  <a:pt x="1257" y="3594"/>
                </a:lnTo>
                <a:lnTo>
                  <a:pt x="1244" y="3597"/>
                </a:lnTo>
                <a:lnTo>
                  <a:pt x="1232" y="3602"/>
                </a:lnTo>
                <a:lnTo>
                  <a:pt x="1224" y="3607"/>
                </a:lnTo>
                <a:lnTo>
                  <a:pt x="1218" y="3611"/>
                </a:lnTo>
                <a:lnTo>
                  <a:pt x="1213" y="3615"/>
                </a:lnTo>
                <a:lnTo>
                  <a:pt x="1207" y="3620"/>
                </a:lnTo>
                <a:lnTo>
                  <a:pt x="1187" y="3633"/>
                </a:lnTo>
                <a:lnTo>
                  <a:pt x="1167" y="3643"/>
                </a:lnTo>
                <a:lnTo>
                  <a:pt x="1147" y="3652"/>
                </a:lnTo>
                <a:lnTo>
                  <a:pt x="1127" y="3660"/>
                </a:lnTo>
                <a:lnTo>
                  <a:pt x="1108" y="3665"/>
                </a:lnTo>
                <a:lnTo>
                  <a:pt x="1088" y="3670"/>
                </a:lnTo>
                <a:lnTo>
                  <a:pt x="1068" y="3672"/>
                </a:lnTo>
                <a:lnTo>
                  <a:pt x="1048" y="3673"/>
                </a:lnTo>
                <a:lnTo>
                  <a:pt x="1029" y="3673"/>
                </a:lnTo>
                <a:lnTo>
                  <a:pt x="1010" y="3672"/>
                </a:lnTo>
                <a:lnTo>
                  <a:pt x="990" y="3669"/>
                </a:lnTo>
                <a:lnTo>
                  <a:pt x="970" y="3665"/>
                </a:lnTo>
                <a:lnTo>
                  <a:pt x="951" y="3660"/>
                </a:lnTo>
                <a:lnTo>
                  <a:pt x="931" y="3652"/>
                </a:lnTo>
                <a:lnTo>
                  <a:pt x="911" y="3645"/>
                </a:lnTo>
                <a:lnTo>
                  <a:pt x="893" y="3636"/>
                </a:lnTo>
                <a:lnTo>
                  <a:pt x="882" y="3632"/>
                </a:lnTo>
                <a:lnTo>
                  <a:pt x="872" y="3627"/>
                </a:lnTo>
                <a:lnTo>
                  <a:pt x="860" y="3624"/>
                </a:lnTo>
                <a:lnTo>
                  <a:pt x="849" y="3622"/>
                </a:lnTo>
                <a:lnTo>
                  <a:pt x="826" y="3619"/>
                </a:lnTo>
                <a:lnTo>
                  <a:pt x="802" y="3618"/>
                </a:lnTo>
                <a:lnTo>
                  <a:pt x="778" y="3617"/>
                </a:lnTo>
                <a:lnTo>
                  <a:pt x="753" y="3616"/>
                </a:lnTo>
                <a:lnTo>
                  <a:pt x="729" y="3614"/>
                </a:lnTo>
                <a:lnTo>
                  <a:pt x="705" y="3611"/>
                </a:lnTo>
                <a:lnTo>
                  <a:pt x="693" y="3609"/>
                </a:lnTo>
                <a:lnTo>
                  <a:pt x="683" y="3604"/>
                </a:lnTo>
                <a:lnTo>
                  <a:pt x="674" y="3600"/>
                </a:lnTo>
                <a:lnTo>
                  <a:pt x="664" y="3595"/>
                </a:lnTo>
                <a:lnTo>
                  <a:pt x="655" y="3590"/>
                </a:lnTo>
                <a:lnTo>
                  <a:pt x="647" y="3585"/>
                </a:lnTo>
                <a:lnTo>
                  <a:pt x="639" y="3578"/>
                </a:lnTo>
                <a:lnTo>
                  <a:pt x="632" y="3571"/>
                </a:lnTo>
                <a:lnTo>
                  <a:pt x="625" y="3566"/>
                </a:lnTo>
                <a:lnTo>
                  <a:pt x="615" y="3564"/>
                </a:lnTo>
                <a:lnTo>
                  <a:pt x="607" y="3563"/>
                </a:lnTo>
                <a:lnTo>
                  <a:pt x="597" y="3563"/>
                </a:lnTo>
                <a:lnTo>
                  <a:pt x="579" y="3566"/>
                </a:lnTo>
                <a:lnTo>
                  <a:pt x="560" y="3570"/>
                </a:lnTo>
                <a:lnTo>
                  <a:pt x="549" y="3572"/>
                </a:lnTo>
                <a:lnTo>
                  <a:pt x="540" y="3573"/>
                </a:lnTo>
                <a:lnTo>
                  <a:pt x="531" y="3573"/>
                </a:lnTo>
                <a:lnTo>
                  <a:pt x="521" y="3572"/>
                </a:lnTo>
                <a:lnTo>
                  <a:pt x="512" y="3569"/>
                </a:lnTo>
                <a:lnTo>
                  <a:pt x="502" y="3564"/>
                </a:lnTo>
                <a:lnTo>
                  <a:pt x="497" y="3561"/>
                </a:lnTo>
                <a:lnTo>
                  <a:pt x="493" y="3556"/>
                </a:lnTo>
                <a:lnTo>
                  <a:pt x="489" y="3552"/>
                </a:lnTo>
                <a:lnTo>
                  <a:pt x="484" y="3547"/>
                </a:lnTo>
                <a:lnTo>
                  <a:pt x="472" y="3531"/>
                </a:lnTo>
                <a:lnTo>
                  <a:pt x="461" y="3516"/>
                </a:lnTo>
                <a:lnTo>
                  <a:pt x="450" y="3500"/>
                </a:lnTo>
                <a:lnTo>
                  <a:pt x="441" y="3484"/>
                </a:lnTo>
                <a:lnTo>
                  <a:pt x="433" y="3468"/>
                </a:lnTo>
                <a:lnTo>
                  <a:pt x="425" y="3451"/>
                </a:lnTo>
                <a:lnTo>
                  <a:pt x="418" y="3434"/>
                </a:lnTo>
                <a:lnTo>
                  <a:pt x="412" y="3418"/>
                </a:lnTo>
                <a:lnTo>
                  <a:pt x="406" y="3400"/>
                </a:lnTo>
                <a:lnTo>
                  <a:pt x="402" y="3382"/>
                </a:lnTo>
                <a:lnTo>
                  <a:pt x="398" y="3364"/>
                </a:lnTo>
                <a:lnTo>
                  <a:pt x="395" y="3347"/>
                </a:lnTo>
                <a:lnTo>
                  <a:pt x="393" y="3329"/>
                </a:lnTo>
                <a:lnTo>
                  <a:pt x="391" y="3311"/>
                </a:lnTo>
                <a:lnTo>
                  <a:pt x="389" y="3292"/>
                </a:lnTo>
                <a:lnTo>
                  <a:pt x="388" y="3275"/>
                </a:lnTo>
                <a:lnTo>
                  <a:pt x="386" y="3241"/>
                </a:lnTo>
                <a:lnTo>
                  <a:pt x="382" y="3209"/>
                </a:lnTo>
                <a:lnTo>
                  <a:pt x="380" y="3175"/>
                </a:lnTo>
                <a:lnTo>
                  <a:pt x="378" y="3142"/>
                </a:lnTo>
                <a:lnTo>
                  <a:pt x="376" y="3110"/>
                </a:lnTo>
                <a:lnTo>
                  <a:pt x="372" y="3076"/>
                </a:lnTo>
                <a:lnTo>
                  <a:pt x="368" y="3045"/>
                </a:lnTo>
                <a:lnTo>
                  <a:pt x="361" y="3012"/>
                </a:lnTo>
                <a:lnTo>
                  <a:pt x="356" y="2992"/>
                </a:lnTo>
                <a:lnTo>
                  <a:pt x="352" y="2971"/>
                </a:lnTo>
                <a:lnTo>
                  <a:pt x="349" y="2950"/>
                </a:lnTo>
                <a:lnTo>
                  <a:pt x="347" y="2929"/>
                </a:lnTo>
                <a:lnTo>
                  <a:pt x="346" y="2909"/>
                </a:lnTo>
                <a:lnTo>
                  <a:pt x="345" y="2889"/>
                </a:lnTo>
                <a:lnTo>
                  <a:pt x="345" y="2869"/>
                </a:lnTo>
                <a:lnTo>
                  <a:pt x="345" y="2850"/>
                </a:lnTo>
                <a:lnTo>
                  <a:pt x="347" y="2830"/>
                </a:lnTo>
                <a:lnTo>
                  <a:pt x="348" y="2811"/>
                </a:lnTo>
                <a:lnTo>
                  <a:pt x="350" y="2791"/>
                </a:lnTo>
                <a:lnTo>
                  <a:pt x="353" y="2772"/>
                </a:lnTo>
                <a:lnTo>
                  <a:pt x="360" y="2736"/>
                </a:lnTo>
                <a:lnTo>
                  <a:pt x="368" y="2699"/>
                </a:lnTo>
                <a:lnTo>
                  <a:pt x="392" y="2668"/>
                </a:lnTo>
                <a:lnTo>
                  <a:pt x="415" y="2637"/>
                </a:lnTo>
                <a:lnTo>
                  <a:pt x="437" y="2605"/>
                </a:lnTo>
                <a:lnTo>
                  <a:pt x="458" y="2574"/>
                </a:lnTo>
                <a:lnTo>
                  <a:pt x="495" y="2512"/>
                </a:lnTo>
                <a:lnTo>
                  <a:pt x="531" y="2452"/>
                </a:lnTo>
                <a:lnTo>
                  <a:pt x="565" y="2391"/>
                </a:lnTo>
                <a:lnTo>
                  <a:pt x="599" y="2330"/>
                </a:lnTo>
                <a:lnTo>
                  <a:pt x="618" y="2299"/>
                </a:lnTo>
                <a:lnTo>
                  <a:pt x="637" y="2269"/>
                </a:lnTo>
                <a:lnTo>
                  <a:pt x="657" y="2239"/>
                </a:lnTo>
                <a:lnTo>
                  <a:pt x="678" y="2208"/>
                </a:lnTo>
                <a:lnTo>
                  <a:pt x="685" y="2194"/>
                </a:lnTo>
                <a:lnTo>
                  <a:pt x="691" y="2179"/>
                </a:lnTo>
                <a:lnTo>
                  <a:pt x="697" y="2166"/>
                </a:lnTo>
                <a:lnTo>
                  <a:pt x="701" y="2151"/>
                </a:lnTo>
                <a:lnTo>
                  <a:pt x="708" y="2122"/>
                </a:lnTo>
                <a:lnTo>
                  <a:pt x="713" y="2092"/>
                </a:lnTo>
                <a:lnTo>
                  <a:pt x="717" y="2061"/>
                </a:lnTo>
                <a:lnTo>
                  <a:pt x="724" y="2031"/>
                </a:lnTo>
                <a:lnTo>
                  <a:pt x="727" y="2017"/>
                </a:lnTo>
                <a:lnTo>
                  <a:pt x="731" y="2002"/>
                </a:lnTo>
                <a:lnTo>
                  <a:pt x="736" y="1987"/>
                </a:lnTo>
                <a:lnTo>
                  <a:pt x="742" y="1973"/>
                </a:lnTo>
                <a:lnTo>
                  <a:pt x="743" y="1948"/>
                </a:lnTo>
                <a:lnTo>
                  <a:pt x="741" y="1926"/>
                </a:lnTo>
                <a:lnTo>
                  <a:pt x="738" y="1907"/>
                </a:lnTo>
                <a:lnTo>
                  <a:pt x="734" y="1891"/>
                </a:lnTo>
                <a:lnTo>
                  <a:pt x="731" y="1884"/>
                </a:lnTo>
                <a:lnTo>
                  <a:pt x="728" y="1878"/>
                </a:lnTo>
                <a:lnTo>
                  <a:pt x="725" y="1872"/>
                </a:lnTo>
                <a:lnTo>
                  <a:pt x="721" y="1868"/>
                </a:lnTo>
                <a:lnTo>
                  <a:pt x="717" y="1865"/>
                </a:lnTo>
                <a:lnTo>
                  <a:pt x="712" y="1862"/>
                </a:lnTo>
                <a:lnTo>
                  <a:pt x="708" y="1860"/>
                </a:lnTo>
                <a:lnTo>
                  <a:pt x="703" y="1858"/>
                </a:lnTo>
                <a:lnTo>
                  <a:pt x="698" y="1858"/>
                </a:lnTo>
                <a:lnTo>
                  <a:pt x="692" y="1858"/>
                </a:lnTo>
                <a:lnTo>
                  <a:pt x="687" y="1859"/>
                </a:lnTo>
                <a:lnTo>
                  <a:pt x="681" y="1860"/>
                </a:lnTo>
                <a:lnTo>
                  <a:pt x="675" y="1863"/>
                </a:lnTo>
                <a:lnTo>
                  <a:pt x="668" y="1866"/>
                </a:lnTo>
                <a:lnTo>
                  <a:pt x="662" y="1870"/>
                </a:lnTo>
                <a:lnTo>
                  <a:pt x="655" y="1875"/>
                </a:lnTo>
                <a:lnTo>
                  <a:pt x="641" y="1887"/>
                </a:lnTo>
                <a:lnTo>
                  <a:pt x="626" y="1902"/>
                </a:lnTo>
                <a:lnTo>
                  <a:pt x="610" y="1920"/>
                </a:lnTo>
                <a:lnTo>
                  <a:pt x="594" y="1942"/>
                </a:lnTo>
                <a:lnTo>
                  <a:pt x="575" y="1958"/>
                </a:lnTo>
                <a:lnTo>
                  <a:pt x="556" y="1973"/>
                </a:lnTo>
                <a:lnTo>
                  <a:pt x="537" y="1985"/>
                </a:lnTo>
                <a:lnTo>
                  <a:pt x="518" y="1997"/>
                </a:lnTo>
                <a:lnTo>
                  <a:pt x="498" y="2005"/>
                </a:lnTo>
                <a:lnTo>
                  <a:pt x="479" y="2012"/>
                </a:lnTo>
                <a:lnTo>
                  <a:pt x="469" y="2014"/>
                </a:lnTo>
                <a:lnTo>
                  <a:pt x="460" y="2017"/>
                </a:lnTo>
                <a:lnTo>
                  <a:pt x="450" y="2019"/>
                </a:lnTo>
                <a:lnTo>
                  <a:pt x="440" y="2020"/>
                </a:lnTo>
                <a:lnTo>
                  <a:pt x="430" y="2020"/>
                </a:lnTo>
                <a:lnTo>
                  <a:pt x="421" y="2020"/>
                </a:lnTo>
                <a:lnTo>
                  <a:pt x="411" y="2019"/>
                </a:lnTo>
                <a:lnTo>
                  <a:pt x="401" y="2018"/>
                </a:lnTo>
                <a:lnTo>
                  <a:pt x="392" y="2015"/>
                </a:lnTo>
                <a:lnTo>
                  <a:pt x="381" y="2013"/>
                </a:lnTo>
                <a:lnTo>
                  <a:pt x="372" y="2010"/>
                </a:lnTo>
                <a:lnTo>
                  <a:pt x="363" y="2006"/>
                </a:lnTo>
                <a:lnTo>
                  <a:pt x="352" y="2002"/>
                </a:lnTo>
                <a:lnTo>
                  <a:pt x="343" y="1997"/>
                </a:lnTo>
                <a:lnTo>
                  <a:pt x="332" y="1991"/>
                </a:lnTo>
                <a:lnTo>
                  <a:pt x="323" y="1984"/>
                </a:lnTo>
                <a:lnTo>
                  <a:pt x="314" y="1978"/>
                </a:lnTo>
                <a:lnTo>
                  <a:pt x="303" y="1970"/>
                </a:lnTo>
                <a:lnTo>
                  <a:pt x="294" y="1961"/>
                </a:lnTo>
                <a:lnTo>
                  <a:pt x="283" y="1952"/>
                </a:lnTo>
                <a:lnTo>
                  <a:pt x="252" y="1932"/>
                </a:lnTo>
                <a:lnTo>
                  <a:pt x="221" y="1913"/>
                </a:lnTo>
                <a:lnTo>
                  <a:pt x="192" y="1897"/>
                </a:lnTo>
                <a:lnTo>
                  <a:pt x="162" y="1884"/>
                </a:lnTo>
                <a:lnTo>
                  <a:pt x="134" y="1872"/>
                </a:lnTo>
                <a:lnTo>
                  <a:pt x="106" y="1862"/>
                </a:lnTo>
                <a:lnTo>
                  <a:pt x="79" y="1855"/>
                </a:lnTo>
                <a:lnTo>
                  <a:pt x="53" y="1849"/>
                </a:lnTo>
                <a:lnTo>
                  <a:pt x="40" y="1845"/>
                </a:lnTo>
                <a:lnTo>
                  <a:pt x="29" y="1841"/>
                </a:lnTo>
                <a:lnTo>
                  <a:pt x="20" y="1835"/>
                </a:lnTo>
                <a:lnTo>
                  <a:pt x="12" y="1829"/>
                </a:lnTo>
                <a:lnTo>
                  <a:pt x="7" y="1821"/>
                </a:lnTo>
                <a:lnTo>
                  <a:pt x="3" y="1813"/>
                </a:lnTo>
                <a:lnTo>
                  <a:pt x="1" y="1805"/>
                </a:lnTo>
                <a:lnTo>
                  <a:pt x="0" y="1795"/>
                </a:lnTo>
                <a:lnTo>
                  <a:pt x="1" y="1785"/>
                </a:lnTo>
                <a:lnTo>
                  <a:pt x="3" y="1774"/>
                </a:lnTo>
                <a:lnTo>
                  <a:pt x="6" y="1763"/>
                </a:lnTo>
                <a:lnTo>
                  <a:pt x="11" y="1750"/>
                </a:lnTo>
                <a:lnTo>
                  <a:pt x="18" y="1738"/>
                </a:lnTo>
                <a:lnTo>
                  <a:pt x="26" y="1725"/>
                </a:lnTo>
                <a:lnTo>
                  <a:pt x="35" y="1712"/>
                </a:lnTo>
                <a:lnTo>
                  <a:pt x="45" y="1697"/>
                </a:lnTo>
                <a:lnTo>
                  <a:pt x="63" y="1677"/>
                </a:lnTo>
                <a:lnTo>
                  <a:pt x="79" y="1658"/>
                </a:lnTo>
                <a:lnTo>
                  <a:pt x="92" y="1639"/>
                </a:lnTo>
                <a:lnTo>
                  <a:pt x="106" y="1619"/>
                </a:lnTo>
                <a:lnTo>
                  <a:pt x="117" y="1599"/>
                </a:lnTo>
                <a:lnTo>
                  <a:pt x="128" y="1579"/>
                </a:lnTo>
                <a:lnTo>
                  <a:pt x="137" y="1559"/>
                </a:lnTo>
                <a:lnTo>
                  <a:pt x="146" y="1539"/>
                </a:lnTo>
                <a:lnTo>
                  <a:pt x="149" y="1537"/>
                </a:lnTo>
                <a:lnTo>
                  <a:pt x="147" y="1561"/>
                </a:lnTo>
                <a:lnTo>
                  <a:pt x="147" y="1581"/>
                </a:lnTo>
                <a:lnTo>
                  <a:pt x="148" y="1588"/>
                </a:lnTo>
                <a:lnTo>
                  <a:pt x="149" y="1596"/>
                </a:lnTo>
                <a:lnTo>
                  <a:pt x="151" y="1603"/>
                </a:lnTo>
                <a:lnTo>
                  <a:pt x="154" y="1609"/>
                </a:lnTo>
                <a:lnTo>
                  <a:pt x="160" y="1623"/>
                </a:lnTo>
                <a:lnTo>
                  <a:pt x="169" y="1640"/>
                </a:lnTo>
                <a:lnTo>
                  <a:pt x="179" y="1661"/>
                </a:lnTo>
                <a:lnTo>
                  <a:pt x="193" y="1687"/>
                </a:lnTo>
                <a:lnTo>
                  <a:pt x="209" y="1703"/>
                </a:lnTo>
                <a:lnTo>
                  <a:pt x="227" y="1719"/>
                </a:lnTo>
                <a:lnTo>
                  <a:pt x="244" y="1732"/>
                </a:lnTo>
                <a:lnTo>
                  <a:pt x="261" y="1743"/>
                </a:lnTo>
                <a:lnTo>
                  <a:pt x="279" y="1752"/>
                </a:lnTo>
                <a:lnTo>
                  <a:pt x="298" y="1761"/>
                </a:lnTo>
                <a:lnTo>
                  <a:pt x="316" y="1768"/>
                </a:lnTo>
                <a:lnTo>
                  <a:pt x="334" y="1774"/>
                </a:lnTo>
                <a:lnTo>
                  <a:pt x="353" y="1778"/>
                </a:lnTo>
                <a:lnTo>
                  <a:pt x="371" y="1783"/>
                </a:lnTo>
                <a:lnTo>
                  <a:pt x="390" y="1786"/>
                </a:lnTo>
                <a:lnTo>
                  <a:pt x="409" y="1789"/>
                </a:lnTo>
                <a:lnTo>
                  <a:pt x="447" y="1792"/>
                </a:lnTo>
                <a:lnTo>
                  <a:pt x="485" y="1795"/>
                </a:lnTo>
                <a:lnTo>
                  <a:pt x="490" y="1796"/>
                </a:lnTo>
                <a:lnTo>
                  <a:pt x="495" y="1797"/>
                </a:lnTo>
                <a:lnTo>
                  <a:pt x="500" y="1798"/>
                </a:lnTo>
                <a:lnTo>
                  <a:pt x="505" y="1798"/>
                </a:lnTo>
                <a:lnTo>
                  <a:pt x="509" y="1797"/>
                </a:lnTo>
                <a:lnTo>
                  <a:pt x="512" y="1796"/>
                </a:lnTo>
                <a:lnTo>
                  <a:pt x="515" y="1794"/>
                </a:lnTo>
                <a:lnTo>
                  <a:pt x="518" y="1792"/>
                </a:lnTo>
                <a:lnTo>
                  <a:pt x="523" y="1786"/>
                </a:lnTo>
                <a:lnTo>
                  <a:pt x="527" y="1778"/>
                </a:lnTo>
                <a:lnTo>
                  <a:pt x="531" y="1770"/>
                </a:lnTo>
                <a:lnTo>
                  <a:pt x="534" y="1760"/>
                </a:lnTo>
                <a:lnTo>
                  <a:pt x="540" y="1739"/>
                </a:lnTo>
                <a:lnTo>
                  <a:pt x="546" y="1718"/>
                </a:lnTo>
                <a:lnTo>
                  <a:pt x="550" y="1707"/>
                </a:lnTo>
                <a:lnTo>
                  <a:pt x="556" y="1697"/>
                </a:lnTo>
                <a:lnTo>
                  <a:pt x="562" y="1689"/>
                </a:lnTo>
                <a:lnTo>
                  <a:pt x="569" y="1681"/>
                </a:lnTo>
                <a:lnTo>
                  <a:pt x="586" y="1654"/>
                </a:lnTo>
                <a:lnTo>
                  <a:pt x="598" y="1631"/>
                </a:lnTo>
                <a:lnTo>
                  <a:pt x="608" y="1612"/>
                </a:lnTo>
                <a:lnTo>
                  <a:pt x="615" y="1596"/>
                </a:lnTo>
                <a:lnTo>
                  <a:pt x="620" y="1583"/>
                </a:lnTo>
                <a:lnTo>
                  <a:pt x="623" y="1573"/>
                </a:lnTo>
                <a:lnTo>
                  <a:pt x="626" y="1563"/>
                </a:lnTo>
                <a:lnTo>
                  <a:pt x="626" y="1556"/>
                </a:lnTo>
                <a:lnTo>
                  <a:pt x="625" y="1551"/>
                </a:lnTo>
                <a:lnTo>
                  <a:pt x="622" y="1546"/>
                </a:lnTo>
                <a:lnTo>
                  <a:pt x="620" y="1540"/>
                </a:lnTo>
                <a:lnTo>
                  <a:pt x="618" y="1536"/>
                </a:lnTo>
                <a:lnTo>
                  <a:pt x="616" y="1531"/>
                </a:lnTo>
                <a:lnTo>
                  <a:pt x="614" y="1525"/>
                </a:lnTo>
                <a:lnTo>
                  <a:pt x="613" y="1519"/>
                </a:lnTo>
                <a:lnTo>
                  <a:pt x="613" y="1509"/>
                </a:lnTo>
                <a:lnTo>
                  <a:pt x="614" y="1497"/>
                </a:lnTo>
                <a:lnTo>
                  <a:pt x="615" y="1484"/>
                </a:lnTo>
                <a:lnTo>
                  <a:pt x="618" y="1474"/>
                </a:lnTo>
                <a:lnTo>
                  <a:pt x="622" y="1463"/>
                </a:lnTo>
                <a:lnTo>
                  <a:pt x="628" y="1455"/>
                </a:lnTo>
                <a:lnTo>
                  <a:pt x="634" y="1446"/>
                </a:lnTo>
                <a:lnTo>
                  <a:pt x="640" y="1438"/>
                </a:lnTo>
                <a:lnTo>
                  <a:pt x="647" y="1430"/>
                </a:lnTo>
                <a:lnTo>
                  <a:pt x="662" y="1414"/>
                </a:lnTo>
                <a:lnTo>
                  <a:pt x="678" y="1397"/>
                </a:lnTo>
                <a:lnTo>
                  <a:pt x="685" y="1388"/>
                </a:lnTo>
                <a:lnTo>
                  <a:pt x="692" y="1378"/>
                </a:lnTo>
                <a:lnTo>
                  <a:pt x="699" y="1366"/>
                </a:lnTo>
                <a:lnTo>
                  <a:pt x="705" y="1354"/>
                </a:lnTo>
                <a:lnTo>
                  <a:pt x="780" y="1244"/>
                </a:lnTo>
                <a:lnTo>
                  <a:pt x="783" y="1239"/>
                </a:lnTo>
                <a:lnTo>
                  <a:pt x="787" y="1235"/>
                </a:lnTo>
                <a:lnTo>
                  <a:pt x="794" y="1229"/>
                </a:lnTo>
                <a:lnTo>
                  <a:pt x="800" y="1225"/>
                </a:lnTo>
                <a:lnTo>
                  <a:pt x="808" y="1221"/>
                </a:lnTo>
                <a:lnTo>
                  <a:pt x="817" y="1218"/>
                </a:lnTo>
                <a:lnTo>
                  <a:pt x="826" y="1215"/>
                </a:lnTo>
                <a:lnTo>
                  <a:pt x="836" y="1211"/>
                </a:lnTo>
                <a:lnTo>
                  <a:pt x="858" y="1205"/>
                </a:lnTo>
                <a:lnTo>
                  <a:pt x="881" y="1201"/>
                </a:lnTo>
                <a:lnTo>
                  <a:pt x="906" y="1197"/>
                </a:lnTo>
                <a:lnTo>
                  <a:pt x="930" y="1194"/>
                </a:lnTo>
                <a:lnTo>
                  <a:pt x="955" y="1192"/>
                </a:lnTo>
                <a:lnTo>
                  <a:pt x="978" y="1191"/>
                </a:lnTo>
                <a:lnTo>
                  <a:pt x="1000" y="1191"/>
                </a:lnTo>
                <a:lnTo>
                  <a:pt x="1019" y="1191"/>
                </a:lnTo>
                <a:lnTo>
                  <a:pt x="1035" y="1193"/>
                </a:lnTo>
                <a:lnTo>
                  <a:pt x="1047" y="1195"/>
                </a:lnTo>
                <a:lnTo>
                  <a:pt x="1051" y="1196"/>
                </a:lnTo>
                <a:lnTo>
                  <a:pt x="1054" y="1197"/>
                </a:lnTo>
                <a:lnTo>
                  <a:pt x="1056" y="1199"/>
                </a:lnTo>
                <a:lnTo>
                  <a:pt x="1056" y="1200"/>
                </a:lnTo>
                <a:lnTo>
                  <a:pt x="1063" y="1208"/>
                </a:lnTo>
                <a:lnTo>
                  <a:pt x="1068" y="1215"/>
                </a:lnTo>
                <a:lnTo>
                  <a:pt x="1071" y="1216"/>
                </a:lnTo>
                <a:lnTo>
                  <a:pt x="1073" y="1217"/>
                </a:lnTo>
                <a:lnTo>
                  <a:pt x="1076" y="1218"/>
                </a:lnTo>
                <a:lnTo>
                  <a:pt x="1079" y="1218"/>
                </a:lnTo>
                <a:lnTo>
                  <a:pt x="1086" y="1216"/>
                </a:lnTo>
                <a:lnTo>
                  <a:pt x="1092" y="1213"/>
                </a:lnTo>
                <a:lnTo>
                  <a:pt x="1098" y="1208"/>
                </a:lnTo>
                <a:lnTo>
                  <a:pt x="1107" y="1203"/>
                </a:lnTo>
                <a:lnTo>
                  <a:pt x="1115" y="1198"/>
                </a:lnTo>
                <a:lnTo>
                  <a:pt x="1124" y="1192"/>
                </a:lnTo>
                <a:lnTo>
                  <a:pt x="1135" y="1185"/>
                </a:lnTo>
                <a:lnTo>
                  <a:pt x="1146" y="1180"/>
                </a:lnTo>
                <a:lnTo>
                  <a:pt x="1160" y="1175"/>
                </a:lnTo>
                <a:lnTo>
                  <a:pt x="1174" y="1172"/>
                </a:lnTo>
                <a:lnTo>
                  <a:pt x="1190" y="1170"/>
                </a:lnTo>
                <a:lnTo>
                  <a:pt x="1209" y="1170"/>
                </a:lnTo>
                <a:lnTo>
                  <a:pt x="1218" y="1164"/>
                </a:lnTo>
                <a:lnTo>
                  <a:pt x="1227" y="1157"/>
                </a:lnTo>
                <a:lnTo>
                  <a:pt x="1234" y="1149"/>
                </a:lnTo>
                <a:lnTo>
                  <a:pt x="1241" y="1140"/>
                </a:lnTo>
                <a:lnTo>
                  <a:pt x="1246" y="1128"/>
                </a:lnTo>
                <a:lnTo>
                  <a:pt x="1252" y="1117"/>
                </a:lnTo>
                <a:lnTo>
                  <a:pt x="1257" y="1105"/>
                </a:lnTo>
                <a:lnTo>
                  <a:pt x="1262" y="1093"/>
                </a:lnTo>
                <a:lnTo>
                  <a:pt x="1271" y="1069"/>
                </a:lnTo>
                <a:lnTo>
                  <a:pt x="1281" y="1046"/>
                </a:lnTo>
                <a:lnTo>
                  <a:pt x="1287" y="1036"/>
                </a:lnTo>
                <a:lnTo>
                  <a:pt x="1293" y="1027"/>
                </a:lnTo>
                <a:lnTo>
                  <a:pt x="1301" y="1018"/>
                </a:lnTo>
                <a:lnTo>
                  <a:pt x="1309" y="1012"/>
                </a:lnTo>
                <a:lnTo>
                  <a:pt x="1316" y="1006"/>
                </a:lnTo>
                <a:lnTo>
                  <a:pt x="1323" y="1000"/>
                </a:lnTo>
                <a:lnTo>
                  <a:pt x="1329" y="992"/>
                </a:lnTo>
                <a:lnTo>
                  <a:pt x="1333" y="986"/>
                </a:lnTo>
                <a:lnTo>
                  <a:pt x="1337" y="979"/>
                </a:lnTo>
                <a:lnTo>
                  <a:pt x="1340" y="971"/>
                </a:lnTo>
                <a:lnTo>
                  <a:pt x="1342" y="964"/>
                </a:lnTo>
                <a:lnTo>
                  <a:pt x="1344" y="958"/>
                </a:lnTo>
                <a:lnTo>
                  <a:pt x="1345" y="951"/>
                </a:lnTo>
                <a:lnTo>
                  <a:pt x="1345" y="943"/>
                </a:lnTo>
                <a:lnTo>
                  <a:pt x="1344" y="937"/>
                </a:lnTo>
                <a:lnTo>
                  <a:pt x="1343" y="930"/>
                </a:lnTo>
                <a:lnTo>
                  <a:pt x="1341" y="923"/>
                </a:lnTo>
                <a:lnTo>
                  <a:pt x="1338" y="917"/>
                </a:lnTo>
                <a:lnTo>
                  <a:pt x="1335" y="911"/>
                </a:lnTo>
                <a:lnTo>
                  <a:pt x="1331" y="905"/>
                </a:lnTo>
                <a:lnTo>
                  <a:pt x="1325" y="898"/>
                </a:lnTo>
                <a:lnTo>
                  <a:pt x="1320" y="891"/>
                </a:lnTo>
                <a:lnTo>
                  <a:pt x="1317" y="885"/>
                </a:lnTo>
                <a:lnTo>
                  <a:pt x="1316" y="879"/>
                </a:lnTo>
                <a:lnTo>
                  <a:pt x="1317" y="873"/>
                </a:lnTo>
                <a:lnTo>
                  <a:pt x="1319" y="868"/>
                </a:lnTo>
                <a:lnTo>
                  <a:pt x="1323" y="863"/>
                </a:lnTo>
                <a:lnTo>
                  <a:pt x="1328" y="860"/>
                </a:lnTo>
                <a:lnTo>
                  <a:pt x="1333" y="857"/>
                </a:lnTo>
                <a:lnTo>
                  <a:pt x="1339" y="855"/>
                </a:lnTo>
                <a:lnTo>
                  <a:pt x="1347" y="853"/>
                </a:lnTo>
                <a:lnTo>
                  <a:pt x="1354" y="853"/>
                </a:lnTo>
                <a:lnTo>
                  <a:pt x="1362" y="855"/>
                </a:lnTo>
                <a:lnTo>
                  <a:pt x="1369" y="858"/>
                </a:lnTo>
                <a:lnTo>
                  <a:pt x="1378" y="862"/>
                </a:lnTo>
                <a:lnTo>
                  <a:pt x="1385" y="868"/>
                </a:lnTo>
                <a:lnTo>
                  <a:pt x="1390" y="873"/>
                </a:lnTo>
                <a:lnTo>
                  <a:pt x="1396" y="878"/>
                </a:lnTo>
                <a:lnTo>
                  <a:pt x="1401" y="881"/>
                </a:lnTo>
                <a:lnTo>
                  <a:pt x="1406" y="883"/>
                </a:lnTo>
                <a:lnTo>
                  <a:pt x="1411" y="884"/>
                </a:lnTo>
                <a:lnTo>
                  <a:pt x="1415" y="884"/>
                </a:lnTo>
                <a:lnTo>
                  <a:pt x="1421" y="883"/>
                </a:lnTo>
                <a:lnTo>
                  <a:pt x="1426" y="881"/>
                </a:lnTo>
                <a:lnTo>
                  <a:pt x="1430" y="878"/>
                </a:lnTo>
                <a:lnTo>
                  <a:pt x="1434" y="874"/>
                </a:lnTo>
                <a:lnTo>
                  <a:pt x="1438" y="869"/>
                </a:lnTo>
                <a:lnTo>
                  <a:pt x="1443" y="864"/>
                </a:lnTo>
                <a:lnTo>
                  <a:pt x="1446" y="859"/>
                </a:lnTo>
                <a:lnTo>
                  <a:pt x="1450" y="851"/>
                </a:lnTo>
                <a:lnTo>
                  <a:pt x="1453" y="844"/>
                </a:lnTo>
                <a:lnTo>
                  <a:pt x="1456" y="837"/>
                </a:lnTo>
                <a:lnTo>
                  <a:pt x="1460" y="810"/>
                </a:lnTo>
                <a:lnTo>
                  <a:pt x="1467" y="785"/>
                </a:lnTo>
                <a:lnTo>
                  <a:pt x="1474" y="760"/>
                </a:lnTo>
                <a:lnTo>
                  <a:pt x="1483" y="736"/>
                </a:lnTo>
                <a:lnTo>
                  <a:pt x="1494" y="714"/>
                </a:lnTo>
                <a:lnTo>
                  <a:pt x="1505" y="694"/>
                </a:lnTo>
                <a:lnTo>
                  <a:pt x="1518" y="675"/>
                </a:lnTo>
                <a:lnTo>
                  <a:pt x="1530" y="658"/>
                </a:lnTo>
                <a:lnTo>
                  <a:pt x="1540" y="652"/>
                </a:lnTo>
                <a:lnTo>
                  <a:pt x="1548" y="645"/>
                </a:lnTo>
                <a:lnTo>
                  <a:pt x="1554" y="637"/>
                </a:lnTo>
                <a:lnTo>
                  <a:pt x="1558" y="631"/>
                </a:lnTo>
                <a:lnTo>
                  <a:pt x="1563" y="624"/>
                </a:lnTo>
                <a:lnTo>
                  <a:pt x="1565" y="618"/>
                </a:lnTo>
                <a:lnTo>
                  <a:pt x="1566" y="610"/>
                </a:lnTo>
                <a:lnTo>
                  <a:pt x="1566" y="604"/>
                </a:lnTo>
                <a:lnTo>
                  <a:pt x="1565" y="599"/>
                </a:lnTo>
                <a:lnTo>
                  <a:pt x="1563" y="592"/>
                </a:lnTo>
                <a:lnTo>
                  <a:pt x="1558" y="587"/>
                </a:lnTo>
                <a:lnTo>
                  <a:pt x="1554" y="583"/>
                </a:lnTo>
                <a:lnTo>
                  <a:pt x="1548" y="579"/>
                </a:lnTo>
                <a:lnTo>
                  <a:pt x="1541" y="575"/>
                </a:lnTo>
                <a:lnTo>
                  <a:pt x="1533" y="573"/>
                </a:lnTo>
                <a:lnTo>
                  <a:pt x="1524" y="570"/>
                </a:lnTo>
                <a:lnTo>
                  <a:pt x="1509" y="572"/>
                </a:lnTo>
                <a:lnTo>
                  <a:pt x="1497" y="573"/>
                </a:lnTo>
                <a:lnTo>
                  <a:pt x="1485" y="573"/>
                </a:lnTo>
                <a:lnTo>
                  <a:pt x="1477" y="572"/>
                </a:lnTo>
                <a:lnTo>
                  <a:pt x="1469" y="570"/>
                </a:lnTo>
                <a:lnTo>
                  <a:pt x="1462" y="567"/>
                </a:lnTo>
                <a:lnTo>
                  <a:pt x="1456" y="564"/>
                </a:lnTo>
                <a:lnTo>
                  <a:pt x="1451" y="561"/>
                </a:lnTo>
                <a:lnTo>
                  <a:pt x="1445" y="557"/>
                </a:lnTo>
                <a:lnTo>
                  <a:pt x="1439" y="554"/>
                </a:lnTo>
                <a:lnTo>
                  <a:pt x="1433" y="552"/>
                </a:lnTo>
                <a:lnTo>
                  <a:pt x="1425" y="549"/>
                </a:lnTo>
                <a:lnTo>
                  <a:pt x="1416" y="548"/>
                </a:lnTo>
                <a:lnTo>
                  <a:pt x="1406" y="547"/>
                </a:lnTo>
                <a:lnTo>
                  <a:pt x="1393" y="548"/>
                </a:lnTo>
                <a:lnTo>
                  <a:pt x="1379" y="550"/>
                </a:lnTo>
                <a:lnTo>
                  <a:pt x="1369" y="544"/>
                </a:lnTo>
                <a:lnTo>
                  <a:pt x="1361" y="539"/>
                </a:lnTo>
                <a:lnTo>
                  <a:pt x="1355" y="535"/>
                </a:lnTo>
                <a:lnTo>
                  <a:pt x="1351" y="530"/>
                </a:lnTo>
                <a:lnTo>
                  <a:pt x="1349" y="525"/>
                </a:lnTo>
                <a:lnTo>
                  <a:pt x="1348" y="519"/>
                </a:lnTo>
                <a:lnTo>
                  <a:pt x="1348" y="514"/>
                </a:lnTo>
                <a:lnTo>
                  <a:pt x="1350" y="509"/>
                </a:lnTo>
                <a:lnTo>
                  <a:pt x="1352" y="505"/>
                </a:lnTo>
                <a:lnTo>
                  <a:pt x="1356" y="500"/>
                </a:lnTo>
                <a:lnTo>
                  <a:pt x="1360" y="494"/>
                </a:lnTo>
                <a:lnTo>
                  <a:pt x="1364" y="490"/>
                </a:lnTo>
                <a:lnTo>
                  <a:pt x="1375" y="481"/>
                </a:lnTo>
                <a:lnTo>
                  <a:pt x="1385" y="472"/>
                </a:lnTo>
                <a:lnTo>
                  <a:pt x="1396" y="465"/>
                </a:lnTo>
                <a:lnTo>
                  <a:pt x="1403" y="460"/>
                </a:lnTo>
                <a:lnTo>
                  <a:pt x="1405" y="457"/>
                </a:lnTo>
                <a:lnTo>
                  <a:pt x="1407" y="456"/>
                </a:lnTo>
                <a:lnTo>
                  <a:pt x="1407" y="454"/>
                </a:lnTo>
                <a:lnTo>
                  <a:pt x="1406" y="453"/>
                </a:lnTo>
                <a:lnTo>
                  <a:pt x="1400" y="452"/>
                </a:lnTo>
                <a:lnTo>
                  <a:pt x="1385" y="453"/>
                </a:lnTo>
                <a:lnTo>
                  <a:pt x="1362" y="457"/>
                </a:lnTo>
                <a:lnTo>
                  <a:pt x="1329" y="462"/>
                </a:lnTo>
                <a:lnTo>
                  <a:pt x="1326" y="462"/>
                </a:lnTo>
                <a:lnTo>
                  <a:pt x="1323" y="460"/>
                </a:lnTo>
                <a:lnTo>
                  <a:pt x="1319" y="458"/>
                </a:lnTo>
                <a:lnTo>
                  <a:pt x="1317" y="455"/>
                </a:lnTo>
                <a:lnTo>
                  <a:pt x="1316" y="452"/>
                </a:lnTo>
                <a:lnTo>
                  <a:pt x="1315" y="447"/>
                </a:lnTo>
                <a:lnTo>
                  <a:pt x="1314" y="443"/>
                </a:lnTo>
                <a:lnTo>
                  <a:pt x="1315" y="438"/>
                </a:lnTo>
                <a:lnTo>
                  <a:pt x="1316" y="429"/>
                </a:lnTo>
                <a:lnTo>
                  <a:pt x="1319" y="419"/>
                </a:lnTo>
                <a:lnTo>
                  <a:pt x="1323" y="414"/>
                </a:lnTo>
                <a:lnTo>
                  <a:pt x="1325" y="411"/>
                </a:lnTo>
                <a:lnTo>
                  <a:pt x="1328" y="407"/>
                </a:lnTo>
                <a:lnTo>
                  <a:pt x="1331" y="405"/>
                </a:lnTo>
                <a:lnTo>
                  <a:pt x="1344" y="386"/>
                </a:lnTo>
                <a:lnTo>
                  <a:pt x="1358" y="370"/>
                </a:lnTo>
                <a:lnTo>
                  <a:pt x="1373" y="353"/>
                </a:lnTo>
                <a:lnTo>
                  <a:pt x="1387" y="338"/>
                </a:lnTo>
                <a:lnTo>
                  <a:pt x="1401" y="320"/>
                </a:lnTo>
                <a:lnTo>
                  <a:pt x="1413" y="300"/>
                </a:lnTo>
                <a:lnTo>
                  <a:pt x="1419" y="290"/>
                </a:lnTo>
                <a:lnTo>
                  <a:pt x="1424" y="279"/>
                </a:lnTo>
                <a:lnTo>
                  <a:pt x="1429" y="267"/>
                </a:lnTo>
                <a:lnTo>
                  <a:pt x="1432" y="254"/>
                </a:lnTo>
                <a:lnTo>
                  <a:pt x="1435" y="240"/>
                </a:lnTo>
                <a:lnTo>
                  <a:pt x="1437" y="227"/>
                </a:lnTo>
                <a:lnTo>
                  <a:pt x="1438" y="216"/>
                </a:lnTo>
                <a:lnTo>
                  <a:pt x="1437" y="207"/>
                </a:lnTo>
                <a:lnTo>
                  <a:pt x="1435" y="199"/>
                </a:lnTo>
                <a:lnTo>
                  <a:pt x="1433" y="193"/>
                </a:lnTo>
                <a:lnTo>
                  <a:pt x="1429" y="188"/>
                </a:lnTo>
                <a:lnTo>
                  <a:pt x="1425" y="185"/>
                </a:lnTo>
                <a:lnTo>
                  <a:pt x="1420" y="184"/>
                </a:lnTo>
                <a:lnTo>
                  <a:pt x="1414" y="184"/>
                </a:lnTo>
                <a:lnTo>
                  <a:pt x="1409" y="186"/>
                </a:lnTo>
                <a:lnTo>
                  <a:pt x="1403" y="190"/>
                </a:lnTo>
                <a:lnTo>
                  <a:pt x="1397" y="194"/>
                </a:lnTo>
                <a:lnTo>
                  <a:pt x="1390" y="200"/>
                </a:lnTo>
                <a:lnTo>
                  <a:pt x="1384" y="207"/>
                </a:lnTo>
                <a:lnTo>
                  <a:pt x="1378" y="216"/>
                </a:lnTo>
                <a:lnTo>
                  <a:pt x="1371" y="232"/>
                </a:lnTo>
                <a:lnTo>
                  <a:pt x="1362" y="246"/>
                </a:lnTo>
                <a:lnTo>
                  <a:pt x="1355" y="256"/>
                </a:lnTo>
                <a:lnTo>
                  <a:pt x="1348" y="266"/>
                </a:lnTo>
                <a:lnTo>
                  <a:pt x="1340" y="272"/>
                </a:lnTo>
                <a:lnTo>
                  <a:pt x="1333" y="277"/>
                </a:lnTo>
                <a:lnTo>
                  <a:pt x="1329" y="278"/>
                </a:lnTo>
                <a:lnTo>
                  <a:pt x="1326" y="279"/>
                </a:lnTo>
                <a:lnTo>
                  <a:pt x="1323" y="279"/>
                </a:lnTo>
                <a:lnTo>
                  <a:pt x="1318" y="279"/>
                </a:lnTo>
                <a:lnTo>
                  <a:pt x="1315" y="278"/>
                </a:lnTo>
                <a:lnTo>
                  <a:pt x="1312" y="276"/>
                </a:lnTo>
                <a:lnTo>
                  <a:pt x="1308" y="274"/>
                </a:lnTo>
                <a:lnTo>
                  <a:pt x="1305" y="272"/>
                </a:lnTo>
                <a:lnTo>
                  <a:pt x="1299" y="265"/>
                </a:lnTo>
                <a:lnTo>
                  <a:pt x="1292" y="255"/>
                </a:lnTo>
                <a:lnTo>
                  <a:pt x="1286" y="244"/>
                </a:lnTo>
                <a:lnTo>
                  <a:pt x="1280" y="230"/>
                </a:lnTo>
                <a:lnTo>
                  <a:pt x="1273" y="214"/>
                </a:lnTo>
                <a:lnTo>
                  <a:pt x="1267" y="196"/>
                </a:lnTo>
                <a:lnTo>
                  <a:pt x="1259" y="185"/>
                </a:lnTo>
                <a:lnTo>
                  <a:pt x="1249" y="176"/>
                </a:lnTo>
                <a:lnTo>
                  <a:pt x="1241" y="168"/>
                </a:lnTo>
                <a:lnTo>
                  <a:pt x="1231" y="160"/>
                </a:lnTo>
                <a:lnTo>
                  <a:pt x="1221" y="154"/>
                </a:lnTo>
                <a:lnTo>
                  <a:pt x="1212" y="149"/>
                </a:lnTo>
                <a:lnTo>
                  <a:pt x="1202" y="145"/>
                </a:lnTo>
                <a:lnTo>
                  <a:pt x="1191" y="143"/>
                </a:lnTo>
                <a:lnTo>
                  <a:pt x="1182" y="141"/>
                </a:lnTo>
                <a:lnTo>
                  <a:pt x="1170" y="141"/>
                </a:lnTo>
                <a:lnTo>
                  <a:pt x="1160" y="144"/>
                </a:lnTo>
                <a:lnTo>
                  <a:pt x="1149" y="147"/>
                </a:lnTo>
                <a:lnTo>
                  <a:pt x="1138" y="152"/>
                </a:lnTo>
                <a:lnTo>
                  <a:pt x="1126" y="158"/>
                </a:lnTo>
                <a:lnTo>
                  <a:pt x="1115" y="167"/>
                </a:lnTo>
                <a:lnTo>
                  <a:pt x="1103" y="177"/>
                </a:lnTo>
                <a:lnTo>
                  <a:pt x="1099" y="182"/>
                </a:lnTo>
                <a:lnTo>
                  <a:pt x="1095" y="187"/>
                </a:lnTo>
                <a:lnTo>
                  <a:pt x="1090" y="193"/>
                </a:lnTo>
                <a:lnTo>
                  <a:pt x="1086" y="196"/>
                </a:lnTo>
                <a:lnTo>
                  <a:pt x="1080" y="199"/>
                </a:lnTo>
                <a:lnTo>
                  <a:pt x="1076" y="202"/>
                </a:lnTo>
                <a:lnTo>
                  <a:pt x="1071" y="203"/>
                </a:lnTo>
                <a:lnTo>
                  <a:pt x="1067" y="204"/>
                </a:lnTo>
                <a:lnTo>
                  <a:pt x="1063" y="205"/>
                </a:lnTo>
                <a:lnTo>
                  <a:pt x="1058" y="205"/>
                </a:lnTo>
                <a:lnTo>
                  <a:pt x="1053" y="205"/>
                </a:lnTo>
                <a:lnTo>
                  <a:pt x="1049" y="204"/>
                </a:lnTo>
                <a:lnTo>
                  <a:pt x="1042" y="200"/>
                </a:lnTo>
                <a:lnTo>
                  <a:pt x="1035" y="195"/>
                </a:lnTo>
                <a:lnTo>
                  <a:pt x="1028" y="188"/>
                </a:lnTo>
                <a:lnTo>
                  <a:pt x="1024" y="180"/>
                </a:lnTo>
                <a:lnTo>
                  <a:pt x="1022" y="171"/>
                </a:lnTo>
                <a:lnTo>
                  <a:pt x="1021" y="160"/>
                </a:lnTo>
                <a:lnTo>
                  <a:pt x="1021" y="155"/>
                </a:lnTo>
                <a:lnTo>
                  <a:pt x="1022" y="150"/>
                </a:lnTo>
                <a:lnTo>
                  <a:pt x="1023" y="145"/>
                </a:lnTo>
                <a:lnTo>
                  <a:pt x="1025" y="138"/>
                </a:lnTo>
                <a:lnTo>
                  <a:pt x="1028" y="133"/>
                </a:lnTo>
                <a:lnTo>
                  <a:pt x="1031" y="127"/>
                </a:lnTo>
                <a:lnTo>
                  <a:pt x="1036" y="122"/>
                </a:lnTo>
                <a:lnTo>
                  <a:pt x="1041" y="115"/>
                </a:lnTo>
                <a:lnTo>
                  <a:pt x="1059" y="101"/>
                </a:lnTo>
                <a:lnTo>
                  <a:pt x="1075" y="86"/>
                </a:lnTo>
                <a:lnTo>
                  <a:pt x="1090" y="72"/>
                </a:lnTo>
                <a:lnTo>
                  <a:pt x="1103" y="57"/>
                </a:lnTo>
                <a:lnTo>
                  <a:pt x="1116" y="42"/>
                </a:lnTo>
                <a:lnTo>
                  <a:pt x="1126" y="29"/>
                </a:lnTo>
                <a:lnTo>
                  <a:pt x="1136" y="14"/>
                </a:lnTo>
                <a:lnTo>
                  <a:pt x="1143" y="0"/>
                </a:lnTo>
                <a:close/>
              </a:path>
            </a:pathLst>
          </a:custGeom>
          <a:solidFill>
            <a:srgbClr val="FEB778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7" name="AutoShape 35"/>
          <p:cNvSpPr>
            <a:spLocks noChangeArrowheads="1"/>
          </p:cNvSpPr>
          <p:nvPr/>
        </p:nvSpPr>
        <p:spPr bwMode="auto">
          <a:xfrm>
            <a:off x="1169988" y="3392488"/>
            <a:ext cx="2076450" cy="973137"/>
          </a:xfrm>
          <a:custGeom>
            <a:avLst/>
            <a:gdLst>
              <a:gd name="T0" fmla="*/ 2147483647 w 7846"/>
              <a:gd name="T1" fmla="*/ 0 h 3674"/>
              <a:gd name="T2" fmla="*/ 2147483647 w 7846"/>
              <a:gd name="T3" fmla="*/ 2147483647 h 3674"/>
              <a:gd name="T4" fmla="*/ 2147483647 w 7846"/>
              <a:gd name="T5" fmla="*/ 2147483647 h 3674"/>
              <a:gd name="T6" fmla="*/ 2147483647 w 7846"/>
              <a:gd name="T7" fmla="*/ 2147483647 h 3674"/>
              <a:gd name="T8" fmla="*/ 2147483647 w 7846"/>
              <a:gd name="T9" fmla="*/ 2147483647 h 3674"/>
              <a:gd name="T10" fmla="*/ 2147483647 w 7846"/>
              <a:gd name="T11" fmla="*/ 2147483647 h 3674"/>
              <a:gd name="T12" fmla="*/ 2147483647 w 7846"/>
              <a:gd name="T13" fmla="*/ 2147483647 h 3674"/>
              <a:gd name="T14" fmla="*/ 2147483647 w 7846"/>
              <a:gd name="T15" fmla="*/ 2147483647 h 3674"/>
              <a:gd name="T16" fmla="*/ 2147483647 w 7846"/>
              <a:gd name="T17" fmla="*/ 2147483647 h 3674"/>
              <a:gd name="T18" fmla="*/ 2147483647 w 7846"/>
              <a:gd name="T19" fmla="*/ 2147483647 h 3674"/>
              <a:gd name="T20" fmla="*/ 2147483647 w 7846"/>
              <a:gd name="T21" fmla="*/ 2147483647 h 3674"/>
              <a:gd name="T22" fmla="*/ 2147483647 w 7846"/>
              <a:gd name="T23" fmla="*/ 2147483647 h 3674"/>
              <a:gd name="T24" fmla="*/ 2147483647 w 7846"/>
              <a:gd name="T25" fmla="*/ 2147483647 h 3674"/>
              <a:gd name="T26" fmla="*/ 2147483647 w 7846"/>
              <a:gd name="T27" fmla="*/ 2147483647 h 3674"/>
              <a:gd name="T28" fmla="*/ 2147483647 w 7846"/>
              <a:gd name="T29" fmla="*/ 2147483647 h 3674"/>
              <a:gd name="T30" fmla="*/ 2147483647 w 7846"/>
              <a:gd name="T31" fmla="*/ 2147483647 h 3674"/>
              <a:gd name="T32" fmla="*/ 2147483647 w 7846"/>
              <a:gd name="T33" fmla="*/ 2147483647 h 3674"/>
              <a:gd name="T34" fmla="*/ 2147483647 w 7846"/>
              <a:gd name="T35" fmla="*/ 2147483647 h 3674"/>
              <a:gd name="T36" fmla="*/ 2147483647 w 7846"/>
              <a:gd name="T37" fmla="*/ 2147483647 h 3674"/>
              <a:gd name="T38" fmla="*/ 2147483647 w 7846"/>
              <a:gd name="T39" fmla="*/ 2147483647 h 3674"/>
              <a:gd name="T40" fmla="*/ 2147483647 w 7846"/>
              <a:gd name="T41" fmla="*/ 2147483647 h 3674"/>
              <a:gd name="T42" fmla="*/ 2147483647 w 7846"/>
              <a:gd name="T43" fmla="*/ 2147483647 h 3674"/>
              <a:gd name="T44" fmla="*/ 2147483647 w 7846"/>
              <a:gd name="T45" fmla="*/ 2147483647 h 3674"/>
              <a:gd name="T46" fmla="*/ 2147483647 w 7846"/>
              <a:gd name="T47" fmla="*/ 2147483647 h 3674"/>
              <a:gd name="T48" fmla="*/ 2147483647 w 7846"/>
              <a:gd name="T49" fmla="*/ 2147483647 h 3674"/>
              <a:gd name="T50" fmla="*/ 2147483647 w 7846"/>
              <a:gd name="T51" fmla="*/ 2147483647 h 3674"/>
              <a:gd name="T52" fmla="*/ 2147483647 w 7846"/>
              <a:gd name="T53" fmla="*/ 2147483647 h 3674"/>
              <a:gd name="T54" fmla="*/ 2147483647 w 7846"/>
              <a:gd name="T55" fmla="*/ 2147483647 h 3674"/>
              <a:gd name="T56" fmla="*/ 2147483647 w 7846"/>
              <a:gd name="T57" fmla="*/ 2147483647 h 3674"/>
              <a:gd name="T58" fmla="*/ 2147483647 w 7846"/>
              <a:gd name="T59" fmla="*/ 2147483647 h 3674"/>
              <a:gd name="T60" fmla="*/ 2147483647 w 7846"/>
              <a:gd name="T61" fmla="*/ 2147483647 h 3674"/>
              <a:gd name="T62" fmla="*/ 2147483647 w 7846"/>
              <a:gd name="T63" fmla="*/ 2147483647 h 3674"/>
              <a:gd name="T64" fmla="*/ 2147483647 w 7846"/>
              <a:gd name="T65" fmla="*/ 2147483647 h 3674"/>
              <a:gd name="T66" fmla="*/ 2147483647 w 7846"/>
              <a:gd name="T67" fmla="*/ 2147483647 h 3674"/>
              <a:gd name="T68" fmla="*/ 2147483647 w 7846"/>
              <a:gd name="T69" fmla="*/ 2147483647 h 3674"/>
              <a:gd name="T70" fmla="*/ 2147483647 w 7846"/>
              <a:gd name="T71" fmla="*/ 2147483647 h 3674"/>
              <a:gd name="T72" fmla="*/ 2147483647 w 7846"/>
              <a:gd name="T73" fmla="*/ 2147483647 h 3674"/>
              <a:gd name="T74" fmla="*/ 2147483647 w 7846"/>
              <a:gd name="T75" fmla="*/ 2147483647 h 3674"/>
              <a:gd name="T76" fmla="*/ 2147483647 w 7846"/>
              <a:gd name="T77" fmla="*/ 2147483647 h 3674"/>
              <a:gd name="T78" fmla="*/ 2147483647 w 7846"/>
              <a:gd name="T79" fmla="*/ 2147483647 h 3674"/>
              <a:gd name="T80" fmla="*/ 2147483647 w 7846"/>
              <a:gd name="T81" fmla="*/ 0 h 3674"/>
              <a:gd name="T82" fmla="*/ 2147483647 w 7846"/>
              <a:gd name="T83" fmla="*/ 2147483647 h 3674"/>
              <a:gd name="T84" fmla="*/ 2147483647 w 7846"/>
              <a:gd name="T85" fmla="*/ 2147483647 h 3674"/>
              <a:gd name="T86" fmla="*/ 2147483647 w 7846"/>
              <a:gd name="T87" fmla="*/ 2147483647 h 3674"/>
              <a:gd name="T88" fmla="*/ 2147483647 w 7846"/>
              <a:gd name="T89" fmla="*/ 2147483647 h 3674"/>
              <a:gd name="T90" fmla="*/ 2147483647 w 7846"/>
              <a:gd name="T91" fmla="*/ 2147483647 h 3674"/>
              <a:gd name="T92" fmla="*/ 2147483647 w 7846"/>
              <a:gd name="T93" fmla="*/ 2147483647 h 3674"/>
              <a:gd name="T94" fmla="*/ 2147483647 w 7846"/>
              <a:gd name="T95" fmla="*/ 2147483647 h 3674"/>
              <a:gd name="T96" fmla="*/ 2147483647 w 7846"/>
              <a:gd name="T97" fmla="*/ 2147483647 h 3674"/>
              <a:gd name="T98" fmla="*/ 2147483647 w 7846"/>
              <a:gd name="T99" fmla="*/ 2147483647 h 3674"/>
              <a:gd name="T100" fmla="*/ 2147483647 w 7846"/>
              <a:gd name="T101" fmla="*/ 2147483647 h 3674"/>
              <a:gd name="T102" fmla="*/ 2147483647 w 7846"/>
              <a:gd name="T103" fmla="*/ 2147483647 h 3674"/>
              <a:gd name="T104" fmla="*/ 2147483647 w 7846"/>
              <a:gd name="T105" fmla="*/ 2147483647 h 3674"/>
              <a:gd name="T106" fmla="*/ 2147483647 w 7846"/>
              <a:gd name="T107" fmla="*/ 2147483647 h 3674"/>
              <a:gd name="T108" fmla="*/ 2147483647 w 7846"/>
              <a:gd name="T109" fmla="*/ 2147483647 h 3674"/>
              <a:gd name="T110" fmla="*/ 2147483647 w 7846"/>
              <a:gd name="T111" fmla="*/ 2147483647 h 3674"/>
              <a:gd name="T112" fmla="*/ 2147483647 w 7846"/>
              <a:gd name="T113" fmla="*/ 2147483647 h 3674"/>
              <a:gd name="T114" fmla="*/ 2147483647 w 7846"/>
              <a:gd name="T115" fmla="*/ 2147483647 h 3674"/>
              <a:gd name="T116" fmla="*/ 2147483647 w 7846"/>
              <a:gd name="T117" fmla="*/ 2147483647 h 3674"/>
              <a:gd name="T118" fmla="*/ 2147483647 w 7846"/>
              <a:gd name="T119" fmla="*/ 2147483647 h 3674"/>
              <a:gd name="T120" fmla="*/ 2147483647 w 7846"/>
              <a:gd name="T121" fmla="*/ 2147483647 h 3674"/>
              <a:gd name="T122" fmla="*/ 2147483647 w 7846"/>
              <a:gd name="T123" fmla="*/ 2147483647 h 3674"/>
              <a:gd name="T124" fmla="*/ 2147483647 w 7846"/>
              <a:gd name="T125" fmla="*/ 2147483647 h 36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846"/>
              <a:gd name="T190" fmla="*/ 0 h 3674"/>
              <a:gd name="T191" fmla="*/ 7846 w 7846"/>
              <a:gd name="T192" fmla="*/ 3674 h 36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846" h="3674">
                <a:moveTo>
                  <a:pt x="7846" y="0"/>
                </a:moveTo>
                <a:lnTo>
                  <a:pt x="7846" y="1"/>
                </a:lnTo>
                <a:lnTo>
                  <a:pt x="7846" y="2"/>
                </a:lnTo>
                <a:lnTo>
                  <a:pt x="7846" y="3"/>
                </a:lnTo>
                <a:lnTo>
                  <a:pt x="7845" y="4"/>
                </a:lnTo>
                <a:lnTo>
                  <a:pt x="7836" y="20"/>
                </a:lnTo>
                <a:lnTo>
                  <a:pt x="7825" y="34"/>
                </a:lnTo>
                <a:lnTo>
                  <a:pt x="7815" y="47"/>
                </a:lnTo>
                <a:lnTo>
                  <a:pt x="7806" y="57"/>
                </a:lnTo>
                <a:lnTo>
                  <a:pt x="7796" y="66"/>
                </a:lnTo>
                <a:lnTo>
                  <a:pt x="7787" y="74"/>
                </a:lnTo>
                <a:lnTo>
                  <a:pt x="7777" y="79"/>
                </a:lnTo>
                <a:lnTo>
                  <a:pt x="7768" y="82"/>
                </a:lnTo>
                <a:lnTo>
                  <a:pt x="7759" y="85"/>
                </a:lnTo>
                <a:lnTo>
                  <a:pt x="7750" y="85"/>
                </a:lnTo>
                <a:lnTo>
                  <a:pt x="7741" y="85"/>
                </a:lnTo>
                <a:lnTo>
                  <a:pt x="7733" y="83"/>
                </a:lnTo>
                <a:lnTo>
                  <a:pt x="7724" y="79"/>
                </a:lnTo>
                <a:lnTo>
                  <a:pt x="7716" y="75"/>
                </a:lnTo>
                <a:lnTo>
                  <a:pt x="7708" y="69"/>
                </a:lnTo>
                <a:lnTo>
                  <a:pt x="7700" y="60"/>
                </a:lnTo>
                <a:lnTo>
                  <a:pt x="7695" y="53"/>
                </a:lnTo>
                <a:lnTo>
                  <a:pt x="7691" y="45"/>
                </a:lnTo>
                <a:lnTo>
                  <a:pt x="7687" y="37"/>
                </a:lnTo>
                <a:lnTo>
                  <a:pt x="7685" y="30"/>
                </a:lnTo>
                <a:lnTo>
                  <a:pt x="7682" y="22"/>
                </a:lnTo>
                <a:lnTo>
                  <a:pt x="7681" y="14"/>
                </a:lnTo>
                <a:lnTo>
                  <a:pt x="7680" y="7"/>
                </a:lnTo>
                <a:lnTo>
                  <a:pt x="7680" y="0"/>
                </a:lnTo>
                <a:lnTo>
                  <a:pt x="7846" y="0"/>
                </a:lnTo>
                <a:close/>
                <a:moveTo>
                  <a:pt x="4833" y="3674"/>
                </a:moveTo>
                <a:lnTo>
                  <a:pt x="622" y="3674"/>
                </a:lnTo>
                <a:lnTo>
                  <a:pt x="626" y="3665"/>
                </a:lnTo>
                <a:lnTo>
                  <a:pt x="629" y="3656"/>
                </a:lnTo>
                <a:lnTo>
                  <a:pt x="633" y="3646"/>
                </a:lnTo>
                <a:lnTo>
                  <a:pt x="635" y="3637"/>
                </a:lnTo>
                <a:lnTo>
                  <a:pt x="636" y="3629"/>
                </a:lnTo>
                <a:lnTo>
                  <a:pt x="637" y="3619"/>
                </a:lnTo>
                <a:lnTo>
                  <a:pt x="637" y="3610"/>
                </a:lnTo>
                <a:lnTo>
                  <a:pt x="637" y="3601"/>
                </a:lnTo>
                <a:lnTo>
                  <a:pt x="638" y="3577"/>
                </a:lnTo>
                <a:lnTo>
                  <a:pt x="640" y="3556"/>
                </a:lnTo>
                <a:lnTo>
                  <a:pt x="643" y="3536"/>
                </a:lnTo>
                <a:lnTo>
                  <a:pt x="646" y="3517"/>
                </a:lnTo>
                <a:lnTo>
                  <a:pt x="651" y="3500"/>
                </a:lnTo>
                <a:lnTo>
                  <a:pt x="657" y="3485"/>
                </a:lnTo>
                <a:lnTo>
                  <a:pt x="663" y="3471"/>
                </a:lnTo>
                <a:lnTo>
                  <a:pt x="670" y="3457"/>
                </a:lnTo>
                <a:lnTo>
                  <a:pt x="677" y="3446"/>
                </a:lnTo>
                <a:lnTo>
                  <a:pt x="686" y="3435"/>
                </a:lnTo>
                <a:lnTo>
                  <a:pt x="694" y="3426"/>
                </a:lnTo>
                <a:lnTo>
                  <a:pt x="703" y="3418"/>
                </a:lnTo>
                <a:lnTo>
                  <a:pt x="713" y="3410"/>
                </a:lnTo>
                <a:lnTo>
                  <a:pt x="722" y="3403"/>
                </a:lnTo>
                <a:lnTo>
                  <a:pt x="733" y="3397"/>
                </a:lnTo>
                <a:lnTo>
                  <a:pt x="744" y="3391"/>
                </a:lnTo>
                <a:lnTo>
                  <a:pt x="766" y="3381"/>
                </a:lnTo>
                <a:lnTo>
                  <a:pt x="788" y="3372"/>
                </a:lnTo>
                <a:lnTo>
                  <a:pt x="811" y="3363"/>
                </a:lnTo>
                <a:lnTo>
                  <a:pt x="834" y="3355"/>
                </a:lnTo>
                <a:lnTo>
                  <a:pt x="856" y="3345"/>
                </a:lnTo>
                <a:lnTo>
                  <a:pt x="877" y="3334"/>
                </a:lnTo>
                <a:lnTo>
                  <a:pt x="887" y="3327"/>
                </a:lnTo>
                <a:lnTo>
                  <a:pt x="898" y="3320"/>
                </a:lnTo>
                <a:lnTo>
                  <a:pt x="907" y="3312"/>
                </a:lnTo>
                <a:lnTo>
                  <a:pt x="915" y="3303"/>
                </a:lnTo>
                <a:lnTo>
                  <a:pt x="919" y="3286"/>
                </a:lnTo>
                <a:lnTo>
                  <a:pt x="925" y="3272"/>
                </a:lnTo>
                <a:lnTo>
                  <a:pt x="930" y="3258"/>
                </a:lnTo>
                <a:lnTo>
                  <a:pt x="935" y="3245"/>
                </a:lnTo>
                <a:lnTo>
                  <a:pt x="940" y="3235"/>
                </a:lnTo>
                <a:lnTo>
                  <a:pt x="947" y="3227"/>
                </a:lnTo>
                <a:lnTo>
                  <a:pt x="953" y="3219"/>
                </a:lnTo>
                <a:lnTo>
                  <a:pt x="959" y="3213"/>
                </a:lnTo>
                <a:lnTo>
                  <a:pt x="966" y="3209"/>
                </a:lnTo>
                <a:lnTo>
                  <a:pt x="974" y="3206"/>
                </a:lnTo>
                <a:lnTo>
                  <a:pt x="981" y="3205"/>
                </a:lnTo>
                <a:lnTo>
                  <a:pt x="988" y="3205"/>
                </a:lnTo>
                <a:lnTo>
                  <a:pt x="997" y="3207"/>
                </a:lnTo>
                <a:lnTo>
                  <a:pt x="1005" y="3210"/>
                </a:lnTo>
                <a:lnTo>
                  <a:pt x="1013" y="3215"/>
                </a:lnTo>
                <a:lnTo>
                  <a:pt x="1023" y="3221"/>
                </a:lnTo>
                <a:lnTo>
                  <a:pt x="1034" y="3234"/>
                </a:lnTo>
                <a:lnTo>
                  <a:pt x="1045" y="3241"/>
                </a:lnTo>
                <a:lnTo>
                  <a:pt x="1049" y="3244"/>
                </a:lnTo>
                <a:lnTo>
                  <a:pt x="1053" y="3245"/>
                </a:lnTo>
                <a:lnTo>
                  <a:pt x="1056" y="3247"/>
                </a:lnTo>
                <a:lnTo>
                  <a:pt x="1060" y="3247"/>
                </a:lnTo>
                <a:lnTo>
                  <a:pt x="1063" y="3247"/>
                </a:lnTo>
                <a:lnTo>
                  <a:pt x="1067" y="3245"/>
                </a:lnTo>
                <a:lnTo>
                  <a:pt x="1069" y="3243"/>
                </a:lnTo>
                <a:lnTo>
                  <a:pt x="1072" y="3240"/>
                </a:lnTo>
                <a:lnTo>
                  <a:pt x="1077" y="3234"/>
                </a:lnTo>
                <a:lnTo>
                  <a:pt x="1081" y="3226"/>
                </a:lnTo>
                <a:lnTo>
                  <a:pt x="1091" y="3207"/>
                </a:lnTo>
                <a:lnTo>
                  <a:pt x="1102" y="3186"/>
                </a:lnTo>
                <a:lnTo>
                  <a:pt x="1108" y="3176"/>
                </a:lnTo>
                <a:lnTo>
                  <a:pt x="1117" y="3167"/>
                </a:lnTo>
                <a:lnTo>
                  <a:pt x="1121" y="3163"/>
                </a:lnTo>
                <a:lnTo>
                  <a:pt x="1126" y="3159"/>
                </a:lnTo>
                <a:lnTo>
                  <a:pt x="1130" y="3156"/>
                </a:lnTo>
                <a:lnTo>
                  <a:pt x="1136" y="3154"/>
                </a:lnTo>
                <a:lnTo>
                  <a:pt x="1156" y="3141"/>
                </a:lnTo>
                <a:lnTo>
                  <a:pt x="1175" y="3129"/>
                </a:lnTo>
                <a:lnTo>
                  <a:pt x="1194" y="3115"/>
                </a:lnTo>
                <a:lnTo>
                  <a:pt x="1212" y="3100"/>
                </a:lnTo>
                <a:lnTo>
                  <a:pt x="1228" y="3085"/>
                </a:lnTo>
                <a:lnTo>
                  <a:pt x="1244" y="3068"/>
                </a:lnTo>
                <a:lnTo>
                  <a:pt x="1260" y="3051"/>
                </a:lnTo>
                <a:lnTo>
                  <a:pt x="1273" y="3032"/>
                </a:lnTo>
                <a:lnTo>
                  <a:pt x="1285" y="3016"/>
                </a:lnTo>
                <a:lnTo>
                  <a:pt x="1293" y="3000"/>
                </a:lnTo>
                <a:lnTo>
                  <a:pt x="1299" y="2987"/>
                </a:lnTo>
                <a:lnTo>
                  <a:pt x="1302" y="2975"/>
                </a:lnTo>
                <a:lnTo>
                  <a:pt x="1302" y="2970"/>
                </a:lnTo>
                <a:lnTo>
                  <a:pt x="1302" y="2965"/>
                </a:lnTo>
                <a:lnTo>
                  <a:pt x="1302" y="2960"/>
                </a:lnTo>
                <a:lnTo>
                  <a:pt x="1301" y="2956"/>
                </a:lnTo>
                <a:lnTo>
                  <a:pt x="1299" y="2953"/>
                </a:lnTo>
                <a:lnTo>
                  <a:pt x="1297" y="2951"/>
                </a:lnTo>
                <a:lnTo>
                  <a:pt x="1295" y="2949"/>
                </a:lnTo>
                <a:lnTo>
                  <a:pt x="1292" y="2947"/>
                </a:lnTo>
                <a:lnTo>
                  <a:pt x="1288" y="2946"/>
                </a:lnTo>
                <a:lnTo>
                  <a:pt x="1285" y="2945"/>
                </a:lnTo>
                <a:lnTo>
                  <a:pt x="1280" y="2945"/>
                </a:lnTo>
                <a:lnTo>
                  <a:pt x="1276" y="2946"/>
                </a:lnTo>
                <a:lnTo>
                  <a:pt x="1266" y="2948"/>
                </a:lnTo>
                <a:lnTo>
                  <a:pt x="1254" y="2953"/>
                </a:lnTo>
                <a:lnTo>
                  <a:pt x="1243" y="2960"/>
                </a:lnTo>
                <a:lnTo>
                  <a:pt x="1230" y="2970"/>
                </a:lnTo>
                <a:lnTo>
                  <a:pt x="1218" y="2982"/>
                </a:lnTo>
                <a:lnTo>
                  <a:pt x="1204" y="2997"/>
                </a:lnTo>
                <a:lnTo>
                  <a:pt x="1197" y="3007"/>
                </a:lnTo>
                <a:lnTo>
                  <a:pt x="1189" y="3021"/>
                </a:lnTo>
                <a:lnTo>
                  <a:pt x="1180" y="3036"/>
                </a:lnTo>
                <a:lnTo>
                  <a:pt x="1172" y="3048"/>
                </a:lnTo>
                <a:lnTo>
                  <a:pt x="1167" y="3053"/>
                </a:lnTo>
                <a:lnTo>
                  <a:pt x="1161" y="3058"/>
                </a:lnTo>
                <a:lnTo>
                  <a:pt x="1157" y="3061"/>
                </a:lnTo>
                <a:lnTo>
                  <a:pt x="1152" y="3061"/>
                </a:lnTo>
                <a:lnTo>
                  <a:pt x="1146" y="3060"/>
                </a:lnTo>
                <a:lnTo>
                  <a:pt x="1141" y="3057"/>
                </a:lnTo>
                <a:lnTo>
                  <a:pt x="1135" y="3050"/>
                </a:lnTo>
                <a:lnTo>
                  <a:pt x="1129" y="3041"/>
                </a:lnTo>
                <a:lnTo>
                  <a:pt x="1125" y="3031"/>
                </a:lnTo>
                <a:lnTo>
                  <a:pt x="1120" y="3025"/>
                </a:lnTo>
                <a:lnTo>
                  <a:pt x="1117" y="3023"/>
                </a:lnTo>
                <a:lnTo>
                  <a:pt x="1115" y="3021"/>
                </a:lnTo>
                <a:lnTo>
                  <a:pt x="1111" y="3021"/>
                </a:lnTo>
                <a:lnTo>
                  <a:pt x="1108" y="3020"/>
                </a:lnTo>
                <a:lnTo>
                  <a:pt x="1105" y="3021"/>
                </a:lnTo>
                <a:lnTo>
                  <a:pt x="1102" y="3022"/>
                </a:lnTo>
                <a:lnTo>
                  <a:pt x="1099" y="3024"/>
                </a:lnTo>
                <a:lnTo>
                  <a:pt x="1096" y="3026"/>
                </a:lnTo>
                <a:lnTo>
                  <a:pt x="1088" y="3035"/>
                </a:lnTo>
                <a:lnTo>
                  <a:pt x="1081" y="3044"/>
                </a:lnTo>
                <a:lnTo>
                  <a:pt x="1075" y="3051"/>
                </a:lnTo>
                <a:lnTo>
                  <a:pt x="1070" y="3057"/>
                </a:lnTo>
                <a:lnTo>
                  <a:pt x="1064" y="3061"/>
                </a:lnTo>
                <a:lnTo>
                  <a:pt x="1059" y="3062"/>
                </a:lnTo>
                <a:lnTo>
                  <a:pt x="1055" y="3062"/>
                </a:lnTo>
                <a:lnTo>
                  <a:pt x="1052" y="3060"/>
                </a:lnTo>
                <a:lnTo>
                  <a:pt x="1049" y="3057"/>
                </a:lnTo>
                <a:lnTo>
                  <a:pt x="1046" y="3051"/>
                </a:lnTo>
                <a:lnTo>
                  <a:pt x="1044" y="3046"/>
                </a:lnTo>
                <a:lnTo>
                  <a:pt x="1042" y="3040"/>
                </a:lnTo>
                <a:lnTo>
                  <a:pt x="1040" y="3032"/>
                </a:lnTo>
                <a:lnTo>
                  <a:pt x="1040" y="3024"/>
                </a:lnTo>
                <a:lnTo>
                  <a:pt x="1042" y="3016"/>
                </a:lnTo>
                <a:lnTo>
                  <a:pt x="1043" y="3007"/>
                </a:lnTo>
                <a:lnTo>
                  <a:pt x="1045" y="2999"/>
                </a:lnTo>
                <a:lnTo>
                  <a:pt x="1048" y="2990"/>
                </a:lnTo>
                <a:lnTo>
                  <a:pt x="1047" y="2984"/>
                </a:lnTo>
                <a:lnTo>
                  <a:pt x="1046" y="2979"/>
                </a:lnTo>
                <a:lnTo>
                  <a:pt x="1045" y="2975"/>
                </a:lnTo>
                <a:lnTo>
                  <a:pt x="1042" y="2971"/>
                </a:lnTo>
                <a:lnTo>
                  <a:pt x="1039" y="2969"/>
                </a:lnTo>
                <a:lnTo>
                  <a:pt x="1036" y="2967"/>
                </a:lnTo>
                <a:lnTo>
                  <a:pt x="1033" y="2966"/>
                </a:lnTo>
                <a:lnTo>
                  <a:pt x="1029" y="2966"/>
                </a:lnTo>
                <a:lnTo>
                  <a:pt x="1026" y="2966"/>
                </a:lnTo>
                <a:lnTo>
                  <a:pt x="1023" y="2968"/>
                </a:lnTo>
                <a:lnTo>
                  <a:pt x="1020" y="2970"/>
                </a:lnTo>
                <a:lnTo>
                  <a:pt x="1018" y="2972"/>
                </a:lnTo>
                <a:lnTo>
                  <a:pt x="1014" y="2976"/>
                </a:lnTo>
                <a:lnTo>
                  <a:pt x="1013" y="2981"/>
                </a:lnTo>
                <a:lnTo>
                  <a:pt x="1012" y="2987"/>
                </a:lnTo>
                <a:lnTo>
                  <a:pt x="1012" y="2993"/>
                </a:lnTo>
                <a:lnTo>
                  <a:pt x="1014" y="3013"/>
                </a:lnTo>
                <a:lnTo>
                  <a:pt x="1014" y="3029"/>
                </a:lnTo>
                <a:lnTo>
                  <a:pt x="1013" y="3041"/>
                </a:lnTo>
                <a:lnTo>
                  <a:pt x="1011" y="3049"/>
                </a:lnTo>
                <a:lnTo>
                  <a:pt x="1007" y="3055"/>
                </a:lnTo>
                <a:lnTo>
                  <a:pt x="1003" y="3059"/>
                </a:lnTo>
                <a:lnTo>
                  <a:pt x="999" y="3061"/>
                </a:lnTo>
                <a:lnTo>
                  <a:pt x="994" y="3061"/>
                </a:lnTo>
                <a:lnTo>
                  <a:pt x="982" y="3061"/>
                </a:lnTo>
                <a:lnTo>
                  <a:pt x="971" y="3063"/>
                </a:lnTo>
                <a:lnTo>
                  <a:pt x="966" y="3066"/>
                </a:lnTo>
                <a:lnTo>
                  <a:pt x="962" y="3071"/>
                </a:lnTo>
                <a:lnTo>
                  <a:pt x="958" y="3078"/>
                </a:lnTo>
                <a:lnTo>
                  <a:pt x="956" y="3090"/>
                </a:lnTo>
                <a:lnTo>
                  <a:pt x="958" y="3103"/>
                </a:lnTo>
                <a:lnTo>
                  <a:pt x="960" y="3115"/>
                </a:lnTo>
                <a:lnTo>
                  <a:pt x="960" y="3125"/>
                </a:lnTo>
                <a:lnTo>
                  <a:pt x="959" y="3135"/>
                </a:lnTo>
                <a:lnTo>
                  <a:pt x="957" y="3142"/>
                </a:lnTo>
                <a:lnTo>
                  <a:pt x="954" y="3147"/>
                </a:lnTo>
                <a:lnTo>
                  <a:pt x="951" y="3152"/>
                </a:lnTo>
                <a:lnTo>
                  <a:pt x="947" y="3154"/>
                </a:lnTo>
                <a:lnTo>
                  <a:pt x="941" y="3155"/>
                </a:lnTo>
                <a:lnTo>
                  <a:pt x="935" y="3154"/>
                </a:lnTo>
                <a:lnTo>
                  <a:pt x="930" y="3152"/>
                </a:lnTo>
                <a:lnTo>
                  <a:pt x="923" y="3147"/>
                </a:lnTo>
                <a:lnTo>
                  <a:pt x="916" y="3141"/>
                </a:lnTo>
                <a:lnTo>
                  <a:pt x="909" y="3133"/>
                </a:lnTo>
                <a:lnTo>
                  <a:pt x="902" y="3122"/>
                </a:lnTo>
                <a:lnTo>
                  <a:pt x="894" y="3110"/>
                </a:lnTo>
                <a:lnTo>
                  <a:pt x="889" y="3100"/>
                </a:lnTo>
                <a:lnTo>
                  <a:pt x="885" y="3091"/>
                </a:lnTo>
                <a:lnTo>
                  <a:pt x="880" y="3085"/>
                </a:lnTo>
                <a:lnTo>
                  <a:pt x="875" y="3079"/>
                </a:lnTo>
                <a:lnTo>
                  <a:pt x="870" y="3075"/>
                </a:lnTo>
                <a:lnTo>
                  <a:pt x="865" y="3073"/>
                </a:lnTo>
                <a:lnTo>
                  <a:pt x="861" y="3073"/>
                </a:lnTo>
                <a:lnTo>
                  <a:pt x="858" y="3075"/>
                </a:lnTo>
                <a:lnTo>
                  <a:pt x="855" y="3078"/>
                </a:lnTo>
                <a:lnTo>
                  <a:pt x="852" y="3084"/>
                </a:lnTo>
                <a:lnTo>
                  <a:pt x="850" y="3091"/>
                </a:lnTo>
                <a:lnTo>
                  <a:pt x="847" y="3100"/>
                </a:lnTo>
                <a:lnTo>
                  <a:pt x="847" y="3111"/>
                </a:lnTo>
                <a:lnTo>
                  <a:pt x="847" y="3124"/>
                </a:lnTo>
                <a:lnTo>
                  <a:pt x="848" y="3139"/>
                </a:lnTo>
                <a:lnTo>
                  <a:pt x="851" y="3156"/>
                </a:lnTo>
                <a:lnTo>
                  <a:pt x="832" y="3172"/>
                </a:lnTo>
                <a:lnTo>
                  <a:pt x="814" y="3188"/>
                </a:lnTo>
                <a:lnTo>
                  <a:pt x="806" y="3195"/>
                </a:lnTo>
                <a:lnTo>
                  <a:pt x="797" y="3202"/>
                </a:lnTo>
                <a:lnTo>
                  <a:pt x="789" y="3207"/>
                </a:lnTo>
                <a:lnTo>
                  <a:pt x="781" y="3211"/>
                </a:lnTo>
                <a:lnTo>
                  <a:pt x="773" y="3213"/>
                </a:lnTo>
                <a:lnTo>
                  <a:pt x="766" y="3214"/>
                </a:lnTo>
                <a:lnTo>
                  <a:pt x="763" y="3214"/>
                </a:lnTo>
                <a:lnTo>
                  <a:pt x="760" y="3213"/>
                </a:lnTo>
                <a:lnTo>
                  <a:pt x="757" y="3212"/>
                </a:lnTo>
                <a:lnTo>
                  <a:pt x="754" y="3210"/>
                </a:lnTo>
                <a:lnTo>
                  <a:pt x="748" y="3205"/>
                </a:lnTo>
                <a:lnTo>
                  <a:pt x="743" y="3196"/>
                </a:lnTo>
                <a:lnTo>
                  <a:pt x="740" y="3186"/>
                </a:lnTo>
                <a:lnTo>
                  <a:pt x="736" y="3172"/>
                </a:lnTo>
                <a:lnTo>
                  <a:pt x="720" y="3165"/>
                </a:lnTo>
                <a:lnTo>
                  <a:pt x="701" y="3157"/>
                </a:lnTo>
                <a:lnTo>
                  <a:pt x="681" y="3150"/>
                </a:lnTo>
                <a:lnTo>
                  <a:pt x="659" y="3144"/>
                </a:lnTo>
                <a:lnTo>
                  <a:pt x="647" y="3141"/>
                </a:lnTo>
                <a:lnTo>
                  <a:pt x="636" y="3140"/>
                </a:lnTo>
                <a:lnTo>
                  <a:pt x="625" y="3138"/>
                </a:lnTo>
                <a:lnTo>
                  <a:pt x="614" y="3138"/>
                </a:lnTo>
                <a:lnTo>
                  <a:pt x="603" y="3138"/>
                </a:lnTo>
                <a:lnTo>
                  <a:pt x="594" y="3138"/>
                </a:lnTo>
                <a:lnTo>
                  <a:pt x="585" y="3140"/>
                </a:lnTo>
                <a:lnTo>
                  <a:pt x="576" y="3142"/>
                </a:lnTo>
                <a:lnTo>
                  <a:pt x="565" y="3143"/>
                </a:lnTo>
                <a:lnTo>
                  <a:pt x="555" y="3144"/>
                </a:lnTo>
                <a:lnTo>
                  <a:pt x="548" y="3143"/>
                </a:lnTo>
                <a:lnTo>
                  <a:pt x="542" y="3142"/>
                </a:lnTo>
                <a:lnTo>
                  <a:pt x="537" y="3140"/>
                </a:lnTo>
                <a:lnTo>
                  <a:pt x="533" y="3137"/>
                </a:lnTo>
                <a:lnTo>
                  <a:pt x="531" y="3133"/>
                </a:lnTo>
                <a:lnTo>
                  <a:pt x="531" y="3129"/>
                </a:lnTo>
                <a:lnTo>
                  <a:pt x="531" y="3124"/>
                </a:lnTo>
                <a:lnTo>
                  <a:pt x="532" y="3119"/>
                </a:lnTo>
                <a:lnTo>
                  <a:pt x="535" y="3113"/>
                </a:lnTo>
                <a:lnTo>
                  <a:pt x="539" y="3108"/>
                </a:lnTo>
                <a:lnTo>
                  <a:pt x="547" y="3094"/>
                </a:lnTo>
                <a:lnTo>
                  <a:pt x="559" y="3079"/>
                </a:lnTo>
                <a:lnTo>
                  <a:pt x="573" y="3065"/>
                </a:lnTo>
                <a:lnTo>
                  <a:pt x="588" y="3050"/>
                </a:lnTo>
                <a:lnTo>
                  <a:pt x="603" y="3037"/>
                </a:lnTo>
                <a:lnTo>
                  <a:pt x="619" y="3023"/>
                </a:lnTo>
                <a:lnTo>
                  <a:pt x="647" y="3000"/>
                </a:lnTo>
                <a:lnTo>
                  <a:pt x="668" y="2986"/>
                </a:lnTo>
                <a:lnTo>
                  <a:pt x="696" y="2974"/>
                </a:lnTo>
                <a:lnTo>
                  <a:pt x="724" y="2964"/>
                </a:lnTo>
                <a:lnTo>
                  <a:pt x="752" y="2953"/>
                </a:lnTo>
                <a:lnTo>
                  <a:pt x="781" y="2943"/>
                </a:lnTo>
                <a:lnTo>
                  <a:pt x="809" y="2931"/>
                </a:lnTo>
                <a:lnTo>
                  <a:pt x="837" y="2919"/>
                </a:lnTo>
                <a:lnTo>
                  <a:pt x="851" y="2912"/>
                </a:lnTo>
                <a:lnTo>
                  <a:pt x="864" y="2905"/>
                </a:lnTo>
                <a:lnTo>
                  <a:pt x="879" y="2898"/>
                </a:lnTo>
                <a:lnTo>
                  <a:pt x="892" y="2889"/>
                </a:lnTo>
                <a:lnTo>
                  <a:pt x="899" y="2881"/>
                </a:lnTo>
                <a:lnTo>
                  <a:pt x="905" y="2873"/>
                </a:lnTo>
                <a:lnTo>
                  <a:pt x="909" y="2866"/>
                </a:lnTo>
                <a:lnTo>
                  <a:pt x="912" y="2860"/>
                </a:lnTo>
                <a:lnTo>
                  <a:pt x="914" y="2855"/>
                </a:lnTo>
                <a:lnTo>
                  <a:pt x="914" y="2851"/>
                </a:lnTo>
                <a:lnTo>
                  <a:pt x="913" y="2847"/>
                </a:lnTo>
                <a:lnTo>
                  <a:pt x="911" y="2842"/>
                </a:lnTo>
                <a:lnTo>
                  <a:pt x="908" y="2840"/>
                </a:lnTo>
                <a:lnTo>
                  <a:pt x="904" y="2838"/>
                </a:lnTo>
                <a:lnTo>
                  <a:pt x="898" y="2836"/>
                </a:lnTo>
                <a:lnTo>
                  <a:pt x="891" y="2835"/>
                </a:lnTo>
                <a:lnTo>
                  <a:pt x="875" y="2835"/>
                </a:lnTo>
                <a:lnTo>
                  <a:pt x="854" y="2836"/>
                </a:lnTo>
                <a:lnTo>
                  <a:pt x="736" y="2842"/>
                </a:lnTo>
                <a:lnTo>
                  <a:pt x="727" y="2844"/>
                </a:lnTo>
                <a:lnTo>
                  <a:pt x="720" y="2845"/>
                </a:lnTo>
                <a:lnTo>
                  <a:pt x="714" y="2846"/>
                </a:lnTo>
                <a:lnTo>
                  <a:pt x="710" y="2847"/>
                </a:lnTo>
                <a:lnTo>
                  <a:pt x="706" y="2849"/>
                </a:lnTo>
                <a:lnTo>
                  <a:pt x="703" y="2851"/>
                </a:lnTo>
                <a:lnTo>
                  <a:pt x="701" y="2853"/>
                </a:lnTo>
                <a:lnTo>
                  <a:pt x="700" y="2856"/>
                </a:lnTo>
                <a:lnTo>
                  <a:pt x="700" y="2859"/>
                </a:lnTo>
                <a:lnTo>
                  <a:pt x="701" y="2862"/>
                </a:lnTo>
                <a:lnTo>
                  <a:pt x="702" y="2865"/>
                </a:lnTo>
                <a:lnTo>
                  <a:pt x="705" y="2869"/>
                </a:lnTo>
                <a:lnTo>
                  <a:pt x="709" y="2875"/>
                </a:lnTo>
                <a:lnTo>
                  <a:pt x="714" y="2881"/>
                </a:lnTo>
                <a:lnTo>
                  <a:pt x="720" y="2887"/>
                </a:lnTo>
                <a:lnTo>
                  <a:pt x="724" y="2894"/>
                </a:lnTo>
                <a:lnTo>
                  <a:pt x="728" y="2899"/>
                </a:lnTo>
                <a:lnTo>
                  <a:pt x="730" y="2902"/>
                </a:lnTo>
                <a:lnTo>
                  <a:pt x="730" y="2904"/>
                </a:lnTo>
                <a:lnTo>
                  <a:pt x="728" y="2905"/>
                </a:lnTo>
                <a:lnTo>
                  <a:pt x="726" y="2906"/>
                </a:lnTo>
                <a:lnTo>
                  <a:pt x="723" y="2906"/>
                </a:lnTo>
                <a:lnTo>
                  <a:pt x="715" y="2905"/>
                </a:lnTo>
                <a:lnTo>
                  <a:pt x="700" y="2902"/>
                </a:lnTo>
                <a:lnTo>
                  <a:pt x="691" y="2899"/>
                </a:lnTo>
                <a:lnTo>
                  <a:pt x="683" y="2899"/>
                </a:lnTo>
                <a:lnTo>
                  <a:pt x="674" y="2900"/>
                </a:lnTo>
                <a:lnTo>
                  <a:pt x="667" y="2902"/>
                </a:lnTo>
                <a:lnTo>
                  <a:pt x="660" y="2906"/>
                </a:lnTo>
                <a:lnTo>
                  <a:pt x="652" y="2910"/>
                </a:lnTo>
                <a:lnTo>
                  <a:pt x="646" y="2916"/>
                </a:lnTo>
                <a:lnTo>
                  <a:pt x="640" y="2921"/>
                </a:lnTo>
                <a:lnTo>
                  <a:pt x="631" y="2926"/>
                </a:lnTo>
                <a:lnTo>
                  <a:pt x="623" y="2931"/>
                </a:lnTo>
                <a:lnTo>
                  <a:pt x="615" y="2936"/>
                </a:lnTo>
                <a:lnTo>
                  <a:pt x="606" y="2941"/>
                </a:lnTo>
                <a:lnTo>
                  <a:pt x="602" y="2943"/>
                </a:lnTo>
                <a:lnTo>
                  <a:pt x="598" y="2944"/>
                </a:lnTo>
                <a:lnTo>
                  <a:pt x="595" y="2944"/>
                </a:lnTo>
                <a:lnTo>
                  <a:pt x="592" y="2943"/>
                </a:lnTo>
                <a:lnTo>
                  <a:pt x="589" y="2941"/>
                </a:lnTo>
                <a:lnTo>
                  <a:pt x="586" y="2939"/>
                </a:lnTo>
                <a:lnTo>
                  <a:pt x="583" y="2934"/>
                </a:lnTo>
                <a:lnTo>
                  <a:pt x="581" y="2929"/>
                </a:lnTo>
                <a:lnTo>
                  <a:pt x="582" y="2923"/>
                </a:lnTo>
                <a:lnTo>
                  <a:pt x="582" y="2918"/>
                </a:lnTo>
                <a:lnTo>
                  <a:pt x="581" y="2913"/>
                </a:lnTo>
                <a:lnTo>
                  <a:pt x="579" y="2910"/>
                </a:lnTo>
                <a:lnTo>
                  <a:pt x="576" y="2908"/>
                </a:lnTo>
                <a:lnTo>
                  <a:pt x="573" y="2907"/>
                </a:lnTo>
                <a:lnTo>
                  <a:pt x="569" y="2907"/>
                </a:lnTo>
                <a:lnTo>
                  <a:pt x="564" y="2908"/>
                </a:lnTo>
                <a:lnTo>
                  <a:pt x="552" y="2913"/>
                </a:lnTo>
                <a:lnTo>
                  <a:pt x="538" y="2921"/>
                </a:lnTo>
                <a:lnTo>
                  <a:pt x="520" y="2930"/>
                </a:lnTo>
                <a:lnTo>
                  <a:pt x="501" y="2942"/>
                </a:lnTo>
                <a:lnTo>
                  <a:pt x="493" y="2943"/>
                </a:lnTo>
                <a:lnTo>
                  <a:pt x="484" y="2943"/>
                </a:lnTo>
                <a:lnTo>
                  <a:pt x="477" y="2942"/>
                </a:lnTo>
                <a:lnTo>
                  <a:pt x="471" y="2941"/>
                </a:lnTo>
                <a:lnTo>
                  <a:pt x="466" y="2939"/>
                </a:lnTo>
                <a:lnTo>
                  <a:pt x="461" y="2936"/>
                </a:lnTo>
                <a:lnTo>
                  <a:pt x="458" y="2933"/>
                </a:lnTo>
                <a:lnTo>
                  <a:pt x="456" y="2930"/>
                </a:lnTo>
                <a:lnTo>
                  <a:pt x="454" y="2927"/>
                </a:lnTo>
                <a:lnTo>
                  <a:pt x="453" y="2923"/>
                </a:lnTo>
                <a:lnTo>
                  <a:pt x="454" y="2918"/>
                </a:lnTo>
                <a:lnTo>
                  <a:pt x="454" y="2913"/>
                </a:lnTo>
                <a:lnTo>
                  <a:pt x="456" y="2908"/>
                </a:lnTo>
                <a:lnTo>
                  <a:pt x="459" y="2902"/>
                </a:lnTo>
                <a:lnTo>
                  <a:pt x="462" y="2897"/>
                </a:lnTo>
                <a:lnTo>
                  <a:pt x="467" y="2892"/>
                </a:lnTo>
                <a:lnTo>
                  <a:pt x="477" y="2879"/>
                </a:lnTo>
                <a:lnTo>
                  <a:pt x="490" y="2866"/>
                </a:lnTo>
                <a:lnTo>
                  <a:pt x="506" y="2854"/>
                </a:lnTo>
                <a:lnTo>
                  <a:pt x="524" y="2842"/>
                </a:lnTo>
                <a:lnTo>
                  <a:pt x="545" y="2831"/>
                </a:lnTo>
                <a:lnTo>
                  <a:pt x="569" y="2820"/>
                </a:lnTo>
                <a:lnTo>
                  <a:pt x="594" y="2810"/>
                </a:lnTo>
                <a:lnTo>
                  <a:pt x="622" y="2802"/>
                </a:lnTo>
                <a:lnTo>
                  <a:pt x="635" y="2802"/>
                </a:lnTo>
                <a:lnTo>
                  <a:pt x="645" y="2801"/>
                </a:lnTo>
                <a:lnTo>
                  <a:pt x="654" y="2799"/>
                </a:lnTo>
                <a:lnTo>
                  <a:pt x="662" y="2797"/>
                </a:lnTo>
                <a:lnTo>
                  <a:pt x="668" y="2793"/>
                </a:lnTo>
                <a:lnTo>
                  <a:pt x="672" y="2789"/>
                </a:lnTo>
                <a:lnTo>
                  <a:pt x="675" y="2786"/>
                </a:lnTo>
                <a:lnTo>
                  <a:pt x="676" y="2782"/>
                </a:lnTo>
                <a:lnTo>
                  <a:pt x="676" y="2778"/>
                </a:lnTo>
                <a:lnTo>
                  <a:pt x="674" y="2775"/>
                </a:lnTo>
                <a:lnTo>
                  <a:pt x="670" y="2770"/>
                </a:lnTo>
                <a:lnTo>
                  <a:pt x="665" y="2767"/>
                </a:lnTo>
                <a:lnTo>
                  <a:pt x="659" y="2764"/>
                </a:lnTo>
                <a:lnTo>
                  <a:pt x="650" y="2761"/>
                </a:lnTo>
                <a:lnTo>
                  <a:pt x="641" y="2760"/>
                </a:lnTo>
                <a:lnTo>
                  <a:pt x="629" y="2758"/>
                </a:lnTo>
                <a:lnTo>
                  <a:pt x="617" y="2757"/>
                </a:lnTo>
                <a:lnTo>
                  <a:pt x="606" y="2754"/>
                </a:lnTo>
                <a:lnTo>
                  <a:pt x="603" y="2752"/>
                </a:lnTo>
                <a:lnTo>
                  <a:pt x="600" y="2751"/>
                </a:lnTo>
                <a:lnTo>
                  <a:pt x="597" y="2749"/>
                </a:lnTo>
                <a:lnTo>
                  <a:pt x="596" y="2745"/>
                </a:lnTo>
                <a:lnTo>
                  <a:pt x="594" y="2740"/>
                </a:lnTo>
                <a:lnTo>
                  <a:pt x="593" y="2734"/>
                </a:lnTo>
                <a:lnTo>
                  <a:pt x="594" y="2728"/>
                </a:lnTo>
                <a:lnTo>
                  <a:pt x="596" y="2720"/>
                </a:lnTo>
                <a:lnTo>
                  <a:pt x="601" y="2704"/>
                </a:lnTo>
                <a:lnTo>
                  <a:pt x="606" y="2685"/>
                </a:lnTo>
                <a:lnTo>
                  <a:pt x="609" y="2674"/>
                </a:lnTo>
                <a:lnTo>
                  <a:pt x="609" y="2664"/>
                </a:lnTo>
                <a:lnTo>
                  <a:pt x="606" y="2652"/>
                </a:lnTo>
                <a:lnTo>
                  <a:pt x="603" y="2641"/>
                </a:lnTo>
                <a:lnTo>
                  <a:pt x="605" y="2637"/>
                </a:lnTo>
                <a:lnTo>
                  <a:pt x="607" y="2632"/>
                </a:lnTo>
                <a:lnTo>
                  <a:pt x="607" y="2626"/>
                </a:lnTo>
                <a:lnTo>
                  <a:pt x="609" y="2622"/>
                </a:lnTo>
                <a:lnTo>
                  <a:pt x="607" y="2614"/>
                </a:lnTo>
                <a:lnTo>
                  <a:pt x="604" y="2607"/>
                </a:lnTo>
                <a:lnTo>
                  <a:pt x="599" y="2599"/>
                </a:lnTo>
                <a:lnTo>
                  <a:pt x="594" y="2593"/>
                </a:lnTo>
                <a:lnTo>
                  <a:pt x="587" y="2587"/>
                </a:lnTo>
                <a:lnTo>
                  <a:pt x="578" y="2580"/>
                </a:lnTo>
                <a:lnTo>
                  <a:pt x="561" y="2569"/>
                </a:lnTo>
                <a:lnTo>
                  <a:pt x="542" y="2559"/>
                </a:lnTo>
                <a:lnTo>
                  <a:pt x="533" y="2552"/>
                </a:lnTo>
                <a:lnTo>
                  <a:pt x="525" y="2547"/>
                </a:lnTo>
                <a:lnTo>
                  <a:pt x="518" y="2541"/>
                </a:lnTo>
                <a:lnTo>
                  <a:pt x="510" y="2535"/>
                </a:lnTo>
                <a:lnTo>
                  <a:pt x="504" y="2527"/>
                </a:lnTo>
                <a:lnTo>
                  <a:pt x="498" y="2520"/>
                </a:lnTo>
                <a:lnTo>
                  <a:pt x="494" y="2513"/>
                </a:lnTo>
                <a:lnTo>
                  <a:pt x="489" y="2505"/>
                </a:lnTo>
                <a:lnTo>
                  <a:pt x="485" y="2499"/>
                </a:lnTo>
                <a:lnTo>
                  <a:pt x="482" y="2493"/>
                </a:lnTo>
                <a:lnTo>
                  <a:pt x="481" y="2485"/>
                </a:lnTo>
                <a:lnTo>
                  <a:pt x="479" y="2480"/>
                </a:lnTo>
                <a:lnTo>
                  <a:pt x="479" y="2474"/>
                </a:lnTo>
                <a:lnTo>
                  <a:pt x="479" y="2469"/>
                </a:lnTo>
                <a:lnTo>
                  <a:pt x="480" y="2465"/>
                </a:lnTo>
                <a:lnTo>
                  <a:pt x="482" y="2460"/>
                </a:lnTo>
                <a:lnTo>
                  <a:pt x="485" y="2456"/>
                </a:lnTo>
                <a:lnTo>
                  <a:pt x="489" y="2453"/>
                </a:lnTo>
                <a:lnTo>
                  <a:pt x="493" y="2451"/>
                </a:lnTo>
                <a:lnTo>
                  <a:pt x="498" y="2449"/>
                </a:lnTo>
                <a:lnTo>
                  <a:pt x="507" y="2449"/>
                </a:lnTo>
                <a:lnTo>
                  <a:pt x="518" y="2448"/>
                </a:lnTo>
                <a:lnTo>
                  <a:pt x="527" y="2446"/>
                </a:lnTo>
                <a:lnTo>
                  <a:pt x="537" y="2443"/>
                </a:lnTo>
                <a:lnTo>
                  <a:pt x="546" y="2437"/>
                </a:lnTo>
                <a:lnTo>
                  <a:pt x="555" y="2431"/>
                </a:lnTo>
                <a:lnTo>
                  <a:pt x="564" y="2423"/>
                </a:lnTo>
                <a:lnTo>
                  <a:pt x="572" y="2412"/>
                </a:lnTo>
                <a:lnTo>
                  <a:pt x="575" y="2406"/>
                </a:lnTo>
                <a:lnTo>
                  <a:pt x="578" y="2400"/>
                </a:lnTo>
                <a:lnTo>
                  <a:pt x="581" y="2396"/>
                </a:lnTo>
                <a:lnTo>
                  <a:pt x="585" y="2391"/>
                </a:lnTo>
                <a:lnTo>
                  <a:pt x="589" y="2388"/>
                </a:lnTo>
                <a:lnTo>
                  <a:pt x="592" y="2386"/>
                </a:lnTo>
                <a:lnTo>
                  <a:pt x="595" y="2385"/>
                </a:lnTo>
                <a:lnTo>
                  <a:pt x="599" y="2385"/>
                </a:lnTo>
                <a:lnTo>
                  <a:pt x="602" y="2386"/>
                </a:lnTo>
                <a:lnTo>
                  <a:pt x="605" y="2388"/>
                </a:lnTo>
                <a:lnTo>
                  <a:pt x="609" y="2391"/>
                </a:lnTo>
                <a:lnTo>
                  <a:pt x="612" y="2395"/>
                </a:lnTo>
                <a:lnTo>
                  <a:pt x="614" y="2400"/>
                </a:lnTo>
                <a:lnTo>
                  <a:pt x="617" y="2405"/>
                </a:lnTo>
                <a:lnTo>
                  <a:pt x="619" y="2411"/>
                </a:lnTo>
                <a:lnTo>
                  <a:pt x="620" y="2419"/>
                </a:lnTo>
                <a:lnTo>
                  <a:pt x="620" y="2424"/>
                </a:lnTo>
                <a:lnTo>
                  <a:pt x="618" y="2429"/>
                </a:lnTo>
                <a:lnTo>
                  <a:pt x="616" y="2435"/>
                </a:lnTo>
                <a:lnTo>
                  <a:pt x="614" y="2439"/>
                </a:lnTo>
                <a:lnTo>
                  <a:pt x="609" y="2450"/>
                </a:lnTo>
                <a:lnTo>
                  <a:pt x="603" y="2460"/>
                </a:lnTo>
                <a:lnTo>
                  <a:pt x="601" y="2466"/>
                </a:lnTo>
                <a:lnTo>
                  <a:pt x="600" y="2472"/>
                </a:lnTo>
                <a:lnTo>
                  <a:pt x="600" y="2477"/>
                </a:lnTo>
                <a:lnTo>
                  <a:pt x="600" y="2482"/>
                </a:lnTo>
                <a:lnTo>
                  <a:pt x="602" y="2489"/>
                </a:lnTo>
                <a:lnTo>
                  <a:pt x="605" y="2494"/>
                </a:lnTo>
                <a:lnTo>
                  <a:pt x="611" y="2500"/>
                </a:lnTo>
                <a:lnTo>
                  <a:pt x="617" y="2506"/>
                </a:lnTo>
                <a:lnTo>
                  <a:pt x="633" y="2519"/>
                </a:lnTo>
                <a:lnTo>
                  <a:pt x="646" y="2530"/>
                </a:lnTo>
                <a:lnTo>
                  <a:pt x="658" y="2543"/>
                </a:lnTo>
                <a:lnTo>
                  <a:pt x="667" y="2554"/>
                </a:lnTo>
                <a:lnTo>
                  <a:pt x="675" y="2568"/>
                </a:lnTo>
                <a:lnTo>
                  <a:pt x="684" y="2583"/>
                </a:lnTo>
                <a:lnTo>
                  <a:pt x="691" y="2598"/>
                </a:lnTo>
                <a:lnTo>
                  <a:pt x="698" y="2616"/>
                </a:lnTo>
                <a:lnTo>
                  <a:pt x="711" y="2616"/>
                </a:lnTo>
                <a:lnTo>
                  <a:pt x="724" y="2618"/>
                </a:lnTo>
                <a:lnTo>
                  <a:pt x="738" y="2621"/>
                </a:lnTo>
                <a:lnTo>
                  <a:pt x="751" y="2624"/>
                </a:lnTo>
                <a:lnTo>
                  <a:pt x="778" y="2633"/>
                </a:lnTo>
                <a:lnTo>
                  <a:pt x="805" y="2639"/>
                </a:lnTo>
                <a:lnTo>
                  <a:pt x="818" y="2642"/>
                </a:lnTo>
                <a:lnTo>
                  <a:pt x="831" y="2644"/>
                </a:lnTo>
                <a:lnTo>
                  <a:pt x="843" y="2644"/>
                </a:lnTo>
                <a:lnTo>
                  <a:pt x="856" y="2643"/>
                </a:lnTo>
                <a:lnTo>
                  <a:pt x="867" y="2640"/>
                </a:lnTo>
                <a:lnTo>
                  <a:pt x="879" y="2636"/>
                </a:lnTo>
                <a:lnTo>
                  <a:pt x="884" y="2633"/>
                </a:lnTo>
                <a:lnTo>
                  <a:pt x="889" y="2628"/>
                </a:lnTo>
                <a:lnTo>
                  <a:pt x="894" y="2624"/>
                </a:lnTo>
                <a:lnTo>
                  <a:pt x="900" y="2619"/>
                </a:lnTo>
                <a:lnTo>
                  <a:pt x="903" y="2608"/>
                </a:lnTo>
                <a:lnTo>
                  <a:pt x="907" y="2599"/>
                </a:lnTo>
                <a:lnTo>
                  <a:pt x="908" y="2596"/>
                </a:lnTo>
                <a:lnTo>
                  <a:pt x="910" y="2594"/>
                </a:lnTo>
                <a:lnTo>
                  <a:pt x="912" y="2593"/>
                </a:lnTo>
                <a:lnTo>
                  <a:pt x="914" y="2593"/>
                </a:lnTo>
                <a:lnTo>
                  <a:pt x="916" y="2593"/>
                </a:lnTo>
                <a:lnTo>
                  <a:pt x="919" y="2595"/>
                </a:lnTo>
                <a:lnTo>
                  <a:pt x="922" y="2597"/>
                </a:lnTo>
                <a:lnTo>
                  <a:pt x="924" y="2601"/>
                </a:lnTo>
                <a:lnTo>
                  <a:pt x="930" y="2611"/>
                </a:lnTo>
                <a:lnTo>
                  <a:pt x="935" y="2623"/>
                </a:lnTo>
                <a:lnTo>
                  <a:pt x="943" y="2627"/>
                </a:lnTo>
                <a:lnTo>
                  <a:pt x="951" y="2630"/>
                </a:lnTo>
                <a:lnTo>
                  <a:pt x="957" y="2631"/>
                </a:lnTo>
                <a:lnTo>
                  <a:pt x="963" y="2631"/>
                </a:lnTo>
                <a:lnTo>
                  <a:pt x="967" y="2631"/>
                </a:lnTo>
                <a:lnTo>
                  <a:pt x="973" y="2628"/>
                </a:lnTo>
                <a:lnTo>
                  <a:pt x="976" y="2626"/>
                </a:lnTo>
                <a:lnTo>
                  <a:pt x="979" y="2623"/>
                </a:lnTo>
                <a:lnTo>
                  <a:pt x="980" y="2620"/>
                </a:lnTo>
                <a:lnTo>
                  <a:pt x="981" y="2616"/>
                </a:lnTo>
                <a:lnTo>
                  <a:pt x="981" y="2612"/>
                </a:lnTo>
                <a:lnTo>
                  <a:pt x="981" y="2607"/>
                </a:lnTo>
                <a:lnTo>
                  <a:pt x="979" y="2602"/>
                </a:lnTo>
                <a:lnTo>
                  <a:pt x="977" y="2596"/>
                </a:lnTo>
                <a:lnTo>
                  <a:pt x="973" y="2591"/>
                </a:lnTo>
                <a:lnTo>
                  <a:pt x="968" y="2586"/>
                </a:lnTo>
                <a:lnTo>
                  <a:pt x="954" y="2576"/>
                </a:lnTo>
                <a:lnTo>
                  <a:pt x="942" y="2568"/>
                </a:lnTo>
                <a:lnTo>
                  <a:pt x="933" y="2560"/>
                </a:lnTo>
                <a:lnTo>
                  <a:pt x="927" y="2552"/>
                </a:lnTo>
                <a:lnTo>
                  <a:pt x="923" y="2546"/>
                </a:lnTo>
                <a:lnTo>
                  <a:pt x="920" y="2540"/>
                </a:lnTo>
                <a:lnTo>
                  <a:pt x="920" y="2537"/>
                </a:lnTo>
                <a:lnTo>
                  <a:pt x="922" y="2535"/>
                </a:lnTo>
                <a:lnTo>
                  <a:pt x="923" y="2532"/>
                </a:lnTo>
                <a:lnTo>
                  <a:pt x="924" y="2530"/>
                </a:lnTo>
                <a:lnTo>
                  <a:pt x="929" y="2527"/>
                </a:lnTo>
                <a:lnTo>
                  <a:pt x="935" y="2525"/>
                </a:lnTo>
                <a:lnTo>
                  <a:pt x="943" y="2524"/>
                </a:lnTo>
                <a:lnTo>
                  <a:pt x="953" y="2524"/>
                </a:lnTo>
                <a:lnTo>
                  <a:pt x="963" y="2526"/>
                </a:lnTo>
                <a:lnTo>
                  <a:pt x="976" y="2529"/>
                </a:lnTo>
                <a:lnTo>
                  <a:pt x="989" y="2533"/>
                </a:lnTo>
                <a:lnTo>
                  <a:pt x="1004" y="2540"/>
                </a:lnTo>
                <a:lnTo>
                  <a:pt x="1020" y="2538"/>
                </a:lnTo>
                <a:lnTo>
                  <a:pt x="1033" y="2535"/>
                </a:lnTo>
                <a:lnTo>
                  <a:pt x="1045" y="2531"/>
                </a:lnTo>
                <a:lnTo>
                  <a:pt x="1054" y="2528"/>
                </a:lnTo>
                <a:lnTo>
                  <a:pt x="1060" y="2524"/>
                </a:lnTo>
                <a:lnTo>
                  <a:pt x="1066" y="2520"/>
                </a:lnTo>
                <a:lnTo>
                  <a:pt x="1067" y="2518"/>
                </a:lnTo>
                <a:lnTo>
                  <a:pt x="1068" y="2515"/>
                </a:lnTo>
                <a:lnTo>
                  <a:pt x="1068" y="2513"/>
                </a:lnTo>
                <a:lnTo>
                  <a:pt x="1068" y="2510"/>
                </a:lnTo>
                <a:lnTo>
                  <a:pt x="1066" y="2506"/>
                </a:lnTo>
                <a:lnTo>
                  <a:pt x="1062" y="2501"/>
                </a:lnTo>
                <a:lnTo>
                  <a:pt x="1056" y="2497"/>
                </a:lnTo>
                <a:lnTo>
                  <a:pt x="1048" y="2493"/>
                </a:lnTo>
                <a:lnTo>
                  <a:pt x="1036" y="2489"/>
                </a:lnTo>
                <a:lnTo>
                  <a:pt x="1024" y="2484"/>
                </a:lnTo>
                <a:lnTo>
                  <a:pt x="1009" y="2481"/>
                </a:lnTo>
                <a:lnTo>
                  <a:pt x="992" y="2478"/>
                </a:lnTo>
                <a:lnTo>
                  <a:pt x="976" y="2472"/>
                </a:lnTo>
                <a:lnTo>
                  <a:pt x="963" y="2466"/>
                </a:lnTo>
                <a:lnTo>
                  <a:pt x="959" y="2462"/>
                </a:lnTo>
                <a:lnTo>
                  <a:pt x="956" y="2459"/>
                </a:lnTo>
                <a:lnTo>
                  <a:pt x="954" y="2455"/>
                </a:lnTo>
                <a:lnTo>
                  <a:pt x="954" y="2452"/>
                </a:lnTo>
                <a:lnTo>
                  <a:pt x="954" y="2449"/>
                </a:lnTo>
                <a:lnTo>
                  <a:pt x="955" y="2446"/>
                </a:lnTo>
                <a:lnTo>
                  <a:pt x="958" y="2443"/>
                </a:lnTo>
                <a:lnTo>
                  <a:pt x="961" y="2438"/>
                </a:lnTo>
                <a:lnTo>
                  <a:pt x="972" y="2432"/>
                </a:lnTo>
                <a:lnTo>
                  <a:pt x="987" y="2425"/>
                </a:lnTo>
                <a:lnTo>
                  <a:pt x="998" y="2423"/>
                </a:lnTo>
                <a:lnTo>
                  <a:pt x="1005" y="2421"/>
                </a:lnTo>
                <a:lnTo>
                  <a:pt x="1010" y="2418"/>
                </a:lnTo>
                <a:lnTo>
                  <a:pt x="1012" y="2414"/>
                </a:lnTo>
                <a:lnTo>
                  <a:pt x="1013" y="2410"/>
                </a:lnTo>
                <a:lnTo>
                  <a:pt x="1011" y="2406"/>
                </a:lnTo>
                <a:lnTo>
                  <a:pt x="1009" y="2402"/>
                </a:lnTo>
                <a:lnTo>
                  <a:pt x="1006" y="2398"/>
                </a:lnTo>
                <a:lnTo>
                  <a:pt x="997" y="2386"/>
                </a:lnTo>
                <a:lnTo>
                  <a:pt x="988" y="2375"/>
                </a:lnTo>
                <a:lnTo>
                  <a:pt x="985" y="2369"/>
                </a:lnTo>
                <a:lnTo>
                  <a:pt x="983" y="2361"/>
                </a:lnTo>
                <a:lnTo>
                  <a:pt x="982" y="2354"/>
                </a:lnTo>
                <a:lnTo>
                  <a:pt x="983" y="2347"/>
                </a:lnTo>
                <a:lnTo>
                  <a:pt x="1007" y="2329"/>
                </a:lnTo>
                <a:lnTo>
                  <a:pt x="1027" y="2315"/>
                </a:lnTo>
                <a:lnTo>
                  <a:pt x="1036" y="2311"/>
                </a:lnTo>
                <a:lnTo>
                  <a:pt x="1044" y="2307"/>
                </a:lnTo>
                <a:lnTo>
                  <a:pt x="1051" y="2304"/>
                </a:lnTo>
                <a:lnTo>
                  <a:pt x="1057" y="2302"/>
                </a:lnTo>
                <a:lnTo>
                  <a:pt x="1062" y="2301"/>
                </a:lnTo>
                <a:lnTo>
                  <a:pt x="1068" y="2301"/>
                </a:lnTo>
                <a:lnTo>
                  <a:pt x="1072" y="2301"/>
                </a:lnTo>
                <a:lnTo>
                  <a:pt x="1076" y="2302"/>
                </a:lnTo>
                <a:lnTo>
                  <a:pt x="1079" y="2303"/>
                </a:lnTo>
                <a:lnTo>
                  <a:pt x="1082" y="2305"/>
                </a:lnTo>
                <a:lnTo>
                  <a:pt x="1085" y="2307"/>
                </a:lnTo>
                <a:lnTo>
                  <a:pt x="1087" y="2310"/>
                </a:lnTo>
                <a:lnTo>
                  <a:pt x="1095" y="2324"/>
                </a:lnTo>
                <a:lnTo>
                  <a:pt x="1100" y="2337"/>
                </a:lnTo>
                <a:lnTo>
                  <a:pt x="1104" y="2343"/>
                </a:lnTo>
                <a:lnTo>
                  <a:pt x="1108" y="2349"/>
                </a:lnTo>
                <a:lnTo>
                  <a:pt x="1111" y="2350"/>
                </a:lnTo>
                <a:lnTo>
                  <a:pt x="1115" y="2351"/>
                </a:lnTo>
                <a:lnTo>
                  <a:pt x="1119" y="2352"/>
                </a:lnTo>
                <a:lnTo>
                  <a:pt x="1123" y="2352"/>
                </a:lnTo>
                <a:lnTo>
                  <a:pt x="1133" y="2349"/>
                </a:lnTo>
                <a:lnTo>
                  <a:pt x="1145" y="2349"/>
                </a:lnTo>
                <a:lnTo>
                  <a:pt x="1155" y="2349"/>
                </a:lnTo>
                <a:lnTo>
                  <a:pt x="1166" y="2350"/>
                </a:lnTo>
                <a:lnTo>
                  <a:pt x="1187" y="2353"/>
                </a:lnTo>
                <a:lnTo>
                  <a:pt x="1207" y="2355"/>
                </a:lnTo>
                <a:lnTo>
                  <a:pt x="1219" y="2355"/>
                </a:lnTo>
                <a:lnTo>
                  <a:pt x="1229" y="2354"/>
                </a:lnTo>
                <a:lnTo>
                  <a:pt x="1241" y="2351"/>
                </a:lnTo>
                <a:lnTo>
                  <a:pt x="1252" y="2346"/>
                </a:lnTo>
                <a:lnTo>
                  <a:pt x="1264" y="2338"/>
                </a:lnTo>
                <a:lnTo>
                  <a:pt x="1276" y="2328"/>
                </a:lnTo>
                <a:lnTo>
                  <a:pt x="1289" y="2314"/>
                </a:lnTo>
                <a:lnTo>
                  <a:pt x="1301" y="2298"/>
                </a:lnTo>
                <a:lnTo>
                  <a:pt x="1301" y="2281"/>
                </a:lnTo>
                <a:lnTo>
                  <a:pt x="1301" y="2266"/>
                </a:lnTo>
                <a:lnTo>
                  <a:pt x="1300" y="2253"/>
                </a:lnTo>
                <a:lnTo>
                  <a:pt x="1298" y="2241"/>
                </a:lnTo>
                <a:lnTo>
                  <a:pt x="1295" y="2231"/>
                </a:lnTo>
                <a:lnTo>
                  <a:pt x="1292" y="2222"/>
                </a:lnTo>
                <a:lnTo>
                  <a:pt x="1288" y="2215"/>
                </a:lnTo>
                <a:lnTo>
                  <a:pt x="1283" y="2210"/>
                </a:lnTo>
                <a:lnTo>
                  <a:pt x="1276" y="2207"/>
                </a:lnTo>
                <a:lnTo>
                  <a:pt x="1269" y="2205"/>
                </a:lnTo>
                <a:lnTo>
                  <a:pt x="1262" y="2205"/>
                </a:lnTo>
                <a:lnTo>
                  <a:pt x="1252" y="2207"/>
                </a:lnTo>
                <a:lnTo>
                  <a:pt x="1243" y="2211"/>
                </a:lnTo>
                <a:lnTo>
                  <a:pt x="1232" y="2216"/>
                </a:lnTo>
                <a:lnTo>
                  <a:pt x="1221" y="2224"/>
                </a:lnTo>
                <a:lnTo>
                  <a:pt x="1208" y="2234"/>
                </a:lnTo>
                <a:lnTo>
                  <a:pt x="1194" y="2249"/>
                </a:lnTo>
                <a:lnTo>
                  <a:pt x="1181" y="2262"/>
                </a:lnTo>
                <a:lnTo>
                  <a:pt x="1170" y="2271"/>
                </a:lnTo>
                <a:lnTo>
                  <a:pt x="1159" y="2278"/>
                </a:lnTo>
                <a:lnTo>
                  <a:pt x="1154" y="2280"/>
                </a:lnTo>
                <a:lnTo>
                  <a:pt x="1150" y="2282"/>
                </a:lnTo>
                <a:lnTo>
                  <a:pt x="1146" y="2283"/>
                </a:lnTo>
                <a:lnTo>
                  <a:pt x="1142" y="2283"/>
                </a:lnTo>
                <a:lnTo>
                  <a:pt x="1139" y="2283"/>
                </a:lnTo>
                <a:lnTo>
                  <a:pt x="1134" y="2282"/>
                </a:lnTo>
                <a:lnTo>
                  <a:pt x="1131" y="2280"/>
                </a:lnTo>
                <a:lnTo>
                  <a:pt x="1128" y="2278"/>
                </a:lnTo>
                <a:lnTo>
                  <a:pt x="1123" y="2272"/>
                </a:lnTo>
                <a:lnTo>
                  <a:pt x="1119" y="2264"/>
                </a:lnTo>
                <a:lnTo>
                  <a:pt x="1116" y="2254"/>
                </a:lnTo>
                <a:lnTo>
                  <a:pt x="1112" y="2241"/>
                </a:lnTo>
                <a:lnTo>
                  <a:pt x="1110" y="2228"/>
                </a:lnTo>
                <a:lnTo>
                  <a:pt x="1109" y="2212"/>
                </a:lnTo>
                <a:lnTo>
                  <a:pt x="1109" y="2194"/>
                </a:lnTo>
                <a:lnTo>
                  <a:pt x="1109" y="2175"/>
                </a:lnTo>
                <a:lnTo>
                  <a:pt x="1096" y="2166"/>
                </a:lnTo>
                <a:lnTo>
                  <a:pt x="1085" y="2157"/>
                </a:lnTo>
                <a:lnTo>
                  <a:pt x="1076" y="2148"/>
                </a:lnTo>
                <a:lnTo>
                  <a:pt x="1070" y="2140"/>
                </a:lnTo>
                <a:lnTo>
                  <a:pt x="1064" y="2133"/>
                </a:lnTo>
                <a:lnTo>
                  <a:pt x="1061" y="2125"/>
                </a:lnTo>
                <a:lnTo>
                  <a:pt x="1060" y="2119"/>
                </a:lnTo>
                <a:lnTo>
                  <a:pt x="1060" y="2114"/>
                </a:lnTo>
                <a:lnTo>
                  <a:pt x="1062" y="2109"/>
                </a:lnTo>
                <a:lnTo>
                  <a:pt x="1066" y="2104"/>
                </a:lnTo>
                <a:lnTo>
                  <a:pt x="1071" y="2100"/>
                </a:lnTo>
                <a:lnTo>
                  <a:pt x="1076" y="2098"/>
                </a:lnTo>
                <a:lnTo>
                  <a:pt x="1083" y="2097"/>
                </a:lnTo>
                <a:lnTo>
                  <a:pt x="1092" y="2096"/>
                </a:lnTo>
                <a:lnTo>
                  <a:pt x="1101" y="2097"/>
                </a:lnTo>
                <a:lnTo>
                  <a:pt x="1111" y="2098"/>
                </a:lnTo>
                <a:lnTo>
                  <a:pt x="1118" y="2099"/>
                </a:lnTo>
                <a:lnTo>
                  <a:pt x="1124" y="2098"/>
                </a:lnTo>
                <a:lnTo>
                  <a:pt x="1130" y="2095"/>
                </a:lnTo>
                <a:lnTo>
                  <a:pt x="1136" y="2091"/>
                </a:lnTo>
                <a:lnTo>
                  <a:pt x="1144" y="2086"/>
                </a:lnTo>
                <a:lnTo>
                  <a:pt x="1150" y="2078"/>
                </a:lnTo>
                <a:lnTo>
                  <a:pt x="1156" y="2071"/>
                </a:lnTo>
                <a:lnTo>
                  <a:pt x="1163" y="2063"/>
                </a:lnTo>
                <a:lnTo>
                  <a:pt x="1168" y="2054"/>
                </a:lnTo>
                <a:lnTo>
                  <a:pt x="1174" y="2045"/>
                </a:lnTo>
                <a:lnTo>
                  <a:pt x="1178" y="2034"/>
                </a:lnTo>
                <a:lnTo>
                  <a:pt x="1182" y="2025"/>
                </a:lnTo>
                <a:lnTo>
                  <a:pt x="1187" y="2015"/>
                </a:lnTo>
                <a:lnTo>
                  <a:pt x="1189" y="2005"/>
                </a:lnTo>
                <a:lnTo>
                  <a:pt x="1191" y="1995"/>
                </a:lnTo>
                <a:lnTo>
                  <a:pt x="1191" y="1985"/>
                </a:lnTo>
                <a:lnTo>
                  <a:pt x="1190" y="1968"/>
                </a:lnTo>
                <a:lnTo>
                  <a:pt x="1189" y="1950"/>
                </a:lnTo>
                <a:lnTo>
                  <a:pt x="1189" y="1935"/>
                </a:lnTo>
                <a:lnTo>
                  <a:pt x="1190" y="1921"/>
                </a:lnTo>
                <a:lnTo>
                  <a:pt x="1193" y="1908"/>
                </a:lnTo>
                <a:lnTo>
                  <a:pt x="1196" y="1897"/>
                </a:lnTo>
                <a:lnTo>
                  <a:pt x="1200" y="1887"/>
                </a:lnTo>
                <a:lnTo>
                  <a:pt x="1204" y="1878"/>
                </a:lnTo>
                <a:lnTo>
                  <a:pt x="1211" y="1871"/>
                </a:lnTo>
                <a:lnTo>
                  <a:pt x="1217" y="1864"/>
                </a:lnTo>
                <a:lnTo>
                  <a:pt x="1224" y="1859"/>
                </a:lnTo>
                <a:lnTo>
                  <a:pt x="1232" y="1855"/>
                </a:lnTo>
                <a:lnTo>
                  <a:pt x="1241" y="1852"/>
                </a:lnTo>
                <a:lnTo>
                  <a:pt x="1250" y="1849"/>
                </a:lnTo>
                <a:lnTo>
                  <a:pt x="1261" y="1848"/>
                </a:lnTo>
                <a:lnTo>
                  <a:pt x="1271" y="1847"/>
                </a:lnTo>
                <a:lnTo>
                  <a:pt x="1276" y="1849"/>
                </a:lnTo>
                <a:lnTo>
                  <a:pt x="1281" y="1851"/>
                </a:lnTo>
                <a:lnTo>
                  <a:pt x="1287" y="1852"/>
                </a:lnTo>
                <a:lnTo>
                  <a:pt x="1292" y="1852"/>
                </a:lnTo>
                <a:lnTo>
                  <a:pt x="1297" y="1852"/>
                </a:lnTo>
                <a:lnTo>
                  <a:pt x="1302" y="1851"/>
                </a:lnTo>
                <a:lnTo>
                  <a:pt x="1308" y="1850"/>
                </a:lnTo>
                <a:lnTo>
                  <a:pt x="1312" y="1848"/>
                </a:lnTo>
                <a:lnTo>
                  <a:pt x="1321" y="1842"/>
                </a:lnTo>
                <a:lnTo>
                  <a:pt x="1331" y="1836"/>
                </a:lnTo>
                <a:lnTo>
                  <a:pt x="1339" y="1828"/>
                </a:lnTo>
                <a:lnTo>
                  <a:pt x="1347" y="1819"/>
                </a:lnTo>
                <a:lnTo>
                  <a:pt x="1364" y="1802"/>
                </a:lnTo>
                <a:lnTo>
                  <a:pt x="1380" y="1785"/>
                </a:lnTo>
                <a:lnTo>
                  <a:pt x="1388" y="1779"/>
                </a:lnTo>
                <a:lnTo>
                  <a:pt x="1396" y="1772"/>
                </a:lnTo>
                <a:lnTo>
                  <a:pt x="1405" y="1768"/>
                </a:lnTo>
                <a:lnTo>
                  <a:pt x="1413" y="1766"/>
                </a:lnTo>
                <a:lnTo>
                  <a:pt x="1419" y="1766"/>
                </a:lnTo>
                <a:lnTo>
                  <a:pt x="1427" y="1766"/>
                </a:lnTo>
                <a:lnTo>
                  <a:pt x="1433" y="1765"/>
                </a:lnTo>
                <a:lnTo>
                  <a:pt x="1438" y="1764"/>
                </a:lnTo>
                <a:lnTo>
                  <a:pt x="1443" y="1762"/>
                </a:lnTo>
                <a:lnTo>
                  <a:pt x="1448" y="1760"/>
                </a:lnTo>
                <a:lnTo>
                  <a:pt x="1454" y="1758"/>
                </a:lnTo>
                <a:lnTo>
                  <a:pt x="1458" y="1755"/>
                </a:lnTo>
                <a:lnTo>
                  <a:pt x="1465" y="1747"/>
                </a:lnTo>
                <a:lnTo>
                  <a:pt x="1470" y="1739"/>
                </a:lnTo>
                <a:lnTo>
                  <a:pt x="1476" y="1730"/>
                </a:lnTo>
                <a:lnTo>
                  <a:pt x="1479" y="1720"/>
                </a:lnTo>
                <a:lnTo>
                  <a:pt x="1480" y="1710"/>
                </a:lnTo>
                <a:lnTo>
                  <a:pt x="1481" y="1698"/>
                </a:lnTo>
                <a:lnTo>
                  <a:pt x="1480" y="1688"/>
                </a:lnTo>
                <a:lnTo>
                  <a:pt x="1478" y="1678"/>
                </a:lnTo>
                <a:lnTo>
                  <a:pt x="1473" y="1668"/>
                </a:lnTo>
                <a:lnTo>
                  <a:pt x="1469" y="1660"/>
                </a:lnTo>
                <a:lnTo>
                  <a:pt x="1463" y="1651"/>
                </a:lnTo>
                <a:lnTo>
                  <a:pt x="1456" y="1645"/>
                </a:lnTo>
                <a:lnTo>
                  <a:pt x="1445" y="1643"/>
                </a:lnTo>
                <a:lnTo>
                  <a:pt x="1436" y="1641"/>
                </a:lnTo>
                <a:lnTo>
                  <a:pt x="1428" y="1639"/>
                </a:lnTo>
                <a:lnTo>
                  <a:pt x="1420" y="1635"/>
                </a:lnTo>
                <a:lnTo>
                  <a:pt x="1415" y="1630"/>
                </a:lnTo>
                <a:lnTo>
                  <a:pt x="1411" y="1626"/>
                </a:lnTo>
                <a:lnTo>
                  <a:pt x="1408" y="1621"/>
                </a:lnTo>
                <a:lnTo>
                  <a:pt x="1406" y="1616"/>
                </a:lnTo>
                <a:lnTo>
                  <a:pt x="1405" y="1610"/>
                </a:lnTo>
                <a:lnTo>
                  <a:pt x="1405" y="1602"/>
                </a:lnTo>
                <a:lnTo>
                  <a:pt x="1406" y="1596"/>
                </a:lnTo>
                <a:lnTo>
                  <a:pt x="1408" y="1588"/>
                </a:lnTo>
                <a:lnTo>
                  <a:pt x="1410" y="1580"/>
                </a:lnTo>
                <a:lnTo>
                  <a:pt x="1414" y="1572"/>
                </a:lnTo>
                <a:lnTo>
                  <a:pt x="1418" y="1563"/>
                </a:lnTo>
                <a:lnTo>
                  <a:pt x="1423" y="1554"/>
                </a:lnTo>
                <a:lnTo>
                  <a:pt x="1425" y="1541"/>
                </a:lnTo>
                <a:lnTo>
                  <a:pt x="1427" y="1528"/>
                </a:lnTo>
                <a:lnTo>
                  <a:pt x="1427" y="1519"/>
                </a:lnTo>
                <a:lnTo>
                  <a:pt x="1425" y="1510"/>
                </a:lnTo>
                <a:lnTo>
                  <a:pt x="1423" y="1504"/>
                </a:lnTo>
                <a:lnTo>
                  <a:pt x="1420" y="1500"/>
                </a:lnTo>
                <a:lnTo>
                  <a:pt x="1416" y="1497"/>
                </a:lnTo>
                <a:lnTo>
                  <a:pt x="1411" y="1495"/>
                </a:lnTo>
                <a:lnTo>
                  <a:pt x="1405" y="1495"/>
                </a:lnTo>
                <a:lnTo>
                  <a:pt x="1397" y="1496"/>
                </a:lnTo>
                <a:lnTo>
                  <a:pt x="1390" y="1499"/>
                </a:lnTo>
                <a:lnTo>
                  <a:pt x="1382" y="1502"/>
                </a:lnTo>
                <a:lnTo>
                  <a:pt x="1372" y="1507"/>
                </a:lnTo>
                <a:lnTo>
                  <a:pt x="1362" y="1513"/>
                </a:lnTo>
                <a:lnTo>
                  <a:pt x="1351" y="1520"/>
                </a:lnTo>
                <a:lnTo>
                  <a:pt x="1341" y="1528"/>
                </a:lnTo>
                <a:lnTo>
                  <a:pt x="1333" y="1537"/>
                </a:lnTo>
                <a:lnTo>
                  <a:pt x="1323" y="1545"/>
                </a:lnTo>
                <a:lnTo>
                  <a:pt x="1315" y="1552"/>
                </a:lnTo>
                <a:lnTo>
                  <a:pt x="1305" y="1557"/>
                </a:lnTo>
                <a:lnTo>
                  <a:pt x="1296" y="1563"/>
                </a:lnTo>
                <a:lnTo>
                  <a:pt x="1287" y="1567"/>
                </a:lnTo>
                <a:lnTo>
                  <a:pt x="1277" y="1569"/>
                </a:lnTo>
                <a:lnTo>
                  <a:pt x="1268" y="1571"/>
                </a:lnTo>
                <a:lnTo>
                  <a:pt x="1260" y="1572"/>
                </a:lnTo>
                <a:lnTo>
                  <a:pt x="1250" y="1572"/>
                </a:lnTo>
                <a:lnTo>
                  <a:pt x="1242" y="1571"/>
                </a:lnTo>
                <a:lnTo>
                  <a:pt x="1233" y="1570"/>
                </a:lnTo>
                <a:lnTo>
                  <a:pt x="1226" y="1567"/>
                </a:lnTo>
                <a:lnTo>
                  <a:pt x="1219" y="1564"/>
                </a:lnTo>
                <a:lnTo>
                  <a:pt x="1213" y="1560"/>
                </a:lnTo>
                <a:lnTo>
                  <a:pt x="1206" y="1555"/>
                </a:lnTo>
                <a:lnTo>
                  <a:pt x="1201" y="1551"/>
                </a:lnTo>
                <a:lnTo>
                  <a:pt x="1196" y="1545"/>
                </a:lnTo>
                <a:lnTo>
                  <a:pt x="1192" y="1539"/>
                </a:lnTo>
                <a:lnTo>
                  <a:pt x="1190" y="1531"/>
                </a:lnTo>
                <a:lnTo>
                  <a:pt x="1188" y="1524"/>
                </a:lnTo>
                <a:lnTo>
                  <a:pt x="1187" y="1517"/>
                </a:lnTo>
                <a:lnTo>
                  <a:pt x="1187" y="1508"/>
                </a:lnTo>
                <a:lnTo>
                  <a:pt x="1188" y="1499"/>
                </a:lnTo>
                <a:lnTo>
                  <a:pt x="1190" y="1491"/>
                </a:lnTo>
                <a:lnTo>
                  <a:pt x="1194" y="1481"/>
                </a:lnTo>
                <a:lnTo>
                  <a:pt x="1198" y="1471"/>
                </a:lnTo>
                <a:lnTo>
                  <a:pt x="1204" y="1461"/>
                </a:lnTo>
                <a:lnTo>
                  <a:pt x="1213" y="1451"/>
                </a:lnTo>
                <a:lnTo>
                  <a:pt x="1222" y="1440"/>
                </a:lnTo>
                <a:lnTo>
                  <a:pt x="1233" y="1430"/>
                </a:lnTo>
                <a:lnTo>
                  <a:pt x="1246" y="1418"/>
                </a:lnTo>
                <a:lnTo>
                  <a:pt x="1252" y="1409"/>
                </a:lnTo>
                <a:lnTo>
                  <a:pt x="1256" y="1401"/>
                </a:lnTo>
                <a:lnTo>
                  <a:pt x="1261" y="1393"/>
                </a:lnTo>
                <a:lnTo>
                  <a:pt x="1264" y="1386"/>
                </a:lnTo>
                <a:lnTo>
                  <a:pt x="1265" y="1381"/>
                </a:lnTo>
                <a:lnTo>
                  <a:pt x="1265" y="1376"/>
                </a:lnTo>
                <a:lnTo>
                  <a:pt x="1265" y="1371"/>
                </a:lnTo>
                <a:lnTo>
                  <a:pt x="1263" y="1368"/>
                </a:lnTo>
                <a:lnTo>
                  <a:pt x="1260" y="1366"/>
                </a:lnTo>
                <a:lnTo>
                  <a:pt x="1255" y="1365"/>
                </a:lnTo>
                <a:lnTo>
                  <a:pt x="1251" y="1365"/>
                </a:lnTo>
                <a:lnTo>
                  <a:pt x="1245" y="1366"/>
                </a:lnTo>
                <a:lnTo>
                  <a:pt x="1238" y="1367"/>
                </a:lnTo>
                <a:lnTo>
                  <a:pt x="1229" y="1370"/>
                </a:lnTo>
                <a:lnTo>
                  <a:pt x="1220" y="1374"/>
                </a:lnTo>
                <a:lnTo>
                  <a:pt x="1208" y="1379"/>
                </a:lnTo>
                <a:lnTo>
                  <a:pt x="1178" y="1394"/>
                </a:lnTo>
                <a:lnTo>
                  <a:pt x="1147" y="1410"/>
                </a:lnTo>
                <a:lnTo>
                  <a:pt x="1116" y="1424"/>
                </a:lnTo>
                <a:lnTo>
                  <a:pt x="1083" y="1436"/>
                </a:lnTo>
                <a:lnTo>
                  <a:pt x="1052" y="1447"/>
                </a:lnTo>
                <a:lnTo>
                  <a:pt x="1021" y="1457"/>
                </a:lnTo>
                <a:lnTo>
                  <a:pt x="990" y="1465"/>
                </a:lnTo>
                <a:lnTo>
                  <a:pt x="961" y="1473"/>
                </a:lnTo>
                <a:lnTo>
                  <a:pt x="933" y="1479"/>
                </a:lnTo>
                <a:lnTo>
                  <a:pt x="907" y="1483"/>
                </a:lnTo>
                <a:lnTo>
                  <a:pt x="882" y="1486"/>
                </a:lnTo>
                <a:lnTo>
                  <a:pt x="861" y="1488"/>
                </a:lnTo>
                <a:lnTo>
                  <a:pt x="841" y="1488"/>
                </a:lnTo>
                <a:lnTo>
                  <a:pt x="824" y="1487"/>
                </a:lnTo>
                <a:lnTo>
                  <a:pt x="818" y="1486"/>
                </a:lnTo>
                <a:lnTo>
                  <a:pt x="812" y="1484"/>
                </a:lnTo>
                <a:lnTo>
                  <a:pt x="807" y="1482"/>
                </a:lnTo>
                <a:lnTo>
                  <a:pt x="803" y="1480"/>
                </a:lnTo>
                <a:lnTo>
                  <a:pt x="780" y="1475"/>
                </a:lnTo>
                <a:lnTo>
                  <a:pt x="759" y="1470"/>
                </a:lnTo>
                <a:lnTo>
                  <a:pt x="739" y="1465"/>
                </a:lnTo>
                <a:lnTo>
                  <a:pt x="720" y="1462"/>
                </a:lnTo>
                <a:lnTo>
                  <a:pt x="701" y="1460"/>
                </a:lnTo>
                <a:lnTo>
                  <a:pt x="684" y="1459"/>
                </a:lnTo>
                <a:lnTo>
                  <a:pt x="667" y="1458"/>
                </a:lnTo>
                <a:lnTo>
                  <a:pt x="650" y="1459"/>
                </a:lnTo>
                <a:lnTo>
                  <a:pt x="633" y="1460"/>
                </a:lnTo>
                <a:lnTo>
                  <a:pt x="616" y="1463"/>
                </a:lnTo>
                <a:lnTo>
                  <a:pt x="598" y="1466"/>
                </a:lnTo>
                <a:lnTo>
                  <a:pt x="579" y="1472"/>
                </a:lnTo>
                <a:lnTo>
                  <a:pt x="559" y="1477"/>
                </a:lnTo>
                <a:lnTo>
                  <a:pt x="540" y="1484"/>
                </a:lnTo>
                <a:lnTo>
                  <a:pt x="518" y="1493"/>
                </a:lnTo>
                <a:lnTo>
                  <a:pt x="495" y="1502"/>
                </a:lnTo>
                <a:lnTo>
                  <a:pt x="487" y="1501"/>
                </a:lnTo>
                <a:lnTo>
                  <a:pt x="480" y="1501"/>
                </a:lnTo>
                <a:lnTo>
                  <a:pt x="473" y="1502"/>
                </a:lnTo>
                <a:lnTo>
                  <a:pt x="465" y="1503"/>
                </a:lnTo>
                <a:lnTo>
                  <a:pt x="448" y="1506"/>
                </a:lnTo>
                <a:lnTo>
                  <a:pt x="430" y="1511"/>
                </a:lnTo>
                <a:lnTo>
                  <a:pt x="395" y="1524"/>
                </a:lnTo>
                <a:lnTo>
                  <a:pt x="359" y="1535"/>
                </a:lnTo>
                <a:lnTo>
                  <a:pt x="351" y="1537"/>
                </a:lnTo>
                <a:lnTo>
                  <a:pt x="342" y="1539"/>
                </a:lnTo>
                <a:lnTo>
                  <a:pt x="335" y="1540"/>
                </a:lnTo>
                <a:lnTo>
                  <a:pt x="327" y="1540"/>
                </a:lnTo>
                <a:lnTo>
                  <a:pt x="320" y="1539"/>
                </a:lnTo>
                <a:lnTo>
                  <a:pt x="313" y="1537"/>
                </a:lnTo>
                <a:lnTo>
                  <a:pt x="306" y="1535"/>
                </a:lnTo>
                <a:lnTo>
                  <a:pt x="301" y="1532"/>
                </a:lnTo>
                <a:lnTo>
                  <a:pt x="294" y="1527"/>
                </a:lnTo>
                <a:lnTo>
                  <a:pt x="289" y="1522"/>
                </a:lnTo>
                <a:lnTo>
                  <a:pt x="285" y="1516"/>
                </a:lnTo>
                <a:lnTo>
                  <a:pt x="281" y="1507"/>
                </a:lnTo>
                <a:lnTo>
                  <a:pt x="278" y="1498"/>
                </a:lnTo>
                <a:lnTo>
                  <a:pt x="275" y="1487"/>
                </a:lnTo>
                <a:lnTo>
                  <a:pt x="273" y="1475"/>
                </a:lnTo>
                <a:lnTo>
                  <a:pt x="272" y="1461"/>
                </a:lnTo>
                <a:lnTo>
                  <a:pt x="263" y="1454"/>
                </a:lnTo>
                <a:lnTo>
                  <a:pt x="255" y="1446"/>
                </a:lnTo>
                <a:lnTo>
                  <a:pt x="248" y="1436"/>
                </a:lnTo>
                <a:lnTo>
                  <a:pt x="240" y="1428"/>
                </a:lnTo>
                <a:lnTo>
                  <a:pt x="228" y="1409"/>
                </a:lnTo>
                <a:lnTo>
                  <a:pt x="215" y="1390"/>
                </a:lnTo>
                <a:lnTo>
                  <a:pt x="209" y="1382"/>
                </a:lnTo>
                <a:lnTo>
                  <a:pt x="203" y="1374"/>
                </a:lnTo>
                <a:lnTo>
                  <a:pt x="195" y="1366"/>
                </a:lnTo>
                <a:lnTo>
                  <a:pt x="187" y="1360"/>
                </a:lnTo>
                <a:lnTo>
                  <a:pt x="179" y="1355"/>
                </a:lnTo>
                <a:lnTo>
                  <a:pt x="169" y="1351"/>
                </a:lnTo>
                <a:lnTo>
                  <a:pt x="160" y="1349"/>
                </a:lnTo>
                <a:lnTo>
                  <a:pt x="148" y="1347"/>
                </a:lnTo>
                <a:lnTo>
                  <a:pt x="138" y="1342"/>
                </a:lnTo>
                <a:lnTo>
                  <a:pt x="129" y="1336"/>
                </a:lnTo>
                <a:lnTo>
                  <a:pt x="121" y="1331"/>
                </a:lnTo>
                <a:lnTo>
                  <a:pt x="115" y="1325"/>
                </a:lnTo>
                <a:lnTo>
                  <a:pt x="111" y="1319"/>
                </a:lnTo>
                <a:lnTo>
                  <a:pt x="108" y="1313"/>
                </a:lnTo>
                <a:lnTo>
                  <a:pt x="106" y="1308"/>
                </a:lnTo>
                <a:lnTo>
                  <a:pt x="105" y="1303"/>
                </a:lnTo>
                <a:lnTo>
                  <a:pt x="105" y="1297"/>
                </a:lnTo>
                <a:lnTo>
                  <a:pt x="106" y="1292"/>
                </a:lnTo>
                <a:lnTo>
                  <a:pt x="109" y="1287"/>
                </a:lnTo>
                <a:lnTo>
                  <a:pt x="112" y="1283"/>
                </a:lnTo>
                <a:lnTo>
                  <a:pt x="116" y="1279"/>
                </a:lnTo>
                <a:lnTo>
                  <a:pt x="121" y="1274"/>
                </a:lnTo>
                <a:lnTo>
                  <a:pt x="126" y="1271"/>
                </a:lnTo>
                <a:lnTo>
                  <a:pt x="133" y="1268"/>
                </a:lnTo>
                <a:lnTo>
                  <a:pt x="140" y="1265"/>
                </a:lnTo>
                <a:lnTo>
                  <a:pt x="148" y="1263"/>
                </a:lnTo>
                <a:lnTo>
                  <a:pt x="156" y="1262"/>
                </a:lnTo>
                <a:lnTo>
                  <a:pt x="165" y="1261"/>
                </a:lnTo>
                <a:lnTo>
                  <a:pt x="173" y="1261"/>
                </a:lnTo>
                <a:lnTo>
                  <a:pt x="183" y="1261"/>
                </a:lnTo>
                <a:lnTo>
                  <a:pt x="192" y="1262"/>
                </a:lnTo>
                <a:lnTo>
                  <a:pt x="203" y="1264"/>
                </a:lnTo>
                <a:lnTo>
                  <a:pt x="212" y="1267"/>
                </a:lnTo>
                <a:lnTo>
                  <a:pt x="222" y="1270"/>
                </a:lnTo>
                <a:lnTo>
                  <a:pt x="232" y="1274"/>
                </a:lnTo>
                <a:lnTo>
                  <a:pt x="242" y="1280"/>
                </a:lnTo>
                <a:lnTo>
                  <a:pt x="252" y="1286"/>
                </a:lnTo>
                <a:lnTo>
                  <a:pt x="261" y="1293"/>
                </a:lnTo>
                <a:lnTo>
                  <a:pt x="270" y="1300"/>
                </a:lnTo>
                <a:lnTo>
                  <a:pt x="280" y="1310"/>
                </a:lnTo>
                <a:lnTo>
                  <a:pt x="283" y="1320"/>
                </a:lnTo>
                <a:lnTo>
                  <a:pt x="288" y="1330"/>
                </a:lnTo>
                <a:lnTo>
                  <a:pt x="292" y="1337"/>
                </a:lnTo>
                <a:lnTo>
                  <a:pt x="299" y="1344"/>
                </a:lnTo>
                <a:lnTo>
                  <a:pt x="305" y="1350"/>
                </a:lnTo>
                <a:lnTo>
                  <a:pt x="311" y="1355"/>
                </a:lnTo>
                <a:lnTo>
                  <a:pt x="317" y="1358"/>
                </a:lnTo>
                <a:lnTo>
                  <a:pt x="325" y="1361"/>
                </a:lnTo>
                <a:lnTo>
                  <a:pt x="332" y="1363"/>
                </a:lnTo>
                <a:lnTo>
                  <a:pt x="339" y="1364"/>
                </a:lnTo>
                <a:lnTo>
                  <a:pt x="347" y="1364"/>
                </a:lnTo>
                <a:lnTo>
                  <a:pt x="354" y="1364"/>
                </a:lnTo>
                <a:lnTo>
                  <a:pt x="361" y="1363"/>
                </a:lnTo>
                <a:lnTo>
                  <a:pt x="369" y="1361"/>
                </a:lnTo>
                <a:lnTo>
                  <a:pt x="376" y="1359"/>
                </a:lnTo>
                <a:lnTo>
                  <a:pt x="383" y="1356"/>
                </a:lnTo>
                <a:lnTo>
                  <a:pt x="389" y="1353"/>
                </a:lnTo>
                <a:lnTo>
                  <a:pt x="396" y="1349"/>
                </a:lnTo>
                <a:lnTo>
                  <a:pt x="402" y="1344"/>
                </a:lnTo>
                <a:lnTo>
                  <a:pt x="407" y="1340"/>
                </a:lnTo>
                <a:lnTo>
                  <a:pt x="412" y="1335"/>
                </a:lnTo>
                <a:lnTo>
                  <a:pt x="418" y="1330"/>
                </a:lnTo>
                <a:lnTo>
                  <a:pt x="421" y="1325"/>
                </a:lnTo>
                <a:lnTo>
                  <a:pt x="424" y="1319"/>
                </a:lnTo>
                <a:lnTo>
                  <a:pt x="427" y="1314"/>
                </a:lnTo>
                <a:lnTo>
                  <a:pt x="429" y="1309"/>
                </a:lnTo>
                <a:lnTo>
                  <a:pt x="429" y="1304"/>
                </a:lnTo>
                <a:lnTo>
                  <a:pt x="429" y="1297"/>
                </a:lnTo>
                <a:lnTo>
                  <a:pt x="429" y="1292"/>
                </a:lnTo>
                <a:lnTo>
                  <a:pt x="427" y="1287"/>
                </a:lnTo>
                <a:lnTo>
                  <a:pt x="424" y="1283"/>
                </a:lnTo>
                <a:lnTo>
                  <a:pt x="420" y="1278"/>
                </a:lnTo>
                <a:lnTo>
                  <a:pt x="413" y="1270"/>
                </a:lnTo>
                <a:lnTo>
                  <a:pt x="407" y="1263"/>
                </a:lnTo>
                <a:lnTo>
                  <a:pt x="400" y="1257"/>
                </a:lnTo>
                <a:lnTo>
                  <a:pt x="393" y="1250"/>
                </a:lnTo>
                <a:lnTo>
                  <a:pt x="378" y="1239"/>
                </a:lnTo>
                <a:lnTo>
                  <a:pt x="363" y="1227"/>
                </a:lnTo>
                <a:lnTo>
                  <a:pt x="357" y="1220"/>
                </a:lnTo>
                <a:lnTo>
                  <a:pt x="351" y="1213"/>
                </a:lnTo>
                <a:lnTo>
                  <a:pt x="345" y="1204"/>
                </a:lnTo>
                <a:lnTo>
                  <a:pt x="340" y="1195"/>
                </a:lnTo>
                <a:lnTo>
                  <a:pt x="336" y="1185"/>
                </a:lnTo>
                <a:lnTo>
                  <a:pt x="333" y="1172"/>
                </a:lnTo>
                <a:lnTo>
                  <a:pt x="331" y="1159"/>
                </a:lnTo>
                <a:lnTo>
                  <a:pt x="331" y="1142"/>
                </a:lnTo>
                <a:lnTo>
                  <a:pt x="311" y="1147"/>
                </a:lnTo>
                <a:lnTo>
                  <a:pt x="294" y="1149"/>
                </a:lnTo>
                <a:lnTo>
                  <a:pt x="287" y="1150"/>
                </a:lnTo>
                <a:lnTo>
                  <a:pt x="281" y="1149"/>
                </a:lnTo>
                <a:lnTo>
                  <a:pt x="276" y="1148"/>
                </a:lnTo>
                <a:lnTo>
                  <a:pt x="270" y="1147"/>
                </a:lnTo>
                <a:lnTo>
                  <a:pt x="266" y="1145"/>
                </a:lnTo>
                <a:lnTo>
                  <a:pt x="262" y="1143"/>
                </a:lnTo>
                <a:lnTo>
                  <a:pt x="259" y="1140"/>
                </a:lnTo>
                <a:lnTo>
                  <a:pt x="256" y="1137"/>
                </a:lnTo>
                <a:lnTo>
                  <a:pt x="251" y="1129"/>
                </a:lnTo>
                <a:lnTo>
                  <a:pt x="246" y="1121"/>
                </a:lnTo>
                <a:lnTo>
                  <a:pt x="241" y="1100"/>
                </a:lnTo>
                <a:lnTo>
                  <a:pt x="234" y="1079"/>
                </a:lnTo>
                <a:lnTo>
                  <a:pt x="230" y="1068"/>
                </a:lnTo>
                <a:lnTo>
                  <a:pt x="225" y="1057"/>
                </a:lnTo>
                <a:lnTo>
                  <a:pt x="221" y="1053"/>
                </a:lnTo>
                <a:lnTo>
                  <a:pt x="217" y="1048"/>
                </a:lnTo>
                <a:lnTo>
                  <a:pt x="213" y="1044"/>
                </a:lnTo>
                <a:lnTo>
                  <a:pt x="208" y="1039"/>
                </a:lnTo>
                <a:lnTo>
                  <a:pt x="205" y="1018"/>
                </a:lnTo>
                <a:lnTo>
                  <a:pt x="205" y="1000"/>
                </a:lnTo>
                <a:lnTo>
                  <a:pt x="205" y="993"/>
                </a:lnTo>
                <a:lnTo>
                  <a:pt x="206" y="985"/>
                </a:lnTo>
                <a:lnTo>
                  <a:pt x="208" y="979"/>
                </a:lnTo>
                <a:lnTo>
                  <a:pt x="209" y="974"/>
                </a:lnTo>
                <a:lnTo>
                  <a:pt x="212" y="969"/>
                </a:lnTo>
                <a:lnTo>
                  <a:pt x="214" y="964"/>
                </a:lnTo>
                <a:lnTo>
                  <a:pt x="217" y="960"/>
                </a:lnTo>
                <a:lnTo>
                  <a:pt x="220" y="957"/>
                </a:lnTo>
                <a:lnTo>
                  <a:pt x="228" y="951"/>
                </a:lnTo>
                <a:lnTo>
                  <a:pt x="236" y="947"/>
                </a:lnTo>
                <a:lnTo>
                  <a:pt x="254" y="940"/>
                </a:lnTo>
                <a:lnTo>
                  <a:pt x="272" y="934"/>
                </a:lnTo>
                <a:lnTo>
                  <a:pt x="281" y="931"/>
                </a:lnTo>
                <a:lnTo>
                  <a:pt x="289" y="927"/>
                </a:lnTo>
                <a:lnTo>
                  <a:pt x="297" y="922"/>
                </a:lnTo>
                <a:lnTo>
                  <a:pt x="304" y="914"/>
                </a:lnTo>
                <a:lnTo>
                  <a:pt x="314" y="913"/>
                </a:lnTo>
                <a:lnTo>
                  <a:pt x="324" y="911"/>
                </a:lnTo>
                <a:lnTo>
                  <a:pt x="332" y="908"/>
                </a:lnTo>
                <a:lnTo>
                  <a:pt x="339" y="904"/>
                </a:lnTo>
                <a:lnTo>
                  <a:pt x="346" y="900"/>
                </a:lnTo>
                <a:lnTo>
                  <a:pt x="351" y="895"/>
                </a:lnTo>
                <a:lnTo>
                  <a:pt x="355" y="890"/>
                </a:lnTo>
                <a:lnTo>
                  <a:pt x="358" y="884"/>
                </a:lnTo>
                <a:lnTo>
                  <a:pt x="361" y="878"/>
                </a:lnTo>
                <a:lnTo>
                  <a:pt x="364" y="870"/>
                </a:lnTo>
                <a:lnTo>
                  <a:pt x="366" y="863"/>
                </a:lnTo>
                <a:lnTo>
                  <a:pt x="367" y="856"/>
                </a:lnTo>
                <a:lnTo>
                  <a:pt x="371" y="839"/>
                </a:lnTo>
                <a:lnTo>
                  <a:pt x="374" y="821"/>
                </a:lnTo>
                <a:lnTo>
                  <a:pt x="378" y="803"/>
                </a:lnTo>
                <a:lnTo>
                  <a:pt x="384" y="783"/>
                </a:lnTo>
                <a:lnTo>
                  <a:pt x="387" y="773"/>
                </a:lnTo>
                <a:lnTo>
                  <a:pt x="391" y="763"/>
                </a:lnTo>
                <a:lnTo>
                  <a:pt x="398" y="752"/>
                </a:lnTo>
                <a:lnTo>
                  <a:pt x="404" y="742"/>
                </a:lnTo>
                <a:lnTo>
                  <a:pt x="411" y="730"/>
                </a:lnTo>
                <a:lnTo>
                  <a:pt x="420" y="720"/>
                </a:lnTo>
                <a:lnTo>
                  <a:pt x="430" y="710"/>
                </a:lnTo>
                <a:lnTo>
                  <a:pt x="441" y="699"/>
                </a:lnTo>
                <a:lnTo>
                  <a:pt x="454" y="689"/>
                </a:lnTo>
                <a:lnTo>
                  <a:pt x="468" y="677"/>
                </a:lnTo>
                <a:lnTo>
                  <a:pt x="484" y="667"/>
                </a:lnTo>
                <a:lnTo>
                  <a:pt x="502" y="656"/>
                </a:lnTo>
                <a:lnTo>
                  <a:pt x="580" y="568"/>
                </a:lnTo>
                <a:lnTo>
                  <a:pt x="586" y="562"/>
                </a:lnTo>
                <a:lnTo>
                  <a:pt x="590" y="556"/>
                </a:lnTo>
                <a:lnTo>
                  <a:pt x="592" y="551"/>
                </a:lnTo>
                <a:lnTo>
                  <a:pt x="594" y="547"/>
                </a:lnTo>
                <a:lnTo>
                  <a:pt x="596" y="542"/>
                </a:lnTo>
                <a:lnTo>
                  <a:pt x="596" y="537"/>
                </a:lnTo>
                <a:lnTo>
                  <a:pt x="596" y="532"/>
                </a:lnTo>
                <a:lnTo>
                  <a:pt x="595" y="528"/>
                </a:lnTo>
                <a:lnTo>
                  <a:pt x="592" y="520"/>
                </a:lnTo>
                <a:lnTo>
                  <a:pt x="588" y="512"/>
                </a:lnTo>
                <a:lnTo>
                  <a:pt x="582" y="505"/>
                </a:lnTo>
                <a:lnTo>
                  <a:pt x="576" y="498"/>
                </a:lnTo>
                <a:lnTo>
                  <a:pt x="571" y="490"/>
                </a:lnTo>
                <a:lnTo>
                  <a:pt x="566" y="483"/>
                </a:lnTo>
                <a:lnTo>
                  <a:pt x="565" y="480"/>
                </a:lnTo>
                <a:lnTo>
                  <a:pt x="563" y="476"/>
                </a:lnTo>
                <a:lnTo>
                  <a:pt x="563" y="473"/>
                </a:lnTo>
                <a:lnTo>
                  <a:pt x="563" y="469"/>
                </a:lnTo>
                <a:lnTo>
                  <a:pt x="563" y="465"/>
                </a:lnTo>
                <a:lnTo>
                  <a:pt x="564" y="462"/>
                </a:lnTo>
                <a:lnTo>
                  <a:pt x="567" y="458"/>
                </a:lnTo>
                <a:lnTo>
                  <a:pt x="570" y="454"/>
                </a:lnTo>
                <a:lnTo>
                  <a:pt x="574" y="451"/>
                </a:lnTo>
                <a:lnTo>
                  <a:pt x="579" y="447"/>
                </a:lnTo>
                <a:lnTo>
                  <a:pt x="586" y="442"/>
                </a:lnTo>
                <a:lnTo>
                  <a:pt x="593" y="438"/>
                </a:lnTo>
                <a:lnTo>
                  <a:pt x="629" y="410"/>
                </a:lnTo>
                <a:lnTo>
                  <a:pt x="666" y="384"/>
                </a:lnTo>
                <a:lnTo>
                  <a:pt x="685" y="372"/>
                </a:lnTo>
                <a:lnTo>
                  <a:pt x="702" y="362"/>
                </a:lnTo>
                <a:lnTo>
                  <a:pt x="721" y="351"/>
                </a:lnTo>
                <a:lnTo>
                  <a:pt x="739" y="342"/>
                </a:lnTo>
                <a:lnTo>
                  <a:pt x="757" y="335"/>
                </a:lnTo>
                <a:lnTo>
                  <a:pt x="774" y="329"/>
                </a:lnTo>
                <a:lnTo>
                  <a:pt x="792" y="323"/>
                </a:lnTo>
                <a:lnTo>
                  <a:pt x="809" y="320"/>
                </a:lnTo>
                <a:lnTo>
                  <a:pt x="826" y="318"/>
                </a:lnTo>
                <a:lnTo>
                  <a:pt x="841" y="318"/>
                </a:lnTo>
                <a:lnTo>
                  <a:pt x="850" y="319"/>
                </a:lnTo>
                <a:lnTo>
                  <a:pt x="857" y="320"/>
                </a:lnTo>
                <a:lnTo>
                  <a:pt x="865" y="322"/>
                </a:lnTo>
                <a:lnTo>
                  <a:pt x="872" y="324"/>
                </a:lnTo>
                <a:lnTo>
                  <a:pt x="882" y="331"/>
                </a:lnTo>
                <a:lnTo>
                  <a:pt x="891" y="337"/>
                </a:lnTo>
                <a:lnTo>
                  <a:pt x="900" y="341"/>
                </a:lnTo>
                <a:lnTo>
                  <a:pt x="907" y="344"/>
                </a:lnTo>
                <a:lnTo>
                  <a:pt x="913" y="346"/>
                </a:lnTo>
                <a:lnTo>
                  <a:pt x="918" y="347"/>
                </a:lnTo>
                <a:lnTo>
                  <a:pt x="924" y="348"/>
                </a:lnTo>
                <a:lnTo>
                  <a:pt x="928" y="347"/>
                </a:lnTo>
                <a:lnTo>
                  <a:pt x="932" y="346"/>
                </a:lnTo>
                <a:lnTo>
                  <a:pt x="935" y="344"/>
                </a:lnTo>
                <a:lnTo>
                  <a:pt x="938" y="342"/>
                </a:lnTo>
                <a:lnTo>
                  <a:pt x="941" y="339"/>
                </a:lnTo>
                <a:lnTo>
                  <a:pt x="946" y="332"/>
                </a:lnTo>
                <a:lnTo>
                  <a:pt x="950" y="322"/>
                </a:lnTo>
                <a:lnTo>
                  <a:pt x="954" y="313"/>
                </a:lnTo>
                <a:lnTo>
                  <a:pt x="958" y="303"/>
                </a:lnTo>
                <a:lnTo>
                  <a:pt x="964" y="294"/>
                </a:lnTo>
                <a:lnTo>
                  <a:pt x="971" y="287"/>
                </a:lnTo>
                <a:lnTo>
                  <a:pt x="975" y="283"/>
                </a:lnTo>
                <a:lnTo>
                  <a:pt x="979" y="279"/>
                </a:lnTo>
                <a:lnTo>
                  <a:pt x="985" y="277"/>
                </a:lnTo>
                <a:lnTo>
                  <a:pt x="990" y="275"/>
                </a:lnTo>
                <a:lnTo>
                  <a:pt x="998" y="273"/>
                </a:lnTo>
                <a:lnTo>
                  <a:pt x="1005" y="273"/>
                </a:lnTo>
                <a:lnTo>
                  <a:pt x="1013" y="273"/>
                </a:lnTo>
                <a:lnTo>
                  <a:pt x="1023" y="274"/>
                </a:lnTo>
                <a:lnTo>
                  <a:pt x="1030" y="265"/>
                </a:lnTo>
                <a:lnTo>
                  <a:pt x="1036" y="256"/>
                </a:lnTo>
                <a:lnTo>
                  <a:pt x="1042" y="248"/>
                </a:lnTo>
                <a:lnTo>
                  <a:pt x="1047" y="241"/>
                </a:lnTo>
                <a:lnTo>
                  <a:pt x="1049" y="234"/>
                </a:lnTo>
                <a:lnTo>
                  <a:pt x="1051" y="226"/>
                </a:lnTo>
                <a:lnTo>
                  <a:pt x="1052" y="220"/>
                </a:lnTo>
                <a:lnTo>
                  <a:pt x="1052" y="215"/>
                </a:lnTo>
                <a:lnTo>
                  <a:pt x="1051" y="210"/>
                </a:lnTo>
                <a:lnTo>
                  <a:pt x="1049" y="204"/>
                </a:lnTo>
                <a:lnTo>
                  <a:pt x="1046" y="200"/>
                </a:lnTo>
                <a:lnTo>
                  <a:pt x="1042" y="196"/>
                </a:lnTo>
                <a:lnTo>
                  <a:pt x="1036" y="193"/>
                </a:lnTo>
                <a:lnTo>
                  <a:pt x="1030" y="190"/>
                </a:lnTo>
                <a:lnTo>
                  <a:pt x="1023" y="188"/>
                </a:lnTo>
                <a:lnTo>
                  <a:pt x="1015" y="184"/>
                </a:lnTo>
                <a:lnTo>
                  <a:pt x="976" y="176"/>
                </a:lnTo>
                <a:lnTo>
                  <a:pt x="935" y="169"/>
                </a:lnTo>
                <a:lnTo>
                  <a:pt x="895" y="163"/>
                </a:lnTo>
                <a:lnTo>
                  <a:pt x="860" y="159"/>
                </a:lnTo>
                <a:lnTo>
                  <a:pt x="845" y="159"/>
                </a:lnTo>
                <a:lnTo>
                  <a:pt x="833" y="159"/>
                </a:lnTo>
                <a:lnTo>
                  <a:pt x="824" y="161"/>
                </a:lnTo>
                <a:lnTo>
                  <a:pt x="818" y="165"/>
                </a:lnTo>
                <a:lnTo>
                  <a:pt x="817" y="166"/>
                </a:lnTo>
                <a:lnTo>
                  <a:pt x="816" y="168"/>
                </a:lnTo>
                <a:lnTo>
                  <a:pt x="816" y="171"/>
                </a:lnTo>
                <a:lnTo>
                  <a:pt x="818" y="173"/>
                </a:lnTo>
                <a:lnTo>
                  <a:pt x="824" y="180"/>
                </a:lnTo>
                <a:lnTo>
                  <a:pt x="837" y="188"/>
                </a:lnTo>
                <a:lnTo>
                  <a:pt x="852" y="196"/>
                </a:lnTo>
                <a:lnTo>
                  <a:pt x="864" y="204"/>
                </a:lnTo>
                <a:lnTo>
                  <a:pt x="872" y="212"/>
                </a:lnTo>
                <a:lnTo>
                  <a:pt x="879" y="219"/>
                </a:lnTo>
                <a:lnTo>
                  <a:pt x="881" y="222"/>
                </a:lnTo>
                <a:lnTo>
                  <a:pt x="882" y="225"/>
                </a:lnTo>
                <a:lnTo>
                  <a:pt x="883" y="228"/>
                </a:lnTo>
                <a:lnTo>
                  <a:pt x="883" y="231"/>
                </a:lnTo>
                <a:lnTo>
                  <a:pt x="882" y="234"/>
                </a:lnTo>
                <a:lnTo>
                  <a:pt x="881" y="237"/>
                </a:lnTo>
                <a:lnTo>
                  <a:pt x="880" y="239"/>
                </a:lnTo>
                <a:lnTo>
                  <a:pt x="878" y="241"/>
                </a:lnTo>
                <a:lnTo>
                  <a:pt x="871" y="244"/>
                </a:lnTo>
                <a:lnTo>
                  <a:pt x="863" y="246"/>
                </a:lnTo>
                <a:lnTo>
                  <a:pt x="854" y="247"/>
                </a:lnTo>
                <a:lnTo>
                  <a:pt x="842" y="247"/>
                </a:lnTo>
                <a:lnTo>
                  <a:pt x="829" y="246"/>
                </a:lnTo>
                <a:lnTo>
                  <a:pt x="814" y="244"/>
                </a:lnTo>
                <a:lnTo>
                  <a:pt x="798" y="240"/>
                </a:lnTo>
                <a:lnTo>
                  <a:pt x="781" y="235"/>
                </a:lnTo>
                <a:lnTo>
                  <a:pt x="770" y="226"/>
                </a:lnTo>
                <a:lnTo>
                  <a:pt x="759" y="218"/>
                </a:lnTo>
                <a:lnTo>
                  <a:pt x="747" y="212"/>
                </a:lnTo>
                <a:lnTo>
                  <a:pt x="735" y="206"/>
                </a:lnTo>
                <a:lnTo>
                  <a:pt x="722" y="202"/>
                </a:lnTo>
                <a:lnTo>
                  <a:pt x="710" y="199"/>
                </a:lnTo>
                <a:lnTo>
                  <a:pt x="697" y="198"/>
                </a:lnTo>
                <a:lnTo>
                  <a:pt x="686" y="198"/>
                </a:lnTo>
                <a:lnTo>
                  <a:pt x="674" y="198"/>
                </a:lnTo>
                <a:lnTo>
                  <a:pt x="663" y="200"/>
                </a:lnTo>
                <a:lnTo>
                  <a:pt x="653" y="203"/>
                </a:lnTo>
                <a:lnTo>
                  <a:pt x="644" y="207"/>
                </a:lnTo>
                <a:lnTo>
                  <a:pt x="637" y="212"/>
                </a:lnTo>
                <a:lnTo>
                  <a:pt x="630" y="218"/>
                </a:lnTo>
                <a:lnTo>
                  <a:pt x="628" y="222"/>
                </a:lnTo>
                <a:lnTo>
                  <a:pt x="626" y="225"/>
                </a:lnTo>
                <a:lnTo>
                  <a:pt x="624" y="229"/>
                </a:lnTo>
                <a:lnTo>
                  <a:pt x="623" y="234"/>
                </a:lnTo>
                <a:lnTo>
                  <a:pt x="631" y="242"/>
                </a:lnTo>
                <a:lnTo>
                  <a:pt x="640" y="250"/>
                </a:lnTo>
                <a:lnTo>
                  <a:pt x="647" y="260"/>
                </a:lnTo>
                <a:lnTo>
                  <a:pt x="652" y="269"/>
                </a:lnTo>
                <a:lnTo>
                  <a:pt x="653" y="274"/>
                </a:lnTo>
                <a:lnTo>
                  <a:pt x="654" y="278"/>
                </a:lnTo>
                <a:lnTo>
                  <a:pt x="654" y="283"/>
                </a:lnTo>
                <a:lnTo>
                  <a:pt x="653" y="286"/>
                </a:lnTo>
                <a:lnTo>
                  <a:pt x="651" y="290"/>
                </a:lnTo>
                <a:lnTo>
                  <a:pt x="648" y="293"/>
                </a:lnTo>
                <a:lnTo>
                  <a:pt x="644" y="295"/>
                </a:lnTo>
                <a:lnTo>
                  <a:pt x="639" y="297"/>
                </a:lnTo>
                <a:lnTo>
                  <a:pt x="612" y="308"/>
                </a:lnTo>
                <a:lnTo>
                  <a:pt x="594" y="316"/>
                </a:lnTo>
                <a:lnTo>
                  <a:pt x="588" y="320"/>
                </a:lnTo>
                <a:lnTo>
                  <a:pt x="582" y="323"/>
                </a:lnTo>
                <a:lnTo>
                  <a:pt x="579" y="327"/>
                </a:lnTo>
                <a:lnTo>
                  <a:pt x="576" y="331"/>
                </a:lnTo>
                <a:lnTo>
                  <a:pt x="575" y="334"/>
                </a:lnTo>
                <a:lnTo>
                  <a:pt x="575" y="337"/>
                </a:lnTo>
                <a:lnTo>
                  <a:pt x="576" y="340"/>
                </a:lnTo>
                <a:lnTo>
                  <a:pt x="577" y="343"/>
                </a:lnTo>
                <a:lnTo>
                  <a:pt x="580" y="348"/>
                </a:lnTo>
                <a:lnTo>
                  <a:pt x="586" y="355"/>
                </a:lnTo>
                <a:lnTo>
                  <a:pt x="589" y="360"/>
                </a:lnTo>
                <a:lnTo>
                  <a:pt x="591" y="366"/>
                </a:lnTo>
                <a:lnTo>
                  <a:pt x="591" y="369"/>
                </a:lnTo>
                <a:lnTo>
                  <a:pt x="590" y="373"/>
                </a:lnTo>
                <a:lnTo>
                  <a:pt x="588" y="377"/>
                </a:lnTo>
                <a:lnTo>
                  <a:pt x="583" y="381"/>
                </a:lnTo>
                <a:lnTo>
                  <a:pt x="579" y="385"/>
                </a:lnTo>
                <a:lnTo>
                  <a:pt x="573" y="389"/>
                </a:lnTo>
                <a:lnTo>
                  <a:pt x="565" y="393"/>
                </a:lnTo>
                <a:lnTo>
                  <a:pt x="554" y="398"/>
                </a:lnTo>
                <a:lnTo>
                  <a:pt x="528" y="409"/>
                </a:lnTo>
                <a:lnTo>
                  <a:pt x="493" y="421"/>
                </a:lnTo>
                <a:lnTo>
                  <a:pt x="469" y="421"/>
                </a:lnTo>
                <a:lnTo>
                  <a:pt x="447" y="421"/>
                </a:lnTo>
                <a:lnTo>
                  <a:pt x="427" y="424"/>
                </a:lnTo>
                <a:lnTo>
                  <a:pt x="409" y="426"/>
                </a:lnTo>
                <a:lnTo>
                  <a:pt x="393" y="429"/>
                </a:lnTo>
                <a:lnTo>
                  <a:pt x="378" y="433"/>
                </a:lnTo>
                <a:lnTo>
                  <a:pt x="364" y="436"/>
                </a:lnTo>
                <a:lnTo>
                  <a:pt x="353" y="440"/>
                </a:lnTo>
                <a:lnTo>
                  <a:pt x="334" y="448"/>
                </a:lnTo>
                <a:lnTo>
                  <a:pt x="320" y="452"/>
                </a:lnTo>
                <a:lnTo>
                  <a:pt x="314" y="453"/>
                </a:lnTo>
                <a:lnTo>
                  <a:pt x="310" y="453"/>
                </a:lnTo>
                <a:lnTo>
                  <a:pt x="307" y="452"/>
                </a:lnTo>
                <a:lnTo>
                  <a:pt x="305" y="449"/>
                </a:lnTo>
                <a:lnTo>
                  <a:pt x="299" y="441"/>
                </a:lnTo>
                <a:lnTo>
                  <a:pt x="293" y="436"/>
                </a:lnTo>
                <a:lnTo>
                  <a:pt x="288" y="433"/>
                </a:lnTo>
                <a:lnTo>
                  <a:pt x="283" y="432"/>
                </a:lnTo>
                <a:lnTo>
                  <a:pt x="278" y="432"/>
                </a:lnTo>
                <a:lnTo>
                  <a:pt x="273" y="432"/>
                </a:lnTo>
                <a:lnTo>
                  <a:pt x="266" y="434"/>
                </a:lnTo>
                <a:lnTo>
                  <a:pt x="261" y="436"/>
                </a:lnTo>
                <a:lnTo>
                  <a:pt x="251" y="440"/>
                </a:lnTo>
                <a:lnTo>
                  <a:pt x="239" y="443"/>
                </a:lnTo>
                <a:lnTo>
                  <a:pt x="234" y="443"/>
                </a:lnTo>
                <a:lnTo>
                  <a:pt x="228" y="442"/>
                </a:lnTo>
                <a:lnTo>
                  <a:pt x="221" y="440"/>
                </a:lnTo>
                <a:lnTo>
                  <a:pt x="215" y="435"/>
                </a:lnTo>
                <a:lnTo>
                  <a:pt x="204" y="424"/>
                </a:lnTo>
                <a:lnTo>
                  <a:pt x="192" y="412"/>
                </a:lnTo>
                <a:lnTo>
                  <a:pt x="183" y="400"/>
                </a:lnTo>
                <a:lnTo>
                  <a:pt x="173" y="388"/>
                </a:lnTo>
                <a:lnTo>
                  <a:pt x="156" y="363"/>
                </a:lnTo>
                <a:lnTo>
                  <a:pt x="139" y="338"/>
                </a:lnTo>
                <a:lnTo>
                  <a:pt x="121" y="314"/>
                </a:lnTo>
                <a:lnTo>
                  <a:pt x="102" y="290"/>
                </a:lnTo>
                <a:lnTo>
                  <a:pt x="91" y="278"/>
                </a:lnTo>
                <a:lnTo>
                  <a:pt x="80" y="267"/>
                </a:lnTo>
                <a:lnTo>
                  <a:pt x="66" y="255"/>
                </a:lnTo>
                <a:lnTo>
                  <a:pt x="51" y="244"/>
                </a:lnTo>
                <a:lnTo>
                  <a:pt x="44" y="235"/>
                </a:lnTo>
                <a:lnTo>
                  <a:pt x="40" y="224"/>
                </a:lnTo>
                <a:lnTo>
                  <a:pt x="36" y="213"/>
                </a:lnTo>
                <a:lnTo>
                  <a:pt x="34" y="201"/>
                </a:lnTo>
                <a:lnTo>
                  <a:pt x="33" y="190"/>
                </a:lnTo>
                <a:lnTo>
                  <a:pt x="33" y="177"/>
                </a:lnTo>
                <a:lnTo>
                  <a:pt x="34" y="166"/>
                </a:lnTo>
                <a:lnTo>
                  <a:pt x="35" y="153"/>
                </a:lnTo>
                <a:lnTo>
                  <a:pt x="37" y="130"/>
                </a:lnTo>
                <a:lnTo>
                  <a:pt x="40" y="109"/>
                </a:lnTo>
                <a:lnTo>
                  <a:pt x="40" y="100"/>
                </a:lnTo>
                <a:lnTo>
                  <a:pt x="40" y="92"/>
                </a:lnTo>
                <a:lnTo>
                  <a:pt x="39" y="84"/>
                </a:lnTo>
                <a:lnTo>
                  <a:pt x="37" y="78"/>
                </a:lnTo>
                <a:lnTo>
                  <a:pt x="25" y="70"/>
                </a:lnTo>
                <a:lnTo>
                  <a:pt x="16" y="61"/>
                </a:lnTo>
                <a:lnTo>
                  <a:pt x="10" y="55"/>
                </a:lnTo>
                <a:lnTo>
                  <a:pt x="4" y="49"/>
                </a:lnTo>
                <a:lnTo>
                  <a:pt x="1" y="44"/>
                </a:lnTo>
                <a:lnTo>
                  <a:pt x="0" y="39"/>
                </a:lnTo>
                <a:lnTo>
                  <a:pt x="0" y="35"/>
                </a:lnTo>
                <a:lnTo>
                  <a:pt x="2" y="32"/>
                </a:lnTo>
                <a:lnTo>
                  <a:pt x="5" y="29"/>
                </a:lnTo>
                <a:lnTo>
                  <a:pt x="9" y="26"/>
                </a:lnTo>
                <a:lnTo>
                  <a:pt x="14" y="24"/>
                </a:lnTo>
                <a:lnTo>
                  <a:pt x="19" y="22"/>
                </a:lnTo>
                <a:lnTo>
                  <a:pt x="32" y="17"/>
                </a:lnTo>
                <a:lnTo>
                  <a:pt x="45" y="13"/>
                </a:lnTo>
                <a:lnTo>
                  <a:pt x="46" y="12"/>
                </a:lnTo>
                <a:lnTo>
                  <a:pt x="46" y="10"/>
                </a:lnTo>
                <a:lnTo>
                  <a:pt x="47" y="8"/>
                </a:lnTo>
                <a:lnTo>
                  <a:pt x="48" y="7"/>
                </a:lnTo>
                <a:lnTo>
                  <a:pt x="49" y="5"/>
                </a:lnTo>
                <a:lnTo>
                  <a:pt x="49" y="4"/>
                </a:lnTo>
                <a:lnTo>
                  <a:pt x="50" y="2"/>
                </a:lnTo>
                <a:lnTo>
                  <a:pt x="51" y="0"/>
                </a:lnTo>
                <a:lnTo>
                  <a:pt x="7602" y="0"/>
                </a:lnTo>
                <a:lnTo>
                  <a:pt x="7602" y="9"/>
                </a:lnTo>
                <a:lnTo>
                  <a:pt x="7601" y="18"/>
                </a:lnTo>
                <a:lnTo>
                  <a:pt x="7602" y="28"/>
                </a:lnTo>
                <a:lnTo>
                  <a:pt x="7603" y="37"/>
                </a:lnTo>
                <a:lnTo>
                  <a:pt x="7605" y="48"/>
                </a:lnTo>
                <a:lnTo>
                  <a:pt x="7607" y="58"/>
                </a:lnTo>
                <a:lnTo>
                  <a:pt x="7611" y="69"/>
                </a:lnTo>
                <a:lnTo>
                  <a:pt x="7615" y="80"/>
                </a:lnTo>
                <a:lnTo>
                  <a:pt x="7621" y="96"/>
                </a:lnTo>
                <a:lnTo>
                  <a:pt x="7626" y="111"/>
                </a:lnTo>
                <a:lnTo>
                  <a:pt x="7630" y="127"/>
                </a:lnTo>
                <a:lnTo>
                  <a:pt x="7633" y="143"/>
                </a:lnTo>
                <a:lnTo>
                  <a:pt x="7637" y="158"/>
                </a:lnTo>
                <a:lnTo>
                  <a:pt x="7639" y="173"/>
                </a:lnTo>
                <a:lnTo>
                  <a:pt x="7641" y="188"/>
                </a:lnTo>
                <a:lnTo>
                  <a:pt x="7641" y="201"/>
                </a:lnTo>
                <a:lnTo>
                  <a:pt x="7641" y="215"/>
                </a:lnTo>
                <a:lnTo>
                  <a:pt x="7640" y="228"/>
                </a:lnTo>
                <a:lnTo>
                  <a:pt x="7639" y="242"/>
                </a:lnTo>
                <a:lnTo>
                  <a:pt x="7636" y="255"/>
                </a:lnTo>
                <a:lnTo>
                  <a:pt x="7632" y="268"/>
                </a:lnTo>
                <a:lnTo>
                  <a:pt x="7628" y="281"/>
                </a:lnTo>
                <a:lnTo>
                  <a:pt x="7624" y="292"/>
                </a:lnTo>
                <a:lnTo>
                  <a:pt x="7619" y="303"/>
                </a:lnTo>
                <a:lnTo>
                  <a:pt x="7612" y="315"/>
                </a:lnTo>
                <a:lnTo>
                  <a:pt x="7605" y="326"/>
                </a:lnTo>
                <a:lnTo>
                  <a:pt x="7597" y="338"/>
                </a:lnTo>
                <a:lnTo>
                  <a:pt x="7589" y="348"/>
                </a:lnTo>
                <a:lnTo>
                  <a:pt x="7579" y="359"/>
                </a:lnTo>
                <a:lnTo>
                  <a:pt x="7569" y="368"/>
                </a:lnTo>
                <a:lnTo>
                  <a:pt x="7558" y="378"/>
                </a:lnTo>
                <a:lnTo>
                  <a:pt x="7546" y="387"/>
                </a:lnTo>
                <a:lnTo>
                  <a:pt x="7533" y="396"/>
                </a:lnTo>
                <a:lnTo>
                  <a:pt x="7521" y="405"/>
                </a:lnTo>
                <a:lnTo>
                  <a:pt x="7506" y="414"/>
                </a:lnTo>
                <a:lnTo>
                  <a:pt x="7492" y="421"/>
                </a:lnTo>
                <a:lnTo>
                  <a:pt x="7476" y="430"/>
                </a:lnTo>
                <a:lnTo>
                  <a:pt x="7459" y="437"/>
                </a:lnTo>
                <a:lnTo>
                  <a:pt x="7441" y="444"/>
                </a:lnTo>
                <a:lnTo>
                  <a:pt x="7424" y="452"/>
                </a:lnTo>
                <a:lnTo>
                  <a:pt x="7410" y="454"/>
                </a:lnTo>
                <a:lnTo>
                  <a:pt x="7399" y="456"/>
                </a:lnTo>
                <a:lnTo>
                  <a:pt x="7388" y="459"/>
                </a:lnTo>
                <a:lnTo>
                  <a:pt x="7380" y="463"/>
                </a:lnTo>
                <a:lnTo>
                  <a:pt x="7374" y="467"/>
                </a:lnTo>
                <a:lnTo>
                  <a:pt x="7368" y="472"/>
                </a:lnTo>
                <a:lnTo>
                  <a:pt x="7365" y="477"/>
                </a:lnTo>
                <a:lnTo>
                  <a:pt x="7364" y="482"/>
                </a:lnTo>
                <a:lnTo>
                  <a:pt x="7365" y="487"/>
                </a:lnTo>
                <a:lnTo>
                  <a:pt x="7367" y="493"/>
                </a:lnTo>
                <a:lnTo>
                  <a:pt x="7372" y="499"/>
                </a:lnTo>
                <a:lnTo>
                  <a:pt x="7378" y="505"/>
                </a:lnTo>
                <a:lnTo>
                  <a:pt x="7386" y="512"/>
                </a:lnTo>
                <a:lnTo>
                  <a:pt x="7397" y="519"/>
                </a:lnTo>
                <a:lnTo>
                  <a:pt x="7408" y="525"/>
                </a:lnTo>
                <a:lnTo>
                  <a:pt x="7422" y="532"/>
                </a:lnTo>
                <a:lnTo>
                  <a:pt x="7438" y="540"/>
                </a:lnTo>
                <a:lnTo>
                  <a:pt x="7450" y="548"/>
                </a:lnTo>
                <a:lnTo>
                  <a:pt x="7454" y="552"/>
                </a:lnTo>
                <a:lnTo>
                  <a:pt x="7457" y="555"/>
                </a:lnTo>
                <a:lnTo>
                  <a:pt x="7459" y="559"/>
                </a:lnTo>
                <a:lnTo>
                  <a:pt x="7460" y="562"/>
                </a:lnTo>
                <a:lnTo>
                  <a:pt x="7460" y="566"/>
                </a:lnTo>
                <a:lnTo>
                  <a:pt x="7459" y="568"/>
                </a:lnTo>
                <a:lnTo>
                  <a:pt x="7456" y="571"/>
                </a:lnTo>
                <a:lnTo>
                  <a:pt x="7453" y="574"/>
                </a:lnTo>
                <a:lnTo>
                  <a:pt x="7443" y="578"/>
                </a:lnTo>
                <a:lnTo>
                  <a:pt x="7428" y="582"/>
                </a:lnTo>
                <a:lnTo>
                  <a:pt x="7416" y="585"/>
                </a:lnTo>
                <a:lnTo>
                  <a:pt x="7406" y="590"/>
                </a:lnTo>
                <a:lnTo>
                  <a:pt x="7395" y="594"/>
                </a:lnTo>
                <a:lnTo>
                  <a:pt x="7385" y="600"/>
                </a:lnTo>
                <a:lnTo>
                  <a:pt x="7375" y="607"/>
                </a:lnTo>
                <a:lnTo>
                  <a:pt x="7365" y="616"/>
                </a:lnTo>
                <a:lnTo>
                  <a:pt x="7357" y="625"/>
                </a:lnTo>
                <a:lnTo>
                  <a:pt x="7348" y="634"/>
                </a:lnTo>
                <a:lnTo>
                  <a:pt x="7340" y="646"/>
                </a:lnTo>
                <a:lnTo>
                  <a:pt x="7333" y="658"/>
                </a:lnTo>
                <a:lnTo>
                  <a:pt x="7326" y="671"/>
                </a:lnTo>
                <a:lnTo>
                  <a:pt x="7318" y="686"/>
                </a:lnTo>
                <a:lnTo>
                  <a:pt x="7313" y="700"/>
                </a:lnTo>
                <a:lnTo>
                  <a:pt x="7307" y="716"/>
                </a:lnTo>
                <a:lnTo>
                  <a:pt x="7303" y="733"/>
                </a:lnTo>
                <a:lnTo>
                  <a:pt x="7297" y="750"/>
                </a:lnTo>
                <a:lnTo>
                  <a:pt x="7296" y="754"/>
                </a:lnTo>
                <a:lnTo>
                  <a:pt x="7295" y="760"/>
                </a:lnTo>
                <a:lnTo>
                  <a:pt x="7295" y="765"/>
                </a:lnTo>
                <a:lnTo>
                  <a:pt x="7295" y="771"/>
                </a:lnTo>
                <a:lnTo>
                  <a:pt x="7296" y="785"/>
                </a:lnTo>
                <a:lnTo>
                  <a:pt x="7294" y="799"/>
                </a:lnTo>
                <a:lnTo>
                  <a:pt x="7293" y="807"/>
                </a:lnTo>
                <a:lnTo>
                  <a:pt x="7290" y="813"/>
                </a:lnTo>
                <a:lnTo>
                  <a:pt x="7286" y="819"/>
                </a:lnTo>
                <a:lnTo>
                  <a:pt x="7280" y="825"/>
                </a:lnTo>
                <a:lnTo>
                  <a:pt x="7271" y="832"/>
                </a:lnTo>
                <a:lnTo>
                  <a:pt x="7262" y="836"/>
                </a:lnTo>
                <a:lnTo>
                  <a:pt x="7249" y="840"/>
                </a:lnTo>
                <a:lnTo>
                  <a:pt x="7235" y="843"/>
                </a:lnTo>
                <a:lnTo>
                  <a:pt x="7224" y="844"/>
                </a:lnTo>
                <a:lnTo>
                  <a:pt x="7213" y="845"/>
                </a:lnTo>
                <a:lnTo>
                  <a:pt x="7203" y="847"/>
                </a:lnTo>
                <a:lnTo>
                  <a:pt x="7192" y="849"/>
                </a:lnTo>
                <a:lnTo>
                  <a:pt x="7171" y="857"/>
                </a:lnTo>
                <a:lnTo>
                  <a:pt x="7150" y="865"/>
                </a:lnTo>
                <a:lnTo>
                  <a:pt x="7131" y="875"/>
                </a:lnTo>
                <a:lnTo>
                  <a:pt x="7111" y="884"/>
                </a:lnTo>
                <a:lnTo>
                  <a:pt x="7093" y="893"/>
                </a:lnTo>
                <a:lnTo>
                  <a:pt x="7077" y="902"/>
                </a:lnTo>
                <a:lnTo>
                  <a:pt x="7068" y="905"/>
                </a:lnTo>
                <a:lnTo>
                  <a:pt x="7061" y="908"/>
                </a:lnTo>
                <a:lnTo>
                  <a:pt x="7053" y="912"/>
                </a:lnTo>
                <a:lnTo>
                  <a:pt x="7047" y="916"/>
                </a:lnTo>
                <a:lnTo>
                  <a:pt x="7041" y="922"/>
                </a:lnTo>
                <a:lnTo>
                  <a:pt x="7036" y="926"/>
                </a:lnTo>
                <a:lnTo>
                  <a:pt x="7031" y="931"/>
                </a:lnTo>
                <a:lnTo>
                  <a:pt x="7028" y="936"/>
                </a:lnTo>
                <a:lnTo>
                  <a:pt x="7021" y="947"/>
                </a:lnTo>
                <a:lnTo>
                  <a:pt x="7017" y="957"/>
                </a:lnTo>
                <a:lnTo>
                  <a:pt x="7013" y="967"/>
                </a:lnTo>
                <a:lnTo>
                  <a:pt x="7010" y="978"/>
                </a:lnTo>
                <a:lnTo>
                  <a:pt x="7006" y="987"/>
                </a:lnTo>
                <a:lnTo>
                  <a:pt x="7002" y="996"/>
                </a:lnTo>
                <a:lnTo>
                  <a:pt x="6998" y="1004"/>
                </a:lnTo>
                <a:lnTo>
                  <a:pt x="6993" y="1010"/>
                </a:lnTo>
                <a:lnTo>
                  <a:pt x="6990" y="1012"/>
                </a:lnTo>
                <a:lnTo>
                  <a:pt x="6986" y="1014"/>
                </a:lnTo>
                <a:lnTo>
                  <a:pt x="6981" y="1017"/>
                </a:lnTo>
                <a:lnTo>
                  <a:pt x="6976" y="1018"/>
                </a:lnTo>
                <a:lnTo>
                  <a:pt x="6971" y="1018"/>
                </a:lnTo>
                <a:lnTo>
                  <a:pt x="6965" y="1018"/>
                </a:lnTo>
                <a:lnTo>
                  <a:pt x="6957" y="1017"/>
                </a:lnTo>
                <a:lnTo>
                  <a:pt x="6950" y="1015"/>
                </a:lnTo>
                <a:lnTo>
                  <a:pt x="6930" y="996"/>
                </a:lnTo>
                <a:lnTo>
                  <a:pt x="6910" y="978"/>
                </a:lnTo>
                <a:lnTo>
                  <a:pt x="6890" y="960"/>
                </a:lnTo>
                <a:lnTo>
                  <a:pt x="6869" y="941"/>
                </a:lnTo>
                <a:lnTo>
                  <a:pt x="6859" y="932"/>
                </a:lnTo>
                <a:lnTo>
                  <a:pt x="6850" y="920"/>
                </a:lnTo>
                <a:lnTo>
                  <a:pt x="6842" y="909"/>
                </a:lnTo>
                <a:lnTo>
                  <a:pt x="6833" y="895"/>
                </a:lnTo>
                <a:lnTo>
                  <a:pt x="6826" y="881"/>
                </a:lnTo>
                <a:lnTo>
                  <a:pt x="6819" y="865"/>
                </a:lnTo>
                <a:lnTo>
                  <a:pt x="6812" y="848"/>
                </a:lnTo>
                <a:lnTo>
                  <a:pt x="6808" y="829"/>
                </a:lnTo>
                <a:lnTo>
                  <a:pt x="6802" y="812"/>
                </a:lnTo>
                <a:lnTo>
                  <a:pt x="6795" y="797"/>
                </a:lnTo>
                <a:lnTo>
                  <a:pt x="6788" y="786"/>
                </a:lnTo>
                <a:lnTo>
                  <a:pt x="6780" y="776"/>
                </a:lnTo>
                <a:lnTo>
                  <a:pt x="6773" y="770"/>
                </a:lnTo>
                <a:lnTo>
                  <a:pt x="6764" y="766"/>
                </a:lnTo>
                <a:lnTo>
                  <a:pt x="6760" y="764"/>
                </a:lnTo>
                <a:lnTo>
                  <a:pt x="6756" y="764"/>
                </a:lnTo>
                <a:lnTo>
                  <a:pt x="6752" y="763"/>
                </a:lnTo>
                <a:lnTo>
                  <a:pt x="6748" y="764"/>
                </a:lnTo>
                <a:lnTo>
                  <a:pt x="6745" y="765"/>
                </a:lnTo>
                <a:lnTo>
                  <a:pt x="6740" y="766"/>
                </a:lnTo>
                <a:lnTo>
                  <a:pt x="6736" y="768"/>
                </a:lnTo>
                <a:lnTo>
                  <a:pt x="6733" y="771"/>
                </a:lnTo>
                <a:lnTo>
                  <a:pt x="6726" y="777"/>
                </a:lnTo>
                <a:lnTo>
                  <a:pt x="6718" y="787"/>
                </a:lnTo>
                <a:lnTo>
                  <a:pt x="6713" y="797"/>
                </a:lnTo>
                <a:lnTo>
                  <a:pt x="6708" y="810"/>
                </a:lnTo>
                <a:lnTo>
                  <a:pt x="6704" y="824"/>
                </a:lnTo>
                <a:lnTo>
                  <a:pt x="6701" y="841"/>
                </a:lnTo>
                <a:lnTo>
                  <a:pt x="6704" y="869"/>
                </a:lnTo>
                <a:lnTo>
                  <a:pt x="6709" y="895"/>
                </a:lnTo>
                <a:lnTo>
                  <a:pt x="6716" y="922"/>
                </a:lnTo>
                <a:lnTo>
                  <a:pt x="6725" y="947"/>
                </a:lnTo>
                <a:lnTo>
                  <a:pt x="6730" y="959"/>
                </a:lnTo>
                <a:lnTo>
                  <a:pt x="6735" y="971"/>
                </a:lnTo>
                <a:lnTo>
                  <a:pt x="6741" y="982"/>
                </a:lnTo>
                <a:lnTo>
                  <a:pt x="6748" y="994"/>
                </a:lnTo>
                <a:lnTo>
                  <a:pt x="6762" y="1015"/>
                </a:lnTo>
                <a:lnTo>
                  <a:pt x="6778" y="1035"/>
                </a:lnTo>
                <a:lnTo>
                  <a:pt x="6787" y="1051"/>
                </a:lnTo>
                <a:lnTo>
                  <a:pt x="6797" y="1067"/>
                </a:lnTo>
                <a:lnTo>
                  <a:pt x="6806" y="1081"/>
                </a:lnTo>
                <a:lnTo>
                  <a:pt x="6815" y="1097"/>
                </a:lnTo>
                <a:lnTo>
                  <a:pt x="6824" y="1113"/>
                </a:lnTo>
                <a:lnTo>
                  <a:pt x="6832" y="1127"/>
                </a:lnTo>
                <a:lnTo>
                  <a:pt x="6838" y="1143"/>
                </a:lnTo>
                <a:lnTo>
                  <a:pt x="6843" y="1159"/>
                </a:lnTo>
                <a:lnTo>
                  <a:pt x="6844" y="1173"/>
                </a:lnTo>
                <a:lnTo>
                  <a:pt x="6843" y="1185"/>
                </a:lnTo>
                <a:lnTo>
                  <a:pt x="6841" y="1189"/>
                </a:lnTo>
                <a:lnTo>
                  <a:pt x="6839" y="1192"/>
                </a:lnTo>
                <a:lnTo>
                  <a:pt x="6837" y="1194"/>
                </a:lnTo>
                <a:lnTo>
                  <a:pt x="6835" y="1196"/>
                </a:lnTo>
                <a:lnTo>
                  <a:pt x="6829" y="1198"/>
                </a:lnTo>
                <a:lnTo>
                  <a:pt x="6823" y="1198"/>
                </a:lnTo>
                <a:lnTo>
                  <a:pt x="6815" y="1196"/>
                </a:lnTo>
                <a:lnTo>
                  <a:pt x="6808" y="1194"/>
                </a:lnTo>
                <a:lnTo>
                  <a:pt x="6800" y="1192"/>
                </a:lnTo>
                <a:lnTo>
                  <a:pt x="6793" y="1190"/>
                </a:lnTo>
                <a:lnTo>
                  <a:pt x="6785" y="1189"/>
                </a:lnTo>
                <a:lnTo>
                  <a:pt x="6778" y="1190"/>
                </a:lnTo>
                <a:lnTo>
                  <a:pt x="6775" y="1191"/>
                </a:lnTo>
                <a:lnTo>
                  <a:pt x="6772" y="1192"/>
                </a:lnTo>
                <a:lnTo>
                  <a:pt x="6769" y="1194"/>
                </a:lnTo>
                <a:lnTo>
                  <a:pt x="6766" y="1197"/>
                </a:lnTo>
                <a:lnTo>
                  <a:pt x="6764" y="1201"/>
                </a:lnTo>
                <a:lnTo>
                  <a:pt x="6762" y="1205"/>
                </a:lnTo>
                <a:lnTo>
                  <a:pt x="6760" y="1212"/>
                </a:lnTo>
                <a:lnTo>
                  <a:pt x="6759" y="1218"/>
                </a:lnTo>
                <a:lnTo>
                  <a:pt x="6749" y="1230"/>
                </a:lnTo>
                <a:lnTo>
                  <a:pt x="6738" y="1240"/>
                </a:lnTo>
                <a:lnTo>
                  <a:pt x="6728" y="1249"/>
                </a:lnTo>
                <a:lnTo>
                  <a:pt x="6717" y="1257"/>
                </a:lnTo>
                <a:lnTo>
                  <a:pt x="6707" y="1264"/>
                </a:lnTo>
                <a:lnTo>
                  <a:pt x="6698" y="1271"/>
                </a:lnTo>
                <a:lnTo>
                  <a:pt x="6688" y="1278"/>
                </a:lnTo>
                <a:lnTo>
                  <a:pt x="6678" y="1285"/>
                </a:lnTo>
                <a:lnTo>
                  <a:pt x="6669" y="1285"/>
                </a:lnTo>
                <a:lnTo>
                  <a:pt x="6661" y="1286"/>
                </a:lnTo>
                <a:lnTo>
                  <a:pt x="6654" y="1287"/>
                </a:lnTo>
                <a:lnTo>
                  <a:pt x="6647" y="1288"/>
                </a:lnTo>
                <a:lnTo>
                  <a:pt x="6641" y="1290"/>
                </a:lnTo>
                <a:lnTo>
                  <a:pt x="6636" y="1293"/>
                </a:lnTo>
                <a:lnTo>
                  <a:pt x="6631" y="1297"/>
                </a:lnTo>
                <a:lnTo>
                  <a:pt x="6627" y="1302"/>
                </a:lnTo>
                <a:lnTo>
                  <a:pt x="6623" y="1306"/>
                </a:lnTo>
                <a:lnTo>
                  <a:pt x="6620" y="1312"/>
                </a:lnTo>
                <a:lnTo>
                  <a:pt x="6618" y="1318"/>
                </a:lnTo>
                <a:lnTo>
                  <a:pt x="6617" y="1327"/>
                </a:lnTo>
                <a:lnTo>
                  <a:pt x="6616" y="1335"/>
                </a:lnTo>
                <a:lnTo>
                  <a:pt x="6616" y="1344"/>
                </a:lnTo>
                <a:lnTo>
                  <a:pt x="6616" y="1355"/>
                </a:lnTo>
                <a:lnTo>
                  <a:pt x="6617" y="1365"/>
                </a:lnTo>
                <a:lnTo>
                  <a:pt x="6613" y="1377"/>
                </a:lnTo>
                <a:lnTo>
                  <a:pt x="6609" y="1385"/>
                </a:lnTo>
                <a:lnTo>
                  <a:pt x="6604" y="1393"/>
                </a:lnTo>
                <a:lnTo>
                  <a:pt x="6598" y="1401"/>
                </a:lnTo>
                <a:lnTo>
                  <a:pt x="6593" y="1407"/>
                </a:lnTo>
                <a:lnTo>
                  <a:pt x="6588" y="1412"/>
                </a:lnTo>
                <a:lnTo>
                  <a:pt x="6583" y="1416"/>
                </a:lnTo>
                <a:lnTo>
                  <a:pt x="6577" y="1420"/>
                </a:lnTo>
                <a:lnTo>
                  <a:pt x="6571" y="1423"/>
                </a:lnTo>
                <a:lnTo>
                  <a:pt x="6565" y="1425"/>
                </a:lnTo>
                <a:lnTo>
                  <a:pt x="6559" y="1426"/>
                </a:lnTo>
                <a:lnTo>
                  <a:pt x="6553" y="1427"/>
                </a:lnTo>
                <a:lnTo>
                  <a:pt x="6540" y="1428"/>
                </a:lnTo>
                <a:lnTo>
                  <a:pt x="6527" y="1427"/>
                </a:lnTo>
                <a:lnTo>
                  <a:pt x="6501" y="1425"/>
                </a:lnTo>
                <a:lnTo>
                  <a:pt x="6476" y="1424"/>
                </a:lnTo>
                <a:lnTo>
                  <a:pt x="6470" y="1424"/>
                </a:lnTo>
                <a:lnTo>
                  <a:pt x="6464" y="1425"/>
                </a:lnTo>
                <a:lnTo>
                  <a:pt x="6458" y="1427"/>
                </a:lnTo>
                <a:lnTo>
                  <a:pt x="6451" y="1429"/>
                </a:lnTo>
                <a:lnTo>
                  <a:pt x="6445" y="1432"/>
                </a:lnTo>
                <a:lnTo>
                  <a:pt x="6440" y="1435"/>
                </a:lnTo>
                <a:lnTo>
                  <a:pt x="6434" y="1439"/>
                </a:lnTo>
                <a:lnTo>
                  <a:pt x="6428" y="1445"/>
                </a:lnTo>
                <a:lnTo>
                  <a:pt x="6408" y="1451"/>
                </a:lnTo>
                <a:lnTo>
                  <a:pt x="6388" y="1455"/>
                </a:lnTo>
                <a:lnTo>
                  <a:pt x="6369" y="1458"/>
                </a:lnTo>
                <a:lnTo>
                  <a:pt x="6351" y="1460"/>
                </a:lnTo>
                <a:lnTo>
                  <a:pt x="6334" y="1461"/>
                </a:lnTo>
                <a:lnTo>
                  <a:pt x="6318" y="1461"/>
                </a:lnTo>
                <a:lnTo>
                  <a:pt x="6303" y="1460"/>
                </a:lnTo>
                <a:lnTo>
                  <a:pt x="6289" y="1458"/>
                </a:lnTo>
                <a:lnTo>
                  <a:pt x="6274" y="1455"/>
                </a:lnTo>
                <a:lnTo>
                  <a:pt x="6261" y="1451"/>
                </a:lnTo>
                <a:lnTo>
                  <a:pt x="6249" y="1447"/>
                </a:lnTo>
                <a:lnTo>
                  <a:pt x="6236" y="1441"/>
                </a:lnTo>
                <a:lnTo>
                  <a:pt x="6225" y="1435"/>
                </a:lnTo>
                <a:lnTo>
                  <a:pt x="6214" y="1428"/>
                </a:lnTo>
                <a:lnTo>
                  <a:pt x="6205" y="1420"/>
                </a:lnTo>
                <a:lnTo>
                  <a:pt x="6195" y="1411"/>
                </a:lnTo>
                <a:lnTo>
                  <a:pt x="6185" y="1406"/>
                </a:lnTo>
                <a:lnTo>
                  <a:pt x="6176" y="1402"/>
                </a:lnTo>
                <a:lnTo>
                  <a:pt x="6165" y="1400"/>
                </a:lnTo>
                <a:lnTo>
                  <a:pt x="6156" y="1399"/>
                </a:lnTo>
                <a:lnTo>
                  <a:pt x="6147" y="1399"/>
                </a:lnTo>
                <a:lnTo>
                  <a:pt x="6138" y="1401"/>
                </a:lnTo>
                <a:lnTo>
                  <a:pt x="6129" y="1403"/>
                </a:lnTo>
                <a:lnTo>
                  <a:pt x="6121" y="1407"/>
                </a:lnTo>
                <a:lnTo>
                  <a:pt x="6112" y="1411"/>
                </a:lnTo>
                <a:lnTo>
                  <a:pt x="6104" y="1416"/>
                </a:lnTo>
                <a:lnTo>
                  <a:pt x="6097" y="1423"/>
                </a:lnTo>
                <a:lnTo>
                  <a:pt x="6089" y="1430"/>
                </a:lnTo>
                <a:lnTo>
                  <a:pt x="6082" y="1437"/>
                </a:lnTo>
                <a:lnTo>
                  <a:pt x="6076" y="1446"/>
                </a:lnTo>
                <a:lnTo>
                  <a:pt x="6069" y="1454"/>
                </a:lnTo>
                <a:lnTo>
                  <a:pt x="6063" y="1462"/>
                </a:lnTo>
                <a:lnTo>
                  <a:pt x="6054" y="1481"/>
                </a:lnTo>
                <a:lnTo>
                  <a:pt x="6045" y="1499"/>
                </a:lnTo>
                <a:lnTo>
                  <a:pt x="6039" y="1518"/>
                </a:lnTo>
                <a:lnTo>
                  <a:pt x="6035" y="1535"/>
                </a:lnTo>
                <a:lnTo>
                  <a:pt x="6034" y="1543"/>
                </a:lnTo>
                <a:lnTo>
                  <a:pt x="6033" y="1551"/>
                </a:lnTo>
                <a:lnTo>
                  <a:pt x="6034" y="1557"/>
                </a:lnTo>
                <a:lnTo>
                  <a:pt x="6034" y="1564"/>
                </a:lnTo>
                <a:lnTo>
                  <a:pt x="6036" y="1570"/>
                </a:lnTo>
                <a:lnTo>
                  <a:pt x="6038" y="1574"/>
                </a:lnTo>
                <a:lnTo>
                  <a:pt x="6041" y="1578"/>
                </a:lnTo>
                <a:lnTo>
                  <a:pt x="6045" y="1581"/>
                </a:lnTo>
                <a:lnTo>
                  <a:pt x="6051" y="1590"/>
                </a:lnTo>
                <a:lnTo>
                  <a:pt x="6056" y="1598"/>
                </a:lnTo>
                <a:lnTo>
                  <a:pt x="6060" y="1607"/>
                </a:lnTo>
                <a:lnTo>
                  <a:pt x="6063" y="1617"/>
                </a:lnTo>
                <a:lnTo>
                  <a:pt x="6068" y="1637"/>
                </a:lnTo>
                <a:lnTo>
                  <a:pt x="6073" y="1656"/>
                </a:lnTo>
                <a:lnTo>
                  <a:pt x="6077" y="1677"/>
                </a:lnTo>
                <a:lnTo>
                  <a:pt x="6082" y="1698"/>
                </a:lnTo>
                <a:lnTo>
                  <a:pt x="6085" y="1709"/>
                </a:lnTo>
                <a:lnTo>
                  <a:pt x="6088" y="1720"/>
                </a:lnTo>
                <a:lnTo>
                  <a:pt x="6092" y="1731"/>
                </a:lnTo>
                <a:lnTo>
                  <a:pt x="6098" y="1741"/>
                </a:lnTo>
                <a:lnTo>
                  <a:pt x="6099" y="1756"/>
                </a:lnTo>
                <a:lnTo>
                  <a:pt x="6099" y="1768"/>
                </a:lnTo>
                <a:lnTo>
                  <a:pt x="6098" y="1778"/>
                </a:lnTo>
                <a:lnTo>
                  <a:pt x="6094" y="1786"/>
                </a:lnTo>
                <a:lnTo>
                  <a:pt x="6092" y="1789"/>
                </a:lnTo>
                <a:lnTo>
                  <a:pt x="6090" y="1792"/>
                </a:lnTo>
                <a:lnTo>
                  <a:pt x="6088" y="1794"/>
                </a:lnTo>
                <a:lnTo>
                  <a:pt x="6085" y="1795"/>
                </a:lnTo>
                <a:lnTo>
                  <a:pt x="6080" y="1797"/>
                </a:lnTo>
                <a:lnTo>
                  <a:pt x="6073" y="1798"/>
                </a:lnTo>
                <a:lnTo>
                  <a:pt x="6064" y="1796"/>
                </a:lnTo>
                <a:lnTo>
                  <a:pt x="6055" y="1794"/>
                </a:lnTo>
                <a:lnTo>
                  <a:pt x="6045" y="1790"/>
                </a:lnTo>
                <a:lnTo>
                  <a:pt x="6035" y="1784"/>
                </a:lnTo>
                <a:lnTo>
                  <a:pt x="6012" y="1769"/>
                </a:lnTo>
                <a:lnTo>
                  <a:pt x="5988" y="1752"/>
                </a:lnTo>
                <a:lnTo>
                  <a:pt x="5980" y="1740"/>
                </a:lnTo>
                <a:lnTo>
                  <a:pt x="5976" y="1731"/>
                </a:lnTo>
                <a:lnTo>
                  <a:pt x="5975" y="1726"/>
                </a:lnTo>
                <a:lnTo>
                  <a:pt x="5973" y="1723"/>
                </a:lnTo>
                <a:lnTo>
                  <a:pt x="5973" y="1720"/>
                </a:lnTo>
                <a:lnTo>
                  <a:pt x="5975" y="1717"/>
                </a:lnTo>
                <a:lnTo>
                  <a:pt x="5976" y="1715"/>
                </a:lnTo>
                <a:lnTo>
                  <a:pt x="5978" y="1713"/>
                </a:lnTo>
                <a:lnTo>
                  <a:pt x="5980" y="1712"/>
                </a:lnTo>
                <a:lnTo>
                  <a:pt x="5984" y="1711"/>
                </a:lnTo>
                <a:lnTo>
                  <a:pt x="5992" y="1710"/>
                </a:lnTo>
                <a:lnTo>
                  <a:pt x="6004" y="1711"/>
                </a:lnTo>
                <a:lnTo>
                  <a:pt x="6013" y="1710"/>
                </a:lnTo>
                <a:lnTo>
                  <a:pt x="6020" y="1708"/>
                </a:lnTo>
                <a:lnTo>
                  <a:pt x="6023" y="1706"/>
                </a:lnTo>
                <a:lnTo>
                  <a:pt x="6026" y="1703"/>
                </a:lnTo>
                <a:lnTo>
                  <a:pt x="6027" y="1700"/>
                </a:lnTo>
                <a:lnTo>
                  <a:pt x="6029" y="1697"/>
                </a:lnTo>
                <a:lnTo>
                  <a:pt x="6029" y="1694"/>
                </a:lnTo>
                <a:lnTo>
                  <a:pt x="6029" y="1690"/>
                </a:lnTo>
                <a:lnTo>
                  <a:pt x="6028" y="1686"/>
                </a:lnTo>
                <a:lnTo>
                  <a:pt x="6027" y="1682"/>
                </a:lnTo>
                <a:lnTo>
                  <a:pt x="6025" y="1677"/>
                </a:lnTo>
                <a:lnTo>
                  <a:pt x="6021" y="1672"/>
                </a:lnTo>
                <a:lnTo>
                  <a:pt x="6017" y="1667"/>
                </a:lnTo>
                <a:lnTo>
                  <a:pt x="6012" y="1662"/>
                </a:lnTo>
                <a:lnTo>
                  <a:pt x="6000" y="1654"/>
                </a:lnTo>
                <a:lnTo>
                  <a:pt x="5988" y="1648"/>
                </a:lnTo>
                <a:lnTo>
                  <a:pt x="5978" y="1643"/>
                </a:lnTo>
                <a:lnTo>
                  <a:pt x="5967" y="1640"/>
                </a:lnTo>
                <a:lnTo>
                  <a:pt x="5958" y="1637"/>
                </a:lnTo>
                <a:lnTo>
                  <a:pt x="5949" y="1636"/>
                </a:lnTo>
                <a:lnTo>
                  <a:pt x="5941" y="1636"/>
                </a:lnTo>
                <a:lnTo>
                  <a:pt x="5934" y="1637"/>
                </a:lnTo>
                <a:lnTo>
                  <a:pt x="5928" y="1640"/>
                </a:lnTo>
                <a:lnTo>
                  <a:pt x="5922" y="1645"/>
                </a:lnTo>
                <a:lnTo>
                  <a:pt x="5917" y="1651"/>
                </a:lnTo>
                <a:lnTo>
                  <a:pt x="5914" y="1660"/>
                </a:lnTo>
                <a:lnTo>
                  <a:pt x="5912" y="1670"/>
                </a:lnTo>
                <a:lnTo>
                  <a:pt x="5910" y="1682"/>
                </a:lnTo>
                <a:lnTo>
                  <a:pt x="5910" y="1695"/>
                </a:lnTo>
                <a:lnTo>
                  <a:pt x="5911" y="1712"/>
                </a:lnTo>
                <a:lnTo>
                  <a:pt x="5913" y="1729"/>
                </a:lnTo>
                <a:lnTo>
                  <a:pt x="5917" y="1745"/>
                </a:lnTo>
                <a:lnTo>
                  <a:pt x="5921" y="1762"/>
                </a:lnTo>
                <a:lnTo>
                  <a:pt x="5924" y="1778"/>
                </a:lnTo>
                <a:lnTo>
                  <a:pt x="5928" y="1794"/>
                </a:lnTo>
                <a:lnTo>
                  <a:pt x="5930" y="1814"/>
                </a:lnTo>
                <a:lnTo>
                  <a:pt x="5930" y="1824"/>
                </a:lnTo>
                <a:lnTo>
                  <a:pt x="5929" y="1835"/>
                </a:lnTo>
                <a:lnTo>
                  <a:pt x="5928" y="1847"/>
                </a:lnTo>
                <a:lnTo>
                  <a:pt x="5925" y="1859"/>
                </a:lnTo>
                <a:lnTo>
                  <a:pt x="5920" y="1882"/>
                </a:lnTo>
                <a:lnTo>
                  <a:pt x="5917" y="1904"/>
                </a:lnTo>
                <a:lnTo>
                  <a:pt x="5914" y="1925"/>
                </a:lnTo>
                <a:lnTo>
                  <a:pt x="5912" y="1946"/>
                </a:lnTo>
                <a:lnTo>
                  <a:pt x="5911" y="1964"/>
                </a:lnTo>
                <a:lnTo>
                  <a:pt x="5912" y="1982"/>
                </a:lnTo>
                <a:lnTo>
                  <a:pt x="5914" y="1999"/>
                </a:lnTo>
                <a:lnTo>
                  <a:pt x="5917" y="2014"/>
                </a:lnTo>
                <a:lnTo>
                  <a:pt x="5919" y="2021"/>
                </a:lnTo>
                <a:lnTo>
                  <a:pt x="5921" y="2027"/>
                </a:lnTo>
                <a:lnTo>
                  <a:pt x="5924" y="2033"/>
                </a:lnTo>
                <a:lnTo>
                  <a:pt x="5929" y="2040"/>
                </a:lnTo>
                <a:lnTo>
                  <a:pt x="5932" y="2045"/>
                </a:lnTo>
                <a:lnTo>
                  <a:pt x="5936" y="2049"/>
                </a:lnTo>
                <a:lnTo>
                  <a:pt x="5941" y="2054"/>
                </a:lnTo>
                <a:lnTo>
                  <a:pt x="5946" y="2058"/>
                </a:lnTo>
                <a:lnTo>
                  <a:pt x="5952" y="2062"/>
                </a:lnTo>
                <a:lnTo>
                  <a:pt x="5958" y="2065"/>
                </a:lnTo>
                <a:lnTo>
                  <a:pt x="5964" y="2067"/>
                </a:lnTo>
                <a:lnTo>
                  <a:pt x="5971" y="2069"/>
                </a:lnTo>
                <a:lnTo>
                  <a:pt x="5979" y="2071"/>
                </a:lnTo>
                <a:lnTo>
                  <a:pt x="5987" y="2072"/>
                </a:lnTo>
                <a:lnTo>
                  <a:pt x="5995" y="2072"/>
                </a:lnTo>
                <a:lnTo>
                  <a:pt x="6005" y="2072"/>
                </a:lnTo>
                <a:lnTo>
                  <a:pt x="6013" y="2073"/>
                </a:lnTo>
                <a:lnTo>
                  <a:pt x="6024" y="2075"/>
                </a:lnTo>
                <a:lnTo>
                  <a:pt x="6033" y="2077"/>
                </a:lnTo>
                <a:lnTo>
                  <a:pt x="6042" y="2081"/>
                </a:lnTo>
                <a:lnTo>
                  <a:pt x="6051" y="2086"/>
                </a:lnTo>
                <a:lnTo>
                  <a:pt x="6060" y="2091"/>
                </a:lnTo>
                <a:lnTo>
                  <a:pt x="6067" y="2096"/>
                </a:lnTo>
                <a:lnTo>
                  <a:pt x="6074" y="2102"/>
                </a:lnTo>
                <a:lnTo>
                  <a:pt x="6079" y="2109"/>
                </a:lnTo>
                <a:lnTo>
                  <a:pt x="6082" y="2116"/>
                </a:lnTo>
                <a:lnTo>
                  <a:pt x="6084" y="2123"/>
                </a:lnTo>
                <a:lnTo>
                  <a:pt x="6083" y="2130"/>
                </a:lnTo>
                <a:lnTo>
                  <a:pt x="6082" y="2134"/>
                </a:lnTo>
                <a:lnTo>
                  <a:pt x="6081" y="2138"/>
                </a:lnTo>
                <a:lnTo>
                  <a:pt x="6079" y="2142"/>
                </a:lnTo>
                <a:lnTo>
                  <a:pt x="6076" y="2146"/>
                </a:lnTo>
                <a:lnTo>
                  <a:pt x="6067" y="2153"/>
                </a:lnTo>
                <a:lnTo>
                  <a:pt x="6057" y="2162"/>
                </a:lnTo>
                <a:lnTo>
                  <a:pt x="6045" y="2165"/>
                </a:lnTo>
                <a:lnTo>
                  <a:pt x="6035" y="2169"/>
                </a:lnTo>
                <a:lnTo>
                  <a:pt x="6028" y="2174"/>
                </a:lnTo>
                <a:lnTo>
                  <a:pt x="6021" y="2181"/>
                </a:lnTo>
                <a:lnTo>
                  <a:pt x="6017" y="2187"/>
                </a:lnTo>
                <a:lnTo>
                  <a:pt x="6013" y="2194"/>
                </a:lnTo>
                <a:lnTo>
                  <a:pt x="6011" y="2203"/>
                </a:lnTo>
                <a:lnTo>
                  <a:pt x="6010" y="2211"/>
                </a:lnTo>
                <a:lnTo>
                  <a:pt x="6008" y="2229"/>
                </a:lnTo>
                <a:lnTo>
                  <a:pt x="6007" y="2246"/>
                </a:lnTo>
                <a:lnTo>
                  <a:pt x="6006" y="2255"/>
                </a:lnTo>
                <a:lnTo>
                  <a:pt x="6005" y="2263"/>
                </a:lnTo>
                <a:lnTo>
                  <a:pt x="6003" y="2271"/>
                </a:lnTo>
                <a:lnTo>
                  <a:pt x="6000" y="2279"/>
                </a:lnTo>
                <a:lnTo>
                  <a:pt x="5994" y="2286"/>
                </a:lnTo>
                <a:lnTo>
                  <a:pt x="5989" y="2292"/>
                </a:lnTo>
                <a:lnTo>
                  <a:pt x="5984" y="2296"/>
                </a:lnTo>
                <a:lnTo>
                  <a:pt x="5979" y="2300"/>
                </a:lnTo>
                <a:lnTo>
                  <a:pt x="5973" y="2301"/>
                </a:lnTo>
                <a:lnTo>
                  <a:pt x="5969" y="2301"/>
                </a:lnTo>
                <a:lnTo>
                  <a:pt x="5965" y="2300"/>
                </a:lnTo>
                <a:lnTo>
                  <a:pt x="5961" y="2298"/>
                </a:lnTo>
                <a:lnTo>
                  <a:pt x="5956" y="2294"/>
                </a:lnTo>
                <a:lnTo>
                  <a:pt x="5952" y="2290"/>
                </a:lnTo>
                <a:lnTo>
                  <a:pt x="5948" y="2285"/>
                </a:lnTo>
                <a:lnTo>
                  <a:pt x="5944" y="2279"/>
                </a:lnTo>
                <a:lnTo>
                  <a:pt x="5936" y="2264"/>
                </a:lnTo>
                <a:lnTo>
                  <a:pt x="5929" y="2247"/>
                </a:lnTo>
                <a:lnTo>
                  <a:pt x="5914" y="2210"/>
                </a:lnTo>
                <a:lnTo>
                  <a:pt x="5897" y="2171"/>
                </a:lnTo>
                <a:lnTo>
                  <a:pt x="5889" y="2152"/>
                </a:lnTo>
                <a:lnTo>
                  <a:pt x="5881" y="2136"/>
                </a:lnTo>
                <a:lnTo>
                  <a:pt x="5875" y="2128"/>
                </a:lnTo>
                <a:lnTo>
                  <a:pt x="5871" y="2121"/>
                </a:lnTo>
                <a:lnTo>
                  <a:pt x="5866" y="2115"/>
                </a:lnTo>
                <a:lnTo>
                  <a:pt x="5861" y="2109"/>
                </a:lnTo>
                <a:lnTo>
                  <a:pt x="5850" y="2096"/>
                </a:lnTo>
                <a:lnTo>
                  <a:pt x="5840" y="2085"/>
                </a:lnTo>
                <a:lnTo>
                  <a:pt x="5828" y="2075"/>
                </a:lnTo>
                <a:lnTo>
                  <a:pt x="5818" y="2067"/>
                </a:lnTo>
                <a:lnTo>
                  <a:pt x="5808" y="2061"/>
                </a:lnTo>
                <a:lnTo>
                  <a:pt x="5797" y="2055"/>
                </a:lnTo>
                <a:lnTo>
                  <a:pt x="5787" y="2052"/>
                </a:lnTo>
                <a:lnTo>
                  <a:pt x="5776" y="2051"/>
                </a:lnTo>
                <a:lnTo>
                  <a:pt x="5765" y="2051"/>
                </a:lnTo>
                <a:lnTo>
                  <a:pt x="5754" y="2054"/>
                </a:lnTo>
                <a:lnTo>
                  <a:pt x="5744" y="2058"/>
                </a:lnTo>
                <a:lnTo>
                  <a:pt x="5733" y="2065"/>
                </a:lnTo>
                <a:lnTo>
                  <a:pt x="5722" y="2073"/>
                </a:lnTo>
                <a:lnTo>
                  <a:pt x="5712" y="2083"/>
                </a:lnTo>
                <a:lnTo>
                  <a:pt x="5701" y="2096"/>
                </a:lnTo>
                <a:lnTo>
                  <a:pt x="5690" y="2111"/>
                </a:lnTo>
                <a:lnTo>
                  <a:pt x="5680" y="2127"/>
                </a:lnTo>
                <a:lnTo>
                  <a:pt x="5670" y="2142"/>
                </a:lnTo>
                <a:lnTo>
                  <a:pt x="5659" y="2156"/>
                </a:lnTo>
                <a:lnTo>
                  <a:pt x="5649" y="2168"/>
                </a:lnTo>
                <a:lnTo>
                  <a:pt x="5638" y="2180"/>
                </a:lnTo>
                <a:lnTo>
                  <a:pt x="5626" y="2189"/>
                </a:lnTo>
                <a:lnTo>
                  <a:pt x="5615" y="2198"/>
                </a:lnTo>
                <a:lnTo>
                  <a:pt x="5603" y="2206"/>
                </a:lnTo>
                <a:lnTo>
                  <a:pt x="5591" y="2213"/>
                </a:lnTo>
                <a:lnTo>
                  <a:pt x="5578" y="2219"/>
                </a:lnTo>
                <a:lnTo>
                  <a:pt x="5566" y="2224"/>
                </a:lnTo>
                <a:lnTo>
                  <a:pt x="5553" y="2229"/>
                </a:lnTo>
                <a:lnTo>
                  <a:pt x="5527" y="2237"/>
                </a:lnTo>
                <a:lnTo>
                  <a:pt x="5500" y="2244"/>
                </a:lnTo>
                <a:lnTo>
                  <a:pt x="5473" y="2251"/>
                </a:lnTo>
                <a:lnTo>
                  <a:pt x="5444" y="2257"/>
                </a:lnTo>
                <a:lnTo>
                  <a:pt x="5416" y="2265"/>
                </a:lnTo>
                <a:lnTo>
                  <a:pt x="5387" y="2275"/>
                </a:lnTo>
                <a:lnTo>
                  <a:pt x="5374" y="2280"/>
                </a:lnTo>
                <a:lnTo>
                  <a:pt x="5359" y="2286"/>
                </a:lnTo>
                <a:lnTo>
                  <a:pt x="5344" y="2293"/>
                </a:lnTo>
                <a:lnTo>
                  <a:pt x="5330" y="2302"/>
                </a:lnTo>
                <a:lnTo>
                  <a:pt x="5316" y="2311"/>
                </a:lnTo>
                <a:lnTo>
                  <a:pt x="5302" y="2322"/>
                </a:lnTo>
                <a:lnTo>
                  <a:pt x="5287" y="2333"/>
                </a:lnTo>
                <a:lnTo>
                  <a:pt x="5273" y="2346"/>
                </a:lnTo>
                <a:lnTo>
                  <a:pt x="5264" y="2358"/>
                </a:lnTo>
                <a:lnTo>
                  <a:pt x="5255" y="2369"/>
                </a:lnTo>
                <a:lnTo>
                  <a:pt x="5245" y="2379"/>
                </a:lnTo>
                <a:lnTo>
                  <a:pt x="5237" y="2386"/>
                </a:lnTo>
                <a:lnTo>
                  <a:pt x="5227" y="2394"/>
                </a:lnTo>
                <a:lnTo>
                  <a:pt x="5218" y="2399"/>
                </a:lnTo>
                <a:lnTo>
                  <a:pt x="5209" y="2403"/>
                </a:lnTo>
                <a:lnTo>
                  <a:pt x="5199" y="2405"/>
                </a:lnTo>
                <a:lnTo>
                  <a:pt x="5190" y="2406"/>
                </a:lnTo>
                <a:lnTo>
                  <a:pt x="5181" y="2406"/>
                </a:lnTo>
                <a:lnTo>
                  <a:pt x="5171" y="2404"/>
                </a:lnTo>
                <a:lnTo>
                  <a:pt x="5162" y="2401"/>
                </a:lnTo>
                <a:lnTo>
                  <a:pt x="5151" y="2397"/>
                </a:lnTo>
                <a:lnTo>
                  <a:pt x="5142" y="2390"/>
                </a:lnTo>
                <a:lnTo>
                  <a:pt x="5133" y="2382"/>
                </a:lnTo>
                <a:lnTo>
                  <a:pt x="5122" y="2373"/>
                </a:lnTo>
                <a:lnTo>
                  <a:pt x="5104" y="2370"/>
                </a:lnTo>
                <a:lnTo>
                  <a:pt x="5087" y="2366"/>
                </a:lnTo>
                <a:lnTo>
                  <a:pt x="5069" y="2364"/>
                </a:lnTo>
                <a:lnTo>
                  <a:pt x="5052" y="2363"/>
                </a:lnTo>
                <a:lnTo>
                  <a:pt x="5034" y="2362"/>
                </a:lnTo>
                <a:lnTo>
                  <a:pt x="5017" y="2362"/>
                </a:lnTo>
                <a:lnTo>
                  <a:pt x="5000" y="2363"/>
                </a:lnTo>
                <a:lnTo>
                  <a:pt x="4982" y="2365"/>
                </a:lnTo>
                <a:lnTo>
                  <a:pt x="4965" y="2369"/>
                </a:lnTo>
                <a:lnTo>
                  <a:pt x="4948" y="2372"/>
                </a:lnTo>
                <a:lnTo>
                  <a:pt x="4930" y="2377"/>
                </a:lnTo>
                <a:lnTo>
                  <a:pt x="4912" y="2383"/>
                </a:lnTo>
                <a:lnTo>
                  <a:pt x="4895" y="2390"/>
                </a:lnTo>
                <a:lnTo>
                  <a:pt x="4877" y="2399"/>
                </a:lnTo>
                <a:lnTo>
                  <a:pt x="4859" y="2408"/>
                </a:lnTo>
                <a:lnTo>
                  <a:pt x="4841" y="2420"/>
                </a:lnTo>
                <a:lnTo>
                  <a:pt x="4830" y="2424"/>
                </a:lnTo>
                <a:lnTo>
                  <a:pt x="4817" y="2427"/>
                </a:lnTo>
                <a:lnTo>
                  <a:pt x="4804" y="2429"/>
                </a:lnTo>
                <a:lnTo>
                  <a:pt x="4790" y="2431"/>
                </a:lnTo>
                <a:lnTo>
                  <a:pt x="4763" y="2433"/>
                </a:lnTo>
                <a:lnTo>
                  <a:pt x="4736" y="2435"/>
                </a:lnTo>
                <a:lnTo>
                  <a:pt x="4722" y="2438"/>
                </a:lnTo>
                <a:lnTo>
                  <a:pt x="4710" y="2442"/>
                </a:lnTo>
                <a:lnTo>
                  <a:pt x="4698" y="2447"/>
                </a:lnTo>
                <a:lnTo>
                  <a:pt x="4688" y="2453"/>
                </a:lnTo>
                <a:lnTo>
                  <a:pt x="4683" y="2457"/>
                </a:lnTo>
                <a:lnTo>
                  <a:pt x="4678" y="2462"/>
                </a:lnTo>
                <a:lnTo>
                  <a:pt x="4673" y="2468"/>
                </a:lnTo>
                <a:lnTo>
                  <a:pt x="4669" y="2473"/>
                </a:lnTo>
                <a:lnTo>
                  <a:pt x="4665" y="2479"/>
                </a:lnTo>
                <a:lnTo>
                  <a:pt x="4662" y="2486"/>
                </a:lnTo>
                <a:lnTo>
                  <a:pt x="4659" y="2495"/>
                </a:lnTo>
                <a:lnTo>
                  <a:pt x="4656" y="2503"/>
                </a:lnTo>
                <a:lnTo>
                  <a:pt x="4594" y="2602"/>
                </a:lnTo>
                <a:lnTo>
                  <a:pt x="4578" y="2618"/>
                </a:lnTo>
                <a:lnTo>
                  <a:pt x="4564" y="2634"/>
                </a:lnTo>
                <a:lnTo>
                  <a:pt x="4551" y="2648"/>
                </a:lnTo>
                <a:lnTo>
                  <a:pt x="4540" y="2664"/>
                </a:lnTo>
                <a:lnTo>
                  <a:pt x="4529" y="2679"/>
                </a:lnTo>
                <a:lnTo>
                  <a:pt x="4520" y="2693"/>
                </a:lnTo>
                <a:lnTo>
                  <a:pt x="4513" y="2708"/>
                </a:lnTo>
                <a:lnTo>
                  <a:pt x="4507" y="2722"/>
                </a:lnTo>
                <a:lnTo>
                  <a:pt x="4500" y="2736"/>
                </a:lnTo>
                <a:lnTo>
                  <a:pt x="4496" y="2751"/>
                </a:lnTo>
                <a:lnTo>
                  <a:pt x="4492" y="2764"/>
                </a:lnTo>
                <a:lnTo>
                  <a:pt x="4489" y="2778"/>
                </a:lnTo>
                <a:lnTo>
                  <a:pt x="4487" y="2791"/>
                </a:lnTo>
                <a:lnTo>
                  <a:pt x="4485" y="2805"/>
                </a:lnTo>
                <a:lnTo>
                  <a:pt x="4484" y="2818"/>
                </a:lnTo>
                <a:lnTo>
                  <a:pt x="4484" y="2832"/>
                </a:lnTo>
                <a:lnTo>
                  <a:pt x="4485" y="2883"/>
                </a:lnTo>
                <a:lnTo>
                  <a:pt x="4487" y="2933"/>
                </a:lnTo>
                <a:lnTo>
                  <a:pt x="4487" y="2957"/>
                </a:lnTo>
                <a:lnTo>
                  <a:pt x="4486" y="2981"/>
                </a:lnTo>
                <a:lnTo>
                  <a:pt x="4485" y="2993"/>
                </a:lnTo>
                <a:lnTo>
                  <a:pt x="4483" y="3004"/>
                </a:lnTo>
                <a:lnTo>
                  <a:pt x="4480" y="3016"/>
                </a:lnTo>
                <a:lnTo>
                  <a:pt x="4476" y="3028"/>
                </a:lnTo>
                <a:lnTo>
                  <a:pt x="4468" y="3072"/>
                </a:lnTo>
                <a:lnTo>
                  <a:pt x="4461" y="3113"/>
                </a:lnTo>
                <a:lnTo>
                  <a:pt x="4459" y="3132"/>
                </a:lnTo>
                <a:lnTo>
                  <a:pt x="4457" y="3148"/>
                </a:lnTo>
                <a:lnTo>
                  <a:pt x="4456" y="3164"/>
                </a:lnTo>
                <a:lnTo>
                  <a:pt x="4457" y="3178"/>
                </a:lnTo>
                <a:lnTo>
                  <a:pt x="4460" y="3190"/>
                </a:lnTo>
                <a:lnTo>
                  <a:pt x="4464" y="3200"/>
                </a:lnTo>
                <a:lnTo>
                  <a:pt x="4466" y="3204"/>
                </a:lnTo>
                <a:lnTo>
                  <a:pt x="4469" y="3208"/>
                </a:lnTo>
                <a:lnTo>
                  <a:pt x="4472" y="3211"/>
                </a:lnTo>
                <a:lnTo>
                  <a:pt x="4476" y="3214"/>
                </a:lnTo>
                <a:lnTo>
                  <a:pt x="4481" y="3216"/>
                </a:lnTo>
                <a:lnTo>
                  <a:pt x="4486" y="3217"/>
                </a:lnTo>
                <a:lnTo>
                  <a:pt x="4492" y="3218"/>
                </a:lnTo>
                <a:lnTo>
                  <a:pt x="4497" y="3219"/>
                </a:lnTo>
                <a:lnTo>
                  <a:pt x="4504" y="3218"/>
                </a:lnTo>
                <a:lnTo>
                  <a:pt x="4512" y="3217"/>
                </a:lnTo>
                <a:lnTo>
                  <a:pt x="4520" y="3216"/>
                </a:lnTo>
                <a:lnTo>
                  <a:pt x="4528" y="3214"/>
                </a:lnTo>
                <a:lnTo>
                  <a:pt x="4544" y="3212"/>
                </a:lnTo>
                <a:lnTo>
                  <a:pt x="4560" y="3209"/>
                </a:lnTo>
                <a:lnTo>
                  <a:pt x="4575" y="3205"/>
                </a:lnTo>
                <a:lnTo>
                  <a:pt x="4591" y="3202"/>
                </a:lnTo>
                <a:lnTo>
                  <a:pt x="4607" y="3200"/>
                </a:lnTo>
                <a:lnTo>
                  <a:pt x="4621" y="3198"/>
                </a:lnTo>
                <a:lnTo>
                  <a:pt x="4630" y="3200"/>
                </a:lnTo>
                <a:lnTo>
                  <a:pt x="4637" y="3202"/>
                </a:lnTo>
                <a:lnTo>
                  <a:pt x="4644" y="3204"/>
                </a:lnTo>
                <a:lnTo>
                  <a:pt x="4652" y="3207"/>
                </a:lnTo>
                <a:lnTo>
                  <a:pt x="4667" y="3204"/>
                </a:lnTo>
                <a:lnTo>
                  <a:pt x="4680" y="3202"/>
                </a:lnTo>
                <a:lnTo>
                  <a:pt x="4692" y="3198"/>
                </a:lnTo>
                <a:lnTo>
                  <a:pt x="4703" y="3194"/>
                </a:lnTo>
                <a:lnTo>
                  <a:pt x="4711" y="3191"/>
                </a:lnTo>
                <a:lnTo>
                  <a:pt x="4718" y="3187"/>
                </a:lnTo>
                <a:lnTo>
                  <a:pt x="4724" y="3183"/>
                </a:lnTo>
                <a:lnTo>
                  <a:pt x="4728" y="3179"/>
                </a:lnTo>
                <a:lnTo>
                  <a:pt x="4730" y="3174"/>
                </a:lnTo>
                <a:lnTo>
                  <a:pt x="4731" y="3169"/>
                </a:lnTo>
                <a:lnTo>
                  <a:pt x="4731" y="3164"/>
                </a:lnTo>
                <a:lnTo>
                  <a:pt x="4728" y="3159"/>
                </a:lnTo>
                <a:lnTo>
                  <a:pt x="4725" y="3154"/>
                </a:lnTo>
                <a:lnTo>
                  <a:pt x="4719" y="3148"/>
                </a:lnTo>
                <a:lnTo>
                  <a:pt x="4712" y="3142"/>
                </a:lnTo>
                <a:lnTo>
                  <a:pt x="4704" y="3136"/>
                </a:lnTo>
                <a:lnTo>
                  <a:pt x="4695" y="3130"/>
                </a:lnTo>
                <a:lnTo>
                  <a:pt x="4688" y="3123"/>
                </a:lnTo>
                <a:lnTo>
                  <a:pt x="4683" y="3117"/>
                </a:lnTo>
                <a:lnTo>
                  <a:pt x="4679" y="3111"/>
                </a:lnTo>
                <a:lnTo>
                  <a:pt x="4677" y="3106"/>
                </a:lnTo>
                <a:lnTo>
                  <a:pt x="4676" y="3100"/>
                </a:lnTo>
                <a:lnTo>
                  <a:pt x="4677" y="3096"/>
                </a:lnTo>
                <a:lnTo>
                  <a:pt x="4679" y="3093"/>
                </a:lnTo>
                <a:lnTo>
                  <a:pt x="4683" y="3091"/>
                </a:lnTo>
                <a:lnTo>
                  <a:pt x="4688" y="3089"/>
                </a:lnTo>
                <a:lnTo>
                  <a:pt x="4695" y="3088"/>
                </a:lnTo>
                <a:lnTo>
                  <a:pt x="4704" y="3089"/>
                </a:lnTo>
                <a:lnTo>
                  <a:pt x="4713" y="3090"/>
                </a:lnTo>
                <a:lnTo>
                  <a:pt x="4725" y="3093"/>
                </a:lnTo>
                <a:lnTo>
                  <a:pt x="4737" y="3097"/>
                </a:lnTo>
                <a:lnTo>
                  <a:pt x="4752" y="3102"/>
                </a:lnTo>
                <a:lnTo>
                  <a:pt x="4762" y="3112"/>
                </a:lnTo>
                <a:lnTo>
                  <a:pt x="4772" y="3119"/>
                </a:lnTo>
                <a:lnTo>
                  <a:pt x="4780" y="3125"/>
                </a:lnTo>
                <a:lnTo>
                  <a:pt x="4787" y="3131"/>
                </a:lnTo>
                <a:lnTo>
                  <a:pt x="4793" y="3134"/>
                </a:lnTo>
                <a:lnTo>
                  <a:pt x="4799" y="3135"/>
                </a:lnTo>
                <a:lnTo>
                  <a:pt x="4803" y="3135"/>
                </a:lnTo>
                <a:lnTo>
                  <a:pt x="4807" y="3134"/>
                </a:lnTo>
                <a:lnTo>
                  <a:pt x="4810" y="3131"/>
                </a:lnTo>
                <a:lnTo>
                  <a:pt x="4812" y="3126"/>
                </a:lnTo>
                <a:lnTo>
                  <a:pt x="4814" y="3121"/>
                </a:lnTo>
                <a:lnTo>
                  <a:pt x="4815" y="3114"/>
                </a:lnTo>
                <a:lnTo>
                  <a:pt x="4815" y="3097"/>
                </a:lnTo>
                <a:lnTo>
                  <a:pt x="4814" y="3074"/>
                </a:lnTo>
                <a:lnTo>
                  <a:pt x="4814" y="3061"/>
                </a:lnTo>
                <a:lnTo>
                  <a:pt x="4812" y="3049"/>
                </a:lnTo>
                <a:lnTo>
                  <a:pt x="4810" y="3041"/>
                </a:lnTo>
                <a:lnTo>
                  <a:pt x="4806" y="3034"/>
                </a:lnTo>
                <a:lnTo>
                  <a:pt x="4803" y="3029"/>
                </a:lnTo>
                <a:lnTo>
                  <a:pt x="4798" y="3025"/>
                </a:lnTo>
                <a:lnTo>
                  <a:pt x="4792" y="3023"/>
                </a:lnTo>
                <a:lnTo>
                  <a:pt x="4787" y="3022"/>
                </a:lnTo>
                <a:lnTo>
                  <a:pt x="4775" y="3021"/>
                </a:lnTo>
                <a:lnTo>
                  <a:pt x="4763" y="3021"/>
                </a:lnTo>
                <a:lnTo>
                  <a:pt x="4757" y="3021"/>
                </a:lnTo>
                <a:lnTo>
                  <a:pt x="4752" y="3020"/>
                </a:lnTo>
                <a:lnTo>
                  <a:pt x="4746" y="3018"/>
                </a:lnTo>
                <a:lnTo>
                  <a:pt x="4741" y="3015"/>
                </a:lnTo>
                <a:lnTo>
                  <a:pt x="4731" y="3004"/>
                </a:lnTo>
                <a:lnTo>
                  <a:pt x="4724" y="2994"/>
                </a:lnTo>
                <a:lnTo>
                  <a:pt x="4720" y="2990"/>
                </a:lnTo>
                <a:lnTo>
                  <a:pt x="4718" y="2984"/>
                </a:lnTo>
                <a:lnTo>
                  <a:pt x="4717" y="2980"/>
                </a:lnTo>
                <a:lnTo>
                  <a:pt x="4716" y="2976"/>
                </a:lnTo>
                <a:lnTo>
                  <a:pt x="4716" y="2973"/>
                </a:lnTo>
                <a:lnTo>
                  <a:pt x="4717" y="2969"/>
                </a:lnTo>
                <a:lnTo>
                  <a:pt x="4718" y="2966"/>
                </a:lnTo>
                <a:lnTo>
                  <a:pt x="4720" y="2963"/>
                </a:lnTo>
                <a:lnTo>
                  <a:pt x="4722" y="2960"/>
                </a:lnTo>
                <a:lnTo>
                  <a:pt x="4726" y="2957"/>
                </a:lnTo>
                <a:lnTo>
                  <a:pt x="4729" y="2956"/>
                </a:lnTo>
                <a:lnTo>
                  <a:pt x="4733" y="2954"/>
                </a:lnTo>
                <a:lnTo>
                  <a:pt x="4741" y="2952"/>
                </a:lnTo>
                <a:lnTo>
                  <a:pt x="4753" y="2952"/>
                </a:lnTo>
                <a:lnTo>
                  <a:pt x="4765" y="2954"/>
                </a:lnTo>
                <a:lnTo>
                  <a:pt x="4779" y="2958"/>
                </a:lnTo>
                <a:lnTo>
                  <a:pt x="4794" y="2965"/>
                </a:lnTo>
                <a:lnTo>
                  <a:pt x="4810" y="2973"/>
                </a:lnTo>
                <a:lnTo>
                  <a:pt x="4828" y="2983"/>
                </a:lnTo>
                <a:lnTo>
                  <a:pt x="4846" y="2997"/>
                </a:lnTo>
                <a:lnTo>
                  <a:pt x="4848" y="3002"/>
                </a:lnTo>
                <a:lnTo>
                  <a:pt x="4850" y="3007"/>
                </a:lnTo>
                <a:lnTo>
                  <a:pt x="4853" y="3012"/>
                </a:lnTo>
                <a:lnTo>
                  <a:pt x="4857" y="3015"/>
                </a:lnTo>
                <a:lnTo>
                  <a:pt x="4865" y="3021"/>
                </a:lnTo>
                <a:lnTo>
                  <a:pt x="4876" y="3026"/>
                </a:lnTo>
                <a:lnTo>
                  <a:pt x="4899" y="3034"/>
                </a:lnTo>
                <a:lnTo>
                  <a:pt x="4922" y="3039"/>
                </a:lnTo>
                <a:lnTo>
                  <a:pt x="4933" y="3042"/>
                </a:lnTo>
                <a:lnTo>
                  <a:pt x="4943" y="3045"/>
                </a:lnTo>
                <a:lnTo>
                  <a:pt x="4950" y="3048"/>
                </a:lnTo>
                <a:lnTo>
                  <a:pt x="4956" y="3053"/>
                </a:lnTo>
                <a:lnTo>
                  <a:pt x="4958" y="3057"/>
                </a:lnTo>
                <a:lnTo>
                  <a:pt x="4960" y="3060"/>
                </a:lnTo>
                <a:lnTo>
                  <a:pt x="4960" y="3064"/>
                </a:lnTo>
                <a:lnTo>
                  <a:pt x="4960" y="3068"/>
                </a:lnTo>
                <a:lnTo>
                  <a:pt x="4960" y="3072"/>
                </a:lnTo>
                <a:lnTo>
                  <a:pt x="4958" y="3077"/>
                </a:lnTo>
                <a:lnTo>
                  <a:pt x="4955" y="3084"/>
                </a:lnTo>
                <a:lnTo>
                  <a:pt x="4952" y="3090"/>
                </a:lnTo>
                <a:lnTo>
                  <a:pt x="4946" y="3100"/>
                </a:lnTo>
                <a:lnTo>
                  <a:pt x="4943" y="3112"/>
                </a:lnTo>
                <a:lnTo>
                  <a:pt x="4941" y="3122"/>
                </a:lnTo>
                <a:lnTo>
                  <a:pt x="4941" y="3134"/>
                </a:lnTo>
                <a:lnTo>
                  <a:pt x="4941" y="3145"/>
                </a:lnTo>
                <a:lnTo>
                  <a:pt x="4943" y="3157"/>
                </a:lnTo>
                <a:lnTo>
                  <a:pt x="4945" y="3169"/>
                </a:lnTo>
                <a:lnTo>
                  <a:pt x="4948" y="3183"/>
                </a:lnTo>
                <a:lnTo>
                  <a:pt x="4953" y="3210"/>
                </a:lnTo>
                <a:lnTo>
                  <a:pt x="4958" y="3241"/>
                </a:lnTo>
                <a:lnTo>
                  <a:pt x="4959" y="3258"/>
                </a:lnTo>
                <a:lnTo>
                  <a:pt x="4959" y="3277"/>
                </a:lnTo>
                <a:lnTo>
                  <a:pt x="4957" y="3296"/>
                </a:lnTo>
                <a:lnTo>
                  <a:pt x="4954" y="3316"/>
                </a:lnTo>
                <a:lnTo>
                  <a:pt x="4942" y="3338"/>
                </a:lnTo>
                <a:lnTo>
                  <a:pt x="4929" y="3361"/>
                </a:lnTo>
                <a:lnTo>
                  <a:pt x="4919" y="3383"/>
                </a:lnTo>
                <a:lnTo>
                  <a:pt x="4910" y="3405"/>
                </a:lnTo>
                <a:lnTo>
                  <a:pt x="4902" y="3428"/>
                </a:lnTo>
                <a:lnTo>
                  <a:pt x="4894" y="3450"/>
                </a:lnTo>
                <a:lnTo>
                  <a:pt x="4887" y="3472"/>
                </a:lnTo>
                <a:lnTo>
                  <a:pt x="4881" y="3494"/>
                </a:lnTo>
                <a:lnTo>
                  <a:pt x="4870" y="3538"/>
                </a:lnTo>
                <a:lnTo>
                  <a:pt x="4859" y="3583"/>
                </a:lnTo>
                <a:lnTo>
                  <a:pt x="4847" y="3628"/>
                </a:lnTo>
                <a:lnTo>
                  <a:pt x="4833" y="3674"/>
                </a:lnTo>
                <a:close/>
              </a:path>
            </a:pathLst>
          </a:custGeom>
          <a:solidFill>
            <a:srgbClr val="FEB778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8" name="AutoShape 36"/>
          <p:cNvSpPr>
            <a:spLocks noChangeArrowheads="1"/>
          </p:cNvSpPr>
          <p:nvPr/>
        </p:nvSpPr>
        <p:spPr bwMode="auto">
          <a:xfrm>
            <a:off x="1096963" y="2420938"/>
            <a:ext cx="2649537" cy="971550"/>
          </a:xfrm>
          <a:custGeom>
            <a:avLst/>
            <a:gdLst>
              <a:gd name="T0" fmla="*/ 2147483647 w 10016"/>
              <a:gd name="T1" fmla="*/ 2147483647 h 3674"/>
              <a:gd name="T2" fmla="*/ 2147483647 w 10016"/>
              <a:gd name="T3" fmla="*/ 2147483647 h 3674"/>
              <a:gd name="T4" fmla="*/ 2147483647 w 10016"/>
              <a:gd name="T5" fmla="*/ 2147483647 h 3674"/>
              <a:gd name="T6" fmla="*/ 2147483647 w 10016"/>
              <a:gd name="T7" fmla="*/ 2147483647 h 3674"/>
              <a:gd name="T8" fmla="*/ 2147483647 w 10016"/>
              <a:gd name="T9" fmla="*/ 2147483647 h 3674"/>
              <a:gd name="T10" fmla="*/ 2147483647 w 10016"/>
              <a:gd name="T11" fmla="*/ 2147483647 h 3674"/>
              <a:gd name="T12" fmla="*/ 2147483647 w 10016"/>
              <a:gd name="T13" fmla="*/ 2147483647 h 3674"/>
              <a:gd name="T14" fmla="*/ 2147483647 w 10016"/>
              <a:gd name="T15" fmla="*/ 2147483647 h 3674"/>
              <a:gd name="T16" fmla="*/ 2147483647 w 10016"/>
              <a:gd name="T17" fmla="*/ 2147483647 h 3674"/>
              <a:gd name="T18" fmla="*/ 2147483647 w 10016"/>
              <a:gd name="T19" fmla="*/ 2147483647 h 3674"/>
              <a:gd name="T20" fmla="*/ 2147483647 w 10016"/>
              <a:gd name="T21" fmla="*/ 2147483647 h 3674"/>
              <a:gd name="T22" fmla="*/ 2147483647 w 10016"/>
              <a:gd name="T23" fmla="*/ 2147483647 h 3674"/>
              <a:gd name="T24" fmla="*/ 2147483647 w 10016"/>
              <a:gd name="T25" fmla="*/ 2147483647 h 3674"/>
              <a:gd name="T26" fmla="*/ 2147483647 w 10016"/>
              <a:gd name="T27" fmla="*/ 2147483647 h 3674"/>
              <a:gd name="T28" fmla="*/ 2147483647 w 10016"/>
              <a:gd name="T29" fmla="*/ 2147483647 h 3674"/>
              <a:gd name="T30" fmla="*/ 2147483647 w 10016"/>
              <a:gd name="T31" fmla="*/ 2147483647 h 3674"/>
              <a:gd name="T32" fmla="*/ 2147483647 w 10016"/>
              <a:gd name="T33" fmla="*/ 2147483647 h 3674"/>
              <a:gd name="T34" fmla="*/ 2147483647 w 10016"/>
              <a:gd name="T35" fmla="*/ 2147483647 h 3674"/>
              <a:gd name="T36" fmla="*/ 2147483647 w 10016"/>
              <a:gd name="T37" fmla="*/ 2147483647 h 3674"/>
              <a:gd name="T38" fmla="*/ 2147483647 w 10016"/>
              <a:gd name="T39" fmla="*/ 2147483647 h 3674"/>
              <a:gd name="T40" fmla="*/ 2147483647 w 10016"/>
              <a:gd name="T41" fmla="*/ 2147483647 h 3674"/>
              <a:gd name="T42" fmla="*/ 2147483647 w 10016"/>
              <a:gd name="T43" fmla="*/ 2147483647 h 3674"/>
              <a:gd name="T44" fmla="*/ 2147483647 w 10016"/>
              <a:gd name="T45" fmla="*/ 2147483647 h 3674"/>
              <a:gd name="T46" fmla="*/ 2147483647 w 10016"/>
              <a:gd name="T47" fmla="*/ 2147483647 h 3674"/>
              <a:gd name="T48" fmla="*/ 2147483647 w 10016"/>
              <a:gd name="T49" fmla="*/ 2147483647 h 3674"/>
              <a:gd name="T50" fmla="*/ 2147483647 w 10016"/>
              <a:gd name="T51" fmla="*/ 2147483647 h 3674"/>
              <a:gd name="T52" fmla="*/ 2147483647 w 10016"/>
              <a:gd name="T53" fmla="*/ 2147483647 h 3674"/>
              <a:gd name="T54" fmla="*/ 2147483647 w 10016"/>
              <a:gd name="T55" fmla="*/ 2147483647 h 3674"/>
              <a:gd name="T56" fmla="*/ 2147483647 w 10016"/>
              <a:gd name="T57" fmla="*/ 2147483647 h 3674"/>
              <a:gd name="T58" fmla="*/ 2147483647 w 10016"/>
              <a:gd name="T59" fmla="*/ 2147483647 h 3674"/>
              <a:gd name="T60" fmla="*/ 2147483647 w 10016"/>
              <a:gd name="T61" fmla="*/ 2147483647 h 3674"/>
              <a:gd name="T62" fmla="*/ 2147483647 w 10016"/>
              <a:gd name="T63" fmla="*/ 2147483647 h 3674"/>
              <a:gd name="T64" fmla="*/ 2147483647 w 10016"/>
              <a:gd name="T65" fmla="*/ 2147483647 h 3674"/>
              <a:gd name="T66" fmla="*/ 2147483647 w 10016"/>
              <a:gd name="T67" fmla="*/ 2147483647 h 3674"/>
              <a:gd name="T68" fmla="*/ 2147483647 w 10016"/>
              <a:gd name="T69" fmla="*/ 2147483647 h 3674"/>
              <a:gd name="T70" fmla="*/ 2147483647 w 10016"/>
              <a:gd name="T71" fmla="*/ 2147483647 h 3674"/>
              <a:gd name="T72" fmla="*/ 2147483647 w 10016"/>
              <a:gd name="T73" fmla="*/ 2147483647 h 3674"/>
              <a:gd name="T74" fmla="*/ 2147483647 w 10016"/>
              <a:gd name="T75" fmla="*/ 2147483647 h 3674"/>
              <a:gd name="T76" fmla="*/ 2147483647 w 10016"/>
              <a:gd name="T77" fmla="*/ 2147483647 h 3674"/>
              <a:gd name="T78" fmla="*/ 2147483647 w 10016"/>
              <a:gd name="T79" fmla="*/ 2147483647 h 3674"/>
              <a:gd name="T80" fmla="*/ 2147483647 w 10016"/>
              <a:gd name="T81" fmla="*/ 2147483647 h 3674"/>
              <a:gd name="T82" fmla="*/ 2147483647 w 10016"/>
              <a:gd name="T83" fmla="*/ 2147483647 h 3674"/>
              <a:gd name="T84" fmla="*/ 2147483647 w 10016"/>
              <a:gd name="T85" fmla="*/ 2147483647 h 3674"/>
              <a:gd name="T86" fmla="*/ 2147483647 w 10016"/>
              <a:gd name="T87" fmla="*/ 2147483647 h 3674"/>
              <a:gd name="T88" fmla="*/ 2147483647 w 10016"/>
              <a:gd name="T89" fmla="*/ 2147483647 h 3674"/>
              <a:gd name="T90" fmla="*/ 2147483647 w 10016"/>
              <a:gd name="T91" fmla="*/ 2147483647 h 3674"/>
              <a:gd name="T92" fmla="*/ 2147483647 w 10016"/>
              <a:gd name="T93" fmla="*/ 2147483647 h 3674"/>
              <a:gd name="T94" fmla="*/ 2147483647 w 10016"/>
              <a:gd name="T95" fmla="*/ 2147483647 h 3674"/>
              <a:gd name="T96" fmla="*/ 2147483647 w 10016"/>
              <a:gd name="T97" fmla="*/ 2147483647 h 3674"/>
              <a:gd name="T98" fmla="*/ 2147483647 w 10016"/>
              <a:gd name="T99" fmla="*/ 2147483647 h 3674"/>
              <a:gd name="T100" fmla="*/ 2147483647 w 10016"/>
              <a:gd name="T101" fmla="*/ 2147483647 h 3674"/>
              <a:gd name="T102" fmla="*/ 2147483647 w 10016"/>
              <a:gd name="T103" fmla="*/ 2147483647 h 3674"/>
              <a:gd name="T104" fmla="*/ 2147483647 w 10016"/>
              <a:gd name="T105" fmla="*/ 2147483647 h 3674"/>
              <a:gd name="T106" fmla="*/ 2147483647 w 10016"/>
              <a:gd name="T107" fmla="*/ 2147483647 h 3674"/>
              <a:gd name="T108" fmla="*/ 2147483647 w 10016"/>
              <a:gd name="T109" fmla="*/ 2147483647 h 3674"/>
              <a:gd name="T110" fmla="*/ 2147483647 w 10016"/>
              <a:gd name="T111" fmla="*/ 2147483647 h 3674"/>
              <a:gd name="T112" fmla="*/ 2147483647 w 10016"/>
              <a:gd name="T113" fmla="*/ 2147483647 h 3674"/>
              <a:gd name="T114" fmla="*/ 2147483647 w 10016"/>
              <a:gd name="T115" fmla="*/ 2147483647 h 3674"/>
              <a:gd name="T116" fmla="*/ 2147483647 w 10016"/>
              <a:gd name="T117" fmla="*/ 2147483647 h 3674"/>
              <a:gd name="T118" fmla="*/ 2147483647 w 10016"/>
              <a:gd name="T119" fmla="*/ 2147483647 h 3674"/>
              <a:gd name="T120" fmla="*/ 2147483647 w 10016"/>
              <a:gd name="T121" fmla="*/ 0 h 3674"/>
              <a:gd name="T122" fmla="*/ 2147483647 w 10016"/>
              <a:gd name="T123" fmla="*/ 2147483647 h 367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016"/>
              <a:gd name="T187" fmla="*/ 0 h 3674"/>
              <a:gd name="T188" fmla="*/ 10016 w 10016"/>
              <a:gd name="T189" fmla="*/ 3674 h 367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016" h="3674">
                <a:moveTo>
                  <a:pt x="9851" y="0"/>
                </a:moveTo>
                <a:lnTo>
                  <a:pt x="9856" y="12"/>
                </a:lnTo>
                <a:lnTo>
                  <a:pt x="9863" y="23"/>
                </a:lnTo>
                <a:lnTo>
                  <a:pt x="9869" y="34"/>
                </a:lnTo>
                <a:lnTo>
                  <a:pt x="9874" y="46"/>
                </a:lnTo>
                <a:lnTo>
                  <a:pt x="9879" y="57"/>
                </a:lnTo>
                <a:lnTo>
                  <a:pt x="9884" y="70"/>
                </a:lnTo>
                <a:lnTo>
                  <a:pt x="9889" y="81"/>
                </a:lnTo>
                <a:lnTo>
                  <a:pt x="9892" y="95"/>
                </a:lnTo>
                <a:lnTo>
                  <a:pt x="9888" y="118"/>
                </a:lnTo>
                <a:lnTo>
                  <a:pt x="9883" y="141"/>
                </a:lnTo>
                <a:lnTo>
                  <a:pt x="9881" y="163"/>
                </a:lnTo>
                <a:lnTo>
                  <a:pt x="9879" y="183"/>
                </a:lnTo>
                <a:lnTo>
                  <a:pt x="9878" y="202"/>
                </a:lnTo>
                <a:lnTo>
                  <a:pt x="9878" y="221"/>
                </a:lnTo>
                <a:lnTo>
                  <a:pt x="9878" y="239"/>
                </a:lnTo>
                <a:lnTo>
                  <a:pt x="9879" y="256"/>
                </a:lnTo>
                <a:lnTo>
                  <a:pt x="9882" y="286"/>
                </a:lnTo>
                <a:lnTo>
                  <a:pt x="9888" y="314"/>
                </a:lnTo>
                <a:lnTo>
                  <a:pt x="9893" y="339"/>
                </a:lnTo>
                <a:lnTo>
                  <a:pt x="9898" y="361"/>
                </a:lnTo>
                <a:lnTo>
                  <a:pt x="9902" y="381"/>
                </a:lnTo>
                <a:lnTo>
                  <a:pt x="9905" y="400"/>
                </a:lnTo>
                <a:lnTo>
                  <a:pt x="9905" y="408"/>
                </a:lnTo>
                <a:lnTo>
                  <a:pt x="9905" y="416"/>
                </a:lnTo>
                <a:lnTo>
                  <a:pt x="9905" y="424"/>
                </a:lnTo>
                <a:lnTo>
                  <a:pt x="9903" y="432"/>
                </a:lnTo>
                <a:lnTo>
                  <a:pt x="9901" y="439"/>
                </a:lnTo>
                <a:lnTo>
                  <a:pt x="9898" y="446"/>
                </a:lnTo>
                <a:lnTo>
                  <a:pt x="9894" y="453"/>
                </a:lnTo>
                <a:lnTo>
                  <a:pt x="9888" y="459"/>
                </a:lnTo>
                <a:lnTo>
                  <a:pt x="9881" y="467"/>
                </a:lnTo>
                <a:lnTo>
                  <a:pt x="9873" y="473"/>
                </a:lnTo>
                <a:lnTo>
                  <a:pt x="9864" y="480"/>
                </a:lnTo>
                <a:lnTo>
                  <a:pt x="9853" y="486"/>
                </a:lnTo>
                <a:lnTo>
                  <a:pt x="9842" y="495"/>
                </a:lnTo>
                <a:lnTo>
                  <a:pt x="9832" y="503"/>
                </a:lnTo>
                <a:lnTo>
                  <a:pt x="9825" y="510"/>
                </a:lnTo>
                <a:lnTo>
                  <a:pt x="9820" y="519"/>
                </a:lnTo>
                <a:lnTo>
                  <a:pt x="9816" y="526"/>
                </a:lnTo>
                <a:lnTo>
                  <a:pt x="9813" y="533"/>
                </a:lnTo>
                <a:lnTo>
                  <a:pt x="9811" y="541"/>
                </a:lnTo>
                <a:lnTo>
                  <a:pt x="9811" y="548"/>
                </a:lnTo>
                <a:lnTo>
                  <a:pt x="9814" y="555"/>
                </a:lnTo>
                <a:lnTo>
                  <a:pt x="9817" y="563"/>
                </a:lnTo>
                <a:lnTo>
                  <a:pt x="9820" y="569"/>
                </a:lnTo>
                <a:lnTo>
                  <a:pt x="9825" y="576"/>
                </a:lnTo>
                <a:lnTo>
                  <a:pt x="9831" y="582"/>
                </a:lnTo>
                <a:lnTo>
                  <a:pt x="9839" y="589"/>
                </a:lnTo>
                <a:lnTo>
                  <a:pt x="9847" y="596"/>
                </a:lnTo>
                <a:lnTo>
                  <a:pt x="9856" y="602"/>
                </a:lnTo>
                <a:lnTo>
                  <a:pt x="9874" y="605"/>
                </a:lnTo>
                <a:lnTo>
                  <a:pt x="9890" y="611"/>
                </a:lnTo>
                <a:lnTo>
                  <a:pt x="9903" y="615"/>
                </a:lnTo>
                <a:lnTo>
                  <a:pt x="9915" y="621"/>
                </a:lnTo>
                <a:lnTo>
                  <a:pt x="9925" y="627"/>
                </a:lnTo>
                <a:lnTo>
                  <a:pt x="9935" y="634"/>
                </a:lnTo>
                <a:lnTo>
                  <a:pt x="9943" y="641"/>
                </a:lnTo>
                <a:lnTo>
                  <a:pt x="9949" y="648"/>
                </a:lnTo>
                <a:lnTo>
                  <a:pt x="9954" y="655"/>
                </a:lnTo>
                <a:lnTo>
                  <a:pt x="9959" y="664"/>
                </a:lnTo>
                <a:lnTo>
                  <a:pt x="9963" y="672"/>
                </a:lnTo>
                <a:lnTo>
                  <a:pt x="9965" y="681"/>
                </a:lnTo>
                <a:lnTo>
                  <a:pt x="9967" y="690"/>
                </a:lnTo>
                <a:lnTo>
                  <a:pt x="9968" y="699"/>
                </a:lnTo>
                <a:lnTo>
                  <a:pt x="9968" y="709"/>
                </a:lnTo>
                <a:lnTo>
                  <a:pt x="9968" y="718"/>
                </a:lnTo>
                <a:lnTo>
                  <a:pt x="9966" y="758"/>
                </a:lnTo>
                <a:lnTo>
                  <a:pt x="9964" y="796"/>
                </a:lnTo>
                <a:lnTo>
                  <a:pt x="9965" y="806"/>
                </a:lnTo>
                <a:lnTo>
                  <a:pt x="9965" y="815"/>
                </a:lnTo>
                <a:lnTo>
                  <a:pt x="9967" y="825"/>
                </a:lnTo>
                <a:lnTo>
                  <a:pt x="9969" y="833"/>
                </a:lnTo>
                <a:lnTo>
                  <a:pt x="9971" y="842"/>
                </a:lnTo>
                <a:lnTo>
                  <a:pt x="9975" y="851"/>
                </a:lnTo>
                <a:lnTo>
                  <a:pt x="9979" y="858"/>
                </a:lnTo>
                <a:lnTo>
                  <a:pt x="9986" y="866"/>
                </a:lnTo>
                <a:lnTo>
                  <a:pt x="9996" y="886"/>
                </a:lnTo>
                <a:lnTo>
                  <a:pt x="10004" y="906"/>
                </a:lnTo>
                <a:lnTo>
                  <a:pt x="10010" y="924"/>
                </a:lnTo>
                <a:lnTo>
                  <a:pt x="10014" y="942"/>
                </a:lnTo>
                <a:lnTo>
                  <a:pt x="10016" y="958"/>
                </a:lnTo>
                <a:lnTo>
                  <a:pt x="10016" y="974"/>
                </a:lnTo>
                <a:lnTo>
                  <a:pt x="10016" y="990"/>
                </a:lnTo>
                <a:lnTo>
                  <a:pt x="10014" y="1005"/>
                </a:lnTo>
                <a:lnTo>
                  <a:pt x="10009" y="1034"/>
                </a:lnTo>
                <a:lnTo>
                  <a:pt x="10002" y="1064"/>
                </a:lnTo>
                <a:lnTo>
                  <a:pt x="9999" y="1078"/>
                </a:lnTo>
                <a:lnTo>
                  <a:pt x="9997" y="1093"/>
                </a:lnTo>
                <a:lnTo>
                  <a:pt x="9996" y="1109"/>
                </a:lnTo>
                <a:lnTo>
                  <a:pt x="9996" y="1124"/>
                </a:lnTo>
                <a:lnTo>
                  <a:pt x="9999" y="1138"/>
                </a:lnTo>
                <a:lnTo>
                  <a:pt x="10001" y="1150"/>
                </a:lnTo>
                <a:lnTo>
                  <a:pt x="10001" y="1162"/>
                </a:lnTo>
                <a:lnTo>
                  <a:pt x="9999" y="1171"/>
                </a:lnTo>
                <a:lnTo>
                  <a:pt x="9996" y="1181"/>
                </a:lnTo>
                <a:lnTo>
                  <a:pt x="9992" y="1190"/>
                </a:lnTo>
                <a:lnTo>
                  <a:pt x="9987" y="1197"/>
                </a:lnTo>
                <a:lnTo>
                  <a:pt x="9979" y="1205"/>
                </a:lnTo>
                <a:lnTo>
                  <a:pt x="9972" y="1211"/>
                </a:lnTo>
                <a:lnTo>
                  <a:pt x="9963" y="1216"/>
                </a:lnTo>
                <a:lnTo>
                  <a:pt x="9953" y="1221"/>
                </a:lnTo>
                <a:lnTo>
                  <a:pt x="9944" y="1227"/>
                </a:lnTo>
                <a:lnTo>
                  <a:pt x="9922" y="1234"/>
                </a:lnTo>
                <a:lnTo>
                  <a:pt x="9900" y="1240"/>
                </a:lnTo>
                <a:lnTo>
                  <a:pt x="9855" y="1251"/>
                </a:lnTo>
                <a:lnTo>
                  <a:pt x="9819" y="1261"/>
                </a:lnTo>
                <a:lnTo>
                  <a:pt x="9811" y="1264"/>
                </a:lnTo>
                <a:lnTo>
                  <a:pt x="9806" y="1268"/>
                </a:lnTo>
                <a:lnTo>
                  <a:pt x="9801" y="1271"/>
                </a:lnTo>
                <a:lnTo>
                  <a:pt x="9797" y="1276"/>
                </a:lnTo>
                <a:lnTo>
                  <a:pt x="9795" y="1280"/>
                </a:lnTo>
                <a:lnTo>
                  <a:pt x="9795" y="1285"/>
                </a:lnTo>
                <a:lnTo>
                  <a:pt x="9796" y="1290"/>
                </a:lnTo>
                <a:lnTo>
                  <a:pt x="9798" y="1296"/>
                </a:lnTo>
                <a:lnTo>
                  <a:pt x="9819" y="1303"/>
                </a:lnTo>
                <a:lnTo>
                  <a:pt x="9836" y="1309"/>
                </a:lnTo>
                <a:lnTo>
                  <a:pt x="9850" y="1314"/>
                </a:lnTo>
                <a:lnTo>
                  <a:pt x="9859" y="1319"/>
                </a:lnTo>
                <a:lnTo>
                  <a:pt x="9866" y="1324"/>
                </a:lnTo>
                <a:lnTo>
                  <a:pt x="9869" y="1327"/>
                </a:lnTo>
                <a:lnTo>
                  <a:pt x="9870" y="1329"/>
                </a:lnTo>
                <a:lnTo>
                  <a:pt x="9869" y="1330"/>
                </a:lnTo>
                <a:lnTo>
                  <a:pt x="9868" y="1331"/>
                </a:lnTo>
                <a:lnTo>
                  <a:pt x="9866" y="1333"/>
                </a:lnTo>
                <a:lnTo>
                  <a:pt x="9858" y="1335"/>
                </a:lnTo>
                <a:lnTo>
                  <a:pt x="9849" y="1336"/>
                </a:lnTo>
                <a:lnTo>
                  <a:pt x="9836" y="1337"/>
                </a:lnTo>
                <a:lnTo>
                  <a:pt x="9821" y="1338"/>
                </a:lnTo>
                <a:lnTo>
                  <a:pt x="9781" y="1339"/>
                </a:lnTo>
                <a:lnTo>
                  <a:pt x="9731" y="1339"/>
                </a:lnTo>
                <a:lnTo>
                  <a:pt x="9719" y="1352"/>
                </a:lnTo>
                <a:lnTo>
                  <a:pt x="9708" y="1363"/>
                </a:lnTo>
                <a:lnTo>
                  <a:pt x="9699" y="1374"/>
                </a:lnTo>
                <a:lnTo>
                  <a:pt x="9693" y="1383"/>
                </a:lnTo>
                <a:lnTo>
                  <a:pt x="9688" y="1391"/>
                </a:lnTo>
                <a:lnTo>
                  <a:pt x="9686" y="1398"/>
                </a:lnTo>
                <a:lnTo>
                  <a:pt x="9686" y="1404"/>
                </a:lnTo>
                <a:lnTo>
                  <a:pt x="9688" y="1409"/>
                </a:lnTo>
                <a:lnTo>
                  <a:pt x="9691" y="1412"/>
                </a:lnTo>
                <a:lnTo>
                  <a:pt x="9697" y="1414"/>
                </a:lnTo>
                <a:lnTo>
                  <a:pt x="9704" y="1415"/>
                </a:lnTo>
                <a:lnTo>
                  <a:pt x="9712" y="1415"/>
                </a:lnTo>
                <a:lnTo>
                  <a:pt x="9723" y="1414"/>
                </a:lnTo>
                <a:lnTo>
                  <a:pt x="9734" y="1411"/>
                </a:lnTo>
                <a:lnTo>
                  <a:pt x="9748" y="1407"/>
                </a:lnTo>
                <a:lnTo>
                  <a:pt x="9762" y="1402"/>
                </a:lnTo>
                <a:lnTo>
                  <a:pt x="9779" y="1393"/>
                </a:lnTo>
                <a:lnTo>
                  <a:pt x="9794" y="1384"/>
                </a:lnTo>
                <a:lnTo>
                  <a:pt x="9801" y="1381"/>
                </a:lnTo>
                <a:lnTo>
                  <a:pt x="9808" y="1379"/>
                </a:lnTo>
                <a:lnTo>
                  <a:pt x="9816" y="1378"/>
                </a:lnTo>
                <a:lnTo>
                  <a:pt x="9822" y="1377"/>
                </a:lnTo>
                <a:lnTo>
                  <a:pt x="9829" y="1377"/>
                </a:lnTo>
                <a:lnTo>
                  <a:pt x="9835" y="1378"/>
                </a:lnTo>
                <a:lnTo>
                  <a:pt x="9842" y="1380"/>
                </a:lnTo>
                <a:lnTo>
                  <a:pt x="9848" y="1383"/>
                </a:lnTo>
                <a:lnTo>
                  <a:pt x="9853" y="1387"/>
                </a:lnTo>
                <a:lnTo>
                  <a:pt x="9859" y="1391"/>
                </a:lnTo>
                <a:lnTo>
                  <a:pt x="9865" y="1398"/>
                </a:lnTo>
                <a:lnTo>
                  <a:pt x="9870" y="1405"/>
                </a:lnTo>
                <a:lnTo>
                  <a:pt x="9877" y="1430"/>
                </a:lnTo>
                <a:lnTo>
                  <a:pt x="9883" y="1453"/>
                </a:lnTo>
                <a:lnTo>
                  <a:pt x="9888" y="1473"/>
                </a:lnTo>
                <a:lnTo>
                  <a:pt x="9889" y="1492"/>
                </a:lnTo>
                <a:lnTo>
                  <a:pt x="9889" y="1507"/>
                </a:lnTo>
                <a:lnTo>
                  <a:pt x="9887" y="1522"/>
                </a:lnTo>
                <a:lnTo>
                  <a:pt x="9886" y="1528"/>
                </a:lnTo>
                <a:lnTo>
                  <a:pt x="9883" y="1535"/>
                </a:lnTo>
                <a:lnTo>
                  <a:pt x="9880" y="1541"/>
                </a:lnTo>
                <a:lnTo>
                  <a:pt x="9877" y="1545"/>
                </a:lnTo>
                <a:lnTo>
                  <a:pt x="9874" y="1550"/>
                </a:lnTo>
                <a:lnTo>
                  <a:pt x="9871" y="1554"/>
                </a:lnTo>
                <a:lnTo>
                  <a:pt x="9867" y="1559"/>
                </a:lnTo>
                <a:lnTo>
                  <a:pt x="9862" y="1562"/>
                </a:lnTo>
                <a:lnTo>
                  <a:pt x="9852" y="1568"/>
                </a:lnTo>
                <a:lnTo>
                  <a:pt x="9841" y="1572"/>
                </a:lnTo>
                <a:lnTo>
                  <a:pt x="9828" y="1575"/>
                </a:lnTo>
                <a:lnTo>
                  <a:pt x="9814" y="1577"/>
                </a:lnTo>
                <a:lnTo>
                  <a:pt x="9799" y="1577"/>
                </a:lnTo>
                <a:lnTo>
                  <a:pt x="9782" y="1577"/>
                </a:lnTo>
                <a:lnTo>
                  <a:pt x="9759" y="1581"/>
                </a:lnTo>
                <a:lnTo>
                  <a:pt x="9737" y="1586"/>
                </a:lnTo>
                <a:lnTo>
                  <a:pt x="9717" y="1591"/>
                </a:lnTo>
                <a:lnTo>
                  <a:pt x="9696" y="1596"/>
                </a:lnTo>
                <a:lnTo>
                  <a:pt x="9677" y="1603"/>
                </a:lnTo>
                <a:lnTo>
                  <a:pt x="9659" y="1610"/>
                </a:lnTo>
                <a:lnTo>
                  <a:pt x="9641" y="1618"/>
                </a:lnTo>
                <a:lnTo>
                  <a:pt x="9626" y="1626"/>
                </a:lnTo>
                <a:lnTo>
                  <a:pt x="9610" y="1636"/>
                </a:lnTo>
                <a:lnTo>
                  <a:pt x="9597" y="1646"/>
                </a:lnTo>
                <a:lnTo>
                  <a:pt x="9583" y="1657"/>
                </a:lnTo>
                <a:lnTo>
                  <a:pt x="9570" y="1668"/>
                </a:lnTo>
                <a:lnTo>
                  <a:pt x="9558" y="1681"/>
                </a:lnTo>
                <a:lnTo>
                  <a:pt x="9547" y="1694"/>
                </a:lnTo>
                <a:lnTo>
                  <a:pt x="9537" y="1709"/>
                </a:lnTo>
                <a:lnTo>
                  <a:pt x="9528" y="1725"/>
                </a:lnTo>
                <a:lnTo>
                  <a:pt x="9526" y="1730"/>
                </a:lnTo>
                <a:lnTo>
                  <a:pt x="9523" y="1734"/>
                </a:lnTo>
                <a:lnTo>
                  <a:pt x="9520" y="1739"/>
                </a:lnTo>
                <a:lnTo>
                  <a:pt x="9517" y="1743"/>
                </a:lnTo>
                <a:lnTo>
                  <a:pt x="9509" y="1752"/>
                </a:lnTo>
                <a:lnTo>
                  <a:pt x="9501" y="1759"/>
                </a:lnTo>
                <a:lnTo>
                  <a:pt x="9480" y="1774"/>
                </a:lnTo>
                <a:lnTo>
                  <a:pt x="9458" y="1787"/>
                </a:lnTo>
                <a:lnTo>
                  <a:pt x="9447" y="1794"/>
                </a:lnTo>
                <a:lnTo>
                  <a:pt x="9437" y="1802"/>
                </a:lnTo>
                <a:lnTo>
                  <a:pt x="9428" y="1810"/>
                </a:lnTo>
                <a:lnTo>
                  <a:pt x="9420" y="1820"/>
                </a:lnTo>
                <a:lnTo>
                  <a:pt x="9416" y="1825"/>
                </a:lnTo>
                <a:lnTo>
                  <a:pt x="9413" y="1830"/>
                </a:lnTo>
                <a:lnTo>
                  <a:pt x="9411" y="1836"/>
                </a:lnTo>
                <a:lnTo>
                  <a:pt x="9409" y="1842"/>
                </a:lnTo>
                <a:lnTo>
                  <a:pt x="9408" y="1849"/>
                </a:lnTo>
                <a:lnTo>
                  <a:pt x="9407" y="1855"/>
                </a:lnTo>
                <a:lnTo>
                  <a:pt x="9406" y="1862"/>
                </a:lnTo>
                <a:lnTo>
                  <a:pt x="9407" y="1871"/>
                </a:lnTo>
                <a:lnTo>
                  <a:pt x="9402" y="1881"/>
                </a:lnTo>
                <a:lnTo>
                  <a:pt x="9398" y="1892"/>
                </a:lnTo>
                <a:lnTo>
                  <a:pt x="9393" y="1902"/>
                </a:lnTo>
                <a:lnTo>
                  <a:pt x="9387" y="1910"/>
                </a:lnTo>
                <a:lnTo>
                  <a:pt x="9380" y="1919"/>
                </a:lnTo>
                <a:lnTo>
                  <a:pt x="9372" y="1927"/>
                </a:lnTo>
                <a:lnTo>
                  <a:pt x="9364" y="1934"/>
                </a:lnTo>
                <a:lnTo>
                  <a:pt x="9356" y="1942"/>
                </a:lnTo>
                <a:lnTo>
                  <a:pt x="9338" y="1956"/>
                </a:lnTo>
                <a:lnTo>
                  <a:pt x="9320" y="1970"/>
                </a:lnTo>
                <a:lnTo>
                  <a:pt x="9302" y="1983"/>
                </a:lnTo>
                <a:lnTo>
                  <a:pt x="9287" y="1999"/>
                </a:lnTo>
                <a:lnTo>
                  <a:pt x="9285" y="2016"/>
                </a:lnTo>
                <a:lnTo>
                  <a:pt x="9281" y="2030"/>
                </a:lnTo>
                <a:lnTo>
                  <a:pt x="9277" y="2044"/>
                </a:lnTo>
                <a:lnTo>
                  <a:pt x="9273" y="2055"/>
                </a:lnTo>
                <a:lnTo>
                  <a:pt x="9268" y="2066"/>
                </a:lnTo>
                <a:lnTo>
                  <a:pt x="9263" y="2074"/>
                </a:lnTo>
                <a:lnTo>
                  <a:pt x="9257" y="2083"/>
                </a:lnTo>
                <a:lnTo>
                  <a:pt x="9251" y="2090"/>
                </a:lnTo>
                <a:lnTo>
                  <a:pt x="9244" y="2095"/>
                </a:lnTo>
                <a:lnTo>
                  <a:pt x="9238" y="2100"/>
                </a:lnTo>
                <a:lnTo>
                  <a:pt x="9229" y="2105"/>
                </a:lnTo>
                <a:lnTo>
                  <a:pt x="9222" y="2109"/>
                </a:lnTo>
                <a:lnTo>
                  <a:pt x="9204" y="2114"/>
                </a:lnTo>
                <a:lnTo>
                  <a:pt x="9186" y="2119"/>
                </a:lnTo>
                <a:lnTo>
                  <a:pt x="9167" y="2123"/>
                </a:lnTo>
                <a:lnTo>
                  <a:pt x="9146" y="2129"/>
                </a:lnTo>
                <a:lnTo>
                  <a:pt x="9124" y="2135"/>
                </a:lnTo>
                <a:lnTo>
                  <a:pt x="9101" y="2143"/>
                </a:lnTo>
                <a:lnTo>
                  <a:pt x="9089" y="2148"/>
                </a:lnTo>
                <a:lnTo>
                  <a:pt x="9078" y="2155"/>
                </a:lnTo>
                <a:lnTo>
                  <a:pt x="9065" y="2162"/>
                </a:lnTo>
                <a:lnTo>
                  <a:pt x="9054" y="2170"/>
                </a:lnTo>
                <a:lnTo>
                  <a:pt x="9041" y="2180"/>
                </a:lnTo>
                <a:lnTo>
                  <a:pt x="9029" y="2191"/>
                </a:lnTo>
                <a:lnTo>
                  <a:pt x="9016" y="2203"/>
                </a:lnTo>
                <a:lnTo>
                  <a:pt x="9004" y="2217"/>
                </a:lnTo>
                <a:lnTo>
                  <a:pt x="8989" y="2226"/>
                </a:lnTo>
                <a:lnTo>
                  <a:pt x="8975" y="2233"/>
                </a:lnTo>
                <a:lnTo>
                  <a:pt x="8960" y="2238"/>
                </a:lnTo>
                <a:lnTo>
                  <a:pt x="8947" y="2243"/>
                </a:lnTo>
                <a:lnTo>
                  <a:pt x="8933" y="2248"/>
                </a:lnTo>
                <a:lnTo>
                  <a:pt x="8919" y="2251"/>
                </a:lnTo>
                <a:lnTo>
                  <a:pt x="8906" y="2253"/>
                </a:lnTo>
                <a:lnTo>
                  <a:pt x="8892" y="2254"/>
                </a:lnTo>
                <a:lnTo>
                  <a:pt x="8880" y="2254"/>
                </a:lnTo>
                <a:lnTo>
                  <a:pt x="8866" y="2254"/>
                </a:lnTo>
                <a:lnTo>
                  <a:pt x="8854" y="2253"/>
                </a:lnTo>
                <a:lnTo>
                  <a:pt x="8841" y="2252"/>
                </a:lnTo>
                <a:lnTo>
                  <a:pt x="8817" y="2248"/>
                </a:lnTo>
                <a:lnTo>
                  <a:pt x="8792" y="2241"/>
                </a:lnTo>
                <a:lnTo>
                  <a:pt x="8744" y="2228"/>
                </a:lnTo>
                <a:lnTo>
                  <a:pt x="8697" y="2215"/>
                </a:lnTo>
                <a:lnTo>
                  <a:pt x="8673" y="2210"/>
                </a:lnTo>
                <a:lnTo>
                  <a:pt x="8649" y="2207"/>
                </a:lnTo>
                <a:lnTo>
                  <a:pt x="8637" y="2206"/>
                </a:lnTo>
                <a:lnTo>
                  <a:pt x="8624" y="2206"/>
                </a:lnTo>
                <a:lnTo>
                  <a:pt x="8612" y="2206"/>
                </a:lnTo>
                <a:lnTo>
                  <a:pt x="8599" y="2207"/>
                </a:lnTo>
                <a:lnTo>
                  <a:pt x="8596" y="2211"/>
                </a:lnTo>
                <a:lnTo>
                  <a:pt x="8593" y="2216"/>
                </a:lnTo>
                <a:lnTo>
                  <a:pt x="8590" y="2223"/>
                </a:lnTo>
                <a:lnTo>
                  <a:pt x="8588" y="2229"/>
                </a:lnTo>
                <a:lnTo>
                  <a:pt x="8583" y="2243"/>
                </a:lnTo>
                <a:lnTo>
                  <a:pt x="8580" y="2259"/>
                </a:lnTo>
                <a:lnTo>
                  <a:pt x="8578" y="2267"/>
                </a:lnTo>
                <a:lnTo>
                  <a:pt x="8575" y="2275"/>
                </a:lnTo>
                <a:lnTo>
                  <a:pt x="8572" y="2282"/>
                </a:lnTo>
                <a:lnTo>
                  <a:pt x="8568" y="2289"/>
                </a:lnTo>
                <a:lnTo>
                  <a:pt x="8563" y="2297"/>
                </a:lnTo>
                <a:lnTo>
                  <a:pt x="8556" y="2302"/>
                </a:lnTo>
                <a:lnTo>
                  <a:pt x="8549" y="2307"/>
                </a:lnTo>
                <a:lnTo>
                  <a:pt x="8541" y="2311"/>
                </a:lnTo>
                <a:lnTo>
                  <a:pt x="8543" y="2329"/>
                </a:lnTo>
                <a:lnTo>
                  <a:pt x="8547" y="2346"/>
                </a:lnTo>
                <a:lnTo>
                  <a:pt x="8552" y="2359"/>
                </a:lnTo>
                <a:lnTo>
                  <a:pt x="8558" y="2372"/>
                </a:lnTo>
                <a:lnTo>
                  <a:pt x="8566" y="2381"/>
                </a:lnTo>
                <a:lnTo>
                  <a:pt x="8574" y="2390"/>
                </a:lnTo>
                <a:lnTo>
                  <a:pt x="8583" y="2397"/>
                </a:lnTo>
                <a:lnTo>
                  <a:pt x="8595" y="2401"/>
                </a:lnTo>
                <a:lnTo>
                  <a:pt x="8606" y="2405"/>
                </a:lnTo>
                <a:lnTo>
                  <a:pt x="8619" y="2407"/>
                </a:lnTo>
                <a:lnTo>
                  <a:pt x="8632" y="2407"/>
                </a:lnTo>
                <a:lnTo>
                  <a:pt x="8647" y="2406"/>
                </a:lnTo>
                <a:lnTo>
                  <a:pt x="8663" y="2404"/>
                </a:lnTo>
                <a:lnTo>
                  <a:pt x="8678" y="2401"/>
                </a:lnTo>
                <a:lnTo>
                  <a:pt x="8695" y="2396"/>
                </a:lnTo>
                <a:lnTo>
                  <a:pt x="8713" y="2391"/>
                </a:lnTo>
                <a:lnTo>
                  <a:pt x="8727" y="2384"/>
                </a:lnTo>
                <a:lnTo>
                  <a:pt x="8740" y="2379"/>
                </a:lnTo>
                <a:lnTo>
                  <a:pt x="8752" y="2376"/>
                </a:lnTo>
                <a:lnTo>
                  <a:pt x="8764" y="2373"/>
                </a:lnTo>
                <a:lnTo>
                  <a:pt x="8774" y="2371"/>
                </a:lnTo>
                <a:lnTo>
                  <a:pt x="8784" y="2370"/>
                </a:lnTo>
                <a:lnTo>
                  <a:pt x="8792" y="2369"/>
                </a:lnTo>
                <a:lnTo>
                  <a:pt x="8800" y="2370"/>
                </a:lnTo>
                <a:lnTo>
                  <a:pt x="8807" y="2371"/>
                </a:lnTo>
                <a:lnTo>
                  <a:pt x="8813" y="2372"/>
                </a:lnTo>
                <a:lnTo>
                  <a:pt x="8818" y="2374"/>
                </a:lnTo>
                <a:lnTo>
                  <a:pt x="8822" y="2377"/>
                </a:lnTo>
                <a:lnTo>
                  <a:pt x="8827" y="2380"/>
                </a:lnTo>
                <a:lnTo>
                  <a:pt x="8830" y="2384"/>
                </a:lnTo>
                <a:lnTo>
                  <a:pt x="8833" y="2389"/>
                </a:lnTo>
                <a:lnTo>
                  <a:pt x="8835" y="2393"/>
                </a:lnTo>
                <a:lnTo>
                  <a:pt x="8839" y="2402"/>
                </a:lnTo>
                <a:lnTo>
                  <a:pt x="8840" y="2411"/>
                </a:lnTo>
                <a:lnTo>
                  <a:pt x="8841" y="2422"/>
                </a:lnTo>
                <a:lnTo>
                  <a:pt x="8841" y="2430"/>
                </a:lnTo>
                <a:lnTo>
                  <a:pt x="8840" y="2446"/>
                </a:lnTo>
                <a:lnTo>
                  <a:pt x="8840" y="2453"/>
                </a:lnTo>
                <a:lnTo>
                  <a:pt x="8839" y="2465"/>
                </a:lnTo>
                <a:lnTo>
                  <a:pt x="8837" y="2478"/>
                </a:lnTo>
                <a:lnTo>
                  <a:pt x="8834" y="2492"/>
                </a:lnTo>
                <a:lnTo>
                  <a:pt x="8830" y="2508"/>
                </a:lnTo>
                <a:lnTo>
                  <a:pt x="8822" y="2541"/>
                </a:lnTo>
                <a:lnTo>
                  <a:pt x="8815" y="2574"/>
                </a:lnTo>
                <a:lnTo>
                  <a:pt x="8812" y="2590"/>
                </a:lnTo>
                <a:lnTo>
                  <a:pt x="8811" y="2605"/>
                </a:lnTo>
                <a:lnTo>
                  <a:pt x="8810" y="2618"/>
                </a:lnTo>
                <a:lnTo>
                  <a:pt x="8811" y="2631"/>
                </a:lnTo>
                <a:lnTo>
                  <a:pt x="8813" y="2636"/>
                </a:lnTo>
                <a:lnTo>
                  <a:pt x="8814" y="2641"/>
                </a:lnTo>
                <a:lnTo>
                  <a:pt x="8817" y="2645"/>
                </a:lnTo>
                <a:lnTo>
                  <a:pt x="8820" y="2648"/>
                </a:lnTo>
                <a:lnTo>
                  <a:pt x="8823" y="2652"/>
                </a:lnTo>
                <a:lnTo>
                  <a:pt x="8828" y="2655"/>
                </a:lnTo>
                <a:lnTo>
                  <a:pt x="8833" y="2656"/>
                </a:lnTo>
                <a:lnTo>
                  <a:pt x="8838" y="2657"/>
                </a:lnTo>
                <a:lnTo>
                  <a:pt x="8852" y="2659"/>
                </a:lnTo>
                <a:lnTo>
                  <a:pt x="8863" y="2662"/>
                </a:lnTo>
                <a:lnTo>
                  <a:pt x="8875" y="2665"/>
                </a:lnTo>
                <a:lnTo>
                  <a:pt x="8884" y="2668"/>
                </a:lnTo>
                <a:lnTo>
                  <a:pt x="8892" y="2672"/>
                </a:lnTo>
                <a:lnTo>
                  <a:pt x="8900" y="2678"/>
                </a:lnTo>
                <a:lnTo>
                  <a:pt x="8905" y="2682"/>
                </a:lnTo>
                <a:lnTo>
                  <a:pt x="8910" y="2687"/>
                </a:lnTo>
                <a:lnTo>
                  <a:pt x="8914" y="2692"/>
                </a:lnTo>
                <a:lnTo>
                  <a:pt x="8916" y="2699"/>
                </a:lnTo>
                <a:lnTo>
                  <a:pt x="8917" y="2704"/>
                </a:lnTo>
                <a:lnTo>
                  <a:pt x="8918" y="2710"/>
                </a:lnTo>
                <a:lnTo>
                  <a:pt x="8917" y="2716"/>
                </a:lnTo>
                <a:lnTo>
                  <a:pt x="8916" y="2723"/>
                </a:lnTo>
                <a:lnTo>
                  <a:pt x="8913" y="2728"/>
                </a:lnTo>
                <a:lnTo>
                  <a:pt x="8910" y="2734"/>
                </a:lnTo>
                <a:lnTo>
                  <a:pt x="8905" y="2740"/>
                </a:lnTo>
                <a:lnTo>
                  <a:pt x="8900" y="2746"/>
                </a:lnTo>
                <a:lnTo>
                  <a:pt x="8893" y="2751"/>
                </a:lnTo>
                <a:lnTo>
                  <a:pt x="8886" y="2756"/>
                </a:lnTo>
                <a:lnTo>
                  <a:pt x="8878" y="2760"/>
                </a:lnTo>
                <a:lnTo>
                  <a:pt x="8869" y="2765"/>
                </a:lnTo>
                <a:lnTo>
                  <a:pt x="8859" y="2769"/>
                </a:lnTo>
                <a:lnTo>
                  <a:pt x="8848" y="2773"/>
                </a:lnTo>
                <a:lnTo>
                  <a:pt x="8837" y="2776"/>
                </a:lnTo>
                <a:lnTo>
                  <a:pt x="8825" y="2778"/>
                </a:lnTo>
                <a:lnTo>
                  <a:pt x="8813" y="2779"/>
                </a:lnTo>
                <a:lnTo>
                  <a:pt x="8799" y="2780"/>
                </a:lnTo>
                <a:lnTo>
                  <a:pt x="8786" y="2781"/>
                </a:lnTo>
                <a:lnTo>
                  <a:pt x="8771" y="2780"/>
                </a:lnTo>
                <a:lnTo>
                  <a:pt x="8756" y="2779"/>
                </a:lnTo>
                <a:lnTo>
                  <a:pt x="8740" y="2777"/>
                </a:lnTo>
                <a:lnTo>
                  <a:pt x="8733" y="2776"/>
                </a:lnTo>
                <a:lnTo>
                  <a:pt x="8725" y="2776"/>
                </a:lnTo>
                <a:lnTo>
                  <a:pt x="8719" y="2776"/>
                </a:lnTo>
                <a:lnTo>
                  <a:pt x="8713" y="2778"/>
                </a:lnTo>
                <a:lnTo>
                  <a:pt x="8707" y="2780"/>
                </a:lnTo>
                <a:lnTo>
                  <a:pt x="8701" y="2783"/>
                </a:lnTo>
                <a:lnTo>
                  <a:pt x="8696" y="2787"/>
                </a:lnTo>
                <a:lnTo>
                  <a:pt x="8692" y="2793"/>
                </a:lnTo>
                <a:lnTo>
                  <a:pt x="8688" y="2797"/>
                </a:lnTo>
                <a:lnTo>
                  <a:pt x="8684" y="2803"/>
                </a:lnTo>
                <a:lnTo>
                  <a:pt x="8680" y="2808"/>
                </a:lnTo>
                <a:lnTo>
                  <a:pt x="8677" y="2814"/>
                </a:lnTo>
                <a:lnTo>
                  <a:pt x="8673" y="2828"/>
                </a:lnTo>
                <a:lnTo>
                  <a:pt x="8671" y="2841"/>
                </a:lnTo>
                <a:lnTo>
                  <a:pt x="8670" y="2854"/>
                </a:lnTo>
                <a:lnTo>
                  <a:pt x="8671" y="2866"/>
                </a:lnTo>
                <a:lnTo>
                  <a:pt x="8673" y="2872"/>
                </a:lnTo>
                <a:lnTo>
                  <a:pt x="8674" y="2877"/>
                </a:lnTo>
                <a:lnTo>
                  <a:pt x="8677" y="2881"/>
                </a:lnTo>
                <a:lnTo>
                  <a:pt x="8679" y="2885"/>
                </a:lnTo>
                <a:lnTo>
                  <a:pt x="8683" y="2889"/>
                </a:lnTo>
                <a:lnTo>
                  <a:pt x="8687" y="2891"/>
                </a:lnTo>
                <a:lnTo>
                  <a:pt x="8691" y="2893"/>
                </a:lnTo>
                <a:lnTo>
                  <a:pt x="8696" y="2894"/>
                </a:lnTo>
                <a:lnTo>
                  <a:pt x="8701" y="2894"/>
                </a:lnTo>
                <a:lnTo>
                  <a:pt x="8708" y="2893"/>
                </a:lnTo>
                <a:lnTo>
                  <a:pt x="8714" y="2890"/>
                </a:lnTo>
                <a:lnTo>
                  <a:pt x="8721" y="2886"/>
                </a:lnTo>
                <a:lnTo>
                  <a:pt x="8727" y="2881"/>
                </a:lnTo>
                <a:lnTo>
                  <a:pt x="8734" y="2876"/>
                </a:lnTo>
                <a:lnTo>
                  <a:pt x="8740" y="2873"/>
                </a:lnTo>
                <a:lnTo>
                  <a:pt x="8746" y="2870"/>
                </a:lnTo>
                <a:lnTo>
                  <a:pt x="8752" y="2868"/>
                </a:lnTo>
                <a:lnTo>
                  <a:pt x="8760" y="2866"/>
                </a:lnTo>
                <a:lnTo>
                  <a:pt x="8766" y="2866"/>
                </a:lnTo>
                <a:lnTo>
                  <a:pt x="8772" y="2866"/>
                </a:lnTo>
                <a:lnTo>
                  <a:pt x="8779" y="2867"/>
                </a:lnTo>
                <a:lnTo>
                  <a:pt x="8785" y="2869"/>
                </a:lnTo>
                <a:lnTo>
                  <a:pt x="8792" y="2872"/>
                </a:lnTo>
                <a:lnTo>
                  <a:pt x="8798" y="2876"/>
                </a:lnTo>
                <a:lnTo>
                  <a:pt x="8805" y="2881"/>
                </a:lnTo>
                <a:lnTo>
                  <a:pt x="8812" y="2888"/>
                </a:lnTo>
                <a:lnTo>
                  <a:pt x="8818" y="2894"/>
                </a:lnTo>
                <a:lnTo>
                  <a:pt x="8824" y="2902"/>
                </a:lnTo>
                <a:lnTo>
                  <a:pt x="8832" y="2915"/>
                </a:lnTo>
                <a:lnTo>
                  <a:pt x="8836" y="2927"/>
                </a:lnTo>
                <a:lnTo>
                  <a:pt x="8839" y="2938"/>
                </a:lnTo>
                <a:lnTo>
                  <a:pt x="8841" y="2948"/>
                </a:lnTo>
                <a:lnTo>
                  <a:pt x="8841" y="2956"/>
                </a:lnTo>
                <a:lnTo>
                  <a:pt x="8840" y="2964"/>
                </a:lnTo>
                <a:lnTo>
                  <a:pt x="8838" y="2971"/>
                </a:lnTo>
                <a:lnTo>
                  <a:pt x="8834" y="2976"/>
                </a:lnTo>
                <a:lnTo>
                  <a:pt x="8830" y="2979"/>
                </a:lnTo>
                <a:lnTo>
                  <a:pt x="8823" y="2981"/>
                </a:lnTo>
                <a:lnTo>
                  <a:pt x="8817" y="2983"/>
                </a:lnTo>
                <a:lnTo>
                  <a:pt x="8809" y="2981"/>
                </a:lnTo>
                <a:lnTo>
                  <a:pt x="8800" y="2978"/>
                </a:lnTo>
                <a:lnTo>
                  <a:pt x="8791" y="2974"/>
                </a:lnTo>
                <a:lnTo>
                  <a:pt x="8781" y="2967"/>
                </a:lnTo>
                <a:lnTo>
                  <a:pt x="8770" y="2959"/>
                </a:lnTo>
                <a:lnTo>
                  <a:pt x="8756" y="2956"/>
                </a:lnTo>
                <a:lnTo>
                  <a:pt x="8743" y="2955"/>
                </a:lnTo>
                <a:lnTo>
                  <a:pt x="8732" y="2955"/>
                </a:lnTo>
                <a:lnTo>
                  <a:pt x="8721" y="2957"/>
                </a:lnTo>
                <a:lnTo>
                  <a:pt x="8712" y="2961"/>
                </a:lnTo>
                <a:lnTo>
                  <a:pt x="8704" y="2965"/>
                </a:lnTo>
                <a:lnTo>
                  <a:pt x="8698" y="2970"/>
                </a:lnTo>
                <a:lnTo>
                  <a:pt x="8694" y="2976"/>
                </a:lnTo>
                <a:lnTo>
                  <a:pt x="8691" y="2983"/>
                </a:lnTo>
                <a:lnTo>
                  <a:pt x="8689" y="2991"/>
                </a:lnTo>
                <a:lnTo>
                  <a:pt x="8690" y="2999"/>
                </a:lnTo>
                <a:lnTo>
                  <a:pt x="8691" y="3009"/>
                </a:lnTo>
                <a:lnTo>
                  <a:pt x="8695" y="3018"/>
                </a:lnTo>
                <a:lnTo>
                  <a:pt x="8700" y="3028"/>
                </a:lnTo>
                <a:lnTo>
                  <a:pt x="8708" y="3039"/>
                </a:lnTo>
                <a:lnTo>
                  <a:pt x="8717" y="3049"/>
                </a:lnTo>
                <a:lnTo>
                  <a:pt x="8725" y="3058"/>
                </a:lnTo>
                <a:lnTo>
                  <a:pt x="8733" y="3065"/>
                </a:lnTo>
                <a:lnTo>
                  <a:pt x="8739" y="3073"/>
                </a:lnTo>
                <a:lnTo>
                  <a:pt x="8744" y="3081"/>
                </a:lnTo>
                <a:lnTo>
                  <a:pt x="8748" y="3088"/>
                </a:lnTo>
                <a:lnTo>
                  <a:pt x="8751" y="3095"/>
                </a:lnTo>
                <a:lnTo>
                  <a:pt x="8753" y="3103"/>
                </a:lnTo>
                <a:lnTo>
                  <a:pt x="8756" y="3109"/>
                </a:lnTo>
                <a:lnTo>
                  <a:pt x="8756" y="3115"/>
                </a:lnTo>
                <a:lnTo>
                  <a:pt x="8756" y="3121"/>
                </a:lnTo>
                <a:lnTo>
                  <a:pt x="8756" y="3128"/>
                </a:lnTo>
                <a:lnTo>
                  <a:pt x="8753" y="3133"/>
                </a:lnTo>
                <a:lnTo>
                  <a:pt x="8751" y="3137"/>
                </a:lnTo>
                <a:lnTo>
                  <a:pt x="8749" y="3142"/>
                </a:lnTo>
                <a:lnTo>
                  <a:pt x="8746" y="3146"/>
                </a:lnTo>
                <a:lnTo>
                  <a:pt x="8742" y="3150"/>
                </a:lnTo>
                <a:lnTo>
                  <a:pt x="8738" y="3153"/>
                </a:lnTo>
                <a:lnTo>
                  <a:pt x="8734" y="3155"/>
                </a:lnTo>
                <a:lnTo>
                  <a:pt x="8729" y="3157"/>
                </a:lnTo>
                <a:lnTo>
                  <a:pt x="8724" y="3159"/>
                </a:lnTo>
                <a:lnTo>
                  <a:pt x="8719" y="3160"/>
                </a:lnTo>
                <a:lnTo>
                  <a:pt x="8713" y="3160"/>
                </a:lnTo>
                <a:lnTo>
                  <a:pt x="8708" y="3159"/>
                </a:lnTo>
                <a:lnTo>
                  <a:pt x="8701" y="3158"/>
                </a:lnTo>
                <a:lnTo>
                  <a:pt x="8696" y="3156"/>
                </a:lnTo>
                <a:lnTo>
                  <a:pt x="8690" y="3154"/>
                </a:lnTo>
                <a:lnTo>
                  <a:pt x="8684" y="3151"/>
                </a:lnTo>
                <a:lnTo>
                  <a:pt x="8678" y="3146"/>
                </a:lnTo>
                <a:lnTo>
                  <a:pt x="8672" y="3141"/>
                </a:lnTo>
                <a:lnTo>
                  <a:pt x="8667" y="3136"/>
                </a:lnTo>
                <a:lnTo>
                  <a:pt x="8662" y="3129"/>
                </a:lnTo>
                <a:lnTo>
                  <a:pt x="8656" y="3121"/>
                </a:lnTo>
                <a:lnTo>
                  <a:pt x="8652" y="3113"/>
                </a:lnTo>
                <a:lnTo>
                  <a:pt x="8648" y="3105"/>
                </a:lnTo>
                <a:lnTo>
                  <a:pt x="8644" y="3098"/>
                </a:lnTo>
                <a:lnTo>
                  <a:pt x="8639" y="3092"/>
                </a:lnTo>
                <a:lnTo>
                  <a:pt x="8629" y="3081"/>
                </a:lnTo>
                <a:lnTo>
                  <a:pt x="8618" y="3072"/>
                </a:lnTo>
                <a:lnTo>
                  <a:pt x="8606" y="3065"/>
                </a:lnTo>
                <a:lnTo>
                  <a:pt x="8595" y="3060"/>
                </a:lnTo>
                <a:lnTo>
                  <a:pt x="8583" y="3055"/>
                </a:lnTo>
                <a:lnTo>
                  <a:pt x="8572" y="3049"/>
                </a:lnTo>
                <a:lnTo>
                  <a:pt x="8562" y="3044"/>
                </a:lnTo>
                <a:lnTo>
                  <a:pt x="8552" y="3039"/>
                </a:lnTo>
                <a:lnTo>
                  <a:pt x="8544" y="3033"/>
                </a:lnTo>
                <a:lnTo>
                  <a:pt x="8536" y="3025"/>
                </a:lnTo>
                <a:lnTo>
                  <a:pt x="8533" y="3020"/>
                </a:lnTo>
                <a:lnTo>
                  <a:pt x="8531" y="3016"/>
                </a:lnTo>
                <a:lnTo>
                  <a:pt x="8529" y="3010"/>
                </a:lnTo>
                <a:lnTo>
                  <a:pt x="8528" y="3003"/>
                </a:lnTo>
                <a:lnTo>
                  <a:pt x="8527" y="2997"/>
                </a:lnTo>
                <a:lnTo>
                  <a:pt x="8527" y="2989"/>
                </a:lnTo>
                <a:lnTo>
                  <a:pt x="8527" y="2980"/>
                </a:lnTo>
                <a:lnTo>
                  <a:pt x="8528" y="2972"/>
                </a:lnTo>
                <a:lnTo>
                  <a:pt x="8526" y="2965"/>
                </a:lnTo>
                <a:lnTo>
                  <a:pt x="8524" y="2960"/>
                </a:lnTo>
                <a:lnTo>
                  <a:pt x="8521" y="2953"/>
                </a:lnTo>
                <a:lnTo>
                  <a:pt x="8518" y="2949"/>
                </a:lnTo>
                <a:lnTo>
                  <a:pt x="8510" y="2940"/>
                </a:lnTo>
                <a:lnTo>
                  <a:pt x="8502" y="2933"/>
                </a:lnTo>
                <a:lnTo>
                  <a:pt x="8494" y="2929"/>
                </a:lnTo>
                <a:lnTo>
                  <a:pt x="8484" y="2926"/>
                </a:lnTo>
                <a:lnTo>
                  <a:pt x="8475" y="2925"/>
                </a:lnTo>
                <a:lnTo>
                  <a:pt x="8466" y="2926"/>
                </a:lnTo>
                <a:lnTo>
                  <a:pt x="8456" y="2928"/>
                </a:lnTo>
                <a:lnTo>
                  <a:pt x="8447" y="2931"/>
                </a:lnTo>
                <a:lnTo>
                  <a:pt x="8439" y="2937"/>
                </a:lnTo>
                <a:lnTo>
                  <a:pt x="8432" y="2943"/>
                </a:lnTo>
                <a:lnTo>
                  <a:pt x="8427" y="2950"/>
                </a:lnTo>
                <a:lnTo>
                  <a:pt x="8422" y="2960"/>
                </a:lnTo>
                <a:lnTo>
                  <a:pt x="8420" y="2969"/>
                </a:lnTo>
                <a:lnTo>
                  <a:pt x="8419" y="2979"/>
                </a:lnTo>
                <a:lnTo>
                  <a:pt x="8418" y="2987"/>
                </a:lnTo>
                <a:lnTo>
                  <a:pt x="8415" y="2994"/>
                </a:lnTo>
                <a:lnTo>
                  <a:pt x="8413" y="3002"/>
                </a:lnTo>
                <a:lnTo>
                  <a:pt x="8410" y="3010"/>
                </a:lnTo>
                <a:lnTo>
                  <a:pt x="8404" y="3026"/>
                </a:lnTo>
                <a:lnTo>
                  <a:pt x="8399" y="3042"/>
                </a:lnTo>
                <a:lnTo>
                  <a:pt x="8397" y="3049"/>
                </a:lnTo>
                <a:lnTo>
                  <a:pt x="8395" y="3057"/>
                </a:lnTo>
                <a:lnTo>
                  <a:pt x="8395" y="3064"/>
                </a:lnTo>
                <a:lnTo>
                  <a:pt x="8395" y="3071"/>
                </a:lnTo>
                <a:lnTo>
                  <a:pt x="8396" y="3079"/>
                </a:lnTo>
                <a:lnTo>
                  <a:pt x="8399" y="3085"/>
                </a:lnTo>
                <a:lnTo>
                  <a:pt x="8403" y="3091"/>
                </a:lnTo>
                <a:lnTo>
                  <a:pt x="8409" y="3097"/>
                </a:lnTo>
                <a:lnTo>
                  <a:pt x="8416" y="3109"/>
                </a:lnTo>
                <a:lnTo>
                  <a:pt x="8423" y="3120"/>
                </a:lnTo>
                <a:lnTo>
                  <a:pt x="8427" y="3131"/>
                </a:lnTo>
                <a:lnTo>
                  <a:pt x="8429" y="3142"/>
                </a:lnTo>
                <a:lnTo>
                  <a:pt x="8430" y="3154"/>
                </a:lnTo>
                <a:lnTo>
                  <a:pt x="8431" y="3165"/>
                </a:lnTo>
                <a:lnTo>
                  <a:pt x="8430" y="3177"/>
                </a:lnTo>
                <a:lnTo>
                  <a:pt x="8429" y="3188"/>
                </a:lnTo>
                <a:lnTo>
                  <a:pt x="8426" y="3212"/>
                </a:lnTo>
                <a:lnTo>
                  <a:pt x="8424" y="3236"/>
                </a:lnTo>
                <a:lnTo>
                  <a:pt x="8424" y="3249"/>
                </a:lnTo>
                <a:lnTo>
                  <a:pt x="8425" y="3261"/>
                </a:lnTo>
                <a:lnTo>
                  <a:pt x="8426" y="3274"/>
                </a:lnTo>
                <a:lnTo>
                  <a:pt x="8429" y="3287"/>
                </a:lnTo>
                <a:lnTo>
                  <a:pt x="8430" y="3299"/>
                </a:lnTo>
                <a:lnTo>
                  <a:pt x="8429" y="3308"/>
                </a:lnTo>
                <a:lnTo>
                  <a:pt x="8427" y="3317"/>
                </a:lnTo>
                <a:lnTo>
                  <a:pt x="8425" y="3325"/>
                </a:lnTo>
                <a:lnTo>
                  <a:pt x="8421" y="3331"/>
                </a:lnTo>
                <a:lnTo>
                  <a:pt x="8416" y="3338"/>
                </a:lnTo>
                <a:lnTo>
                  <a:pt x="8411" y="3342"/>
                </a:lnTo>
                <a:lnTo>
                  <a:pt x="8405" y="3346"/>
                </a:lnTo>
                <a:lnTo>
                  <a:pt x="8398" y="3349"/>
                </a:lnTo>
                <a:lnTo>
                  <a:pt x="8390" y="3351"/>
                </a:lnTo>
                <a:lnTo>
                  <a:pt x="8383" y="3352"/>
                </a:lnTo>
                <a:lnTo>
                  <a:pt x="8375" y="3353"/>
                </a:lnTo>
                <a:lnTo>
                  <a:pt x="8366" y="3353"/>
                </a:lnTo>
                <a:lnTo>
                  <a:pt x="8357" y="3353"/>
                </a:lnTo>
                <a:lnTo>
                  <a:pt x="8348" y="3352"/>
                </a:lnTo>
                <a:lnTo>
                  <a:pt x="8338" y="3351"/>
                </a:lnTo>
                <a:lnTo>
                  <a:pt x="8319" y="3347"/>
                </a:lnTo>
                <a:lnTo>
                  <a:pt x="8301" y="3341"/>
                </a:lnTo>
                <a:lnTo>
                  <a:pt x="8282" y="3334"/>
                </a:lnTo>
                <a:lnTo>
                  <a:pt x="8265" y="3327"/>
                </a:lnTo>
                <a:lnTo>
                  <a:pt x="8250" y="3320"/>
                </a:lnTo>
                <a:lnTo>
                  <a:pt x="8237" y="3311"/>
                </a:lnTo>
                <a:lnTo>
                  <a:pt x="8228" y="3305"/>
                </a:lnTo>
                <a:lnTo>
                  <a:pt x="8221" y="3299"/>
                </a:lnTo>
                <a:lnTo>
                  <a:pt x="8207" y="3291"/>
                </a:lnTo>
                <a:lnTo>
                  <a:pt x="8192" y="3285"/>
                </a:lnTo>
                <a:lnTo>
                  <a:pt x="8180" y="3282"/>
                </a:lnTo>
                <a:lnTo>
                  <a:pt x="8168" y="3281"/>
                </a:lnTo>
                <a:lnTo>
                  <a:pt x="8157" y="3282"/>
                </a:lnTo>
                <a:lnTo>
                  <a:pt x="8146" y="3285"/>
                </a:lnTo>
                <a:lnTo>
                  <a:pt x="8138" y="3289"/>
                </a:lnTo>
                <a:lnTo>
                  <a:pt x="8131" y="3295"/>
                </a:lnTo>
                <a:lnTo>
                  <a:pt x="8124" y="3302"/>
                </a:lnTo>
                <a:lnTo>
                  <a:pt x="8119" y="3311"/>
                </a:lnTo>
                <a:lnTo>
                  <a:pt x="8116" y="3321"/>
                </a:lnTo>
                <a:lnTo>
                  <a:pt x="8114" y="3332"/>
                </a:lnTo>
                <a:lnTo>
                  <a:pt x="8114" y="3344"/>
                </a:lnTo>
                <a:lnTo>
                  <a:pt x="8116" y="3356"/>
                </a:lnTo>
                <a:lnTo>
                  <a:pt x="8119" y="3370"/>
                </a:lnTo>
                <a:lnTo>
                  <a:pt x="8124" y="3384"/>
                </a:lnTo>
                <a:lnTo>
                  <a:pt x="8137" y="3401"/>
                </a:lnTo>
                <a:lnTo>
                  <a:pt x="8149" y="3418"/>
                </a:lnTo>
                <a:lnTo>
                  <a:pt x="8164" y="3435"/>
                </a:lnTo>
                <a:lnTo>
                  <a:pt x="8180" y="3451"/>
                </a:lnTo>
                <a:lnTo>
                  <a:pt x="8197" y="3467"/>
                </a:lnTo>
                <a:lnTo>
                  <a:pt x="8216" y="3483"/>
                </a:lnTo>
                <a:lnTo>
                  <a:pt x="8238" y="3497"/>
                </a:lnTo>
                <a:lnTo>
                  <a:pt x="8263" y="3511"/>
                </a:lnTo>
                <a:lnTo>
                  <a:pt x="8280" y="3519"/>
                </a:lnTo>
                <a:lnTo>
                  <a:pt x="8293" y="3528"/>
                </a:lnTo>
                <a:lnTo>
                  <a:pt x="8299" y="3532"/>
                </a:lnTo>
                <a:lnTo>
                  <a:pt x="8303" y="3537"/>
                </a:lnTo>
                <a:lnTo>
                  <a:pt x="8306" y="3541"/>
                </a:lnTo>
                <a:lnTo>
                  <a:pt x="8308" y="3545"/>
                </a:lnTo>
                <a:lnTo>
                  <a:pt x="8308" y="3550"/>
                </a:lnTo>
                <a:lnTo>
                  <a:pt x="8308" y="3555"/>
                </a:lnTo>
                <a:lnTo>
                  <a:pt x="8306" y="3560"/>
                </a:lnTo>
                <a:lnTo>
                  <a:pt x="8303" y="3564"/>
                </a:lnTo>
                <a:lnTo>
                  <a:pt x="8298" y="3569"/>
                </a:lnTo>
                <a:lnTo>
                  <a:pt x="8291" y="3574"/>
                </a:lnTo>
                <a:lnTo>
                  <a:pt x="8284" y="3580"/>
                </a:lnTo>
                <a:lnTo>
                  <a:pt x="8275" y="3584"/>
                </a:lnTo>
                <a:lnTo>
                  <a:pt x="8250" y="3590"/>
                </a:lnTo>
                <a:lnTo>
                  <a:pt x="8225" y="3596"/>
                </a:lnTo>
                <a:lnTo>
                  <a:pt x="8213" y="3600"/>
                </a:lnTo>
                <a:lnTo>
                  <a:pt x="8202" y="3604"/>
                </a:lnTo>
                <a:lnTo>
                  <a:pt x="8190" y="3608"/>
                </a:lnTo>
                <a:lnTo>
                  <a:pt x="8180" y="3613"/>
                </a:lnTo>
                <a:lnTo>
                  <a:pt x="8169" y="3618"/>
                </a:lnTo>
                <a:lnTo>
                  <a:pt x="8161" y="3625"/>
                </a:lnTo>
                <a:lnTo>
                  <a:pt x="8151" y="3631"/>
                </a:lnTo>
                <a:lnTo>
                  <a:pt x="8144" y="3638"/>
                </a:lnTo>
                <a:lnTo>
                  <a:pt x="8137" y="3645"/>
                </a:lnTo>
                <a:lnTo>
                  <a:pt x="8132" y="3655"/>
                </a:lnTo>
                <a:lnTo>
                  <a:pt x="8127" y="3664"/>
                </a:lnTo>
                <a:lnTo>
                  <a:pt x="8123" y="3674"/>
                </a:lnTo>
                <a:lnTo>
                  <a:pt x="7957" y="3674"/>
                </a:lnTo>
                <a:lnTo>
                  <a:pt x="7958" y="3665"/>
                </a:lnTo>
                <a:lnTo>
                  <a:pt x="7962" y="3656"/>
                </a:lnTo>
                <a:lnTo>
                  <a:pt x="7965" y="3648"/>
                </a:lnTo>
                <a:lnTo>
                  <a:pt x="7969" y="3639"/>
                </a:lnTo>
                <a:lnTo>
                  <a:pt x="7975" y="3632"/>
                </a:lnTo>
                <a:lnTo>
                  <a:pt x="7981" y="3625"/>
                </a:lnTo>
                <a:lnTo>
                  <a:pt x="7989" y="3618"/>
                </a:lnTo>
                <a:lnTo>
                  <a:pt x="7996" y="3612"/>
                </a:lnTo>
                <a:lnTo>
                  <a:pt x="8004" y="3607"/>
                </a:lnTo>
                <a:lnTo>
                  <a:pt x="8014" y="3602"/>
                </a:lnTo>
                <a:lnTo>
                  <a:pt x="8024" y="3597"/>
                </a:lnTo>
                <a:lnTo>
                  <a:pt x="8034" y="3594"/>
                </a:lnTo>
                <a:lnTo>
                  <a:pt x="8045" y="3592"/>
                </a:lnTo>
                <a:lnTo>
                  <a:pt x="8055" y="3590"/>
                </a:lnTo>
                <a:lnTo>
                  <a:pt x="8067" y="3589"/>
                </a:lnTo>
                <a:lnTo>
                  <a:pt x="8079" y="3589"/>
                </a:lnTo>
                <a:lnTo>
                  <a:pt x="8094" y="3587"/>
                </a:lnTo>
                <a:lnTo>
                  <a:pt x="8108" y="3585"/>
                </a:lnTo>
                <a:lnTo>
                  <a:pt x="8119" y="3582"/>
                </a:lnTo>
                <a:lnTo>
                  <a:pt x="8127" y="3578"/>
                </a:lnTo>
                <a:lnTo>
                  <a:pt x="8135" y="3573"/>
                </a:lnTo>
                <a:lnTo>
                  <a:pt x="8140" y="3568"/>
                </a:lnTo>
                <a:lnTo>
                  <a:pt x="8143" y="3564"/>
                </a:lnTo>
                <a:lnTo>
                  <a:pt x="8144" y="3559"/>
                </a:lnTo>
                <a:lnTo>
                  <a:pt x="8143" y="3557"/>
                </a:lnTo>
                <a:lnTo>
                  <a:pt x="8142" y="3555"/>
                </a:lnTo>
                <a:lnTo>
                  <a:pt x="8140" y="3553"/>
                </a:lnTo>
                <a:lnTo>
                  <a:pt x="8138" y="3550"/>
                </a:lnTo>
                <a:lnTo>
                  <a:pt x="8132" y="3547"/>
                </a:lnTo>
                <a:lnTo>
                  <a:pt x="8123" y="3545"/>
                </a:lnTo>
                <a:lnTo>
                  <a:pt x="8112" y="3544"/>
                </a:lnTo>
                <a:lnTo>
                  <a:pt x="8098" y="3543"/>
                </a:lnTo>
                <a:lnTo>
                  <a:pt x="8083" y="3544"/>
                </a:lnTo>
                <a:lnTo>
                  <a:pt x="8063" y="3547"/>
                </a:lnTo>
                <a:lnTo>
                  <a:pt x="8048" y="3548"/>
                </a:lnTo>
                <a:lnTo>
                  <a:pt x="8033" y="3550"/>
                </a:lnTo>
                <a:lnTo>
                  <a:pt x="8018" y="3554"/>
                </a:lnTo>
                <a:lnTo>
                  <a:pt x="8004" y="3557"/>
                </a:lnTo>
                <a:lnTo>
                  <a:pt x="7991" y="3561"/>
                </a:lnTo>
                <a:lnTo>
                  <a:pt x="7977" y="3566"/>
                </a:lnTo>
                <a:lnTo>
                  <a:pt x="7965" y="3571"/>
                </a:lnTo>
                <a:lnTo>
                  <a:pt x="7953" y="3578"/>
                </a:lnTo>
                <a:lnTo>
                  <a:pt x="7939" y="3587"/>
                </a:lnTo>
                <a:lnTo>
                  <a:pt x="7925" y="3597"/>
                </a:lnTo>
                <a:lnTo>
                  <a:pt x="7913" y="3608"/>
                </a:lnTo>
                <a:lnTo>
                  <a:pt x="7903" y="3620"/>
                </a:lnTo>
                <a:lnTo>
                  <a:pt x="7894" y="3632"/>
                </a:lnTo>
                <a:lnTo>
                  <a:pt x="7888" y="3645"/>
                </a:lnTo>
                <a:lnTo>
                  <a:pt x="7882" y="3659"/>
                </a:lnTo>
                <a:lnTo>
                  <a:pt x="7879" y="3674"/>
                </a:lnTo>
                <a:lnTo>
                  <a:pt x="328" y="3674"/>
                </a:lnTo>
                <a:lnTo>
                  <a:pt x="330" y="3665"/>
                </a:lnTo>
                <a:lnTo>
                  <a:pt x="331" y="3657"/>
                </a:lnTo>
                <a:lnTo>
                  <a:pt x="331" y="3649"/>
                </a:lnTo>
                <a:lnTo>
                  <a:pt x="330" y="3641"/>
                </a:lnTo>
                <a:lnTo>
                  <a:pt x="328" y="3633"/>
                </a:lnTo>
                <a:lnTo>
                  <a:pt x="326" y="3626"/>
                </a:lnTo>
                <a:lnTo>
                  <a:pt x="322" y="3619"/>
                </a:lnTo>
                <a:lnTo>
                  <a:pt x="318" y="3612"/>
                </a:lnTo>
                <a:lnTo>
                  <a:pt x="307" y="3600"/>
                </a:lnTo>
                <a:lnTo>
                  <a:pt x="295" y="3588"/>
                </a:lnTo>
                <a:lnTo>
                  <a:pt x="282" y="3578"/>
                </a:lnTo>
                <a:lnTo>
                  <a:pt x="270" y="3568"/>
                </a:lnTo>
                <a:lnTo>
                  <a:pt x="258" y="3559"/>
                </a:lnTo>
                <a:lnTo>
                  <a:pt x="248" y="3550"/>
                </a:lnTo>
                <a:lnTo>
                  <a:pt x="244" y="3547"/>
                </a:lnTo>
                <a:lnTo>
                  <a:pt x="241" y="3543"/>
                </a:lnTo>
                <a:lnTo>
                  <a:pt x="239" y="3540"/>
                </a:lnTo>
                <a:lnTo>
                  <a:pt x="238" y="3536"/>
                </a:lnTo>
                <a:lnTo>
                  <a:pt x="237" y="3533"/>
                </a:lnTo>
                <a:lnTo>
                  <a:pt x="238" y="3530"/>
                </a:lnTo>
                <a:lnTo>
                  <a:pt x="240" y="3526"/>
                </a:lnTo>
                <a:lnTo>
                  <a:pt x="243" y="3523"/>
                </a:lnTo>
                <a:lnTo>
                  <a:pt x="248" y="3521"/>
                </a:lnTo>
                <a:lnTo>
                  <a:pt x="254" y="3518"/>
                </a:lnTo>
                <a:lnTo>
                  <a:pt x="263" y="3515"/>
                </a:lnTo>
                <a:lnTo>
                  <a:pt x="272" y="3513"/>
                </a:lnTo>
                <a:lnTo>
                  <a:pt x="279" y="3511"/>
                </a:lnTo>
                <a:lnTo>
                  <a:pt x="288" y="3510"/>
                </a:lnTo>
                <a:lnTo>
                  <a:pt x="297" y="3509"/>
                </a:lnTo>
                <a:lnTo>
                  <a:pt x="307" y="3509"/>
                </a:lnTo>
                <a:lnTo>
                  <a:pt x="328" y="3509"/>
                </a:lnTo>
                <a:lnTo>
                  <a:pt x="349" y="3509"/>
                </a:lnTo>
                <a:lnTo>
                  <a:pt x="358" y="3508"/>
                </a:lnTo>
                <a:lnTo>
                  <a:pt x="366" y="3507"/>
                </a:lnTo>
                <a:lnTo>
                  <a:pt x="372" y="3505"/>
                </a:lnTo>
                <a:lnTo>
                  <a:pt x="377" y="3500"/>
                </a:lnTo>
                <a:lnTo>
                  <a:pt x="379" y="3498"/>
                </a:lnTo>
                <a:lnTo>
                  <a:pt x="381" y="3496"/>
                </a:lnTo>
                <a:lnTo>
                  <a:pt x="381" y="3493"/>
                </a:lnTo>
                <a:lnTo>
                  <a:pt x="381" y="3490"/>
                </a:lnTo>
                <a:lnTo>
                  <a:pt x="378" y="3483"/>
                </a:lnTo>
                <a:lnTo>
                  <a:pt x="374" y="3473"/>
                </a:lnTo>
                <a:lnTo>
                  <a:pt x="369" y="3466"/>
                </a:lnTo>
                <a:lnTo>
                  <a:pt x="365" y="3458"/>
                </a:lnTo>
                <a:lnTo>
                  <a:pt x="364" y="3453"/>
                </a:lnTo>
                <a:lnTo>
                  <a:pt x="364" y="3449"/>
                </a:lnTo>
                <a:lnTo>
                  <a:pt x="364" y="3445"/>
                </a:lnTo>
                <a:lnTo>
                  <a:pt x="365" y="3441"/>
                </a:lnTo>
                <a:lnTo>
                  <a:pt x="366" y="3437"/>
                </a:lnTo>
                <a:lnTo>
                  <a:pt x="368" y="3433"/>
                </a:lnTo>
                <a:lnTo>
                  <a:pt x="370" y="3428"/>
                </a:lnTo>
                <a:lnTo>
                  <a:pt x="373" y="3424"/>
                </a:lnTo>
                <a:lnTo>
                  <a:pt x="377" y="3420"/>
                </a:lnTo>
                <a:lnTo>
                  <a:pt x="382" y="3417"/>
                </a:lnTo>
                <a:lnTo>
                  <a:pt x="387" y="3413"/>
                </a:lnTo>
                <a:lnTo>
                  <a:pt x="392" y="3410"/>
                </a:lnTo>
                <a:lnTo>
                  <a:pt x="399" y="3402"/>
                </a:lnTo>
                <a:lnTo>
                  <a:pt x="406" y="3395"/>
                </a:lnTo>
                <a:lnTo>
                  <a:pt x="411" y="3387"/>
                </a:lnTo>
                <a:lnTo>
                  <a:pt x="416" y="3378"/>
                </a:lnTo>
                <a:lnTo>
                  <a:pt x="424" y="3360"/>
                </a:lnTo>
                <a:lnTo>
                  <a:pt x="432" y="3342"/>
                </a:lnTo>
                <a:lnTo>
                  <a:pt x="439" y="3323"/>
                </a:lnTo>
                <a:lnTo>
                  <a:pt x="447" y="3303"/>
                </a:lnTo>
                <a:lnTo>
                  <a:pt x="453" y="3293"/>
                </a:lnTo>
                <a:lnTo>
                  <a:pt x="458" y="3282"/>
                </a:lnTo>
                <a:lnTo>
                  <a:pt x="464" y="3272"/>
                </a:lnTo>
                <a:lnTo>
                  <a:pt x="472" y="3262"/>
                </a:lnTo>
                <a:lnTo>
                  <a:pt x="477" y="3254"/>
                </a:lnTo>
                <a:lnTo>
                  <a:pt x="479" y="3247"/>
                </a:lnTo>
                <a:lnTo>
                  <a:pt x="479" y="3239"/>
                </a:lnTo>
                <a:lnTo>
                  <a:pt x="477" y="3233"/>
                </a:lnTo>
                <a:lnTo>
                  <a:pt x="473" y="3227"/>
                </a:lnTo>
                <a:lnTo>
                  <a:pt x="469" y="3222"/>
                </a:lnTo>
                <a:lnTo>
                  <a:pt x="463" y="3216"/>
                </a:lnTo>
                <a:lnTo>
                  <a:pt x="457" y="3213"/>
                </a:lnTo>
                <a:lnTo>
                  <a:pt x="449" y="3210"/>
                </a:lnTo>
                <a:lnTo>
                  <a:pt x="442" y="3208"/>
                </a:lnTo>
                <a:lnTo>
                  <a:pt x="434" y="3207"/>
                </a:lnTo>
                <a:lnTo>
                  <a:pt x="425" y="3208"/>
                </a:lnTo>
                <a:lnTo>
                  <a:pt x="417" y="3209"/>
                </a:lnTo>
                <a:lnTo>
                  <a:pt x="410" y="3212"/>
                </a:lnTo>
                <a:lnTo>
                  <a:pt x="402" y="3216"/>
                </a:lnTo>
                <a:lnTo>
                  <a:pt x="396" y="3222"/>
                </a:lnTo>
                <a:lnTo>
                  <a:pt x="388" y="3237"/>
                </a:lnTo>
                <a:lnTo>
                  <a:pt x="379" y="3250"/>
                </a:lnTo>
                <a:lnTo>
                  <a:pt x="371" y="3259"/>
                </a:lnTo>
                <a:lnTo>
                  <a:pt x="363" y="3265"/>
                </a:lnTo>
                <a:lnTo>
                  <a:pt x="354" y="3270"/>
                </a:lnTo>
                <a:lnTo>
                  <a:pt x="347" y="3272"/>
                </a:lnTo>
                <a:lnTo>
                  <a:pt x="340" y="3273"/>
                </a:lnTo>
                <a:lnTo>
                  <a:pt x="333" y="3272"/>
                </a:lnTo>
                <a:lnTo>
                  <a:pt x="318" y="3270"/>
                </a:lnTo>
                <a:lnTo>
                  <a:pt x="304" y="3269"/>
                </a:lnTo>
                <a:lnTo>
                  <a:pt x="297" y="3271"/>
                </a:lnTo>
                <a:lnTo>
                  <a:pt x="291" y="3273"/>
                </a:lnTo>
                <a:lnTo>
                  <a:pt x="283" y="3278"/>
                </a:lnTo>
                <a:lnTo>
                  <a:pt x="277" y="3285"/>
                </a:lnTo>
                <a:lnTo>
                  <a:pt x="265" y="3283"/>
                </a:lnTo>
                <a:lnTo>
                  <a:pt x="256" y="3280"/>
                </a:lnTo>
                <a:lnTo>
                  <a:pt x="253" y="3279"/>
                </a:lnTo>
                <a:lnTo>
                  <a:pt x="251" y="3277"/>
                </a:lnTo>
                <a:lnTo>
                  <a:pt x="250" y="3276"/>
                </a:lnTo>
                <a:lnTo>
                  <a:pt x="249" y="3274"/>
                </a:lnTo>
                <a:lnTo>
                  <a:pt x="250" y="3269"/>
                </a:lnTo>
                <a:lnTo>
                  <a:pt x="251" y="3263"/>
                </a:lnTo>
                <a:lnTo>
                  <a:pt x="254" y="3257"/>
                </a:lnTo>
                <a:lnTo>
                  <a:pt x="257" y="3249"/>
                </a:lnTo>
                <a:lnTo>
                  <a:pt x="258" y="3225"/>
                </a:lnTo>
                <a:lnTo>
                  <a:pt x="259" y="3204"/>
                </a:lnTo>
                <a:lnTo>
                  <a:pt x="259" y="3187"/>
                </a:lnTo>
                <a:lnTo>
                  <a:pt x="258" y="3173"/>
                </a:lnTo>
                <a:lnTo>
                  <a:pt x="256" y="3161"/>
                </a:lnTo>
                <a:lnTo>
                  <a:pt x="254" y="3154"/>
                </a:lnTo>
                <a:lnTo>
                  <a:pt x="253" y="3151"/>
                </a:lnTo>
                <a:lnTo>
                  <a:pt x="251" y="3149"/>
                </a:lnTo>
                <a:lnTo>
                  <a:pt x="249" y="3147"/>
                </a:lnTo>
                <a:lnTo>
                  <a:pt x="248" y="3146"/>
                </a:lnTo>
                <a:lnTo>
                  <a:pt x="245" y="3147"/>
                </a:lnTo>
                <a:lnTo>
                  <a:pt x="243" y="3149"/>
                </a:lnTo>
                <a:lnTo>
                  <a:pt x="241" y="3150"/>
                </a:lnTo>
                <a:lnTo>
                  <a:pt x="238" y="3153"/>
                </a:lnTo>
                <a:lnTo>
                  <a:pt x="231" y="3160"/>
                </a:lnTo>
                <a:lnTo>
                  <a:pt x="225" y="3172"/>
                </a:lnTo>
                <a:lnTo>
                  <a:pt x="217" y="3185"/>
                </a:lnTo>
                <a:lnTo>
                  <a:pt x="208" y="3203"/>
                </a:lnTo>
                <a:lnTo>
                  <a:pt x="199" y="3223"/>
                </a:lnTo>
                <a:lnTo>
                  <a:pt x="190" y="3247"/>
                </a:lnTo>
                <a:lnTo>
                  <a:pt x="185" y="3257"/>
                </a:lnTo>
                <a:lnTo>
                  <a:pt x="181" y="3265"/>
                </a:lnTo>
                <a:lnTo>
                  <a:pt x="178" y="3273"/>
                </a:lnTo>
                <a:lnTo>
                  <a:pt x="174" y="3278"/>
                </a:lnTo>
                <a:lnTo>
                  <a:pt x="170" y="3282"/>
                </a:lnTo>
                <a:lnTo>
                  <a:pt x="166" y="3285"/>
                </a:lnTo>
                <a:lnTo>
                  <a:pt x="161" y="3287"/>
                </a:lnTo>
                <a:lnTo>
                  <a:pt x="158" y="3288"/>
                </a:lnTo>
                <a:lnTo>
                  <a:pt x="154" y="3288"/>
                </a:lnTo>
                <a:lnTo>
                  <a:pt x="150" y="3287"/>
                </a:lnTo>
                <a:lnTo>
                  <a:pt x="147" y="3286"/>
                </a:lnTo>
                <a:lnTo>
                  <a:pt x="144" y="3284"/>
                </a:lnTo>
                <a:lnTo>
                  <a:pt x="137" y="3278"/>
                </a:lnTo>
                <a:lnTo>
                  <a:pt x="132" y="3272"/>
                </a:lnTo>
                <a:lnTo>
                  <a:pt x="122" y="3270"/>
                </a:lnTo>
                <a:lnTo>
                  <a:pt x="111" y="3268"/>
                </a:lnTo>
                <a:lnTo>
                  <a:pt x="107" y="3267"/>
                </a:lnTo>
                <a:lnTo>
                  <a:pt x="104" y="3264"/>
                </a:lnTo>
                <a:lnTo>
                  <a:pt x="101" y="3262"/>
                </a:lnTo>
                <a:lnTo>
                  <a:pt x="99" y="3259"/>
                </a:lnTo>
                <a:lnTo>
                  <a:pt x="98" y="3256"/>
                </a:lnTo>
                <a:lnTo>
                  <a:pt x="98" y="3252"/>
                </a:lnTo>
                <a:lnTo>
                  <a:pt x="99" y="3247"/>
                </a:lnTo>
                <a:lnTo>
                  <a:pt x="102" y="3240"/>
                </a:lnTo>
                <a:lnTo>
                  <a:pt x="106" y="3234"/>
                </a:lnTo>
                <a:lnTo>
                  <a:pt x="112" y="3226"/>
                </a:lnTo>
                <a:lnTo>
                  <a:pt x="121" y="3216"/>
                </a:lnTo>
                <a:lnTo>
                  <a:pt x="131" y="3206"/>
                </a:lnTo>
                <a:lnTo>
                  <a:pt x="131" y="3190"/>
                </a:lnTo>
                <a:lnTo>
                  <a:pt x="128" y="3179"/>
                </a:lnTo>
                <a:lnTo>
                  <a:pt x="127" y="3174"/>
                </a:lnTo>
                <a:lnTo>
                  <a:pt x="125" y="3170"/>
                </a:lnTo>
                <a:lnTo>
                  <a:pt x="123" y="3167"/>
                </a:lnTo>
                <a:lnTo>
                  <a:pt x="121" y="3165"/>
                </a:lnTo>
                <a:lnTo>
                  <a:pt x="118" y="3163"/>
                </a:lnTo>
                <a:lnTo>
                  <a:pt x="116" y="3162"/>
                </a:lnTo>
                <a:lnTo>
                  <a:pt x="112" y="3161"/>
                </a:lnTo>
                <a:lnTo>
                  <a:pt x="109" y="3161"/>
                </a:lnTo>
                <a:lnTo>
                  <a:pt x="102" y="3162"/>
                </a:lnTo>
                <a:lnTo>
                  <a:pt x="95" y="3164"/>
                </a:lnTo>
                <a:lnTo>
                  <a:pt x="79" y="3169"/>
                </a:lnTo>
                <a:lnTo>
                  <a:pt x="61" y="3173"/>
                </a:lnTo>
                <a:lnTo>
                  <a:pt x="53" y="3173"/>
                </a:lnTo>
                <a:lnTo>
                  <a:pt x="45" y="3170"/>
                </a:lnTo>
                <a:lnTo>
                  <a:pt x="41" y="3168"/>
                </a:lnTo>
                <a:lnTo>
                  <a:pt x="37" y="3166"/>
                </a:lnTo>
                <a:lnTo>
                  <a:pt x="33" y="3162"/>
                </a:lnTo>
                <a:lnTo>
                  <a:pt x="30" y="3158"/>
                </a:lnTo>
                <a:lnTo>
                  <a:pt x="24" y="3154"/>
                </a:lnTo>
                <a:lnTo>
                  <a:pt x="20" y="3149"/>
                </a:lnTo>
                <a:lnTo>
                  <a:pt x="15" y="3143"/>
                </a:lnTo>
                <a:lnTo>
                  <a:pt x="11" y="3138"/>
                </a:lnTo>
                <a:lnTo>
                  <a:pt x="8" y="3132"/>
                </a:lnTo>
                <a:lnTo>
                  <a:pt x="6" y="3126"/>
                </a:lnTo>
                <a:lnTo>
                  <a:pt x="4" y="3119"/>
                </a:lnTo>
                <a:lnTo>
                  <a:pt x="2" y="3113"/>
                </a:lnTo>
                <a:lnTo>
                  <a:pt x="1" y="3099"/>
                </a:lnTo>
                <a:lnTo>
                  <a:pt x="0" y="3086"/>
                </a:lnTo>
                <a:lnTo>
                  <a:pt x="2" y="3072"/>
                </a:lnTo>
                <a:lnTo>
                  <a:pt x="5" y="3059"/>
                </a:lnTo>
                <a:lnTo>
                  <a:pt x="9" y="3046"/>
                </a:lnTo>
                <a:lnTo>
                  <a:pt x="14" y="3035"/>
                </a:lnTo>
                <a:lnTo>
                  <a:pt x="21" y="3024"/>
                </a:lnTo>
                <a:lnTo>
                  <a:pt x="28" y="3015"/>
                </a:lnTo>
                <a:lnTo>
                  <a:pt x="32" y="3012"/>
                </a:lnTo>
                <a:lnTo>
                  <a:pt x="36" y="3009"/>
                </a:lnTo>
                <a:lnTo>
                  <a:pt x="40" y="3006"/>
                </a:lnTo>
                <a:lnTo>
                  <a:pt x="45" y="3003"/>
                </a:lnTo>
                <a:lnTo>
                  <a:pt x="50" y="3002"/>
                </a:lnTo>
                <a:lnTo>
                  <a:pt x="54" y="3001"/>
                </a:lnTo>
                <a:lnTo>
                  <a:pt x="58" y="3001"/>
                </a:lnTo>
                <a:lnTo>
                  <a:pt x="63" y="3002"/>
                </a:lnTo>
                <a:lnTo>
                  <a:pt x="74" y="3002"/>
                </a:lnTo>
                <a:lnTo>
                  <a:pt x="85" y="3003"/>
                </a:lnTo>
                <a:lnTo>
                  <a:pt x="96" y="3007"/>
                </a:lnTo>
                <a:lnTo>
                  <a:pt x="107" y="3010"/>
                </a:lnTo>
                <a:lnTo>
                  <a:pt x="129" y="3019"/>
                </a:lnTo>
                <a:lnTo>
                  <a:pt x="150" y="3026"/>
                </a:lnTo>
                <a:lnTo>
                  <a:pt x="159" y="3028"/>
                </a:lnTo>
                <a:lnTo>
                  <a:pt x="168" y="3028"/>
                </a:lnTo>
                <a:lnTo>
                  <a:pt x="172" y="3027"/>
                </a:lnTo>
                <a:lnTo>
                  <a:pt x="176" y="3026"/>
                </a:lnTo>
                <a:lnTo>
                  <a:pt x="179" y="3025"/>
                </a:lnTo>
                <a:lnTo>
                  <a:pt x="182" y="3022"/>
                </a:lnTo>
                <a:lnTo>
                  <a:pt x="185" y="3019"/>
                </a:lnTo>
                <a:lnTo>
                  <a:pt x="188" y="3015"/>
                </a:lnTo>
                <a:lnTo>
                  <a:pt x="191" y="3011"/>
                </a:lnTo>
                <a:lnTo>
                  <a:pt x="192" y="3004"/>
                </a:lnTo>
                <a:lnTo>
                  <a:pt x="194" y="2998"/>
                </a:lnTo>
                <a:lnTo>
                  <a:pt x="195" y="2991"/>
                </a:lnTo>
                <a:lnTo>
                  <a:pt x="196" y="2981"/>
                </a:lnTo>
                <a:lnTo>
                  <a:pt x="196" y="2972"/>
                </a:lnTo>
                <a:lnTo>
                  <a:pt x="195" y="2959"/>
                </a:lnTo>
                <a:lnTo>
                  <a:pt x="194" y="2947"/>
                </a:lnTo>
                <a:lnTo>
                  <a:pt x="194" y="2935"/>
                </a:lnTo>
                <a:lnTo>
                  <a:pt x="195" y="2924"/>
                </a:lnTo>
                <a:lnTo>
                  <a:pt x="196" y="2914"/>
                </a:lnTo>
                <a:lnTo>
                  <a:pt x="198" y="2904"/>
                </a:lnTo>
                <a:lnTo>
                  <a:pt x="201" y="2897"/>
                </a:lnTo>
                <a:lnTo>
                  <a:pt x="205" y="2891"/>
                </a:lnTo>
                <a:lnTo>
                  <a:pt x="209" y="2885"/>
                </a:lnTo>
                <a:lnTo>
                  <a:pt x="216" y="2882"/>
                </a:lnTo>
                <a:lnTo>
                  <a:pt x="219" y="2882"/>
                </a:lnTo>
                <a:lnTo>
                  <a:pt x="222" y="2882"/>
                </a:lnTo>
                <a:lnTo>
                  <a:pt x="226" y="2882"/>
                </a:lnTo>
                <a:lnTo>
                  <a:pt x="230" y="2883"/>
                </a:lnTo>
                <a:lnTo>
                  <a:pt x="240" y="2886"/>
                </a:lnTo>
                <a:lnTo>
                  <a:pt x="250" y="2893"/>
                </a:lnTo>
                <a:lnTo>
                  <a:pt x="262" y="2901"/>
                </a:lnTo>
                <a:lnTo>
                  <a:pt x="274" y="2913"/>
                </a:lnTo>
                <a:lnTo>
                  <a:pt x="282" y="2917"/>
                </a:lnTo>
                <a:lnTo>
                  <a:pt x="290" y="2920"/>
                </a:lnTo>
                <a:lnTo>
                  <a:pt x="298" y="2922"/>
                </a:lnTo>
                <a:lnTo>
                  <a:pt x="306" y="2924"/>
                </a:lnTo>
                <a:lnTo>
                  <a:pt x="314" y="2924"/>
                </a:lnTo>
                <a:lnTo>
                  <a:pt x="321" y="2924"/>
                </a:lnTo>
                <a:lnTo>
                  <a:pt x="328" y="2923"/>
                </a:lnTo>
                <a:lnTo>
                  <a:pt x="335" y="2922"/>
                </a:lnTo>
                <a:lnTo>
                  <a:pt x="340" y="2919"/>
                </a:lnTo>
                <a:lnTo>
                  <a:pt x="344" y="2917"/>
                </a:lnTo>
                <a:lnTo>
                  <a:pt x="347" y="2913"/>
                </a:lnTo>
                <a:lnTo>
                  <a:pt x="349" y="2908"/>
                </a:lnTo>
                <a:lnTo>
                  <a:pt x="350" y="2904"/>
                </a:lnTo>
                <a:lnTo>
                  <a:pt x="349" y="2899"/>
                </a:lnTo>
                <a:lnTo>
                  <a:pt x="346" y="2893"/>
                </a:lnTo>
                <a:lnTo>
                  <a:pt x="342" y="2886"/>
                </a:lnTo>
                <a:lnTo>
                  <a:pt x="327" y="2884"/>
                </a:lnTo>
                <a:lnTo>
                  <a:pt x="317" y="2881"/>
                </a:lnTo>
                <a:lnTo>
                  <a:pt x="310" y="2878"/>
                </a:lnTo>
                <a:lnTo>
                  <a:pt x="306" y="2875"/>
                </a:lnTo>
                <a:lnTo>
                  <a:pt x="305" y="2873"/>
                </a:lnTo>
                <a:lnTo>
                  <a:pt x="305" y="2872"/>
                </a:lnTo>
                <a:lnTo>
                  <a:pt x="306" y="2870"/>
                </a:lnTo>
                <a:lnTo>
                  <a:pt x="307" y="2868"/>
                </a:lnTo>
                <a:lnTo>
                  <a:pt x="311" y="2865"/>
                </a:lnTo>
                <a:lnTo>
                  <a:pt x="316" y="2860"/>
                </a:lnTo>
                <a:lnTo>
                  <a:pt x="328" y="2851"/>
                </a:lnTo>
                <a:lnTo>
                  <a:pt x="340" y="2842"/>
                </a:lnTo>
                <a:lnTo>
                  <a:pt x="344" y="2835"/>
                </a:lnTo>
                <a:lnTo>
                  <a:pt x="347" y="2830"/>
                </a:lnTo>
                <a:lnTo>
                  <a:pt x="347" y="2827"/>
                </a:lnTo>
                <a:lnTo>
                  <a:pt x="347" y="2824"/>
                </a:lnTo>
                <a:lnTo>
                  <a:pt x="347" y="2821"/>
                </a:lnTo>
                <a:lnTo>
                  <a:pt x="345" y="2817"/>
                </a:lnTo>
                <a:lnTo>
                  <a:pt x="339" y="2808"/>
                </a:lnTo>
                <a:lnTo>
                  <a:pt x="335" y="2802"/>
                </a:lnTo>
                <a:lnTo>
                  <a:pt x="334" y="2799"/>
                </a:lnTo>
                <a:lnTo>
                  <a:pt x="334" y="2796"/>
                </a:lnTo>
                <a:lnTo>
                  <a:pt x="335" y="2793"/>
                </a:lnTo>
                <a:lnTo>
                  <a:pt x="336" y="2790"/>
                </a:lnTo>
                <a:lnTo>
                  <a:pt x="339" y="2785"/>
                </a:lnTo>
                <a:lnTo>
                  <a:pt x="345" y="2781"/>
                </a:lnTo>
                <a:lnTo>
                  <a:pt x="353" y="2778"/>
                </a:lnTo>
                <a:lnTo>
                  <a:pt x="362" y="2775"/>
                </a:lnTo>
                <a:lnTo>
                  <a:pt x="383" y="2770"/>
                </a:lnTo>
                <a:lnTo>
                  <a:pt x="405" y="2764"/>
                </a:lnTo>
                <a:lnTo>
                  <a:pt x="416" y="2762"/>
                </a:lnTo>
                <a:lnTo>
                  <a:pt x="426" y="2759"/>
                </a:lnTo>
                <a:lnTo>
                  <a:pt x="436" y="2755"/>
                </a:lnTo>
                <a:lnTo>
                  <a:pt x="444" y="2752"/>
                </a:lnTo>
                <a:lnTo>
                  <a:pt x="453" y="2747"/>
                </a:lnTo>
                <a:lnTo>
                  <a:pt x="460" y="2743"/>
                </a:lnTo>
                <a:lnTo>
                  <a:pt x="468" y="2740"/>
                </a:lnTo>
                <a:lnTo>
                  <a:pt x="475" y="2738"/>
                </a:lnTo>
                <a:lnTo>
                  <a:pt x="483" y="2737"/>
                </a:lnTo>
                <a:lnTo>
                  <a:pt x="491" y="2737"/>
                </a:lnTo>
                <a:lnTo>
                  <a:pt x="498" y="2737"/>
                </a:lnTo>
                <a:lnTo>
                  <a:pt x="506" y="2738"/>
                </a:lnTo>
                <a:lnTo>
                  <a:pt x="519" y="2741"/>
                </a:lnTo>
                <a:lnTo>
                  <a:pt x="534" y="2746"/>
                </a:lnTo>
                <a:lnTo>
                  <a:pt x="547" y="2750"/>
                </a:lnTo>
                <a:lnTo>
                  <a:pt x="560" y="2756"/>
                </a:lnTo>
                <a:lnTo>
                  <a:pt x="573" y="2761"/>
                </a:lnTo>
                <a:lnTo>
                  <a:pt x="585" y="2765"/>
                </a:lnTo>
                <a:lnTo>
                  <a:pt x="598" y="2769"/>
                </a:lnTo>
                <a:lnTo>
                  <a:pt x="609" y="2770"/>
                </a:lnTo>
                <a:lnTo>
                  <a:pt x="615" y="2770"/>
                </a:lnTo>
                <a:lnTo>
                  <a:pt x="620" y="2770"/>
                </a:lnTo>
                <a:lnTo>
                  <a:pt x="626" y="2767"/>
                </a:lnTo>
                <a:lnTo>
                  <a:pt x="631" y="2765"/>
                </a:lnTo>
                <a:lnTo>
                  <a:pt x="637" y="2762"/>
                </a:lnTo>
                <a:lnTo>
                  <a:pt x="642" y="2758"/>
                </a:lnTo>
                <a:lnTo>
                  <a:pt x="648" y="2753"/>
                </a:lnTo>
                <a:lnTo>
                  <a:pt x="652" y="2748"/>
                </a:lnTo>
                <a:lnTo>
                  <a:pt x="653" y="2723"/>
                </a:lnTo>
                <a:lnTo>
                  <a:pt x="654" y="2704"/>
                </a:lnTo>
                <a:lnTo>
                  <a:pt x="655" y="2696"/>
                </a:lnTo>
                <a:lnTo>
                  <a:pt x="657" y="2691"/>
                </a:lnTo>
                <a:lnTo>
                  <a:pt x="659" y="2687"/>
                </a:lnTo>
                <a:lnTo>
                  <a:pt x="661" y="2685"/>
                </a:lnTo>
                <a:lnTo>
                  <a:pt x="663" y="2684"/>
                </a:lnTo>
                <a:lnTo>
                  <a:pt x="666" y="2684"/>
                </a:lnTo>
                <a:lnTo>
                  <a:pt x="670" y="2685"/>
                </a:lnTo>
                <a:lnTo>
                  <a:pt x="674" y="2687"/>
                </a:lnTo>
                <a:lnTo>
                  <a:pt x="681" y="2694"/>
                </a:lnTo>
                <a:lnTo>
                  <a:pt x="690" y="2706"/>
                </a:lnTo>
                <a:lnTo>
                  <a:pt x="697" y="2716"/>
                </a:lnTo>
                <a:lnTo>
                  <a:pt x="703" y="2726"/>
                </a:lnTo>
                <a:lnTo>
                  <a:pt x="709" y="2733"/>
                </a:lnTo>
                <a:lnTo>
                  <a:pt x="714" y="2739"/>
                </a:lnTo>
                <a:lnTo>
                  <a:pt x="720" y="2745"/>
                </a:lnTo>
                <a:lnTo>
                  <a:pt x="725" y="2749"/>
                </a:lnTo>
                <a:lnTo>
                  <a:pt x="730" y="2752"/>
                </a:lnTo>
                <a:lnTo>
                  <a:pt x="734" y="2754"/>
                </a:lnTo>
                <a:lnTo>
                  <a:pt x="738" y="2755"/>
                </a:lnTo>
                <a:lnTo>
                  <a:pt x="743" y="2755"/>
                </a:lnTo>
                <a:lnTo>
                  <a:pt x="747" y="2754"/>
                </a:lnTo>
                <a:lnTo>
                  <a:pt x="751" y="2753"/>
                </a:lnTo>
                <a:lnTo>
                  <a:pt x="758" y="2749"/>
                </a:lnTo>
                <a:lnTo>
                  <a:pt x="764" y="2741"/>
                </a:lnTo>
                <a:lnTo>
                  <a:pt x="778" y="2725"/>
                </a:lnTo>
                <a:lnTo>
                  <a:pt x="790" y="2706"/>
                </a:lnTo>
                <a:lnTo>
                  <a:pt x="797" y="2698"/>
                </a:lnTo>
                <a:lnTo>
                  <a:pt x="803" y="2691"/>
                </a:lnTo>
                <a:lnTo>
                  <a:pt x="807" y="2688"/>
                </a:lnTo>
                <a:lnTo>
                  <a:pt x="810" y="2686"/>
                </a:lnTo>
                <a:lnTo>
                  <a:pt x="815" y="2684"/>
                </a:lnTo>
                <a:lnTo>
                  <a:pt x="819" y="2683"/>
                </a:lnTo>
                <a:lnTo>
                  <a:pt x="830" y="2684"/>
                </a:lnTo>
                <a:lnTo>
                  <a:pt x="841" y="2682"/>
                </a:lnTo>
                <a:lnTo>
                  <a:pt x="850" y="2680"/>
                </a:lnTo>
                <a:lnTo>
                  <a:pt x="857" y="2677"/>
                </a:lnTo>
                <a:lnTo>
                  <a:pt x="865" y="2672"/>
                </a:lnTo>
                <a:lnTo>
                  <a:pt x="871" y="2667"/>
                </a:lnTo>
                <a:lnTo>
                  <a:pt x="876" y="2662"/>
                </a:lnTo>
                <a:lnTo>
                  <a:pt x="882" y="2656"/>
                </a:lnTo>
                <a:lnTo>
                  <a:pt x="894" y="2642"/>
                </a:lnTo>
                <a:lnTo>
                  <a:pt x="907" y="2628"/>
                </a:lnTo>
                <a:lnTo>
                  <a:pt x="916" y="2620"/>
                </a:lnTo>
                <a:lnTo>
                  <a:pt x="926" y="2613"/>
                </a:lnTo>
                <a:lnTo>
                  <a:pt x="937" y="2606"/>
                </a:lnTo>
                <a:lnTo>
                  <a:pt x="949" y="2599"/>
                </a:lnTo>
                <a:lnTo>
                  <a:pt x="967" y="2571"/>
                </a:lnTo>
                <a:lnTo>
                  <a:pt x="979" y="2548"/>
                </a:lnTo>
                <a:lnTo>
                  <a:pt x="990" y="2529"/>
                </a:lnTo>
                <a:lnTo>
                  <a:pt x="996" y="2515"/>
                </a:lnTo>
                <a:lnTo>
                  <a:pt x="998" y="2509"/>
                </a:lnTo>
                <a:lnTo>
                  <a:pt x="999" y="2503"/>
                </a:lnTo>
                <a:lnTo>
                  <a:pt x="1000" y="2499"/>
                </a:lnTo>
                <a:lnTo>
                  <a:pt x="1000" y="2495"/>
                </a:lnTo>
                <a:lnTo>
                  <a:pt x="999" y="2492"/>
                </a:lnTo>
                <a:lnTo>
                  <a:pt x="998" y="2489"/>
                </a:lnTo>
                <a:lnTo>
                  <a:pt x="996" y="2487"/>
                </a:lnTo>
                <a:lnTo>
                  <a:pt x="993" y="2485"/>
                </a:lnTo>
                <a:lnTo>
                  <a:pt x="987" y="2482"/>
                </a:lnTo>
                <a:lnTo>
                  <a:pt x="978" y="2479"/>
                </a:lnTo>
                <a:lnTo>
                  <a:pt x="969" y="2477"/>
                </a:lnTo>
                <a:lnTo>
                  <a:pt x="958" y="2475"/>
                </a:lnTo>
                <a:lnTo>
                  <a:pt x="946" y="2471"/>
                </a:lnTo>
                <a:lnTo>
                  <a:pt x="932" y="2466"/>
                </a:lnTo>
                <a:lnTo>
                  <a:pt x="926" y="2463"/>
                </a:lnTo>
                <a:lnTo>
                  <a:pt x="919" y="2458"/>
                </a:lnTo>
                <a:lnTo>
                  <a:pt x="912" y="2454"/>
                </a:lnTo>
                <a:lnTo>
                  <a:pt x="905" y="2449"/>
                </a:lnTo>
                <a:lnTo>
                  <a:pt x="887" y="2441"/>
                </a:lnTo>
                <a:lnTo>
                  <a:pt x="871" y="2432"/>
                </a:lnTo>
                <a:lnTo>
                  <a:pt x="857" y="2425"/>
                </a:lnTo>
                <a:lnTo>
                  <a:pt x="847" y="2418"/>
                </a:lnTo>
                <a:lnTo>
                  <a:pt x="840" y="2411"/>
                </a:lnTo>
                <a:lnTo>
                  <a:pt x="834" y="2406"/>
                </a:lnTo>
                <a:lnTo>
                  <a:pt x="831" y="2400"/>
                </a:lnTo>
                <a:lnTo>
                  <a:pt x="829" y="2396"/>
                </a:lnTo>
                <a:lnTo>
                  <a:pt x="830" y="2392"/>
                </a:lnTo>
                <a:lnTo>
                  <a:pt x="833" y="2387"/>
                </a:lnTo>
                <a:lnTo>
                  <a:pt x="838" y="2383"/>
                </a:lnTo>
                <a:lnTo>
                  <a:pt x="843" y="2380"/>
                </a:lnTo>
                <a:lnTo>
                  <a:pt x="850" y="2377"/>
                </a:lnTo>
                <a:lnTo>
                  <a:pt x="858" y="2374"/>
                </a:lnTo>
                <a:lnTo>
                  <a:pt x="868" y="2372"/>
                </a:lnTo>
                <a:lnTo>
                  <a:pt x="878" y="2370"/>
                </a:lnTo>
                <a:lnTo>
                  <a:pt x="925" y="2361"/>
                </a:lnTo>
                <a:lnTo>
                  <a:pt x="975" y="2356"/>
                </a:lnTo>
                <a:lnTo>
                  <a:pt x="999" y="2353"/>
                </a:lnTo>
                <a:lnTo>
                  <a:pt x="1019" y="2349"/>
                </a:lnTo>
                <a:lnTo>
                  <a:pt x="1028" y="2347"/>
                </a:lnTo>
                <a:lnTo>
                  <a:pt x="1036" y="2345"/>
                </a:lnTo>
                <a:lnTo>
                  <a:pt x="1042" y="2343"/>
                </a:lnTo>
                <a:lnTo>
                  <a:pt x="1047" y="2340"/>
                </a:lnTo>
                <a:lnTo>
                  <a:pt x="1068" y="2352"/>
                </a:lnTo>
                <a:lnTo>
                  <a:pt x="1084" y="2359"/>
                </a:lnTo>
                <a:lnTo>
                  <a:pt x="1090" y="2361"/>
                </a:lnTo>
                <a:lnTo>
                  <a:pt x="1095" y="2362"/>
                </a:lnTo>
                <a:lnTo>
                  <a:pt x="1099" y="2361"/>
                </a:lnTo>
                <a:lnTo>
                  <a:pt x="1103" y="2360"/>
                </a:lnTo>
                <a:lnTo>
                  <a:pt x="1105" y="2358"/>
                </a:lnTo>
                <a:lnTo>
                  <a:pt x="1107" y="2355"/>
                </a:lnTo>
                <a:lnTo>
                  <a:pt x="1108" y="2352"/>
                </a:lnTo>
                <a:lnTo>
                  <a:pt x="1109" y="2347"/>
                </a:lnTo>
                <a:lnTo>
                  <a:pt x="1109" y="2336"/>
                </a:lnTo>
                <a:lnTo>
                  <a:pt x="1109" y="2324"/>
                </a:lnTo>
                <a:lnTo>
                  <a:pt x="1108" y="2310"/>
                </a:lnTo>
                <a:lnTo>
                  <a:pt x="1109" y="2296"/>
                </a:lnTo>
                <a:lnTo>
                  <a:pt x="1110" y="2288"/>
                </a:lnTo>
                <a:lnTo>
                  <a:pt x="1111" y="2281"/>
                </a:lnTo>
                <a:lnTo>
                  <a:pt x="1113" y="2273"/>
                </a:lnTo>
                <a:lnTo>
                  <a:pt x="1116" y="2265"/>
                </a:lnTo>
                <a:lnTo>
                  <a:pt x="1120" y="2258"/>
                </a:lnTo>
                <a:lnTo>
                  <a:pt x="1124" y="2251"/>
                </a:lnTo>
                <a:lnTo>
                  <a:pt x="1130" y="2244"/>
                </a:lnTo>
                <a:lnTo>
                  <a:pt x="1137" y="2238"/>
                </a:lnTo>
                <a:lnTo>
                  <a:pt x="1145" y="2232"/>
                </a:lnTo>
                <a:lnTo>
                  <a:pt x="1154" y="2227"/>
                </a:lnTo>
                <a:lnTo>
                  <a:pt x="1165" y="2221"/>
                </a:lnTo>
                <a:lnTo>
                  <a:pt x="1178" y="2217"/>
                </a:lnTo>
                <a:lnTo>
                  <a:pt x="1192" y="2205"/>
                </a:lnTo>
                <a:lnTo>
                  <a:pt x="1206" y="2194"/>
                </a:lnTo>
                <a:lnTo>
                  <a:pt x="1215" y="2184"/>
                </a:lnTo>
                <a:lnTo>
                  <a:pt x="1223" y="2176"/>
                </a:lnTo>
                <a:lnTo>
                  <a:pt x="1227" y="2167"/>
                </a:lnTo>
                <a:lnTo>
                  <a:pt x="1229" y="2161"/>
                </a:lnTo>
                <a:lnTo>
                  <a:pt x="1229" y="2159"/>
                </a:lnTo>
                <a:lnTo>
                  <a:pt x="1228" y="2157"/>
                </a:lnTo>
                <a:lnTo>
                  <a:pt x="1227" y="2155"/>
                </a:lnTo>
                <a:lnTo>
                  <a:pt x="1226" y="2153"/>
                </a:lnTo>
                <a:lnTo>
                  <a:pt x="1220" y="2150"/>
                </a:lnTo>
                <a:lnTo>
                  <a:pt x="1213" y="2150"/>
                </a:lnTo>
                <a:lnTo>
                  <a:pt x="1204" y="2152"/>
                </a:lnTo>
                <a:lnTo>
                  <a:pt x="1192" y="2155"/>
                </a:lnTo>
                <a:lnTo>
                  <a:pt x="1180" y="2159"/>
                </a:lnTo>
                <a:lnTo>
                  <a:pt x="1165" y="2166"/>
                </a:lnTo>
                <a:lnTo>
                  <a:pt x="1149" y="2174"/>
                </a:lnTo>
                <a:lnTo>
                  <a:pt x="1132" y="2185"/>
                </a:lnTo>
                <a:lnTo>
                  <a:pt x="1120" y="2189"/>
                </a:lnTo>
                <a:lnTo>
                  <a:pt x="1111" y="2193"/>
                </a:lnTo>
                <a:lnTo>
                  <a:pt x="1100" y="2196"/>
                </a:lnTo>
                <a:lnTo>
                  <a:pt x="1092" y="2198"/>
                </a:lnTo>
                <a:lnTo>
                  <a:pt x="1074" y="2201"/>
                </a:lnTo>
                <a:lnTo>
                  <a:pt x="1059" y="2203"/>
                </a:lnTo>
                <a:lnTo>
                  <a:pt x="1051" y="2205"/>
                </a:lnTo>
                <a:lnTo>
                  <a:pt x="1044" y="2207"/>
                </a:lnTo>
                <a:lnTo>
                  <a:pt x="1036" y="2209"/>
                </a:lnTo>
                <a:lnTo>
                  <a:pt x="1028" y="2212"/>
                </a:lnTo>
                <a:lnTo>
                  <a:pt x="1020" y="2217"/>
                </a:lnTo>
                <a:lnTo>
                  <a:pt x="1012" y="2223"/>
                </a:lnTo>
                <a:lnTo>
                  <a:pt x="1002" y="2230"/>
                </a:lnTo>
                <a:lnTo>
                  <a:pt x="994" y="2238"/>
                </a:lnTo>
                <a:lnTo>
                  <a:pt x="977" y="2234"/>
                </a:lnTo>
                <a:lnTo>
                  <a:pt x="966" y="2230"/>
                </a:lnTo>
                <a:lnTo>
                  <a:pt x="962" y="2228"/>
                </a:lnTo>
                <a:lnTo>
                  <a:pt x="959" y="2226"/>
                </a:lnTo>
                <a:lnTo>
                  <a:pt x="958" y="2224"/>
                </a:lnTo>
                <a:lnTo>
                  <a:pt x="956" y="2223"/>
                </a:lnTo>
                <a:lnTo>
                  <a:pt x="956" y="2220"/>
                </a:lnTo>
                <a:lnTo>
                  <a:pt x="956" y="2218"/>
                </a:lnTo>
                <a:lnTo>
                  <a:pt x="959" y="2216"/>
                </a:lnTo>
                <a:lnTo>
                  <a:pt x="960" y="2214"/>
                </a:lnTo>
                <a:lnTo>
                  <a:pt x="965" y="2210"/>
                </a:lnTo>
                <a:lnTo>
                  <a:pt x="972" y="2206"/>
                </a:lnTo>
                <a:lnTo>
                  <a:pt x="978" y="2202"/>
                </a:lnTo>
                <a:lnTo>
                  <a:pt x="986" y="2196"/>
                </a:lnTo>
                <a:lnTo>
                  <a:pt x="992" y="2192"/>
                </a:lnTo>
                <a:lnTo>
                  <a:pt x="997" y="2187"/>
                </a:lnTo>
                <a:lnTo>
                  <a:pt x="998" y="2184"/>
                </a:lnTo>
                <a:lnTo>
                  <a:pt x="999" y="2182"/>
                </a:lnTo>
                <a:lnTo>
                  <a:pt x="999" y="2179"/>
                </a:lnTo>
                <a:lnTo>
                  <a:pt x="999" y="2176"/>
                </a:lnTo>
                <a:lnTo>
                  <a:pt x="998" y="2173"/>
                </a:lnTo>
                <a:lnTo>
                  <a:pt x="995" y="2170"/>
                </a:lnTo>
                <a:lnTo>
                  <a:pt x="992" y="2167"/>
                </a:lnTo>
                <a:lnTo>
                  <a:pt x="988" y="2164"/>
                </a:lnTo>
                <a:lnTo>
                  <a:pt x="983" y="2159"/>
                </a:lnTo>
                <a:lnTo>
                  <a:pt x="978" y="2155"/>
                </a:lnTo>
                <a:lnTo>
                  <a:pt x="975" y="2149"/>
                </a:lnTo>
                <a:lnTo>
                  <a:pt x="973" y="2145"/>
                </a:lnTo>
                <a:lnTo>
                  <a:pt x="971" y="2141"/>
                </a:lnTo>
                <a:lnTo>
                  <a:pt x="971" y="2138"/>
                </a:lnTo>
                <a:lnTo>
                  <a:pt x="972" y="2134"/>
                </a:lnTo>
                <a:lnTo>
                  <a:pt x="974" y="2131"/>
                </a:lnTo>
                <a:lnTo>
                  <a:pt x="977" y="2128"/>
                </a:lnTo>
                <a:lnTo>
                  <a:pt x="982" y="2125"/>
                </a:lnTo>
                <a:lnTo>
                  <a:pt x="988" y="2123"/>
                </a:lnTo>
                <a:lnTo>
                  <a:pt x="995" y="2121"/>
                </a:lnTo>
                <a:lnTo>
                  <a:pt x="1004" y="2119"/>
                </a:lnTo>
                <a:lnTo>
                  <a:pt x="1015" y="2118"/>
                </a:lnTo>
                <a:lnTo>
                  <a:pt x="1027" y="2118"/>
                </a:lnTo>
                <a:lnTo>
                  <a:pt x="1041" y="2117"/>
                </a:lnTo>
                <a:lnTo>
                  <a:pt x="1052" y="2117"/>
                </a:lnTo>
                <a:lnTo>
                  <a:pt x="1064" y="2116"/>
                </a:lnTo>
                <a:lnTo>
                  <a:pt x="1073" y="2115"/>
                </a:lnTo>
                <a:lnTo>
                  <a:pt x="1082" y="2112"/>
                </a:lnTo>
                <a:lnTo>
                  <a:pt x="1089" y="2109"/>
                </a:lnTo>
                <a:lnTo>
                  <a:pt x="1096" y="2105"/>
                </a:lnTo>
                <a:lnTo>
                  <a:pt x="1101" y="2100"/>
                </a:lnTo>
                <a:lnTo>
                  <a:pt x="1108" y="2096"/>
                </a:lnTo>
                <a:lnTo>
                  <a:pt x="1116" y="2086"/>
                </a:lnTo>
                <a:lnTo>
                  <a:pt x="1123" y="2074"/>
                </a:lnTo>
                <a:lnTo>
                  <a:pt x="1129" y="2064"/>
                </a:lnTo>
                <a:lnTo>
                  <a:pt x="1133" y="2053"/>
                </a:lnTo>
                <a:lnTo>
                  <a:pt x="1137" y="2045"/>
                </a:lnTo>
                <a:lnTo>
                  <a:pt x="1141" y="2039"/>
                </a:lnTo>
                <a:lnTo>
                  <a:pt x="1143" y="2036"/>
                </a:lnTo>
                <a:lnTo>
                  <a:pt x="1145" y="2035"/>
                </a:lnTo>
                <a:lnTo>
                  <a:pt x="1148" y="2034"/>
                </a:lnTo>
                <a:lnTo>
                  <a:pt x="1151" y="2035"/>
                </a:lnTo>
                <a:lnTo>
                  <a:pt x="1155" y="2036"/>
                </a:lnTo>
                <a:lnTo>
                  <a:pt x="1158" y="2038"/>
                </a:lnTo>
                <a:lnTo>
                  <a:pt x="1162" y="2042"/>
                </a:lnTo>
                <a:lnTo>
                  <a:pt x="1167" y="2046"/>
                </a:lnTo>
                <a:lnTo>
                  <a:pt x="1179" y="2061"/>
                </a:lnTo>
                <a:lnTo>
                  <a:pt x="1193" y="2081"/>
                </a:lnTo>
                <a:lnTo>
                  <a:pt x="1206" y="2082"/>
                </a:lnTo>
                <a:lnTo>
                  <a:pt x="1217" y="2082"/>
                </a:lnTo>
                <a:lnTo>
                  <a:pt x="1229" y="2078"/>
                </a:lnTo>
                <a:lnTo>
                  <a:pt x="1240" y="2075"/>
                </a:lnTo>
                <a:lnTo>
                  <a:pt x="1251" y="2070"/>
                </a:lnTo>
                <a:lnTo>
                  <a:pt x="1261" y="2063"/>
                </a:lnTo>
                <a:lnTo>
                  <a:pt x="1269" y="2055"/>
                </a:lnTo>
                <a:lnTo>
                  <a:pt x="1278" y="2047"/>
                </a:lnTo>
                <a:lnTo>
                  <a:pt x="1284" y="2039"/>
                </a:lnTo>
                <a:lnTo>
                  <a:pt x="1289" y="2028"/>
                </a:lnTo>
                <a:lnTo>
                  <a:pt x="1292" y="2019"/>
                </a:lnTo>
                <a:lnTo>
                  <a:pt x="1295" y="2008"/>
                </a:lnTo>
                <a:lnTo>
                  <a:pt x="1295" y="2003"/>
                </a:lnTo>
                <a:lnTo>
                  <a:pt x="1293" y="1998"/>
                </a:lnTo>
                <a:lnTo>
                  <a:pt x="1292" y="1993"/>
                </a:lnTo>
                <a:lnTo>
                  <a:pt x="1291" y="1988"/>
                </a:lnTo>
                <a:lnTo>
                  <a:pt x="1289" y="1982"/>
                </a:lnTo>
                <a:lnTo>
                  <a:pt x="1286" y="1977"/>
                </a:lnTo>
                <a:lnTo>
                  <a:pt x="1283" y="1972"/>
                </a:lnTo>
                <a:lnTo>
                  <a:pt x="1279" y="1968"/>
                </a:lnTo>
                <a:lnTo>
                  <a:pt x="1295" y="1973"/>
                </a:lnTo>
                <a:lnTo>
                  <a:pt x="1308" y="1977"/>
                </a:lnTo>
                <a:lnTo>
                  <a:pt x="1322" y="1979"/>
                </a:lnTo>
                <a:lnTo>
                  <a:pt x="1335" y="1979"/>
                </a:lnTo>
                <a:lnTo>
                  <a:pt x="1340" y="1978"/>
                </a:lnTo>
                <a:lnTo>
                  <a:pt x="1347" y="1977"/>
                </a:lnTo>
                <a:lnTo>
                  <a:pt x="1353" y="1976"/>
                </a:lnTo>
                <a:lnTo>
                  <a:pt x="1358" y="1974"/>
                </a:lnTo>
                <a:lnTo>
                  <a:pt x="1363" y="1971"/>
                </a:lnTo>
                <a:lnTo>
                  <a:pt x="1369" y="1968"/>
                </a:lnTo>
                <a:lnTo>
                  <a:pt x="1374" y="1964"/>
                </a:lnTo>
                <a:lnTo>
                  <a:pt x="1378" y="1959"/>
                </a:lnTo>
                <a:lnTo>
                  <a:pt x="1402" y="1942"/>
                </a:lnTo>
                <a:lnTo>
                  <a:pt x="1421" y="1925"/>
                </a:lnTo>
                <a:lnTo>
                  <a:pt x="1436" y="1909"/>
                </a:lnTo>
                <a:lnTo>
                  <a:pt x="1448" y="1896"/>
                </a:lnTo>
                <a:lnTo>
                  <a:pt x="1452" y="1889"/>
                </a:lnTo>
                <a:lnTo>
                  <a:pt x="1455" y="1884"/>
                </a:lnTo>
                <a:lnTo>
                  <a:pt x="1458" y="1878"/>
                </a:lnTo>
                <a:lnTo>
                  <a:pt x="1459" y="1873"/>
                </a:lnTo>
                <a:lnTo>
                  <a:pt x="1460" y="1869"/>
                </a:lnTo>
                <a:lnTo>
                  <a:pt x="1461" y="1863"/>
                </a:lnTo>
                <a:lnTo>
                  <a:pt x="1461" y="1859"/>
                </a:lnTo>
                <a:lnTo>
                  <a:pt x="1460" y="1855"/>
                </a:lnTo>
                <a:lnTo>
                  <a:pt x="1458" y="1852"/>
                </a:lnTo>
                <a:lnTo>
                  <a:pt x="1456" y="1849"/>
                </a:lnTo>
                <a:lnTo>
                  <a:pt x="1454" y="1846"/>
                </a:lnTo>
                <a:lnTo>
                  <a:pt x="1451" y="1842"/>
                </a:lnTo>
                <a:lnTo>
                  <a:pt x="1444" y="1837"/>
                </a:lnTo>
                <a:lnTo>
                  <a:pt x="1435" y="1833"/>
                </a:lnTo>
                <a:lnTo>
                  <a:pt x="1425" y="1830"/>
                </a:lnTo>
                <a:lnTo>
                  <a:pt x="1414" y="1827"/>
                </a:lnTo>
                <a:lnTo>
                  <a:pt x="1403" y="1826"/>
                </a:lnTo>
                <a:lnTo>
                  <a:pt x="1390" y="1825"/>
                </a:lnTo>
                <a:lnTo>
                  <a:pt x="1370" y="1827"/>
                </a:lnTo>
                <a:lnTo>
                  <a:pt x="1353" y="1827"/>
                </a:lnTo>
                <a:lnTo>
                  <a:pt x="1346" y="1826"/>
                </a:lnTo>
                <a:lnTo>
                  <a:pt x="1340" y="1825"/>
                </a:lnTo>
                <a:lnTo>
                  <a:pt x="1335" y="1824"/>
                </a:lnTo>
                <a:lnTo>
                  <a:pt x="1331" y="1822"/>
                </a:lnTo>
                <a:lnTo>
                  <a:pt x="1328" y="1818"/>
                </a:lnTo>
                <a:lnTo>
                  <a:pt x="1325" y="1816"/>
                </a:lnTo>
                <a:lnTo>
                  <a:pt x="1324" y="1813"/>
                </a:lnTo>
                <a:lnTo>
                  <a:pt x="1323" y="1809"/>
                </a:lnTo>
                <a:lnTo>
                  <a:pt x="1323" y="1806"/>
                </a:lnTo>
                <a:lnTo>
                  <a:pt x="1323" y="1803"/>
                </a:lnTo>
                <a:lnTo>
                  <a:pt x="1325" y="1799"/>
                </a:lnTo>
                <a:lnTo>
                  <a:pt x="1327" y="1794"/>
                </a:lnTo>
                <a:lnTo>
                  <a:pt x="1332" y="1786"/>
                </a:lnTo>
                <a:lnTo>
                  <a:pt x="1340" y="1778"/>
                </a:lnTo>
                <a:lnTo>
                  <a:pt x="1351" y="1769"/>
                </a:lnTo>
                <a:lnTo>
                  <a:pt x="1363" y="1762"/>
                </a:lnTo>
                <a:lnTo>
                  <a:pt x="1377" y="1755"/>
                </a:lnTo>
                <a:lnTo>
                  <a:pt x="1393" y="1749"/>
                </a:lnTo>
                <a:lnTo>
                  <a:pt x="1409" y="1744"/>
                </a:lnTo>
                <a:lnTo>
                  <a:pt x="1427" y="1741"/>
                </a:lnTo>
                <a:lnTo>
                  <a:pt x="1445" y="1740"/>
                </a:lnTo>
                <a:lnTo>
                  <a:pt x="1465" y="1737"/>
                </a:lnTo>
                <a:lnTo>
                  <a:pt x="1484" y="1734"/>
                </a:lnTo>
                <a:lnTo>
                  <a:pt x="1505" y="1729"/>
                </a:lnTo>
                <a:lnTo>
                  <a:pt x="1525" y="1723"/>
                </a:lnTo>
                <a:lnTo>
                  <a:pt x="1545" y="1717"/>
                </a:lnTo>
                <a:lnTo>
                  <a:pt x="1563" y="1709"/>
                </a:lnTo>
                <a:lnTo>
                  <a:pt x="1580" y="1701"/>
                </a:lnTo>
                <a:lnTo>
                  <a:pt x="1594" y="1687"/>
                </a:lnTo>
                <a:lnTo>
                  <a:pt x="1605" y="1674"/>
                </a:lnTo>
                <a:lnTo>
                  <a:pt x="1616" y="1663"/>
                </a:lnTo>
                <a:lnTo>
                  <a:pt x="1624" y="1651"/>
                </a:lnTo>
                <a:lnTo>
                  <a:pt x="1630" y="1641"/>
                </a:lnTo>
                <a:lnTo>
                  <a:pt x="1635" y="1632"/>
                </a:lnTo>
                <a:lnTo>
                  <a:pt x="1638" y="1622"/>
                </a:lnTo>
                <a:lnTo>
                  <a:pt x="1639" y="1615"/>
                </a:lnTo>
                <a:lnTo>
                  <a:pt x="1639" y="1608"/>
                </a:lnTo>
                <a:lnTo>
                  <a:pt x="1637" y="1602"/>
                </a:lnTo>
                <a:lnTo>
                  <a:pt x="1633" y="1597"/>
                </a:lnTo>
                <a:lnTo>
                  <a:pt x="1628" y="1594"/>
                </a:lnTo>
                <a:lnTo>
                  <a:pt x="1621" y="1592"/>
                </a:lnTo>
                <a:lnTo>
                  <a:pt x="1614" y="1591"/>
                </a:lnTo>
                <a:lnTo>
                  <a:pt x="1604" y="1592"/>
                </a:lnTo>
                <a:lnTo>
                  <a:pt x="1594" y="1594"/>
                </a:lnTo>
                <a:lnTo>
                  <a:pt x="1578" y="1601"/>
                </a:lnTo>
                <a:lnTo>
                  <a:pt x="1565" y="1607"/>
                </a:lnTo>
                <a:lnTo>
                  <a:pt x="1554" y="1609"/>
                </a:lnTo>
                <a:lnTo>
                  <a:pt x="1547" y="1609"/>
                </a:lnTo>
                <a:lnTo>
                  <a:pt x="1544" y="1609"/>
                </a:lnTo>
                <a:lnTo>
                  <a:pt x="1541" y="1607"/>
                </a:lnTo>
                <a:lnTo>
                  <a:pt x="1540" y="1606"/>
                </a:lnTo>
                <a:lnTo>
                  <a:pt x="1539" y="1603"/>
                </a:lnTo>
                <a:lnTo>
                  <a:pt x="1538" y="1598"/>
                </a:lnTo>
                <a:lnTo>
                  <a:pt x="1539" y="1591"/>
                </a:lnTo>
                <a:lnTo>
                  <a:pt x="1542" y="1583"/>
                </a:lnTo>
                <a:lnTo>
                  <a:pt x="1547" y="1574"/>
                </a:lnTo>
                <a:lnTo>
                  <a:pt x="1554" y="1564"/>
                </a:lnTo>
                <a:lnTo>
                  <a:pt x="1563" y="1553"/>
                </a:lnTo>
                <a:lnTo>
                  <a:pt x="1572" y="1542"/>
                </a:lnTo>
                <a:lnTo>
                  <a:pt x="1584" y="1530"/>
                </a:lnTo>
                <a:lnTo>
                  <a:pt x="1596" y="1520"/>
                </a:lnTo>
                <a:lnTo>
                  <a:pt x="1609" y="1508"/>
                </a:lnTo>
                <a:lnTo>
                  <a:pt x="1614" y="1498"/>
                </a:lnTo>
                <a:lnTo>
                  <a:pt x="1617" y="1490"/>
                </a:lnTo>
                <a:lnTo>
                  <a:pt x="1620" y="1481"/>
                </a:lnTo>
                <a:lnTo>
                  <a:pt x="1621" y="1474"/>
                </a:lnTo>
                <a:lnTo>
                  <a:pt x="1622" y="1468"/>
                </a:lnTo>
                <a:lnTo>
                  <a:pt x="1621" y="1462"/>
                </a:lnTo>
                <a:lnTo>
                  <a:pt x="1620" y="1457"/>
                </a:lnTo>
                <a:lnTo>
                  <a:pt x="1617" y="1453"/>
                </a:lnTo>
                <a:lnTo>
                  <a:pt x="1614" y="1451"/>
                </a:lnTo>
                <a:lnTo>
                  <a:pt x="1609" y="1449"/>
                </a:lnTo>
                <a:lnTo>
                  <a:pt x="1602" y="1447"/>
                </a:lnTo>
                <a:lnTo>
                  <a:pt x="1595" y="1447"/>
                </a:lnTo>
                <a:lnTo>
                  <a:pt x="1586" y="1447"/>
                </a:lnTo>
                <a:lnTo>
                  <a:pt x="1576" y="1448"/>
                </a:lnTo>
                <a:lnTo>
                  <a:pt x="1565" y="1450"/>
                </a:lnTo>
                <a:lnTo>
                  <a:pt x="1552" y="1453"/>
                </a:lnTo>
                <a:lnTo>
                  <a:pt x="1533" y="1452"/>
                </a:lnTo>
                <a:lnTo>
                  <a:pt x="1519" y="1451"/>
                </a:lnTo>
                <a:lnTo>
                  <a:pt x="1506" y="1449"/>
                </a:lnTo>
                <a:lnTo>
                  <a:pt x="1496" y="1446"/>
                </a:lnTo>
                <a:lnTo>
                  <a:pt x="1489" y="1443"/>
                </a:lnTo>
                <a:lnTo>
                  <a:pt x="1482" y="1438"/>
                </a:lnTo>
                <a:lnTo>
                  <a:pt x="1479" y="1434"/>
                </a:lnTo>
                <a:lnTo>
                  <a:pt x="1478" y="1429"/>
                </a:lnTo>
                <a:lnTo>
                  <a:pt x="1478" y="1423"/>
                </a:lnTo>
                <a:lnTo>
                  <a:pt x="1479" y="1417"/>
                </a:lnTo>
                <a:lnTo>
                  <a:pt x="1483" y="1410"/>
                </a:lnTo>
                <a:lnTo>
                  <a:pt x="1488" y="1403"/>
                </a:lnTo>
                <a:lnTo>
                  <a:pt x="1501" y="1388"/>
                </a:lnTo>
                <a:lnTo>
                  <a:pt x="1518" y="1373"/>
                </a:lnTo>
                <a:lnTo>
                  <a:pt x="1560" y="1337"/>
                </a:lnTo>
                <a:lnTo>
                  <a:pt x="1603" y="1302"/>
                </a:lnTo>
                <a:lnTo>
                  <a:pt x="1624" y="1284"/>
                </a:lnTo>
                <a:lnTo>
                  <a:pt x="1642" y="1267"/>
                </a:lnTo>
                <a:lnTo>
                  <a:pt x="1649" y="1259"/>
                </a:lnTo>
                <a:lnTo>
                  <a:pt x="1657" y="1251"/>
                </a:lnTo>
                <a:lnTo>
                  <a:pt x="1662" y="1243"/>
                </a:lnTo>
                <a:lnTo>
                  <a:pt x="1666" y="1235"/>
                </a:lnTo>
                <a:lnTo>
                  <a:pt x="1672" y="1222"/>
                </a:lnTo>
                <a:lnTo>
                  <a:pt x="1676" y="1211"/>
                </a:lnTo>
                <a:lnTo>
                  <a:pt x="1678" y="1201"/>
                </a:lnTo>
                <a:lnTo>
                  <a:pt x="1681" y="1193"/>
                </a:lnTo>
                <a:lnTo>
                  <a:pt x="1681" y="1186"/>
                </a:lnTo>
                <a:lnTo>
                  <a:pt x="1680" y="1181"/>
                </a:lnTo>
                <a:lnTo>
                  <a:pt x="1677" y="1176"/>
                </a:lnTo>
                <a:lnTo>
                  <a:pt x="1674" y="1173"/>
                </a:lnTo>
                <a:lnTo>
                  <a:pt x="1670" y="1172"/>
                </a:lnTo>
                <a:lnTo>
                  <a:pt x="1666" y="1172"/>
                </a:lnTo>
                <a:lnTo>
                  <a:pt x="1661" y="1173"/>
                </a:lnTo>
                <a:lnTo>
                  <a:pt x="1656" y="1176"/>
                </a:lnTo>
                <a:lnTo>
                  <a:pt x="1649" y="1181"/>
                </a:lnTo>
                <a:lnTo>
                  <a:pt x="1643" y="1186"/>
                </a:lnTo>
                <a:lnTo>
                  <a:pt x="1637" y="1193"/>
                </a:lnTo>
                <a:lnTo>
                  <a:pt x="1630" y="1201"/>
                </a:lnTo>
                <a:lnTo>
                  <a:pt x="1621" y="1211"/>
                </a:lnTo>
                <a:lnTo>
                  <a:pt x="1612" y="1218"/>
                </a:lnTo>
                <a:lnTo>
                  <a:pt x="1603" y="1223"/>
                </a:lnTo>
                <a:lnTo>
                  <a:pt x="1596" y="1227"/>
                </a:lnTo>
                <a:lnTo>
                  <a:pt x="1589" y="1229"/>
                </a:lnTo>
                <a:lnTo>
                  <a:pt x="1582" y="1230"/>
                </a:lnTo>
                <a:lnTo>
                  <a:pt x="1577" y="1229"/>
                </a:lnTo>
                <a:lnTo>
                  <a:pt x="1573" y="1227"/>
                </a:lnTo>
                <a:lnTo>
                  <a:pt x="1569" y="1223"/>
                </a:lnTo>
                <a:lnTo>
                  <a:pt x="1566" y="1218"/>
                </a:lnTo>
                <a:lnTo>
                  <a:pt x="1564" y="1213"/>
                </a:lnTo>
                <a:lnTo>
                  <a:pt x="1563" y="1206"/>
                </a:lnTo>
                <a:lnTo>
                  <a:pt x="1562" y="1198"/>
                </a:lnTo>
                <a:lnTo>
                  <a:pt x="1562" y="1189"/>
                </a:lnTo>
                <a:lnTo>
                  <a:pt x="1562" y="1181"/>
                </a:lnTo>
                <a:lnTo>
                  <a:pt x="1564" y="1170"/>
                </a:lnTo>
                <a:lnTo>
                  <a:pt x="1566" y="1160"/>
                </a:lnTo>
                <a:lnTo>
                  <a:pt x="1568" y="1148"/>
                </a:lnTo>
                <a:lnTo>
                  <a:pt x="1572" y="1137"/>
                </a:lnTo>
                <a:lnTo>
                  <a:pt x="1576" y="1125"/>
                </a:lnTo>
                <a:lnTo>
                  <a:pt x="1581" y="1113"/>
                </a:lnTo>
                <a:lnTo>
                  <a:pt x="1587" y="1101"/>
                </a:lnTo>
                <a:lnTo>
                  <a:pt x="1593" y="1089"/>
                </a:lnTo>
                <a:lnTo>
                  <a:pt x="1600" y="1076"/>
                </a:lnTo>
                <a:lnTo>
                  <a:pt x="1609" y="1065"/>
                </a:lnTo>
                <a:lnTo>
                  <a:pt x="1617" y="1052"/>
                </a:lnTo>
                <a:lnTo>
                  <a:pt x="1626" y="1041"/>
                </a:lnTo>
                <a:lnTo>
                  <a:pt x="1636" y="1029"/>
                </a:lnTo>
                <a:lnTo>
                  <a:pt x="1647" y="1019"/>
                </a:lnTo>
                <a:lnTo>
                  <a:pt x="1659" y="1008"/>
                </a:lnTo>
                <a:lnTo>
                  <a:pt x="1670" y="999"/>
                </a:lnTo>
                <a:lnTo>
                  <a:pt x="1684" y="990"/>
                </a:lnTo>
                <a:lnTo>
                  <a:pt x="1704" y="972"/>
                </a:lnTo>
                <a:lnTo>
                  <a:pt x="1722" y="953"/>
                </a:lnTo>
                <a:lnTo>
                  <a:pt x="1739" y="934"/>
                </a:lnTo>
                <a:lnTo>
                  <a:pt x="1753" y="915"/>
                </a:lnTo>
                <a:lnTo>
                  <a:pt x="1765" y="896"/>
                </a:lnTo>
                <a:lnTo>
                  <a:pt x="1775" y="876"/>
                </a:lnTo>
                <a:lnTo>
                  <a:pt x="1784" y="856"/>
                </a:lnTo>
                <a:lnTo>
                  <a:pt x="1791" y="836"/>
                </a:lnTo>
                <a:lnTo>
                  <a:pt x="1797" y="815"/>
                </a:lnTo>
                <a:lnTo>
                  <a:pt x="1803" y="794"/>
                </a:lnTo>
                <a:lnTo>
                  <a:pt x="1807" y="773"/>
                </a:lnTo>
                <a:lnTo>
                  <a:pt x="1811" y="753"/>
                </a:lnTo>
                <a:lnTo>
                  <a:pt x="1815" y="711"/>
                </a:lnTo>
                <a:lnTo>
                  <a:pt x="1819" y="670"/>
                </a:lnTo>
                <a:lnTo>
                  <a:pt x="1811" y="658"/>
                </a:lnTo>
                <a:lnTo>
                  <a:pt x="1803" y="646"/>
                </a:lnTo>
                <a:lnTo>
                  <a:pt x="1795" y="636"/>
                </a:lnTo>
                <a:lnTo>
                  <a:pt x="1789" y="624"/>
                </a:lnTo>
                <a:lnTo>
                  <a:pt x="1785" y="614"/>
                </a:lnTo>
                <a:lnTo>
                  <a:pt x="1781" y="602"/>
                </a:lnTo>
                <a:lnTo>
                  <a:pt x="1780" y="592"/>
                </a:lnTo>
                <a:lnTo>
                  <a:pt x="1780" y="581"/>
                </a:lnTo>
                <a:lnTo>
                  <a:pt x="1781" y="576"/>
                </a:lnTo>
                <a:lnTo>
                  <a:pt x="1782" y="571"/>
                </a:lnTo>
                <a:lnTo>
                  <a:pt x="1784" y="566"/>
                </a:lnTo>
                <a:lnTo>
                  <a:pt x="1787" y="559"/>
                </a:lnTo>
                <a:lnTo>
                  <a:pt x="1794" y="549"/>
                </a:lnTo>
                <a:lnTo>
                  <a:pt x="1805" y="539"/>
                </a:lnTo>
                <a:lnTo>
                  <a:pt x="1817" y="527"/>
                </a:lnTo>
                <a:lnTo>
                  <a:pt x="1833" y="516"/>
                </a:lnTo>
                <a:lnTo>
                  <a:pt x="1853" y="504"/>
                </a:lnTo>
                <a:lnTo>
                  <a:pt x="1876" y="493"/>
                </a:lnTo>
                <a:lnTo>
                  <a:pt x="1893" y="476"/>
                </a:lnTo>
                <a:lnTo>
                  <a:pt x="1910" y="457"/>
                </a:lnTo>
                <a:lnTo>
                  <a:pt x="1927" y="438"/>
                </a:lnTo>
                <a:lnTo>
                  <a:pt x="1942" y="418"/>
                </a:lnTo>
                <a:lnTo>
                  <a:pt x="1957" y="397"/>
                </a:lnTo>
                <a:lnTo>
                  <a:pt x="1972" y="375"/>
                </a:lnTo>
                <a:lnTo>
                  <a:pt x="1985" y="351"/>
                </a:lnTo>
                <a:lnTo>
                  <a:pt x="1999" y="326"/>
                </a:lnTo>
                <a:lnTo>
                  <a:pt x="2007" y="306"/>
                </a:lnTo>
                <a:lnTo>
                  <a:pt x="2017" y="288"/>
                </a:lnTo>
                <a:lnTo>
                  <a:pt x="2027" y="273"/>
                </a:lnTo>
                <a:lnTo>
                  <a:pt x="2036" y="262"/>
                </a:lnTo>
                <a:lnTo>
                  <a:pt x="2042" y="258"/>
                </a:lnTo>
                <a:lnTo>
                  <a:pt x="2047" y="254"/>
                </a:lnTo>
                <a:lnTo>
                  <a:pt x="2052" y="250"/>
                </a:lnTo>
                <a:lnTo>
                  <a:pt x="2056" y="247"/>
                </a:lnTo>
                <a:lnTo>
                  <a:pt x="2061" y="246"/>
                </a:lnTo>
                <a:lnTo>
                  <a:pt x="2066" y="245"/>
                </a:lnTo>
                <a:lnTo>
                  <a:pt x="2070" y="244"/>
                </a:lnTo>
                <a:lnTo>
                  <a:pt x="2074" y="244"/>
                </a:lnTo>
                <a:lnTo>
                  <a:pt x="2078" y="245"/>
                </a:lnTo>
                <a:lnTo>
                  <a:pt x="2081" y="247"/>
                </a:lnTo>
                <a:lnTo>
                  <a:pt x="2084" y="249"/>
                </a:lnTo>
                <a:lnTo>
                  <a:pt x="2087" y="252"/>
                </a:lnTo>
                <a:lnTo>
                  <a:pt x="2090" y="257"/>
                </a:lnTo>
                <a:lnTo>
                  <a:pt x="2092" y="262"/>
                </a:lnTo>
                <a:lnTo>
                  <a:pt x="2093" y="267"/>
                </a:lnTo>
                <a:lnTo>
                  <a:pt x="2094" y="272"/>
                </a:lnTo>
                <a:lnTo>
                  <a:pt x="2095" y="280"/>
                </a:lnTo>
                <a:lnTo>
                  <a:pt x="2095" y="287"/>
                </a:lnTo>
                <a:lnTo>
                  <a:pt x="2094" y="295"/>
                </a:lnTo>
                <a:lnTo>
                  <a:pt x="2093" y="304"/>
                </a:lnTo>
                <a:lnTo>
                  <a:pt x="2089" y="323"/>
                </a:lnTo>
                <a:lnTo>
                  <a:pt x="2081" y="346"/>
                </a:lnTo>
                <a:lnTo>
                  <a:pt x="2070" y="359"/>
                </a:lnTo>
                <a:lnTo>
                  <a:pt x="2060" y="371"/>
                </a:lnTo>
                <a:lnTo>
                  <a:pt x="2053" y="385"/>
                </a:lnTo>
                <a:lnTo>
                  <a:pt x="2047" y="398"/>
                </a:lnTo>
                <a:lnTo>
                  <a:pt x="2043" y="411"/>
                </a:lnTo>
                <a:lnTo>
                  <a:pt x="2038" y="425"/>
                </a:lnTo>
                <a:lnTo>
                  <a:pt x="2035" y="438"/>
                </a:lnTo>
                <a:lnTo>
                  <a:pt x="2032" y="451"/>
                </a:lnTo>
                <a:lnTo>
                  <a:pt x="2029" y="463"/>
                </a:lnTo>
                <a:lnTo>
                  <a:pt x="2026" y="476"/>
                </a:lnTo>
                <a:lnTo>
                  <a:pt x="2022" y="488"/>
                </a:lnTo>
                <a:lnTo>
                  <a:pt x="2017" y="500"/>
                </a:lnTo>
                <a:lnTo>
                  <a:pt x="2011" y="511"/>
                </a:lnTo>
                <a:lnTo>
                  <a:pt x="2004" y="522"/>
                </a:lnTo>
                <a:lnTo>
                  <a:pt x="1995" y="531"/>
                </a:lnTo>
                <a:lnTo>
                  <a:pt x="1983" y="541"/>
                </a:lnTo>
                <a:lnTo>
                  <a:pt x="1966" y="550"/>
                </a:lnTo>
                <a:lnTo>
                  <a:pt x="1952" y="559"/>
                </a:lnTo>
                <a:lnTo>
                  <a:pt x="1939" y="569"/>
                </a:lnTo>
                <a:lnTo>
                  <a:pt x="1930" y="577"/>
                </a:lnTo>
                <a:lnTo>
                  <a:pt x="1922" y="586"/>
                </a:lnTo>
                <a:lnTo>
                  <a:pt x="1915" y="595"/>
                </a:lnTo>
                <a:lnTo>
                  <a:pt x="1910" y="603"/>
                </a:lnTo>
                <a:lnTo>
                  <a:pt x="1908" y="612"/>
                </a:lnTo>
                <a:lnTo>
                  <a:pt x="1906" y="620"/>
                </a:lnTo>
                <a:lnTo>
                  <a:pt x="1907" y="629"/>
                </a:lnTo>
                <a:lnTo>
                  <a:pt x="1908" y="638"/>
                </a:lnTo>
                <a:lnTo>
                  <a:pt x="1911" y="646"/>
                </a:lnTo>
                <a:lnTo>
                  <a:pt x="1914" y="655"/>
                </a:lnTo>
                <a:lnTo>
                  <a:pt x="1919" y="665"/>
                </a:lnTo>
                <a:lnTo>
                  <a:pt x="1926" y="675"/>
                </a:lnTo>
                <a:lnTo>
                  <a:pt x="1932" y="685"/>
                </a:lnTo>
                <a:lnTo>
                  <a:pt x="1964" y="730"/>
                </a:lnTo>
                <a:lnTo>
                  <a:pt x="2001" y="783"/>
                </a:lnTo>
                <a:lnTo>
                  <a:pt x="2010" y="797"/>
                </a:lnTo>
                <a:lnTo>
                  <a:pt x="2019" y="813"/>
                </a:lnTo>
                <a:lnTo>
                  <a:pt x="2027" y="830"/>
                </a:lnTo>
                <a:lnTo>
                  <a:pt x="2035" y="848"/>
                </a:lnTo>
                <a:lnTo>
                  <a:pt x="2043" y="865"/>
                </a:lnTo>
                <a:lnTo>
                  <a:pt x="2049" y="885"/>
                </a:lnTo>
                <a:lnTo>
                  <a:pt x="2054" y="905"/>
                </a:lnTo>
                <a:lnTo>
                  <a:pt x="2059" y="927"/>
                </a:lnTo>
                <a:lnTo>
                  <a:pt x="2058" y="937"/>
                </a:lnTo>
                <a:lnTo>
                  <a:pt x="2057" y="947"/>
                </a:lnTo>
                <a:lnTo>
                  <a:pt x="2057" y="955"/>
                </a:lnTo>
                <a:lnTo>
                  <a:pt x="2058" y="962"/>
                </a:lnTo>
                <a:lnTo>
                  <a:pt x="2060" y="968"/>
                </a:lnTo>
                <a:lnTo>
                  <a:pt x="2062" y="973"/>
                </a:lnTo>
                <a:lnTo>
                  <a:pt x="2065" y="976"/>
                </a:lnTo>
                <a:lnTo>
                  <a:pt x="2069" y="979"/>
                </a:lnTo>
                <a:lnTo>
                  <a:pt x="2072" y="981"/>
                </a:lnTo>
                <a:lnTo>
                  <a:pt x="2077" y="982"/>
                </a:lnTo>
                <a:lnTo>
                  <a:pt x="2081" y="982"/>
                </a:lnTo>
                <a:lnTo>
                  <a:pt x="2086" y="982"/>
                </a:lnTo>
                <a:lnTo>
                  <a:pt x="2099" y="980"/>
                </a:lnTo>
                <a:lnTo>
                  <a:pt x="2111" y="975"/>
                </a:lnTo>
                <a:lnTo>
                  <a:pt x="2141" y="962"/>
                </a:lnTo>
                <a:lnTo>
                  <a:pt x="2171" y="946"/>
                </a:lnTo>
                <a:lnTo>
                  <a:pt x="2187" y="938"/>
                </a:lnTo>
                <a:lnTo>
                  <a:pt x="2201" y="931"/>
                </a:lnTo>
                <a:lnTo>
                  <a:pt x="2216" y="925"/>
                </a:lnTo>
                <a:lnTo>
                  <a:pt x="2228" y="922"/>
                </a:lnTo>
                <a:lnTo>
                  <a:pt x="2241" y="923"/>
                </a:lnTo>
                <a:lnTo>
                  <a:pt x="2251" y="926"/>
                </a:lnTo>
                <a:lnTo>
                  <a:pt x="2259" y="929"/>
                </a:lnTo>
                <a:lnTo>
                  <a:pt x="2265" y="932"/>
                </a:lnTo>
                <a:lnTo>
                  <a:pt x="2268" y="936"/>
                </a:lnTo>
                <a:lnTo>
                  <a:pt x="2270" y="942"/>
                </a:lnTo>
                <a:lnTo>
                  <a:pt x="2270" y="946"/>
                </a:lnTo>
                <a:lnTo>
                  <a:pt x="2269" y="951"/>
                </a:lnTo>
                <a:lnTo>
                  <a:pt x="2267" y="955"/>
                </a:lnTo>
                <a:lnTo>
                  <a:pt x="2264" y="959"/>
                </a:lnTo>
                <a:lnTo>
                  <a:pt x="2259" y="964"/>
                </a:lnTo>
                <a:lnTo>
                  <a:pt x="2253" y="969"/>
                </a:lnTo>
                <a:lnTo>
                  <a:pt x="2248" y="972"/>
                </a:lnTo>
                <a:lnTo>
                  <a:pt x="2242" y="975"/>
                </a:lnTo>
                <a:lnTo>
                  <a:pt x="2235" y="978"/>
                </a:lnTo>
                <a:lnTo>
                  <a:pt x="2228" y="980"/>
                </a:lnTo>
                <a:lnTo>
                  <a:pt x="2221" y="982"/>
                </a:lnTo>
                <a:lnTo>
                  <a:pt x="2215" y="985"/>
                </a:lnTo>
                <a:lnTo>
                  <a:pt x="2208" y="990"/>
                </a:lnTo>
                <a:lnTo>
                  <a:pt x="2204" y="994"/>
                </a:lnTo>
                <a:lnTo>
                  <a:pt x="2200" y="999"/>
                </a:lnTo>
                <a:lnTo>
                  <a:pt x="2198" y="1004"/>
                </a:lnTo>
                <a:lnTo>
                  <a:pt x="2197" y="1009"/>
                </a:lnTo>
                <a:lnTo>
                  <a:pt x="2197" y="1015"/>
                </a:lnTo>
                <a:lnTo>
                  <a:pt x="2198" y="1020"/>
                </a:lnTo>
                <a:lnTo>
                  <a:pt x="2201" y="1024"/>
                </a:lnTo>
                <a:lnTo>
                  <a:pt x="2205" y="1027"/>
                </a:lnTo>
                <a:lnTo>
                  <a:pt x="2212" y="1030"/>
                </a:lnTo>
                <a:lnTo>
                  <a:pt x="2220" y="1031"/>
                </a:lnTo>
                <a:lnTo>
                  <a:pt x="2229" y="1032"/>
                </a:lnTo>
                <a:lnTo>
                  <a:pt x="2242" y="1031"/>
                </a:lnTo>
                <a:lnTo>
                  <a:pt x="2256" y="1028"/>
                </a:lnTo>
                <a:lnTo>
                  <a:pt x="2266" y="1034"/>
                </a:lnTo>
                <a:lnTo>
                  <a:pt x="2274" y="1040"/>
                </a:lnTo>
                <a:lnTo>
                  <a:pt x="2280" y="1045"/>
                </a:lnTo>
                <a:lnTo>
                  <a:pt x="2286" y="1049"/>
                </a:lnTo>
                <a:lnTo>
                  <a:pt x="2290" y="1054"/>
                </a:lnTo>
                <a:lnTo>
                  <a:pt x="2292" y="1059"/>
                </a:lnTo>
                <a:lnTo>
                  <a:pt x="2293" y="1064"/>
                </a:lnTo>
                <a:lnTo>
                  <a:pt x="2294" y="1068"/>
                </a:lnTo>
                <a:lnTo>
                  <a:pt x="2293" y="1073"/>
                </a:lnTo>
                <a:lnTo>
                  <a:pt x="2291" y="1077"/>
                </a:lnTo>
                <a:lnTo>
                  <a:pt x="2288" y="1081"/>
                </a:lnTo>
                <a:lnTo>
                  <a:pt x="2285" y="1087"/>
                </a:lnTo>
                <a:lnTo>
                  <a:pt x="2276" y="1095"/>
                </a:lnTo>
                <a:lnTo>
                  <a:pt x="2265" y="1104"/>
                </a:lnTo>
                <a:lnTo>
                  <a:pt x="2253" y="1114"/>
                </a:lnTo>
                <a:lnTo>
                  <a:pt x="2241" y="1123"/>
                </a:lnTo>
                <a:lnTo>
                  <a:pt x="2228" y="1134"/>
                </a:lnTo>
                <a:lnTo>
                  <a:pt x="2217" y="1145"/>
                </a:lnTo>
                <a:lnTo>
                  <a:pt x="2212" y="1150"/>
                </a:lnTo>
                <a:lnTo>
                  <a:pt x="2207" y="1157"/>
                </a:lnTo>
                <a:lnTo>
                  <a:pt x="2203" y="1163"/>
                </a:lnTo>
                <a:lnTo>
                  <a:pt x="2200" y="1169"/>
                </a:lnTo>
                <a:lnTo>
                  <a:pt x="2197" y="1175"/>
                </a:lnTo>
                <a:lnTo>
                  <a:pt x="2196" y="1183"/>
                </a:lnTo>
                <a:lnTo>
                  <a:pt x="2195" y="1190"/>
                </a:lnTo>
                <a:lnTo>
                  <a:pt x="2195" y="1197"/>
                </a:lnTo>
                <a:lnTo>
                  <a:pt x="2202" y="1208"/>
                </a:lnTo>
                <a:lnTo>
                  <a:pt x="2208" y="1218"/>
                </a:lnTo>
                <a:lnTo>
                  <a:pt x="2212" y="1228"/>
                </a:lnTo>
                <a:lnTo>
                  <a:pt x="2214" y="1236"/>
                </a:lnTo>
                <a:lnTo>
                  <a:pt x="2215" y="1244"/>
                </a:lnTo>
                <a:lnTo>
                  <a:pt x="2215" y="1253"/>
                </a:lnTo>
                <a:lnTo>
                  <a:pt x="2213" y="1261"/>
                </a:lnTo>
                <a:lnTo>
                  <a:pt x="2210" y="1269"/>
                </a:lnTo>
                <a:lnTo>
                  <a:pt x="2201" y="1285"/>
                </a:lnTo>
                <a:lnTo>
                  <a:pt x="2191" y="1302"/>
                </a:lnTo>
                <a:lnTo>
                  <a:pt x="2177" y="1320"/>
                </a:lnTo>
                <a:lnTo>
                  <a:pt x="2164" y="1341"/>
                </a:lnTo>
                <a:lnTo>
                  <a:pt x="2155" y="1358"/>
                </a:lnTo>
                <a:lnTo>
                  <a:pt x="2148" y="1374"/>
                </a:lnTo>
                <a:lnTo>
                  <a:pt x="2142" y="1389"/>
                </a:lnTo>
                <a:lnTo>
                  <a:pt x="2137" y="1404"/>
                </a:lnTo>
                <a:lnTo>
                  <a:pt x="2133" y="1418"/>
                </a:lnTo>
                <a:lnTo>
                  <a:pt x="2131" y="1430"/>
                </a:lnTo>
                <a:lnTo>
                  <a:pt x="2129" y="1442"/>
                </a:lnTo>
                <a:lnTo>
                  <a:pt x="2129" y="1453"/>
                </a:lnTo>
                <a:lnTo>
                  <a:pt x="2129" y="1464"/>
                </a:lnTo>
                <a:lnTo>
                  <a:pt x="2131" y="1472"/>
                </a:lnTo>
                <a:lnTo>
                  <a:pt x="2133" y="1480"/>
                </a:lnTo>
                <a:lnTo>
                  <a:pt x="2135" y="1488"/>
                </a:lnTo>
                <a:lnTo>
                  <a:pt x="2140" y="1494"/>
                </a:lnTo>
                <a:lnTo>
                  <a:pt x="2144" y="1498"/>
                </a:lnTo>
                <a:lnTo>
                  <a:pt x="2148" y="1502"/>
                </a:lnTo>
                <a:lnTo>
                  <a:pt x="2153" y="1504"/>
                </a:lnTo>
                <a:lnTo>
                  <a:pt x="2158" y="1506"/>
                </a:lnTo>
                <a:lnTo>
                  <a:pt x="2165" y="1506"/>
                </a:lnTo>
                <a:lnTo>
                  <a:pt x="2170" y="1505"/>
                </a:lnTo>
                <a:lnTo>
                  <a:pt x="2176" y="1503"/>
                </a:lnTo>
                <a:lnTo>
                  <a:pt x="2182" y="1500"/>
                </a:lnTo>
                <a:lnTo>
                  <a:pt x="2190" y="1495"/>
                </a:lnTo>
                <a:lnTo>
                  <a:pt x="2196" y="1489"/>
                </a:lnTo>
                <a:lnTo>
                  <a:pt x="2202" y="1481"/>
                </a:lnTo>
                <a:lnTo>
                  <a:pt x="2208" y="1473"/>
                </a:lnTo>
                <a:lnTo>
                  <a:pt x="2215" y="1462"/>
                </a:lnTo>
                <a:lnTo>
                  <a:pt x="2220" y="1450"/>
                </a:lnTo>
                <a:lnTo>
                  <a:pt x="2226" y="1437"/>
                </a:lnTo>
                <a:lnTo>
                  <a:pt x="2231" y="1423"/>
                </a:lnTo>
                <a:lnTo>
                  <a:pt x="2236" y="1406"/>
                </a:lnTo>
                <a:lnTo>
                  <a:pt x="2240" y="1388"/>
                </a:lnTo>
                <a:lnTo>
                  <a:pt x="2244" y="1369"/>
                </a:lnTo>
                <a:lnTo>
                  <a:pt x="2250" y="1354"/>
                </a:lnTo>
                <a:lnTo>
                  <a:pt x="2258" y="1340"/>
                </a:lnTo>
                <a:lnTo>
                  <a:pt x="2266" y="1328"/>
                </a:lnTo>
                <a:lnTo>
                  <a:pt x="2275" y="1315"/>
                </a:lnTo>
                <a:lnTo>
                  <a:pt x="2295" y="1290"/>
                </a:lnTo>
                <a:lnTo>
                  <a:pt x="2316" y="1265"/>
                </a:lnTo>
                <a:lnTo>
                  <a:pt x="2325" y="1252"/>
                </a:lnTo>
                <a:lnTo>
                  <a:pt x="2335" y="1238"/>
                </a:lnTo>
                <a:lnTo>
                  <a:pt x="2344" y="1224"/>
                </a:lnTo>
                <a:lnTo>
                  <a:pt x="2352" y="1210"/>
                </a:lnTo>
                <a:lnTo>
                  <a:pt x="2359" y="1194"/>
                </a:lnTo>
                <a:lnTo>
                  <a:pt x="2364" y="1179"/>
                </a:lnTo>
                <a:lnTo>
                  <a:pt x="2368" y="1161"/>
                </a:lnTo>
                <a:lnTo>
                  <a:pt x="2370" y="1143"/>
                </a:lnTo>
                <a:lnTo>
                  <a:pt x="2381" y="1121"/>
                </a:lnTo>
                <a:lnTo>
                  <a:pt x="2390" y="1101"/>
                </a:lnTo>
                <a:lnTo>
                  <a:pt x="2400" y="1086"/>
                </a:lnTo>
                <a:lnTo>
                  <a:pt x="2411" y="1072"/>
                </a:lnTo>
                <a:lnTo>
                  <a:pt x="2420" y="1061"/>
                </a:lnTo>
                <a:lnTo>
                  <a:pt x="2431" y="1052"/>
                </a:lnTo>
                <a:lnTo>
                  <a:pt x="2439" y="1047"/>
                </a:lnTo>
                <a:lnTo>
                  <a:pt x="2447" y="1044"/>
                </a:lnTo>
                <a:lnTo>
                  <a:pt x="2452" y="1043"/>
                </a:lnTo>
                <a:lnTo>
                  <a:pt x="2456" y="1044"/>
                </a:lnTo>
                <a:lnTo>
                  <a:pt x="2459" y="1044"/>
                </a:lnTo>
                <a:lnTo>
                  <a:pt x="2462" y="1046"/>
                </a:lnTo>
                <a:lnTo>
                  <a:pt x="2465" y="1048"/>
                </a:lnTo>
                <a:lnTo>
                  <a:pt x="2467" y="1050"/>
                </a:lnTo>
                <a:lnTo>
                  <a:pt x="2469" y="1054"/>
                </a:lnTo>
                <a:lnTo>
                  <a:pt x="2471" y="1057"/>
                </a:lnTo>
                <a:lnTo>
                  <a:pt x="2475" y="1068"/>
                </a:lnTo>
                <a:lnTo>
                  <a:pt x="2476" y="1080"/>
                </a:lnTo>
                <a:lnTo>
                  <a:pt x="2475" y="1095"/>
                </a:lnTo>
                <a:lnTo>
                  <a:pt x="2471" y="1113"/>
                </a:lnTo>
                <a:lnTo>
                  <a:pt x="2465" y="1120"/>
                </a:lnTo>
                <a:lnTo>
                  <a:pt x="2461" y="1127"/>
                </a:lnTo>
                <a:lnTo>
                  <a:pt x="2457" y="1137"/>
                </a:lnTo>
                <a:lnTo>
                  <a:pt x="2455" y="1147"/>
                </a:lnTo>
                <a:lnTo>
                  <a:pt x="2454" y="1158"/>
                </a:lnTo>
                <a:lnTo>
                  <a:pt x="2453" y="1169"/>
                </a:lnTo>
                <a:lnTo>
                  <a:pt x="2453" y="1181"/>
                </a:lnTo>
                <a:lnTo>
                  <a:pt x="2455" y="1193"/>
                </a:lnTo>
                <a:lnTo>
                  <a:pt x="2456" y="1206"/>
                </a:lnTo>
                <a:lnTo>
                  <a:pt x="2459" y="1218"/>
                </a:lnTo>
                <a:lnTo>
                  <a:pt x="2462" y="1231"/>
                </a:lnTo>
                <a:lnTo>
                  <a:pt x="2465" y="1242"/>
                </a:lnTo>
                <a:lnTo>
                  <a:pt x="2472" y="1265"/>
                </a:lnTo>
                <a:lnTo>
                  <a:pt x="2481" y="1285"/>
                </a:lnTo>
                <a:lnTo>
                  <a:pt x="2482" y="1293"/>
                </a:lnTo>
                <a:lnTo>
                  <a:pt x="2483" y="1302"/>
                </a:lnTo>
                <a:lnTo>
                  <a:pt x="2485" y="1309"/>
                </a:lnTo>
                <a:lnTo>
                  <a:pt x="2487" y="1315"/>
                </a:lnTo>
                <a:lnTo>
                  <a:pt x="2490" y="1323"/>
                </a:lnTo>
                <a:lnTo>
                  <a:pt x="2494" y="1329"/>
                </a:lnTo>
                <a:lnTo>
                  <a:pt x="2499" y="1334"/>
                </a:lnTo>
                <a:lnTo>
                  <a:pt x="2503" y="1339"/>
                </a:lnTo>
                <a:lnTo>
                  <a:pt x="2513" y="1350"/>
                </a:lnTo>
                <a:lnTo>
                  <a:pt x="2524" y="1358"/>
                </a:lnTo>
                <a:lnTo>
                  <a:pt x="2536" y="1366"/>
                </a:lnTo>
                <a:lnTo>
                  <a:pt x="2548" y="1374"/>
                </a:lnTo>
                <a:lnTo>
                  <a:pt x="2557" y="1382"/>
                </a:lnTo>
                <a:lnTo>
                  <a:pt x="2566" y="1391"/>
                </a:lnTo>
                <a:lnTo>
                  <a:pt x="2574" y="1400"/>
                </a:lnTo>
                <a:lnTo>
                  <a:pt x="2580" y="1408"/>
                </a:lnTo>
                <a:lnTo>
                  <a:pt x="2586" y="1417"/>
                </a:lnTo>
                <a:lnTo>
                  <a:pt x="2591" y="1425"/>
                </a:lnTo>
                <a:lnTo>
                  <a:pt x="2595" y="1432"/>
                </a:lnTo>
                <a:lnTo>
                  <a:pt x="2598" y="1440"/>
                </a:lnTo>
                <a:lnTo>
                  <a:pt x="2603" y="1454"/>
                </a:lnTo>
                <a:lnTo>
                  <a:pt x="2605" y="1469"/>
                </a:lnTo>
                <a:lnTo>
                  <a:pt x="2606" y="1482"/>
                </a:lnTo>
                <a:lnTo>
                  <a:pt x="2606" y="1496"/>
                </a:lnTo>
                <a:lnTo>
                  <a:pt x="2605" y="1509"/>
                </a:lnTo>
                <a:lnTo>
                  <a:pt x="2604" y="1522"/>
                </a:lnTo>
                <a:lnTo>
                  <a:pt x="2604" y="1536"/>
                </a:lnTo>
                <a:lnTo>
                  <a:pt x="2605" y="1549"/>
                </a:lnTo>
                <a:lnTo>
                  <a:pt x="2606" y="1555"/>
                </a:lnTo>
                <a:lnTo>
                  <a:pt x="2608" y="1563"/>
                </a:lnTo>
                <a:lnTo>
                  <a:pt x="2610" y="1570"/>
                </a:lnTo>
                <a:lnTo>
                  <a:pt x="2613" y="1576"/>
                </a:lnTo>
                <a:lnTo>
                  <a:pt x="2616" y="1584"/>
                </a:lnTo>
                <a:lnTo>
                  <a:pt x="2621" y="1591"/>
                </a:lnTo>
                <a:lnTo>
                  <a:pt x="2626" y="1598"/>
                </a:lnTo>
                <a:lnTo>
                  <a:pt x="2632" y="1607"/>
                </a:lnTo>
                <a:lnTo>
                  <a:pt x="2634" y="1622"/>
                </a:lnTo>
                <a:lnTo>
                  <a:pt x="2636" y="1636"/>
                </a:lnTo>
                <a:lnTo>
                  <a:pt x="2638" y="1649"/>
                </a:lnTo>
                <a:lnTo>
                  <a:pt x="2641" y="1661"/>
                </a:lnTo>
                <a:lnTo>
                  <a:pt x="2645" y="1671"/>
                </a:lnTo>
                <a:lnTo>
                  <a:pt x="2648" y="1680"/>
                </a:lnTo>
                <a:lnTo>
                  <a:pt x="2652" y="1688"/>
                </a:lnTo>
                <a:lnTo>
                  <a:pt x="2656" y="1695"/>
                </a:lnTo>
                <a:lnTo>
                  <a:pt x="2660" y="1701"/>
                </a:lnTo>
                <a:lnTo>
                  <a:pt x="2664" y="1706"/>
                </a:lnTo>
                <a:lnTo>
                  <a:pt x="2669" y="1710"/>
                </a:lnTo>
                <a:lnTo>
                  <a:pt x="2674" y="1713"/>
                </a:lnTo>
                <a:lnTo>
                  <a:pt x="2678" y="1716"/>
                </a:lnTo>
                <a:lnTo>
                  <a:pt x="2683" y="1718"/>
                </a:lnTo>
                <a:lnTo>
                  <a:pt x="2688" y="1719"/>
                </a:lnTo>
                <a:lnTo>
                  <a:pt x="2694" y="1720"/>
                </a:lnTo>
                <a:lnTo>
                  <a:pt x="2704" y="1720"/>
                </a:lnTo>
                <a:lnTo>
                  <a:pt x="2715" y="1719"/>
                </a:lnTo>
                <a:lnTo>
                  <a:pt x="2725" y="1718"/>
                </a:lnTo>
                <a:lnTo>
                  <a:pt x="2734" y="1716"/>
                </a:lnTo>
                <a:lnTo>
                  <a:pt x="2745" y="1714"/>
                </a:lnTo>
                <a:lnTo>
                  <a:pt x="2753" y="1713"/>
                </a:lnTo>
                <a:lnTo>
                  <a:pt x="2761" y="1714"/>
                </a:lnTo>
                <a:lnTo>
                  <a:pt x="2768" y="1716"/>
                </a:lnTo>
                <a:lnTo>
                  <a:pt x="2761" y="1731"/>
                </a:lnTo>
                <a:lnTo>
                  <a:pt x="2757" y="1743"/>
                </a:lnTo>
                <a:lnTo>
                  <a:pt x="2755" y="1753"/>
                </a:lnTo>
                <a:lnTo>
                  <a:pt x="2754" y="1761"/>
                </a:lnTo>
                <a:lnTo>
                  <a:pt x="2755" y="1768"/>
                </a:lnTo>
                <a:lnTo>
                  <a:pt x="2757" y="1774"/>
                </a:lnTo>
                <a:lnTo>
                  <a:pt x="2760" y="1778"/>
                </a:lnTo>
                <a:lnTo>
                  <a:pt x="2764" y="1782"/>
                </a:lnTo>
                <a:lnTo>
                  <a:pt x="2774" y="1787"/>
                </a:lnTo>
                <a:lnTo>
                  <a:pt x="2784" y="1792"/>
                </a:lnTo>
                <a:lnTo>
                  <a:pt x="2790" y="1796"/>
                </a:lnTo>
                <a:lnTo>
                  <a:pt x="2794" y="1800"/>
                </a:lnTo>
                <a:lnTo>
                  <a:pt x="2798" y="1804"/>
                </a:lnTo>
                <a:lnTo>
                  <a:pt x="2801" y="1809"/>
                </a:lnTo>
                <a:lnTo>
                  <a:pt x="2805" y="1823"/>
                </a:lnTo>
                <a:lnTo>
                  <a:pt x="2809" y="1832"/>
                </a:lnTo>
                <a:lnTo>
                  <a:pt x="2813" y="1836"/>
                </a:lnTo>
                <a:lnTo>
                  <a:pt x="2815" y="1839"/>
                </a:lnTo>
                <a:lnTo>
                  <a:pt x="2818" y="1841"/>
                </a:lnTo>
                <a:lnTo>
                  <a:pt x="2821" y="1842"/>
                </a:lnTo>
                <a:lnTo>
                  <a:pt x="2826" y="1845"/>
                </a:lnTo>
                <a:lnTo>
                  <a:pt x="2832" y="1844"/>
                </a:lnTo>
                <a:lnTo>
                  <a:pt x="2839" y="1841"/>
                </a:lnTo>
                <a:lnTo>
                  <a:pt x="2846" y="1837"/>
                </a:lnTo>
                <a:lnTo>
                  <a:pt x="2860" y="1828"/>
                </a:lnTo>
                <a:lnTo>
                  <a:pt x="2872" y="1817"/>
                </a:lnTo>
                <a:lnTo>
                  <a:pt x="2878" y="1812"/>
                </a:lnTo>
                <a:lnTo>
                  <a:pt x="2885" y="1809"/>
                </a:lnTo>
                <a:lnTo>
                  <a:pt x="2891" y="1806"/>
                </a:lnTo>
                <a:lnTo>
                  <a:pt x="2896" y="1805"/>
                </a:lnTo>
                <a:lnTo>
                  <a:pt x="2903" y="1805"/>
                </a:lnTo>
                <a:lnTo>
                  <a:pt x="2911" y="1804"/>
                </a:lnTo>
                <a:lnTo>
                  <a:pt x="2918" y="1802"/>
                </a:lnTo>
                <a:lnTo>
                  <a:pt x="2924" y="1800"/>
                </a:lnTo>
                <a:lnTo>
                  <a:pt x="2937" y="1793"/>
                </a:lnTo>
                <a:lnTo>
                  <a:pt x="2948" y="1784"/>
                </a:lnTo>
                <a:lnTo>
                  <a:pt x="2960" y="1775"/>
                </a:lnTo>
                <a:lnTo>
                  <a:pt x="2970" y="1764"/>
                </a:lnTo>
                <a:lnTo>
                  <a:pt x="2981" y="1753"/>
                </a:lnTo>
                <a:lnTo>
                  <a:pt x="2991" y="1740"/>
                </a:lnTo>
                <a:lnTo>
                  <a:pt x="3001" y="1730"/>
                </a:lnTo>
                <a:lnTo>
                  <a:pt x="3012" y="1718"/>
                </a:lnTo>
                <a:lnTo>
                  <a:pt x="3022" y="1709"/>
                </a:lnTo>
                <a:lnTo>
                  <a:pt x="3033" y="1702"/>
                </a:lnTo>
                <a:lnTo>
                  <a:pt x="3039" y="1698"/>
                </a:lnTo>
                <a:lnTo>
                  <a:pt x="3044" y="1695"/>
                </a:lnTo>
                <a:lnTo>
                  <a:pt x="3050" y="1693"/>
                </a:lnTo>
                <a:lnTo>
                  <a:pt x="3057" y="1692"/>
                </a:lnTo>
                <a:lnTo>
                  <a:pt x="3063" y="1691"/>
                </a:lnTo>
                <a:lnTo>
                  <a:pt x="3069" y="1692"/>
                </a:lnTo>
                <a:lnTo>
                  <a:pt x="3077" y="1692"/>
                </a:lnTo>
                <a:lnTo>
                  <a:pt x="3084" y="1694"/>
                </a:lnTo>
                <a:lnTo>
                  <a:pt x="3101" y="1693"/>
                </a:lnTo>
                <a:lnTo>
                  <a:pt x="3115" y="1691"/>
                </a:lnTo>
                <a:lnTo>
                  <a:pt x="3129" y="1688"/>
                </a:lnTo>
                <a:lnTo>
                  <a:pt x="3140" y="1685"/>
                </a:lnTo>
                <a:lnTo>
                  <a:pt x="3151" y="1681"/>
                </a:lnTo>
                <a:lnTo>
                  <a:pt x="3160" y="1676"/>
                </a:lnTo>
                <a:lnTo>
                  <a:pt x="3168" y="1671"/>
                </a:lnTo>
                <a:lnTo>
                  <a:pt x="3175" y="1665"/>
                </a:lnTo>
                <a:lnTo>
                  <a:pt x="3180" y="1659"/>
                </a:lnTo>
                <a:lnTo>
                  <a:pt x="3184" y="1652"/>
                </a:lnTo>
                <a:lnTo>
                  <a:pt x="3186" y="1646"/>
                </a:lnTo>
                <a:lnTo>
                  <a:pt x="3188" y="1639"/>
                </a:lnTo>
                <a:lnTo>
                  <a:pt x="3189" y="1632"/>
                </a:lnTo>
                <a:lnTo>
                  <a:pt x="3188" y="1624"/>
                </a:lnTo>
                <a:lnTo>
                  <a:pt x="3187" y="1616"/>
                </a:lnTo>
                <a:lnTo>
                  <a:pt x="3185" y="1609"/>
                </a:lnTo>
                <a:lnTo>
                  <a:pt x="3182" y="1600"/>
                </a:lnTo>
                <a:lnTo>
                  <a:pt x="3179" y="1593"/>
                </a:lnTo>
                <a:lnTo>
                  <a:pt x="3174" y="1585"/>
                </a:lnTo>
                <a:lnTo>
                  <a:pt x="3168" y="1577"/>
                </a:lnTo>
                <a:lnTo>
                  <a:pt x="3163" y="1569"/>
                </a:lnTo>
                <a:lnTo>
                  <a:pt x="3156" y="1562"/>
                </a:lnTo>
                <a:lnTo>
                  <a:pt x="3150" y="1554"/>
                </a:lnTo>
                <a:lnTo>
                  <a:pt x="3141" y="1547"/>
                </a:lnTo>
                <a:lnTo>
                  <a:pt x="3134" y="1541"/>
                </a:lnTo>
                <a:lnTo>
                  <a:pt x="3126" y="1535"/>
                </a:lnTo>
                <a:lnTo>
                  <a:pt x="3116" y="1528"/>
                </a:lnTo>
                <a:lnTo>
                  <a:pt x="3107" y="1522"/>
                </a:lnTo>
                <a:lnTo>
                  <a:pt x="3097" y="1518"/>
                </a:lnTo>
                <a:lnTo>
                  <a:pt x="3088" y="1513"/>
                </a:lnTo>
                <a:lnTo>
                  <a:pt x="3079" y="1508"/>
                </a:lnTo>
                <a:lnTo>
                  <a:pt x="3068" y="1505"/>
                </a:lnTo>
                <a:lnTo>
                  <a:pt x="3058" y="1501"/>
                </a:lnTo>
                <a:lnTo>
                  <a:pt x="3047" y="1497"/>
                </a:lnTo>
                <a:lnTo>
                  <a:pt x="3037" y="1491"/>
                </a:lnTo>
                <a:lnTo>
                  <a:pt x="3026" y="1484"/>
                </a:lnTo>
                <a:lnTo>
                  <a:pt x="3016" y="1478"/>
                </a:lnTo>
                <a:lnTo>
                  <a:pt x="3006" y="1473"/>
                </a:lnTo>
                <a:lnTo>
                  <a:pt x="2996" y="1467"/>
                </a:lnTo>
                <a:lnTo>
                  <a:pt x="2986" y="1461"/>
                </a:lnTo>
                <a:lnTo>
                  <a:pt x="2975" y="1456"/>
                </a:lnTo>
                <a:lnTo>
                  <a:pt x="2965" y="1450"/>
                </a:lnTo>
                <a:lnTo>
                  <a:pt x="2956" y="1443"/>
                </a:lnTo>
                <a:lnTo>
                  <a:pt x="2946" y="1435"/>
                </a:lnTo>
                <a:lnTo>
                  <a:pt x="2937" y="1428"/>
                </a:lnTo>
                <a:lnTo>
                  <a:pt x="2928" y="1419"/>
                </a:lnTo>
                <a:lnTo>
                  <a:pt x="2920" y="1410"/>
                </a:lnTo>
                <a:lnTo>
                  <a:pt x="2913" y="1400"/>
                </a:lnTo>
                <a:lnTo>
                  <a:pt x="2905" y="1390"/>
                </a:lnTo>
                <a:lnTo>
                  <a:pt x="2898" y="1379"/>
                </a:lnTo>
                <a:lnTo>
                  <a:pt x="2892" y="1369"/>
                </a:lnTo>
                <a:lnTo>
                  <a:pt x="2886" y="1357"/>
                </a:lnTo>
                <a:lnTo>
                  <a:pt x="2875" y="1333"/>
                </a:lnTo>
                <a:lnTo>
                  <a:pt x="2866" y="1309"/>
                </a:lnTo>
                <a:lnTo>
                  <a:pt x="2859" y="1283"/>
                </a:lnTo>
                <a:lnTo>
                  <a:pt x="2853" y="1257"/>
                </a:lnTo>
                <a:lnTo>
                  <a:pt x="2849" y="1231"/>
                </a:lnTo>
                <a:lnTo>
                  <a:pt x="2847" y="1204"/>
                </a:lnTo>
                <a:lnTo>
                  <a:pt x="2847" y="1177"/>
                </a:lnTo>
                <a:lnTo>
                  <a:pt x="2849" y="1151"/>
                </a:lnTo>
                <a:lnTo>
                  <a:pt x="2850" y="1139"/>
                </a:lnTo>
                <a:lnTo>
                  <a:pt x="2852" y="1126"/>
                </a:lnTo>
                <a:lnTo>
                  <a:pt x="2855" y="1114"/>
                </a:lnTo>
                <a:lnTo>
                  <a:pt x="2859" y="1102"/>
                </a:lnTo>
                <a:lnTo>
                  <a:pt x="2855" y="1081"/>
                </a:lnTo>
                <a:lnTo>
                  <a:pt x="2853" y="1064"/>
                </a:lnTo>
                <a:lnTo>
                  <a:pt x="2854" y="1047"/>
                </a:lnTo>
                <a:lnTo>
                  <a:pt x="2857" y="1033"/>
                </a:lnTo>
                <a:lnTo>
                  <a:pt x="2859" y="1027"/>
                </a:lnTo>
                <a:lnTo>
                  <a:pt x="2861" y="1022"/>
                </a:lnTo>
                <a:lnTo>
                  <a:pt x="2864" y="1018"/>
                </a:lnTo>
                <a:lnTo>
                  <a:pt x="2867" y="1014"/>
                </a:lnTo>
                <a:lnTo>
                  <a:pt x="2870" y="1010"/>
                </a:lnTo>
                <a:lnTo>
                  <a:pt x="2873" y="1007"/>
                </a:lnTo>
                <a:lnTo>
                  <a:pt x="2876" y="1005"/>
                </a:lnTo>
                <a:lnTo>
                  <a:pt x="2880" y="1004"/>
                </a:lnTo>
                <a:lnTo>
                  <a:pt x="2884" y="1004"/>
                </a:lnTo>
                <a:lnTo>
                  <a:pt x="2888" y="1004"/>
                </a:lnTo>
                <a:lnTo>
                  <a:pt x="2892" y="1005"/>
                </a:lnTo>
                <a:lnTo>
                  <a:pt x="2896" y="1007"/>
                </a:lnTo>
                <a:lnTo>
                  <a:pt x="2900" y="1010"/>
                </a:lnTo>
                <a:lnTo>
                  <a:pt x="2904" y="1015"/>
                </a:lnTo>
                <a:lnTo>
                  <a:pt x="2909" y="1020"/>
                </a:lnTo>
                <a:lnTo>
                  <a:pt x="2913" y="1025"/>
                </a:lnTo>
                <a:lnTo>
                  <a:pt x="2917" y="1032"/>
                </a:lnTo>
                <a:lnTo>
                  <a:pt x="2920" y="1040"/>
                </a:lnTo>
                <a:lnTo>
                  <a:pt x="2924" y="1048"/>
                </a:lnTo>
                <a:lnTo>
                  <a:pt x="2927" y="1057"/>
                </a:lnTo>
                <a:lnTo>
                  <a:pt x="2934" y="1080"/>
                </a:lnTo>
                <a:lnTo>
                  <a:pt x="2939" y="1108"/>
                </a:lnTo>
                <a:lnTo>
                  <a:pt x="2945" y="1126"/>
                </a:lnTo>
                <a:lnTo>
                  <a:pt x="2950" y="1143"/>
                </a:lnTo>
                <a:lnTo>
                  <a:pt x="2956" y="1159"/>
                </a:lnTo>
                <a:lnTo>
                  <a:pt x="2962" y="1171"/>
                </a:lnTo>
                <a:lnTo>
                  <a:pt x="2967" y="1182"/>
                </a:lnTo>
                <a:lnTo>
                  <a:pt x="2972" y="1191"/>
                </a:lnTo>
                <a:lnTo>
                  <a:pt x="2977" y="1198"/>
                </a:lnTo>
                <a:lnTo>
                  <a:pt x="2983" y="1204"/>
                </a:lnTo>
                <a:lnTo>
                  <a:pt x="2988" y="1208"/>
                </a:lnTo>
                <a:lnTo>
                  <a:pt x="2992" y="1210"/>
                </a:lnTo>
                <a:lnTo>
                  <a:pt x="2997" y="1210"/>
                </a:lnTo>
                <a:lnTo>
                  <a:pt x="3001" y="1209"/>
                </a:lnTo>
                <a:lnTo>
                  <a:pt x="3005" y="1207"/>
                </a:lnTo>
                <a:lnTo>
                  <a:pt x="3008" y="1204"/>
                </a:lnTo>
                <a:lnTo>
                  <a:pt x="3011" y="1198"/>
                </a:lnTo>
                <a:lnTo>
                  <a:pt x="3014" y="1193"/>
                </a:lnTo>
                <a:lnTo>
                  <a:pt x="3015" y="1186"/>
                </a:lnTo>
                <a:lnTo>
                  <a:pt x="3017" y="1177"/>
                </a:lnTo>
                <a:lnTo>
                  <a:pt x="3017" y="1168"/>
                </a:lnTo>
                <a:lnTo>
                  <a:pt x="3017" y="1159"/>
                </a:lnTo>
                <a:lnTo>
                  <a:pt x="3016" y="1148"/>
                </a:lnTo>
                <a:lnTo>
                  <a:pt x="3015" y="1136"/>
                </a:lnTo>
                <a:lnTo>
                  <a:pt x="3013" y="1124"/>
                </a:lnTo>
                <a:lnTo>
                  <a:pt x="3010" y="1112"/>
                </a:lnTo>
                <a:lnTo>
                  <a:pt x="3006" y="1098"/>
                </a:lnTo>
                <a:lnTo>
                  <a:pt x="3001" y="1085"/>
                </a:lnTo>
                <a:lnTo>
                  <a:pt x="2995" y="1070"/>
                </a:lnTo>
                <a:lnTo>
                  <a:pt x="2989" y="1055"/>
                </a:lnTo>
                <a:lnTo>
                  <a:pt x="2981" y="1041"/>
                </a:lnTo>
                <a:lnTo>
                  <a:pt x="2972" y="1026"/>
                </a:lnTo>
                <a:lnTo>
                  <a:pt x="2962" y="1011"/>
                </a:lnTo>
                <a:lnTo>
                  <a:pt x="2951" y="996"/>
                </a:lnTo>
                <a:lnTo>
                  <a:pt x="2945" y="980"/>
                </a:lnTo>
                <a:lnTo>
                  <a:pt x="2942" y="966"/>
                </a:lnTo>
                <a:lnTo>
                  <a:pt x="2940" y="952"/>
                </a:lnTo>
                <a:lnTo>
                  <a:pt x="2941" y="940"/>
                </a:lnTo>
                <a:lnTo>
                  <a:pt x="2941" y="936"/>
                </a:lnTo>
                <a:lnTo>
                  <a:pt x="2943" y="931"/>
                </a:lnTo>
                <a:lnTo>
                  <a:pt x="2944" y="927"/>
                </a:lnTo>
                <a:lnTo>
                  <a:pt x="2946" y="924"/>
                </a:lnTo>
                <a:lnTo>
                  <a:pt x="2949" y="921"/>
                </a:lnTo>
                <a:lnTo>
                  <a:pt x="2951" y="918"/>
                </a:lnTo>
                <a:lnTo>
                  <a:pt x="2954" y="915"/>
                </a:lnTo>
                <a:lnTo>
                  <a:pt x="2958" y="914"/>
                </a:lnTo>
                <a:lnTo>
                  <a:pt x="2962" y="913"/>
                </a:lnTo>
                <a:lnTo>
                  <a:pt x="2966" y="912"/>
                </a:lnTo>
                <a:lnTo>
                  <a:pt x="2970" y="912"/>
                </a:lnTo>
                <a:lnTo>
                  <a:pt x="2974" y="913"/>
                </a:lnTo>
                <a:lnTo>
                  <a:pt x="2984" y="916"/>
                </a:lnTo>
                <a:lnTo>
                  <a:pt x="2994" y="922"/>
                </a:lnTo>
                <a:lnTo>
                  <a:pt x="3005" y="929"/>
                </a:lnTo>
                <a:lnTo>
                  <a:pt x="3015" y="939"/>
                </a:lnTo>
                <a:lnTo>
                  <a:pt x="3026" y="952"/>
                </a:lnTo>
                <a:lnTo>
                  <a:pt x="3038" y="968"/>
                </a:lnTo>
                <a:lnTo>
                  <a:pt x="3042" y="974"/>
                </a:lnTo>
                <a:lnTo>
                  <a:pt x="3047" y="980"/>
                </a:lnTo>
                <a:lnTo>
                  <a:pt x="3052" y="984"/>
                </a:lnTo>
                <a:lnTo>
                  <a:pt x="3056" y="989"/>
                </a:lnTo>
                <a:lnTo>
                  <a:pt x="3060" y="991"/>
                </a:lnTo>
                <a:lnTo>
                  <a:pt x="3064" y="993"/>
                </a:lnTo>
                <a:lnTo>
                  <a:pt x="3068" y="994"/>
                </a:lnTo>
                <a:lnTo>
                  <a:pt x="3071" y="994"/>
                </a:lnTo>
                <a:lnTo>
                  <a:pt x="3076" y="993"/>
                </a:lnTo>
                <a:lnTo>
                  <a:pt x="3079" y="992"/>
                </a:lnTo>
                <a:lnTo>
                  <a:pt x="3082" y="990"/>
                </a:lnTo>
                <a:lnTo>
                  <a:pt x="3085" y="986"/>
                </a:lnTo>
                <a:lnTo>
                  <a:pt x="3089" y="979"/>
                </a:lnTo>
                <a:lnTo>
                  <a:pt x="3092" y="970"/>
                </a:lnTo>
                <a:lnTo>
                  <a:pt x="3095" y="959"/>
                </a:lnTo>
                <a:lnTo>
                  <a:pt x="3095" y="947"/>
                </a:lnTo>
                <a:lnTo>
                  <a:pt x="3094" y="933"/>
                </a:lnTo>
                <a:lnTo>
                  <a:pt x="3092" y="920"/>
                </a:lnTo>
                <a:lnTo>
                  <a:pt x="3087" y="906"/>
                </a:lnTo>
                <a:lnTo>
                  <a:pt x="3081" y="892"/>
                </a:lnTo>
                <a:lnTo>
                  <a:pt x="3077" y="885"/>
                </a:lnTo>
                <a:lnTo>
                  <a:pt x="3072" y="879"/>
                </a:lnTo>
                <a:lnTo>
                  <a:pt x="3067" y="873"/>
                </a:lnTo>
                <a:lnTo>
                  <a:pt x="3061" y="866"/>
                </a:lnTo>
                <a:lnTo>
                  <a:pt x="3049" y="857"/>
                </a:lnTo>
                <a:lnTo>
                  <a:pt x="3038" y="848"/>
                </a:lnTo>
                <a:lnTo>
                  <a:pt x="3028" y="837"/>
                </a:lnTo>
                <a:lnTo>
                  <a:pt x="3017" y="826"/>
                </a:lnTo>
                <a:lnTo>
                  <a:pt x="3009" y="814"/>
                </a:lnTo>
                <a:lnTo>
                  <a:pt x="3001" y="803"/>
                </a:lnTo>
                <a:lnTo>
                  <a:pt x="2995" y="790"/>
                </a:lnTo>
                <a:lnTo>
                  <a:pt x="2990" y="778"/>
                </a:lnTo>
                <a:lnTo>
                  <a:pt x="2986" y="765"/>
                </a:lnTo>
                <a:lnTo>
                  <a:pt x="2984" y="753"/>
                </a:lnTo>
                <a:lnTo>
                  <a:pt x="2983" y="739"/>
                </a:lnTo>
                <a:lnTo>
                  <a:pt x="2983" y="726"/>
                </a:lnTo>
                <a:lnTo>
                  <a:pt x="2985" y="713"/>
                </a:lnTo>
                <a:lnTo>
                  <a:pt x="2989" y="700"/>
                </a:lnTo>
                <a:lnTo>
                  <a:pt x="2994" y="689"/>
                </a:lnTo>
                <a:lnTo>
                  <a:pt x="3002" y="676"/>
                </a:lnTo>
                <a:lnTo>
                  <a:pt x="3054" y="657"/>
                </a:lnTo>
                <a:lnTo>
                  <a:pt x="3101" y="639"/>
                </a:lnTo>
                <a:lnTo>
                  <a:pt x="3121" y="631"/>
                </a:lnTo>
                <a:lnTo>
                  <a:pt x="3141" y="626"/>
                </a:lnTo>
                <a:lnTo>
                  <a:pt x="3160" y="621"/>
                </a:lnTo>
                <a:lnTo>
                  <a:pt x="3176" y="618"/>
                </a:lnTo>
                <a:lnTo>
                  <a:pt x="3190" y="617"/>
                </a:lnTo>
                <a:lnTo>
                  <a:pt x="3202" y="618"/>
                </a:lnTo>
                <a:lnTo>
                  <a:pt x="3207" y="619"/>
                </a:lnTo>
                <a:lnTo>
                  <a:pt x="3211" y="620"/>
                </a:lnTo>
                <a:lnTo>
                  <a:pt x="3215" y="622"/>
                </a:lnTo>
                <a:lnTo>
                  <a:pt x="3218" y="625"/>
                </a:lnTo>
                <a:lnTo>
                  <a:pt x="3221" y="628"/>
                </a:lnTo>
                <a:lnTo>
                  <a:pt x="3223" y="632"/>
                </a:lnTo>
                <a:lnTo>
                  <a:pt x="3224" y="637"/>
                </a:lnTo>
                <a:lnTo>
                  <a:pt x="3224" y="642"/>
                </a:lnTo>
                <a:lnTo>
                  <a:pt x="3224" y="648"/>
                </a:lnTo>
                <a:lnTo>
                  <a:pt x="3222" y="654"/>
                </a:lnTo>
                <a:lnTo>
                  <a:pt x="3220" y="662"/>
                </a:lnTo>
                <a:lnTo>
                  <a:pt x="3216" y="670"/>
                </a:lnTo>
                <a:lnTo>
                  <a:pt x="3240" y="688"/>
                </a:lnTo>
                <a:lnTo>
                  <a:pt x="3260" y="702"/>
                </a:lnTo>
                <a:lnTo>
                  <a:pt x="3278" y="713"/>
                </a:lnTo>
                <a:lnTo>
                  <a:pt x="3293" y="721"/>
                </a:lnTo>
                <a:lnTo>
                  <a:pt x="3305" y="726"/>
                </a:lnTo>
                <a:lnTo>
                  <a:pt x="3314" y="730"/>
                </a:lnTo>
                <a:lnTo>
                  <a:pt x="3323" y="731"/>
                </a:lnTo>
                <a:lnTo>
                  <a:pt x="3330" y="732"/>
                </a:lnTo>
                <a:lnTo>
                  <a:pt x="3342" y="732"/>
                </a:lnTo>
                <a:lnTo>
                  <a:pt x="3351" y="734"/>
                </a:lnTo>
                <a:lnTo>
                  <a:pt x="3355" y="736"/>
                </a:lnTo>
                <a:lnTo>
                  <a:pt x="3360" y="740"/>
                </a:lnTo>
                <a:lnTo>
                  <a:pt x="3366" y="746"/>
                </a:lnTo>
                <a:lnTo>
                  <a:pt x="3373" y="755"/>
                </a:lnTo>
                <a:lnTo>
                  <a:pt x="3379" y="762"/>
                </a:lnTo>
                <a:lnTo>
                  <a:pt x="3385" y="769"/>
                </a:lnTo>
                <a:lnTo>
                  <a:pt x="3392" y="774"/>
                </a:lnTo>
                <a:lnTo>
                  <a:pt x="3397" y="779"/>
                </a:lnTo>
                <a:lnTo>
                  <a:pt x="3402" y="782"/>
                </a:lnTo>
                <a:lnTo>
                  <a:pt x="3407" y="784"/>
                </a:lnTo>
                <a:lnTo>
                  <a:pt x="3411" y="785"/>
                </a:lnTo>
                <a:lnTo>
                  <a:pt x="3416" y="785"/>
                </a:lnTo>
                <a:lnTo>
                  <a:pt x="3420" y="785"/>
                </a:lnTo>
                <a:lnTo>
                  <a:pt x="3423" y="783"/>
                </a:lnTo>
                <a:lnTo>
                  <a:pt x="3425" y="781"/>
                </a:lnTo>
                <a:lnTo>
                  <a:pt x="3427" y="777"/>
                </a:lnTo>
                <a:lnTo>
                  <a:pt x="3429" y="772"/>
                </a:lnTo>
                <a:lnTo>
                  <a:pt x="3430" y="768"/>
                </a:lnTo>
                <a:lnTo>
                  <a:pt x="3430" y="762"/>
                </a:lnTo>
                <a:lnTo>
                  <a:pt x="3430" y="755"/>
                </a:lnTo>
                <a:lnTo>
                  <a:pt x="3427" y="739"/>
                </a:lnTo>
                <a:lnTo>
                  <a:pt x="3422" y="721"/>
                </a:lnTo>
                <a:lnTo>
                  <a:pt x="3414" y="699"/>
                </a:lnTo>
                <a:lnTo>
                  <a:pt x="3402" y="676"/>
                </a:lnTo>
                <a:lnTo>
                  <a:pt x="3387" y="650"/>
                </a:lnTo>
                <a:lnTo>
                  <a:pt x="3369" y="622"/>
                </a:lnTo>
                <a:lnTo>
                  <a:pt x="3347" y="592"/>
                </a:lnTo>
                <a:lnTo>
                  <a:pt x="3321" y="559"/>
                </a:lnTo>
                <a:lnTo>
                  <a:pt x="3301" y="560"/>
                </a:lnTo>
                <a:lnTo>
                  <a:pt x="3283" y="560"/>
                </a:lnTo>
                <a:lnTo>
                  <a:pt x="3268" y="559"/>
                </a:lnTo>
                <a:lnTo>
                  <a:pt x="3255" y="557"/>
                </a:lnTo>
                <a:lnTo>
                  <a:pt x="3245" y="554"/>
                </a:lnTo>
                <a:lnTo>
                  <a:pt x="3236" y="551"/>
                </a:lnTo>
                <a:lnTo>
                  <a:pt x="3230" y="547"/>
                </a:lnTo>
                <a:lnTo>
                  <a:pt x="3225" y="542"/>
                </a:lnTo>
                <a:lnTo>
                  <a:pt x="3222" y="536"/>
                </a:lnTo>
                <a:lnTo>
                  <a:pt x="3221" y="530"/>
                </a:lnTo>
                <a:lnTo>
                  <a:pt x="3220" y="524"/>
                </a:lnTo>
                <a:lnTo>
                  <a:pt x="3221" y="518"/>
                </a:lnTo>
                <a:lnTo>
                  <a:pt x="3224" y="504"/>
                </a:lnTo>
                <a:lnTo>
                  <a:pt x="3230" y="489"/>
                </a:lnTo>
                <a:lnTo>
                  <a:pt x="3235" y="475"/>
                </a:lnTo>
                <a:lnTo>
                  <a:pt x="3240" y="461"/>
                </a:lnTo>
                <a:lnTo>
                  <a:pt x="3242" y="455"/>
                </a:lnTo>
                <a:lnTo>
                  <a:pt x="3244" y="449"/>
                </a:lnTo>
                <a:lnTo>
                  <a:pt x="3245" y="444"/>
                </a:lnTo>
                <a:lnTo>
                  <a:pt x="3244" y="438"/>
                </a:lnTo>
                <a:lnTo>
                  <a:pt x="3241" y="434"/>
                </a:lnTo>
                <a:lnTo>
                  <a:pt x="3238" y="430"/>
                </a:lnTo>
                <a:lnTo>
                  <a:pt x="3233" y="427"/>
                </a:lnTo>
                <a:lnTo>
                  <a:pt x="3226" y="425"/>
                </a:lnTo>
                <a:lnTo>
                  <a:pt x="3217" y="424"/>
                </a:lnTo>
                <a:lnTo>
                  <a:pt x="3206" y="423"/>
                </a:lnTo>
                <a:lnTo>
                  <a:pt x="3192" y="423"/>
                </a:lnTo>
                <a:lnTo>
                  <a:pt x="3177" y="425"/>
                </a:lnTo>
                <a:lnTo>
                  <a:pt x="3161" y="416"/>
                </a:lnTo>
                <a:lnTo>
                  <a:pt x="3144" y="409"/>
                </a:lnTo>
                <a:lnTo>
                  <a:pt x="3128" y="404"/>
                </a:lnTo>
                <a:lnTo>
                  <a:pt x="3110" y="399"/>
                </a:lnTo>
                <a:lnTo>
                  <a:pt x="3076" y="390"/>
                </a:lnTo>
                <a:lnTo>
                  <a:pt x="3041" y="382"/>
                </a:lnTo>
                <a:lnTo>
                  <a:pt x="3025" y="377"/>
                </a:lnTo>
                <a:lnTo>
                  <a:pt x="3011" y="371"/>
                </a:lnTo>
                <a:lnTo>
                  <a:pt x="2996" y="364"/>
                </a:lnTo>
                <a:lnTo>
                  <a:pt x="2985" y="357"/>
                </a:lnTo>
                <a:lnTo>
                  <a:pt x="2978" y="352"/>
                </a:lnTo>
                <a:lnTo>
                  <a:pt x="2973" y="346"/>
                </a:lnTo>
                <a:lnTo>
                  <a:pt x="2969" y="341"/>
                </a:lnTo>
                <a:lnTo>
                  <a:pt x="2965" y="336"/>
                </a:lnTo>
                <a:lnTo>
                  <a:pt x="2961" y="329"/>
                </a:lnTo>
                <a:lnTo>
                  <a:pt x="2958" y="322"/>
                </a:lnTo>
                <a:lnTo>
                  <a:pt x="2956" y="314"/>
                </a:lnTo>
                <a:lnTo>
                  <a:pt x="2953" y="306"/>
                </a:lnTo>
                <a:lnTo>
                  <a:pt x="2935" y="304"/>
                </a:lnTo>
                <a:lnTo>
                  <a:pt x="2915" y="302"/>
                </a:lnTo>
                <a:lnTo>
                  <a:pt x="2903" y="301"/>
                </a:lnTo>
                <a:lnTo>
                  <a:pt x="2893" y="298"/>
                </a:lnTo>
                <a:lnTo>
                  <a:pt x="2883" y="296"/>
                </a:lnTo>
                <a:lnTo>
                  <a:pt x="2872" y="293"/>
                </a:lnTo>
                <a:lnTo>
                  <a:pt x="2862" y="290"/>
                </a:lnTo>
                <a:lnTo>
                  <a:pt x="2852" y="285"/>
                </a:lnTo>
                <a:lnTo>
                  <a:pt x="2843" y="279"/>
                </a:lnTo>
                <a:lnTo>
                  <a:pt x="2833" y="272"/>
                </a:lnTo>
                <a:lnTo>
                  <a:pt x="2826" y="263"/>
                </a:lnTo>
                <a:lnTo>
                  <a:pt x="2819" y="252"/>
                </a:lnTo>
                <a:lnTo>
                  <a:pt x="2812" y="241"/>
                </a:lnTo>
                <a:lnTo>
                  <a:pt x="2806" y="226"/>
                </a:lnTo>
                <a:lnTo>
                  <a:pt x="2798" y="221"/>
                </a:lnTo>
                <a:lnTo>
                  <a:pt x="2791" y="216"/>
                </a:lnTo>
                <a:lnTo>
                  <a:pt x="2785" y="211"/>
                </a:lnTo>
                <a:lnTo>
                  <a:pt x="2780" y="206"/>
                </a:lnTo>
                <a:lnTo>
                  <a:pt x="2776" y="200"/>
                </a:lnTo>
                <a:lnTo>
                  <a:pt x="2773" y="196"/>
                </a:lnTo>
                <a:lnTo>
                  <a:pt x="2771" y="191"/>
                </a:lnTo>
                <a:lnTo>
                  <a:pt x="2769" y="187"/>
                </a:lnTo>
                <a:lnTo>
                  <a:pt x="2769" y="181"/>
                </a:lnTo>
                <a:lnTo>
                  <a:pt x="2769" y="177"/>
                </a:lnTo>
                <a:lnTo>
                  <a:pt x="2769" y="172"/>
                </a:lnTo>
                <a:lnTo>
                  <a:pt x="2770" y="168"/>
                </a:lnTo>
                <a:lnTo>
                  <a:pt x="2773" y="159"/>
                </a:lnTo>
                <a:lnTo>
                  <a:pt x="2778" y="150"/>
                </a:lnTo>
                <a:lnTo>
                  <a:pt x="2792" y="132"/>
                </a:lnTo>
                <a:lnTo>
                  <a:pt x="2805" y="115"/>
                </a:lnTo>
                <a:lnTo>
                  <a:pt x="2812" y="105"/>
                </a:lnTo>
                <a:lnTo>
                  <a:pt x="2817" y="96"/>
                </a:lnTo>
                <a:lnTo>
                  <a:pt x="2820" y="86"/>
                </a:lnTo>
                <a:lnTo>
                  <a:pt x="2821" y="76"/>
                </a:lnTo>
                <a:lnTo>
                  <a:pt x="2815" y="61"/>
                </a:lnTo>
                <a:lnTo>
                  <a:pt x="2809" y="48"/>
                </a:lnTo>
                <a:lnTo>
                  <a:pt x="2806" y="36"/>
                </a:lnTo>
                <a:lnTo>
                  <a:pt x="2805" y="26"/>
                </a:lnTo>
                <a:lnTo>
                  <a:pt x="2804" y="18"/>
                </a:lnTo>
                <a:lnTo>
                  <a:pt x="2805" y="10"/>
                </a:lnTo>
                <a:lnTo>
                  <a:pt x="2807" y="5"/>
                </a:lnTo>
                <a:lnTo>
                  <a:pt x="2811" y="0"/>
                </a:lnTo>
                <a:lnTo>
                  <a:pt x="2840" y="0"/>
                </a:lnTo>
                <a:lnTo>
                  <a:pt x="2845" y="3"/>
                </a:lnTo>
                <a:lnTo>
                  <a:pt x="2850" y="7"/>
                </a:lnTo>
                <a:lnTo>
                  <a:pt x="2855" y="11"/>
                </a:lnTo>
                <a:lnTo>
                  <a:pt x="2861" y="15"/>
                </a:lnTo>
                <a:lnTo>
                  <a:pt x="2867" y="22"/>
                </a:lnTo>
                <a:lnTo>
                  <a:pt x="2872" y="28"/>
                </a:lnTo>
                <a:lnTo>
                  <a:pt x="2877" y="34"/>
                </a:lnTo>
                <a:lnTo>
                  <a:pt x="2883" y="42"/>
                </a:lnTo>
                <a:lnTo>
                  <a:pt x="2892" y="49"/>
                </a:lnTo>
                <a:lnTo>
                  <a:pt x="2902" y="55"/>
                </a:lnTo>
                <a:lnTo>
                  <a:pt x="2913" y="58"/>
                </a:lnTo>
                <a:lnTo>
                  <a:pt x="2922" y="60"/>
                </a:lnTo>
                <a:lnTo>
                  <a:pt x="2932" y="61"/>
                </a:lnTo>
                <a:lnTo>
                  <a:pt x="2941" y="60"/>
                </a:lnTo>
                <a:lnTo>
                  <a:pt x="2949" y="58"/>
                </a:lnTo>
                <a:lnTo>
                  <a:pt x="2958" y="55"/>
                </a:lnTo>
                <a:lnTo>
                  <a:pt x="2965" y="50"/>
                </a:lnTo>
                <a:lnTo>
                  <a:pt x="2972" y="45"/>
                </a:lnTo>
                <a:lnTo>
                  <a:pt x="2978" y="38"/>
                </a:lnTo>
                <a:lnTo>
                  <a:pt x="2984" y="32"/>
                </a:lnTo>
                <a:lnTo>
                  <a:pt x="2988" y="25"/>
                </a:lnTo>
                <a:lnTo>
                  <a:pt x="2991" y="17"/>
                </a:lnTo>
                <a:lnTo>
                  <a:pt x="2993" y="9"/>
                </a:lnTo>
                <a:lnTo>
                  <a:pt x="2995" y="0"/>
                </a:lnTo>
                <a:lnTo>
                  <a:pt x="3138" y="0"/>
                </a:lnTo>
                <a:lnTo>
                  <a:pt x="3152" y="21"/>
                </a:lnTo>
                <a:lnTo>
                  <a:pt x="3165" y="40"/>
                </a:lnTo>
                <a:lnTo>
                  <a:pt x="3179" y="56"/>
                </a:lnTo>
                <a:lnTo>
                  <a:pt x="3192" y="71"/>
                </a:lnTo>
                <a:lnTo>
                  <a:pt x="3207" y="84"/>
                </a:lnTo>
                <a:lnTo>
                  <a:pt x="3222" y="96"/>
                </a:lnTo>
                <a:lnTo>
                  <a:pt x="3235" y="105"/>
                </a:lnTo>
                <a:lnTo>
                  <a:pt x="3250" y="114"/>
                </a:lnTo>
                <a:lnTo>
                  <a:pt x="3264" y="121"/>
                </a:lnTo>
                <a:lnTo>
                  <a:pt x="3279" y="126"/>
                </a:lnTo>
                <a:lnTo>
                  <a:pt x="3294" y="130"/>
                </a:lnTo>
                <a:lnTo>
                  <a:pt x="3308" y="133"/>
                </a:lnTo>
                <a:lnTo>
                  <a:pt x="3322" y="136"/>
                </a:lnTo>
                <a:lnTo>
                  <a:pt x="3336" y="136"/>
                </a:lnTo>
                <a:lnTo>
                  <a:pt x="3350" y="135"/>
                </a:lnTo>
                <a:lnTo>
                  <a:pt x="3363" y="133"/>
                </a:lnTo>
                <a:lnTo>
                  <a:pt x="3376" y="130"/>
                </a:lnTo>
                <a:lnTo>
                  <a:pt x="3389" y="126"/>
                </a:lnTo>
                <a:lnTo>
                  <a:pt x="3401" y="122"/>
                </a:lnTo>
                <a:lnTo>
                  <a:pt x="3414" y="116"/>
                </a:lnTo>
                <a:lnTo>
                  <a:pt x="3424" y="109"/>
                </a:lnTo>
                <a:lnTo>
                  <a:pt x="3435" y="102"/>
                </a:lnTo>
                <a:lnTo>
                  <a:pt x="3445" y="95"/>
                </a:lnTo>
                <a:lnTo>
                  <a:pt x="3455" y="85"/>
                </a:lnTo>
                <a:lnTo>
                  <a:pt x="3464" y="77"/>
                </a:lnTo>
                <a:lnTo>
                  <a:pt x="3472" y="67"/>
                </a:lnTo>
                <a:lnTo>
                  <a:pt x="3479" y="56"/>
                </a:lnTo>
                <a:lnTo>
                  <a:pt x="3486" y="46"/>
                </a:lnTo>
                <a:lnTo>
                  <a:pt x="3492" y="35"/>
                </a:lnTo>
                <a:lnTo>
                  <a:pt x="3496" y="24"/>
                </a:lnTo>
                <a:lnTo>
                  <a:pt x="3500" y="12"/>
                </a:lnTo>
                <a:lnTo>
                  <a:pt x="3503" y="0"/>
                </a:lnTo>
                <a:lnTo>
                  <a:pt x="9851" y="0"/>
                </a:lnTo>
                <a:close/>
              </a:path>
            </a:pathLst>
          </a:custGeom>
          <a:solidFill>
            <a:srgbClr val="FEB778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9" name="AutoShape 37"/>
          <p:cNvSpPr>
            <a:spLocks noChangeArrowheads="1"/>
          </p:cNvSpPr>
          <p:nvPr/>
        </p:nvSpPr>
        <p:spPr bwMode="auto">
          <a:xfrm>
            <a:off x="1841500" y="1449388"/>
            <a:ext cx="1866900" cy="971550"/>
          </a:xfrm>
          <a:custGeom>
            <a:avLst/>
            <a:gdLst>
              <a:gd name="T0" fmla="*/ 2147483647 w 7060"/>
              <a:gd name="T1" fmla="*/ 2147483647 h 3673"/>
              <a:gd name="T2" fmla="*/ 2147483647 w 7060"/>
              <a:gd name="T3" fmla="*/ 2147483647 h 3673"/>
              <a:gd name="T4" fmla="*/ 2147483647 w 7060"/>
              <a:gd name="T5" fmla="*/ 0 h 3673"/>
              <a:gd name="T6" fmla="*/ 2147483647 w 7060"/>
              <a:gd name="T7" fmla="*/ 2147483647 h 3673"/>
              <a:gd name="T8" fmla="*/ 2147483647 w 7060"/>
              <a:gd name="T9" fmla="*/ 2147483647 h 3673"/>
              <a:gd name="T10" fmla="*/ 2147483647 w 7060"/>
              <a:gd name="T11" fmla="*/ 2147483647 h 3673"/>
              <a:gd name="T12" fmla="*/ 2147483647 w 7060"/>
              <a:gd name="T13" fmla="*/ 2147483647 h 3673"/>
              <a:gd name="T14" fmla="*/ 2147483647 w 7060"/>
              <a:gd name="T15" fmla="*/ 2147483647 h 3673"/>
              <a:gd name="T16" fmla="*/ 2147483647 w 7060"/>
              <a:gd name="T17" fmla="*/ 2147483647 h 3673"/>
              <a:gd name="T18" fmla="*/ 2147483647 w 7060"/>
              <a:gd name="T19" fmla="*/ 2147483647 h 3673"/>
              <a:gd name="T20" fmla="*/ 2147483647 w 7060"/>
              <a:gd name="T21" fmla="*/ 2147483647 h 3673"/>
              <a:gd name="T22" fmla="*/ 2147483647 w 7060"/>
              <a:gd name="T23" fmla="*/ 2147483647 h 3673"/>
              <a:gd name="T24" fmla="*/ 2147483647 w 7060"/>
              <a:gd name="T25" fmla="*/ 2147483647 h 3673"/>
              <a:gd name="T26" fmla="*/ 2147483647 w 7060"/>
              <a:gd name="T27" fmla="*/ 2147483647 h 3673"/>
              <a:gd name="T28" fmla="*/ 2147483647 w 7060"/>
              <a:gd name="T29" fmla="*/ 2147483647 h 3673"/>
              <a:gd name="T30" fmla="*/ 2147483647 w 7060"/>
              <a:gd name="T31" fmla="*/ 2147483647 h 3673"/>
              <a:gd name="T32" fmla="*/ 2147483647 w 7060"/>
              <a:gd name="T33" fmla="*/ 2147483647 h 3673"/>
              <a:gd name="T34" fmla="*/ 2147483647 w 7060"/>
              <a:gd name="T35" fmla="*/ 2147483647 h 3673"/>
              <a:gd name="T36" fmla="*/ 2147483647 w 7060"/>
              <a:gd name="T37" fmla="*/ 2147483647 h 3673"/>
              <a:gd name="T38" fmla="*/ 2147483647 w 7060"/>
              <a:gd name="T39" fmla="*/ 2147483647 h 3673"/>
              <a:gd name="T40" fmla="*/ 2147483647 w 7060"/>
              <a:gd name="T41" fmla="*/ 2147483647 h 3673"/>
              <a:gd name="T42" fmla="*/ 2147483647 w 7060"/>
              <a:gd name="T43" fmla="*/ 2147483647 h 3673"/>
              <a:gd name="T44" fmla="*/ 2147483647 w 7060"/>
              <a:gd name="T45" fmla="*/ 2147483647 h 3673"/>
              <a:gd name="T46" fmla="*/ 2147483647 w 7060"/>
              <a:gd name="T47" fmla="*/ 2147483647 h 3673"/>
              <a:gd name="T48" fmla="*/ 2147483647 w 7060"/>
              <a:gd name="T49" fmla="*/ 2147483647 h 3673"/>
              <a:gd name="T50" fmla="*/ 2147483647 w 7060"/>
              <a:gd name="T51" fmla="*/ 2147483647 h 3673"/>
              <a:gd name="T52" fmla="*/ 2147483647 w 7060"/>
              <a:gd name="T53" fmla="*/ 2147483647 h 3673"/>
              <a:gd name="T54" fmla="*/ 2147483647 w 7060"/>
              <a:gd name="T55" fmla="*/ 2147483647 h 3673"/>
              <a:gd name="T56" fmla="*/ 2147483647 w 7060"/>
              <a:gd name="T57" fmla="*/ 2147483647 h 3673"/>
              <a:gd name="T58" fmla="*/ 2147483647 w 7060"/>
              <a:gd name="T59" fmla="*/ 2147483647 h 3673"/>
              <a:gd name="T60" fmla="*/ 2147483647 w 7060"/>
              <a:gd name="T61" fmla="*/ 2147483647 h 3673"/>
              <a:gd name="T62" fmla="*/ 2147483647 w 7060"/>
              <a:gd name="T63" fmla="*/ 2147483647 h 3673"/>
              <a:gd name="T64" fmla="*/ 2147483647 w 7060"/>
              <a:gd name="T65" fmla="*/ 2147483647 h 3673"/>
              <a:gd name="T66" fmla="*/ 2147483647 w 7060"/>
              <a:gd name="T67" fmla="*/ 2147483647 h 3673"/>
              <a:gd name="T68" fmla="*/ 2147483647 w 7060"/>
              <a:gd name="T69" fmla="*/ 2147483647 h 3673"/>
              <a:gd name="T70" fmla="*/ 2147483647 w 7060"/>
              <a:gd name="T71" fmla="*/ 2147483647 h 3673"/>
              <a:gd name="T72" fmla="*/ 2147483647 w 7060"/>
              <a:gd name="T73" fmla="*/ 2147483647 h 3673"/>
              <a:gd name="T74" fmla="*/ 2147483647 w 7060"/>
              <a:gd name="T75" fmla="*/ 2147483647 h 3673"/>
              <a:gd name="T76" fmla="*/ 2147483647 w 7060"/>
              <a:gd name="T77" fmla="*/ 2147483647 h 3673"/>
              <a:gd name="T78" fmla="*/ 2147483647 w 7060"/>
              <a:gd name="T79" fmla="*/ 2147483647 h 3673"/>
              <a:gd name="T80" fmla="*/ 2147483647 w 7060"/>
              <a:gd name="T81" fmla="*/ 2147483647 h 3673"/>
              <a:gd name="T82" fmla="*/ 2147483647 w 7060"/>
              <a:gd name="T83" fmla="*/ 2147483647 h 3673"/>
              <a:gd name="T84" fmla="*/ 2147483647 w 7060"/>
              <a:gd name="T85" fmla="*/ 2147483647 h 3673"/>
              <a:gd name="T86" fmla="*/ 2147483647 w 7060"/>
              <a:gd name="T87" fmla="*/ 2147483647 h 3673"/>
              <a:gd name="T88" fmla="*/ 2147483647 w 7060"/>
              <a:gd name="T89" fmla="*/ 2147483647 h 3673"/>
              <a:gd name="T90" fmla="*/ 2147483647 w 7060"/>
              <a:gd name="T91" fmla="*/ 2147483647 h 3673"/>
              <a:gd name="T92" fmla="*/ 2147483647 w 7060"/>
              <a:gd name="T93" fmla="*/ 2147483647 h 3673"/>
              <a:gd name="T94" fmla="*/ 2147483647 w 7060"/>
              <a:gd name="T95" fmla="*/ 2147483647 h 3673"/>
              <a:gd name="T96" fmla="*/ 2147483647 w 7060"/>
              <a:gd name="T97" fmla="*/ 2147483647 h 3673"/>
              <a:gd name="T98" fmla="*/ 2147483647 w 7060"/>
              <a:gd name="T99" fmla="*/ 2147483647 h 3673"/>
              <a:gd name="T100" fmla="*/ 2147483647 w 7060"/>
              <a:gd name="T101" fmla="*/ 2147483647 h 3673"/>
              <a:gd name="T102" fmla="*/ 2147483647 w 7060"/>
              <a:gd name="T103" fmla="*/ 2147483647 h 3673"/>
              <a:gd name="T104" fmla="*/ 2147483647 w 7060"/>
              <a:gd name="T105" fmla="*/ 2147483647 h 3673"/>
              <a:gd name="T106" fmla="*/ 2147483647 w 7060"/>
              <a:gd name="T107" fmla="*/ 2147483647 h 3673"/>
              <a:gd name="T108" fmla="*/ 2147483647 w 7060"/>
              <a:gd name="T109" fmla="*/ 2147483647 h 3673"/>
              <a:gd name="T110" fmla="*/ 2147483647 w 7060"/>
              <a:gd name="T111" fmla="*/ 2147483647 h 3673"/>
              <a:gd name="T112" fmla="*/ 0 w 7060"/>
              <a:gd name="T113" fmla="*/ 2147483647 h 3673"/>
              <a:gd name="T114" fmla="*/ 2147483647 w 7060"/>
              <a:gd name="T115" fmla="*/ 2147483647 h 3673"/>
              <a:gd name="T116" fmla="*/ 2147483647 w 7060"/>
              <a:gd name="T117" fmla="*/ 2147483647 h 3673"/>
              <a:gd name="T118" fmla="*/ 2147483647 w 7060"/>
              <a:gd name="T119" fmla="*/ 2147483647 h 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060"/>
              <a:gd name="T181" fmla="*/ 0 h 3673"/>
              <a:gd name="T182" fmla="*/ 7060 w 7060"/>
              <a:gd name="T183" fmla="*/ 3673 h 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060" h="3673">
                <a:moveTo>
                  <a:pt x="987" y="46"/>
                </a:moveTo>
                <a:lnTo>
                  <a:pt x="1017" y="56"/>
                </a:lnTo>
                <a:lnTo>
                  <a:pt x="1047" y="67"/>
                </a:lnTo>
                <a:lnTo>
                  <a:pt x="1077" y="76"/>
                </a:lnTo>
                <a:lnTo>
                  <a:pt x="1108" y="86"/>
                </a:lnTo>
                <a:lnTo>
                  <a:pt x="1138" y="94"/>
                </a:lnTo>
                <a:lnTo>
                  <a:pt x="1169" y="101"/>
                </a:lnTo>
                <a:lnTo>
                  <a:pt x="1199" y="108"/>
                </a:lnTo>
                <a:lnTo>
                  <a:pt x="1231" y="113"/>
                </a:lnTo>
                <a:lnTo>
                  <a:pt x="1248" y="108"/>
                </a:lnTo>
                <a:lnTo>
                  <a:pt x="1264" y="101"/>
                </a:lnTo>
                <a:lnTo>
                  <a:pt x="1279" y="94"/>
                </a:lnTo>
                <a:lnTo>
                  <a:pt x="1292" y="88"/>
                </a:lnTo>
                <a:lnTo>
                  <a:pt x="1307" y="81"/>
                </a:lnTo>
                <a:lnTo>
                  <a:pt x="1322" y="76"/>
                </a:lnTo>
                <a:lnTo>
                  <a:pt x="1331" y="74"/>
                </a:lnTo>
                <a:lnTo>
                  <a:pt x="1340" y="73"/>
                </a:lnTo>
                <a:lnTo>
                  <a:pt x="1352" y="72"/>
                </a:lnTo>
                <a:lnTo>
                  <a:pt x="1363" y="72"/>
                </a:lnTo>
                <a:lnTo>
                  <a:pt x="1393" y="76"/>
                </a:lnTo>
                <a:lnTo>
                  <a:pt x="1424" y="79"/>
                </a:lnTo>
                <a:lnTo>
                  <a:pt x="1454" y="80"/>
                </a:lnTo>
                <a:lnTo>
                  <a:pt x="1484" y="79"/>
                </a:lnTo>
                <a:lnTo>
                  <a:pt x="1516" y="77"/>
                </a:lnTo>
                <a:lnTo>
                  <a:pt x="1546" y="73"/>
                </a:lnTo>
                <a:lnTo>
                  <a:pt x="1577" y="68"/>
                </a:lnTo>
                <a:lnTo>
                  <a:pt x="1607" y="62"/>
                </a:lnTo>
                <a:lnTo>
                  <a:pt x="1650" y="61"/>
                </a:lnTo>
                <a:lnTo>
                  <a:pt x="1692" y="56"/>
                </a:lnTo>
                <a:lnTo>
                  <a:pt x="1733" y="52"/>
                </a:lnTo>
                <a:lnTo>
                  <a:pt x="1774" y="47"/>
                </a:lnTo>
                <a:lnTo>
                  <a:pt x="1815" y="43"/>
                </a:lnTo>
                <a:lnTo>
                  <a:pt x="1858" y="40"/>
                </a:lnTo>
                <a:lnTo>
                  <a:pt x="1879" y="40"/>
                </a:lnTo>
                <a:lnTo>
                  <a:pt x="1901" y="40"/>
                </a:lnTo>
                <a:lnTo>
                  <a:pt x="1921" y="40"/>
                </a:lnTo>
                <a:lnTo>
                  <a:pt x="1944" y="42"/>
                </a:lnTo>
                <a:lnTo>
                  <a:pt x="1954" y="40"/>
                </a:lnTo>
                <a:lnTo>
                  <a:pt x="1963" y="39"/>
                </a:lnTo>
                <a:lnTo>
                  <a:pt x="1973" y="36"/>
                </a:lnTo>
                <a:lnTo>
                  <a:pt x="1981" y="32"/>
                </a:lnTo>
                <a:lnTo>
                  <a:pt x="1998" y="24"/>
                </a:lnTo>
                <a:lnTo>
                  <a:pt x="2014" y="16"/>
                </a:lnTo>
                <a:lnTo>
                  <a:pt x="2023" y="13"/>
                </a:lnTo>
                <a:lnTo>
                  <a:pt x="2032" y="8"/>
                </a:lnTo>
                <a:lnTo>
                  <a:pt x="2041" y="5"/>
                </a:lnTo>
                <a:lnTo>
                  <a:pt x="2051" y="2"/>
                </a:lnTo>
                <a:lnTo>
                  <a:pt x="2061" y="1"/>
                </a:lnTo>
                <a:lnTo>
                  <a:pt x="2073" y="0"/>
                </a:lnTo>
                <a:lnTo>
                  <a:pt x="2084" y="0"/>
                </a:lnTo>
                <a:lnTo>
                  <a:pt x="2097" y="1"/>
                </a:lnTo>
                <a:lnTo>
                  <a:pt x="2116" y="6"/>
                </a:lnTo>
                <a:lnTo>
                  <a:pt x="2135" y="9"/>
                </a:lnTo>
                <a:lnTo>
                  <a:pt x="2155" y="12"/>
                </a:lnTo>
                <a:lnTo>
                  <a:pt x="2174" y="13"/>
                </a:lnTo>
                <a:lnTo>
                  <a:pt x="2194" y="12"/>
                </a:lnTo>
                <a:lnTo>
                  <a:pt x="2214" y="9"/>
                </a:lnTo>
                <a:lnTo>
                  <a:pt x="2233" y="7"/>
                </a:lnTo>
                <a:lnTo>
                  <a:pt x="2253" y="4"/>
                </a:lnTo>
                <a:lnTo>
                  <a:pt x="2275" y="2"/>
                </a:lnTo>
                <a:lnTo>
                  <a:pt x="2297" y="0"/>
                </a:lnTo>
                <a:lnTo>
                  <a:pt x="2318" y="0"/>
                </a:lnTo>
                <a:lnTo>
                  <a:pt x="2340" y="1"/>
                </a:lnTo>
                <a:lnTo>
                  <a:pt x="2361" y="4"/>
                </a:lnTo>
                <a:lnTo>
                  <a:pt x="2382" y="7"/>
                </a:lnTo>
                <a:lnTo>
                  <a:pt x="2402" y="12"/>
                </a:lnTo>
                <a:lnTo>
                  <a:pt x="2423" y="18"/>
                </a:lnTo>
                <a:lnTo>
                  <a:pt x="2460" y="26"/>
                </a:lnTo>
                <a:lnTo>
                  <a:pt x="2495" y="36"/>
                </a:lnTo>
                <a:lnTo>
                  <a:pt x="2531" y="46"/>
                </a:lnTo>
                <a:lnTo>
                  <a:pt x="2565" y="59"/>
                </a:lnTo>
                <a:lnTo>
                  <a:pt x="2599" y="72"/>
                </a:lnTo>
                <a:lnTo>
                  <a:pt x="2632" y="86"/>
                </a:lnTo>
                <a:lnTo>
                  <a:pt x="2665" y="100"/>
                </a:lnTo>
                <a:lnTo>
                  <a:pt x="2699" y="116"/>
                </a:lnTo>
                <a:lnTo>
                  <a:pt x="2763" y="148"/>
                </a:lnTo>
                <a:lnTo>
                  <a:pt x="2828" y="181"/>
                </a:lnTo>
                <a:lnTo>
                  <a:pt x="2861" y="196"/>
                </a:lnTo>
                <a:lnTo>
                  <a:pt x="2894" y="212"/>
                </a:lnTo>
                <a:lnTo>
                  <a:pt x="2927" y="228"/>
                </a:lnTo>
                <a:lnTo>
                  <a:pt x="2961" y="242"/>
                </a:lnTo>
                <a:lnTo>
                  <a:pt x="2982" y="258"/>
                </a:lnTo>
                <a:lnTo>
                  <a:pt x="3006" y="273"/>
                </a:lnTo>
                <a:lnTo>
                  <a:pt x="3029" y="288"/>
                </a:lnTo>
                <a:lnTo>
                  <a:pt x="3054" y="303"/>
                </a:lnTo>
                <a:lnTo>
                  <a:pt x="3104" y="332"/>
                </a:lnTo>
                <a:lnTo>
                  <a:pt x="3154" y="362"/>
                </a:lnTo>
                <a:lnTo>
                  <a:pt x="3204" y="392"/>
                </a:lnTo>
                <a:lnTo>
                  <a:pt x="3253" y="424"/>
                </a:lnTo>
                <a:lnTo>
                  <a:pt x="3277" y="440"/>
                </a:lnTo>
                <a:lnTo>
                  <a:pt x="3300" y="456"/>
                </a:lnTo>
                <a:lnTo>
                  <a:pt x="3322" y="474"/>
                </a:lnTo>
                <a:lnTo>
                  <a:pt x="3343" y="492"/>
                </a:lnTo>
                <a:lnTo>
                  <a:pt x="3359" y="506"/>
                </a:lnTo>
                <a:lnTo>
                  <a:pt x="3376" y="521"/>
                </a:lnTo>
                <a:lnTo>
                  <a:pt x="3394" y="536"/>
                </a:lnTo>
                <a:lnTo>
                  <a:pt x="3412" y="549"/>
                </a:lnTo>
                <a:lnTo>
                  <a:pt x="3432" y="562"/>
                </a:lnTo>
                <a:lnTo>
                  <a:pt x="3453" y="574"/>
                </a:lnTo>
                <a:lnTo>
                  <a:pt x="3476" y="587"/>
                </a:lnTo>
                <a:lnTo>
                  <a:pt x="3500" y="598"/>
                </a:lnTo>
                <a:lnTo>
                  <a:pt x="3524" y="607"/>
                </a:lnTo>
                <a:lnTo>
                  <a:pt x="3548" y="616"/>
                </a:lnTo>
                <a:lnTo>
                  <a:pt x="3573" y="626"/>
                </a:lnTo>
                <a:lnTo>
                  <a:pt x="3598" y="638"/>
                </a:lnTo>
                <a:lnTo>
                  <a:pt x="3649" y="662"/>
                </a:lnTo>
                <a:lnTo>
                  <a:pt x="3699" y="688"/>
                </a:lnTo>
                <a:lnTo>
                  <a:pt x="3747" y="715"/>
                </a:lnTo>
                <a:lnTo>
                  <a:pt x="3792" y="742"/>
                </a:lnTo>
                <a:lnTo>
                  <a:pt x="3834" y="768"/>
                </a:lnTo>
                <a:lnTo>
                  <a:pt x="3869" y="792"/>
                </a:lnTo>
                <a:lnTo>
                  <a:pt x="3890" y="805"/>
                </a:lnTo>
                <a:lnTo>
                  <a:pt x="3910" y="817"/>
                </a:lnTo>
                <a:lnTo>
                  <a:pt x="3929" y="830"/>
                </a:lnTo>
                <a:lnTo>
                  <a:pt x="3948" y="843"/>
                </a:lnTo>
                <a:lnTo>
                  <a:pt x="3965" y="856"/>
                </a:lnTo>
                <a:lnTo>
                  <a:pt x="3983" y="871"/>
                </a:lnTo>
                <a:lnTo>
                  <a:pt x="4000" y="884"/>
                </a:lnTo>
                <a:lnTo>
                  <a:pt x="4016" y="899"/>
                </a:lnTo>
                <a:lnTo>
                  <a:pt x="4026" y="898"/>
                </a:lnTo>
                <a:lnTo>
                  <a:pt x="4034" y="898"/>
                </a:lnTo>
                <a:lnTo>
                  <a:pt x="4043" y="898"/>
                </a:lnTo>
                <a:lnTo>
                  <a:pt x="4050" y="900"/>
                </a:lnTo>
                <a:lnTo>
                  <a:pt x="4057" y="902"/>
                </a:lnTo>
                <a:lnTo>
                  <a:pt x="4063" y="906"/>
                </a:lnTo>
                <a:lnTo>
                  <a:pt x="4069" y="909"/>
                </a:lnTo>
                <a:lnTo>
                  <a:pt x="4074" y="915"/>
                </a:lnTo>
                <a:lnTo>
                  <a:pt x="4078" y="920"/>
                </a:lnTo>
                <a:lnTo>
                  <a:pt x="4081" y="926"/>
                </a:lnTo>
                <a:lnTo>
                  <a:pt x="4084" y="933"/>
                </a:lnTo>
                <a:lnTo>
                  <a:pt x="4085" y="941"/>
                </a:lnTo>
                <a:lnTo>
                  <a:pt x="4086" y="948"/>
                </a:lnTo>
                <a:lnTo>
                  <a:pt x="4087" y="956"/>
                </a:lnTo>
                <a:lnTo>
                  <a:pt x="4086" y="965"/>
                </a:lnTo>
                <a:lnTo>
                  <a:pt x="4085" y="974"/>
                </a:lnTo>
                <a:lnTo>
                  <a:pt x="4097" y="979"/>
                </a:lnTo>
                <a:lnTo>
                  <a:pt x="4108" y="986"/>
                </a:lnTo>
                <a:lnTo>
                  <a:pt x="4119" y="993"/>
                </a:lnTo>
                <a:lnTo>
                  <a:pt x="4129" y="1001"/>
                </a:lnTo>
                <a:lnTo>
                  <a:pt x="4139" y="1011"/>
                </a:lnTo>
                <a:lnTo>
                  <a:pt x="4147" y="1021"/>
                </a:lnTo>
                <a:lnTo>
                  <a:pt x="4155" y="1032"/>
                </a:lnTo>
                <a:lnTo>
                  <a:pt x="4164" y="1042"/>
                </a:lnTo>
                <a:lnTo>
                  <a:pt x="4180" y="1064"/>
                </a:lnTo>
                <a:lnTo>
                  <a:pt x="4198" y="1086"/>
                </a:lnTo>
                <a:lnTo>
                  <a:pt x="4206" y="1096"/>
                </a:lnTo>
                <a:lnTo>
                  <a:pt x="4216" y="1107"/>
                </a:lnTo>
                <a:lnTo>
                  <a:pt x="4225" y="1115"/>
                </a:lnTo>
                <a:lnTo>
                  <a:pt x="4236" y="1123"/>
                </a:lnTo>
                <a:lnTo>
                  <a:pt x="4330" y="1240"/>
                </a:lnTo>
                <a:lnTo>
                  <a:pt x="4352" y="1260"/>
                </a:lnTo>
                <a:lnTo>
                  <a:pt x="4374" y="1280"/>
                </a:lnTo>
                <a:lnTo>
                  <a:pt x="4394" y="1300"/>
                </a:lnTo>
                <a:lnTo>
                  <a:pt x="4413" y="1321"/>
                </a:lnTo>
                <a:lnTo>
                  <a:pt x="4431" y="1342"/>
                </a:lnTo>
                <a:lnTo>
                  <a:pt x="4448" y="1364"/>
                </a:lnTo>
                <a:lnTo>
                  <a:pt x="4464" y="1385"/>
                </a:lnTo>
                <a:lnTo>
                  <a:pt x="4480" y="1407"/>
                </a:lnTo>
                <a:lnTo>
                  <a:pt x="4487" y="1419"/>
                </a:lnTo>
                <a:lnTo>
                  <a:pt x="4494" y="1428"/>
                </a:lnTo>
                <a:lnTo>
                  <a:pt x="4504" y="1439"/>
                </a:lnTo>
                <a:lnTo>
                  <a:pt x="4513" y="1448"/>
                </a:lnTo>
                <a:lnTo>
                  <a:pt x="4524" y="1456"/>
                </a:lnTo>
                <a:lnTo>
                  <a:pt x="4536" y="1465"/>
                </a:lnTo>
                <a:lnTo>
                  <a:pt x="4549" y="1472"/>
                </a:lnTo>
                <a:lnTo>
                  <a:pt x="4563" y="1479"/>
                </a:lnTo>
                <a:lnTo>
                  <a:pt x="4578" y="1486"/>
                </a:lnTo>
                <a:lnTo>
                  <a:pt x="4592" y="1492"/>
                </a:lnTo>
                <a:lnTo>
                  <a:pt x="4606" y="1500"/>
                </a:lnTo>
                <a:lnTo>
                  <a:pt x="4618" y="1511"/>
                </a:lnTo>
                <a:lnTo>
                  <a:pt x="4631" y="1521"/>
                </a:lnTo>
                <a:lnTo>
                  <a:pt x="4642" y="1534"/>
                </a:lnTo>
                <a:lnTo>
                  <a:pt x="4654" y="1547"/>
                </a:lnTo>
                <a:lnTo>
                  <a:pt x="4664" y="1561"/>
                </a:lnTo>
                <a:lnTo>
                  <a:pt x="4675" y="1581"/>
                </a:lnTo>
                <a:lnTo>
                  <a:pt x="4685" y="1599"/>
                </a:lnTo>
                <a:lnTo>
                  <a:pt x="4696" y="1618"/>
                </a:lnTo>
                <a:lnTo>
                  <a:pt x="4708" y="1637"/>
                </a:lnTo>
                <a:lnTo>
                  <a:pt x="4721" y="1656"/>
                </a:lnTo>
                <a:lnTo>
                  <a:pt x="4734" y="1674"/>
                </a:lnTo>
                <a:lnTo>
                  <a:pt x="4749" y="1690"/>
                </a:lnTo>
                <a:lnTo>
                  <a:pt x="4763" y="1708"/>
                </a:lnTo>
                <a:lnTo>
                  <a:pt x="4780" y="1725"/>
                </a:lnTo>
                <a:lnTo>
                  <a:pt x="4797" y="1740"/>
                </a:lnTo>
                <a:lnTo>
                  <a:pt x="4816" y="1756"/>
                </a:lnTo>
                <a:lnTo>
                  <a:pt x="4834" y="1771"/>
                </a:lnTo>
                <a:lnTo>
                  <a:pt x="4855" y="1785"/>
                </a:lnTo>
                <a:lnTo>
                  <a:pt x="4877" y="1800"/>
                </a:lnTo>
                <a:lnTo>
                  <a:pt x="4900" y="1813"/>
                </a:lnTo>
                <a:lnTo>
                  <a:pt x="4924" y="1826"/>
                </a:lnTo>
                <a:lnTo>
                  <a:pt x="4942" y="1828"/>
                </a:lnTo>
                <a:lnTo>
                  <a:pt x="4960" y="1830"/>
                </a:lnTo>
                <a:lnTo>
                  <a:pt x="4977" y="1833"/>
                </a:lnTo>
                <a:lnTo>
                  <a:pt x="4994" y="1836"/>
                </a:lnTo>
                <a:lnTo>
                  <a:pt x="5011" y="1841"/>
                </a:lnTo>
                <a:lnTo>
                  <a:pt x="5026" y="1846"/>
                </a:lnTo>
                <a:lnTo>
                  <a:pt x="5042" y="1852"/>
                </a:lnTo>
                <a:lnTo>
                  <a:pt x="5057" y="1858"/>
                </a:lnTo>
                <a:lnTo>
                  <a:pt x="5071" y="1866"/>
                </a:lnTo>
                <a:lnTo>
                  <a:pt x="5085" y="1873"/>
                </a:lnTo>
                <a:lnTo>
                  <a:pt x="5098" y="1881"/>
                </a:lnTo>
                <a:lnTo>
                  <a:pt x="5112" y="1891"/>
                </a:lnTo>
                <a:lnTo>
                  <a:pt x="5124" y="1901"/>
                </a:lnTo>
                <a:lnTo>
                  <a:pt x="5136" y="1912"/>
                </a:lnTo>
                <a:lnTo>
                  <a:pt x="5148" y="1922"/>
                </a:lnTo>
                <a:lnTo>
                  <a:pt x="5159" y="1935"/>
                </a:lnTo>
                <a:lnTo>
                  <a:pt x="5174" y="1950"/>
                </a:lnTo>
                <a:lnTo>
                  <a:pt x="5189" y="1965"/>
                </a:lnTo>
                <a:lnTo>
                  <a:pt x="5204" y="1977"/>
                </a:lnTo>
                <a:lnTo>
                  <a:pt x="5218" y="1989"/>
                </a:lnTo>
                <a:lnTo>
                  <a:pt x="5233" y="1999"/>
                </a:lnTo>
                <a:lnTo>
                  <a:pt x="5248" y="2008"/>
                </a:lnTo>
                <a:lnTo>
                  <a:pt x="5262" y="2016"/>
                </a:lnTo>
                <a:lnTo>
                  <a:pt x="5277" y="2022"/>
                </a:lnTo>
                <a:lnTo>
                  <a:pt x="5306" y="2035"/>
                </a:lnTo>
                <a:lnTo>
                  <a:pt x="5336" y="2046"/>
                </a:lnTo>
                <a:lnTo>
                  <a:pt x="5366" y="2057"/>
                </a:lnTo>
                <a:lnTo>
                  <a:pt x="5395" y="2068"/>
                </a:lnTo>
                <a:lnTo>
                  <a:pt x="5415" y="2067"/>
                </a:lnTo>
                <a:lnTo>
                  <a:pt x="5432" y="2067"/>
                </a:lnTo>
                <a:lnTo>
                  <a:pt x="5449" y="2069"/>
                </a:lnTo>
                <a:lnTo>
                  <a:pt x="5463" y="2073"/>
                </a:lnTo>
                <a:lnTo>
                  <a:pt x="5476" y="2078"/>
                </a:lnTo>
                <a:lnTo>
                  <a:pt x="5488" y="2084"/>
                </a:lnTo>
                <a:lnTo>
                  <a:pt x="5499" y="2090"/>
                </a:lnTo>
                <a:lnTo>
                  <a:pt x="5508" y="2097"/>
                </a:lnTo>
                <a:lnTo>
                  <a:pt x="5527" y="2113"/>
                </a:lnTo>
                <a:lnTo>
                  <a:pt x="5546" y="2129"/>
                </a:lnTo>
                <a:lnTo>
                  <a:pt x="5555" y="2136"/>
                </a:lnTo>
                <a:lnTo>
                  <a:pt x="5566" y="2144"/>
                </a:lnTo>
                <a:lnTo>
                  <a:pt x="5576" y="2151"/>
                </a:lnTo>
                <a:lnTo>
                  <a:pt x="5588" y="2157"/>
                </a:lnTo>
                <a:lnTo>
                  <a:pt x="5607" y="2169"/>
                </a:lnTo>
                <a:lnTo>
                  <a:pt x="5627" y="2181"/>
                </a:lnTo>
                <a:lnTo>
                  <a:pt x="5647" y="2191"/>
                </a:lnTo>
                <a:lnTo>
                  <a:pt x="5669" y="2200"/>
                </a:lnTo>
                <a:lnTo>
                  <a:pt x="5691" y="2207"/>
                </a:lnTo>
                <a:lnTo>
                  <a:pt x="5713" y="2213"/>
                </a:lnTo>
                <a:lnTo>
                  <a:pt x="5736" y="2219"/>
                </a:lnTo>
                <a:lnTo>
                  <a:pt x="5759" y="2224"/>
                </a:lnTo>
                <a:lnTo>
                  <a:pt x="5806" y="2232"/>
                </a:lnTo>
                <a:lnTo>
                  <a:pt x="5853" y="2240"/>
                </a:lnTo>
                <a:lnTo>
                  <a:pt x="5876" y="2245"/>
                </a:lnTo>
                <a:lnTo>
                  <a:pt x="5899" y="2250"/>
                </a:lnTo>
                <a:lnTo>
                  <a:pt x="5922" y="2255"/>
                </a:lnTo>
                <a:lnTo>
                  <a:pt x="5944" y="2261"/>
                </a:lnTo>
                <a:lnTo>
                  <a:pt x="5983" y="2266"/>
                </a:lnTo>
                <a:lnTo>
                  <a:pt x="6023" y="2268"/>
                </a:lnTo>
                <a:lnTo>
                  <a:pt x="6062" y="2270"/>
                </a:lnTo>
                <a:lnTo>
                  <a:pt x="6102" y="2270"/>
                </a:lnTo>
                <a:lnTo>
                  <a:pt x="6142" y="2269"/>
                </a:lnTo>
                <a:lnTo>
                  <a:pt x="6180" y="2267"/>
                </a:lnTo>
                <a:lnTo>
                  <a:pt x="6220" y="2262"/>
                </a:lnTo>
                <a:lnTo>
                  <a:pt x="6260" y="2257"/>
                </a:lnTo>
                <a:lnTo>
                  <a:pt x="6284" y="2250"/>
                </a:lnTo>
                <a:lnTo>
                  <a:pt x="6306" y="2245"/>
                </a:lnTo>
                <a:lnTo>
                  <a:pt x="6327" y="2242"/>
                </a:lnTo>
                <a:lnTo>
                  <a:pt x="6348" y="2240"/>
                </a:lnTo>
                <a:lnTo>
                  <a:pt x="6368" y="2240"/>
                </a:lnTo>
                <a:lnTo>
                  <a:pt x="6387" y="2242"/>
                </a:lnTo>
                <a:lnTo>
                  <a:pt x="6405" y="2244"/>
                </a:lnTo>
                <a:lnTo>
                  <a:pt x="6422" y="2247"/>
                </a:lnTo>
                <a:lnTo>
                  <a:pt x="6456" y="2254"/>
                </a:lnTo>
                <a:lnTo>
                  <a:pt x="6487" y="2262"/>
                </a:lnTo>
                <a:lnTo>
                  <a:pt x="6503" y="2267"/>
                </a:lnTo>
                <a:lnTo>
                  <a:pt x="6517" y="2270"/>
                </a:lnTo>
                <a:lnTo>
                  <a:pt x="6532" y="2272"/>
                </a:lnTo>
                <a:lnTo>
                  <a:pt x="6546" y="2274"/>
                </a:lnTo>
                <a:lnTo>
                  <a:pt x="6570" y="2277"/>
                </a:lnTo>
                <a:lnTo>
                  <a:pt x="6593" y="2280"/>
                </a:lnTo>
                <a:lnTo>
                  <a:pt x="6614" y="2285"/>
                </a:lnTo>
                <a:lnTo>
                  <a:pt x="6636" y="2291"/>
                </a:lnTo>
                <a:lnTo>
                  <a:pt x="6676" y="2302"/>
                </a:lnTo>
                <a:lnTo>
                  <a:pt x="6715" y="2315"/>
                </a:lnTo>
                <a:lnTo>
                  <a:pt x="6752" y="2329"/>
                </a:lnTo>
                <a:lnTo>
                  <a:pt x="6789" y="2343"/>
                </a:lnTo>
                <a:lnTo>
                  <a:pt x="6825" y="2356"/>
                </a:lnTo>
                <a:lnTo>
                  <a:pt x="6862" y="2368"/>
                </a:lnTo>
                <a:lnTo>
                  <a:pt x="6884" y="2391"/>
                </a:lnTo>
                <a:lnTo>
                  <a:pt x="6883" y="2400"/>
                </a:lnTo>
                <a:lnTo>
                  <a:pt x="6882" y="2411"/>
                </a:lnTo>
                <a:lnTo>
                  <a:pt x="6882" y="2420"/>
                </a:lnTo>
                <a:lnTo>
                  <a:pt x="6883" y="2430"/>
                </a:lnTo>
                <a:lnTo>
                  <a:pt x="6884" y="2441"/>
                </a:lnTo>
                <a:lnTo>
                  <a:pt x="6886" y="2450"/>
                </a:lnTo>
                <a:lnTo>
                  <a:pt x="6888" y="2461"/>
                </a:lnTo>
                <a:lnTo>
                  <a:pt x="6891" y="2472"/>
                </a:lnTo>
                <a:lnTo>
                  <a:pt x="6896" y="2483"/>
                </a:lnTo>
                <a:lnTo>
                  <a:pt x="6901" y="2494"/>
                </a:lnTo>
                <a:lnTo>
                  <a:pt x="6908" y="2505"/>
                </a:lnTo>
                <a:lnTo>
                  <a:pt x="6915" y="2516"/>
                </a:lnTo>
                <a:lnTo>
                  <a:pt x="6923" y="2529"/>
                </a:lnTo>
                <a:lnTo>
                  <a:pt x="6933" y="2540"/>
                </a:lnTo>
                <a:lnTo>
                  <a:pt x="6943" y="2552"/>
                </a:lnTo>
                <a:lnTo>
                  <a:pt x="6956" y="2564"/>
                </a:lnTo>
                <a:lnTo>
                  <a:pt x="6962" y="2571"/>
                </a:lnTo>
                <a:lnTo>
                  <a:pt x="6967" y="2578"/>
                </a:lnTo>
                <a:lnTo>
                  <a:pt x="6972" y="2584"/>
                </a:lnTo>
                <a:lnTo>
                  <a:pt x="6976" y="2591"/>
                </a:lnTo>
                <a:lnTo>
                  <a:pt x="6980" y="2598"/>
                </a:lnTo>
                <a:lnTo>
                  <a:pt x="6983" y="2604"/>
                </a:lnTo>
                <a:lnTo>
                  <a:pt x="6984" y="2610"/>
                </a:lnTo>
                <a:lnTo>
                  <a:pt x="6986" y="2616"/>
                </a:lnTo>
                <a:lnTo>
                  <a:pt x="6986" y="2623"/>
                </a:lnTo>
                <a:lnTo>
                  <a:pt x="6987" y="2628"/>
                </a:lnTo>
                <a:lnTo>
                  <a:pt x="6986" y="2633"/>
                </a:lnTo>
                <a:lnTo>
                  <a:pt x="6985" y="2638"/>
                </a:lnTo>
                <a:lnTo>
                  <a:pt x="6984" y="2643"/>
                </a:lnTo>
                <a:lnTo>
                  <a:pt x="6982" y="2648"/>
                </a:lnTo>
                <a:lnTo>
                  <a:pt x="6979" y="2652"/>
                </a:lnTo>
                <a:lnTo>
                  <a:pt x="6975" y="2656"/>
                </a:lnTo>
                <a:lnTo>
                  <a:pt x="6972" y="2659"/>
                </a:lnTo>
                <a:lnTo>
                  <a:pt x="6968" y="2662"/>
                </a:lnTo>
                <a:lnTo>
                  <a:pt x="6964" y="2664"/>
                </a:lnTo>
                <a:lnTo>
                  <a:pt x="6960" y="2666"/>
                </a:lnTo>
                <a:lnTo>
                  <a:pt x="6955" y="2667"/>
                </a:lnTo>
                <a:lnTo>
                  <a:pt x="6949" y="2667"/>
                </a:lnTo>
                <a:lnTo>
                  <a:pt x="6944" y="2667"/>
                </a:lnTo>
                <a:lnTo>
                  <a:pt x="6938" y="2667"/>
                </a:lnTo>
                <a:lnTo>
                  <a:pt x="6932" y="2665"/>
                </a:lnTo>
                <a:lnTo>
                  <a:pt x="6925" y="2663"/>
                </a:lnTo>
                <a:lnTo>
                  <a:pt x="6919" y="2661"/>
                </a:lnTo>
                <a:lnTo>
                  <a:pt x="6913" y="2657"/>
                </a:lnTo>
                <a:lnTo>
                  <a:pt x="6906" y="2653"/>
                </a:lnTo>
                <a:lnTo>
                  <a:pt x="6899" y="2648"/>
                </a:lnTo>
                <a:lnTo>
                  <a:pt x="6892" y="2641"/>
                </a:lnTo>
                <a:lnTo>
                  <a:pt x="6885" y="2634"/>
                </a:lnTo>
                <a:lnTo>
                  <a:pt x="6872" y="2627"/>
                </a:lnTo>
                <a:lnTo>
                  <a:pt x="6861" y="2620"/>
                </a:lnTo>
                <a:lnTo>
                  <a:pt x="6851" y="2615"/>
                </a:lnTo>
                <a:lnTo>
                  <a:pt x="6843" y="2612"/>
                </a:lnTo>
                <a:lnTo>
                  <a:pt x="6836" y="2611"/>
                </a:lnTo>
                <a:lnTo>
                  <a:pt x="6829" y="2611"/>
                </a:lnTo>
                <a:lnTo>
                  <a:pt x="6824" y="2612"/>
                </a:lnTo>
                <a:lnTo>
                  <a:pt x="6821" y="2615"/>
                </a:lnTo>
                <a:lnTo>
                  <a:pt x="6818" y="2618"/>
                </a:lnTo>
                <a:lnTo>
                  <a:pt x="6817" y="2624"/>
                </a:lnTo>
                <a:lnTo>
                  <a:pt x="6816" y="2631"/>
                </a:lnTo>
                <a:lnTo>
                  <a:pt x="6817" y="2638"/>
                </a:lnTo>
                <a:lnTo>
                  <a:pt x="6818" y="2647"/>
                </a:lnTo>
                <a:lnTo>
                  <a:pt x="6820" y="2656"/>
                </a:lnTo>
                <a:lnTo>
                  <a:pt x="6824" y="2666"/>
                </a:lnTo>
                <a:lnTo>
                  <a:pt x="6828" y="2678"/>
                </a:lnTo>
                <a:lnTo>
                  <a:pt x="6839" y="2699"/>
                </a:lnTo>
                <a:lnTo>
                  <a:pt x="6849" y="2719"/>
                </a:lnTo>
                <a:lnTo>
                  <a:pt x="6856" y="2741"/>
                </a:lnTo>
                <a:lnTo>
                  <a:pt x="6862" y="2761"/>
                </a:lnTo>
                <a:lnTo>
                  <a:pt x="6864" y="2773"/>
                </a:lnTo>
                <a:lnTo>
                  <a:pt x="6866" y="2783"/>
                </a:lnTo>
                <a:lnTo>
                  <a:pt x="6866" y="2795"/>
                </a:lnTo>
                <a:lnTo>
                  <a:pt x="6867" y="2806"/>
                </a:lnTo>
                <a:lnTo>
                  <a:pt x="6866" y="2818"/>
                </a:lnTo>
                <a:lnTo>
                  <a:pt x="6865" y="2829"/>
                </a:lnTo>
                <a:lnTo>
                  <a:pt x="6863" y="2842"/>
                </a:lnTo>
                <a:lnTo>
                  <a:pt x="6861" y="2853"/>
                </a:lnTo>
                <a:lnTo>
                  <a:pt x="6852" y="2864"/>
                </a:lnTo>
                <a:lnTo>
                  <a:pt x="6845" y="2874"/>
                </a:lnTo>
                <a:lnTo>
                  <a:pt x="6840" y="2883"/>
                </a:lnTo>
                <a:lnTo>
                  <a:pt x="6836" y="2891"/>
                </a:lnTo>
                <a:lnTo>
                  <a:pt x="6832" y="2898"/>
                </a:lnTo>
                <a:lnTo>
                  <a:pt x="6829" y="2904"/>
                </a:lnTo>
                <a:lnTo>
                  <a:pt x="6828" y="2910"/>
                </a:lnTo>
                <a:lnTo>
                  <a:pt x="6827" y="2916"/>
                </a:lnTo>
                <a:lnTo>
                  <a:pt x="6828" y="2920"/>
                </a:lnTo>
                <a:lnTo>
                  <a:pt x="6828" y="2924"/>
                </a:lnTo>
                <a:lnTo>
                  <a:pt x="6830" y="2928"/>
                </a:lnTo>
                <a:lnTo>
                  <a:pt x="6832" y="2932"/>
                </a:lnTo>
                <a:lnTo>
                  <a:pt x="6838" y="2938"/>
                </a:lnTo>
                <a:lnTo>
                  <a:pt x="6844" y="2942"/>
                </a:lnTo>
                <a:lnTo>
                  <a:pt x="6851" y="2947"/>
                </a:lnTo>
                <a:lnTo>
                  <a:pt x="6859" y="2951"/>
                </a:lnTo>
                <a:lnTo>
                  <a:pt x="6865" y="2957"/>
                </a:lnTo>
                <a:lnTo>
                  <a:pt x="6869" y="2963"/>
                </a:lnTo>
                <a:lnTo>
                  <a:pt x="6871" y="2966"/>
                </a:lnTo>
                <a:lnTo>
                  <a:pt x="6872" y="2970"/>
                </a:lnTo>
                <a:lnTo>
                  <a:pt x="6873" y="2974"/>
                </a:lnTo>
                <a:lnTo>
                  <a:pt x="6873" y="2979"/>
                </a:lnTo>
                <a:lnTo>
                  <a:pt x="6872" y="2984"/>
                </a:lnTo>
                <a:lnTo>
                  <a:pt x="6870" y="2990"/>
                </a:lnTo>
                <a:lnTo>
                  <a:pt x="6868" y="2996"/>
                </a:lnTo>
                <a:lnTo>
                  <a:pt x="6864" y="3004"/>
                </a:lnTo>
                <a:lnTo>
                  <a:pt x="6859" y="3015"/>
                </a:lnTo>
                <a:lnTo>
                  <a:pt x="6855" y="3025"/>
                </a:lnTo>
                <a:lnTo>
                  <a:pt x="6854" y="3028"/>
                </a:lnTo>
                <a:lnTo>
                  <a:pt x="6854" y="3032"/>
                </a:lnTo>
                <a:lnTo>
                  <a:pt x="6854" y="3035"/>
                </a:lnTo>
                <a:lnTo>
                  <a:pt x="6855" y="3038"/>
                </a:lnTo>
                <a:lnTo>
                  <a:pt x="6859" y="3043"/>
                </a:lnTo>
                <a:lnTo>
                  <a:pt x="6863" y="3049"/>
                </a:lnTo>
                <a:lnTo>
                  <a:pt x="6868" y="3054"/>
                </a:lnTo>
                <a:lnTo>
                  <a:pt x="6874" y="3060"/>
                </a:lnTo>
                <a:lnTo>
                  <a:pt x="6880" y="3067"/>
                </a:lnTo>
                <a:lnTo>
                  <a:pt x="6888" y="3076"/>
                </a:lnTo>
                <a:lnTo>
                  <a:pt x="6894" y="3087"/>
                </a:lnTo>
                <a:lnTo>
                  <a:pt x="6900" y="3100"/>
                </a:lnTo>
                <a:lnTo>
                  <a:pt x="6906" y="3116"/>
                </a:lnTo>
                <a:lnTo>
                  <a:pt x="6910" y="3136"/>
                </a:lnTo>
                <a:lnTo>
                  <a:pt x="6912" y="3159"/>
                </a:lnTo>
                <a:lnTo>
                  <a:pt x="6913" y="3187"/>
                </a:lnTo>
                <a:lnTo>
                  <a:pt x="6909" y="3207"/>
                </a:lnTo>
                <a:lnTo>
                  <a:pt x="6904" y="3227"/>
                </a:lnTo>
                <a:lnTo>
                  <a:pt x="6901" y="3246"/>
                </a:lnTo>
                <a:lnTo>
                  <a:pt x="6899" y="3265"/>
                </a:lnTo>
                <a:lnTo>
                  <a:pt x="6898" y="3282"/>
                </a:lnTo>
                <a:lnTo>
                  <a:pt x="6898" y="3299"/>
                </a:lnTo>
                <a:lnTo>
                  <a:pt x="6899" y="3316"/>
                </a:lnTo>
                <a:lnTo>
                  <a:pt x="6901" y="3331"/>
                </a:lnTo>
                <a:lnTo>
                  <a:pt x="6906" y="3346"/>
                </a:lnTo>
                <a:lnTo>
                  <a:pt x="6911" y="3360"/>
                </a:lnTo>
                <a:lnTo>
                  <a:pt x="6915" y="3367"/>
                </a:lnTo>
                <a:lnTo>
                  <a:pt x="6918" y="3372"/>
                </a:lnTo>
                <a:lnTo>
                  <a:pt x="6923" y="3378"/>
                </a:lnTo>
                <a:lnTo>
                  <a:pt x="6927" y="3384"/>
                </a:lnTo>
                <a:lnTo>
                  <a:pt x="6934" y="3389"/>
                </a:lnTo>
                <a:lnTo>
                  <a:pt x="6939" y="3394"/>
                </a:lnTo>
                <a:lnTo>
                  <a:pt x="6946" y="3398"/>
                </a:lnTo>
                <a:lnTo>
                  <a:pt x="6952" y="3402"/>
                </a:lnTo>
                <a:lnTo>
                  <a:pt x="6961" y="3407"/>
                </a:lnTo>
                <a:lnTo>
                  <a:pt x="6969" y="3410"/>
                </a:lnTo>
                <a:lnTo>
                  <a:pt x="6978" y="3413"/>
                </a:lnTo>
                <a:lnTo>
                  <a:pt x="6987" y="3415"/>
                </a:lnTo>
                <a:lnTo>
                  <a:pt x="7000" y="3422"/>
                </a:lnTo>
                <a:lnTo>
                  <a:pt x="7013" y="3430"/>
                </a:lnTo>
                <a:lnTo>
                  <a:pt x="7023" y="3437"/>
                </a:lnTo>
                <a:lnTo>
                  <a:pt x="7033" y="3445"/>
                </a:lnTo>
                <a:lnTo>
                  <a:pt x="7041" y="3453"/>
                </a:lnTo>
                <a:lnTo>
                  <a:pt x="7047" y="3461"/>
                </a:lnTo>
                <a:lnTo>
                  <a:pt x="7053" y="3469"/>
                </a:lnTo>
                <a:lnTo>
                  <a:pt x="7057" y="3478"/>
                </a:lnTo>
                <a:lnTo>
                  <a:pt x="7059" y="3487"/>
                </a:lnTo>
                <a:lnTo>
                  <a:pt x="7060" y="3495"/>
                </a:lnTo>
                <a:lnTo>
                  <a:pt x="7060" y="3505"/>
                </a:lnTo>
                <a:lnTo>
                  <a:pt x="7058" y="3514"/>
                </a:lnTo>
                <a:lnTo>
                  <a:pt x="7055" y="3525"/>
                </a:lnTo>
                <a:lnTo>
                  <a:pt x="7051" y="3534"/>
                </a:lnTo>
                <a:lnTo>
                  <a:pt x="7045" y="3544"/>
                </a:lnTo>
                <a:lnTo>
                  <a:pt x="7038" y="3555"/>
                </a:lnTo>
                <a:lnTo>
                  <a:pt x="7032" y="3574"/>
                </a:lnTo>
                <a:lnTo>
                  <a:pt x="7028" y="3590"/>
                </a:lnTo>
                <a:lnTo>
                  <a:pt x="7025" y="3606"/>
                </a:lnTo>
                <a:lnTo>
                  <a:pt x="7027" y="3621"/>
                </a:lnTo>
                <a:lnTo>
                  <a:pt x="7028" y="3635"/>
                </a:lnTo>
                <a:lnTo>
                  <a:pt x="7031" y="3648"/>
                </a:lnTo>
                <a:lnTo>
                  <a:pt x="7035" y="3661"/>
                </a:lnTo>
                <a:lnTo>
                  <a:pt x="7040" y="3673"/>
                </a:lnTo>
                <a:lnTo>
                  <a:pt x="692" y="3673"/>
                </a:lnTo>
                <a:lnTo>
                  <a:pt x="693" y="3662"/>
                </a:lnTo>
                <a:lnTo>
                  <a:pt x="694" y="3651"/>
                </a:lnTo>
                <a:lnTo>
                  <a:pt x="694" y="3639"/>
                </a:lnTo>
                <a:lnTo>
                  <a:pt x="693" y="3629"/>
                </a:lnTo>
                <a:lnTo>
                  <a:pt x="691" y="3618"/>
                </a:lnTo>
                <a:lnTo>
                  <a:pt x="688" y="3606"/>
                </a:lnTo>
                <a:lnTo>
                  <a:pt x="684" y="3596"/>
                </a:lnTo>
                <a:lnTo>
                  <a:pt x="679" y="3584"/>
                </a:lnTo>
                <a:lnTo>
                  <a:pt x="661" y="3568"/>
                </a:lnTo>
                <a:lnTo>
                  <a:pt x="646" y="3554"/>
                </a:lnTo>
                <a:lnTo>
                  <a:pt x="635" y="3540"/>
                </a:lnTo>
                <a:lnTo>
                  <a:pt x="627" y="3528"/>
                </a:lnTo>
                <a:lnTo>
                  <a:pt x="619" y="3515"/>
                </a:lnTo>
                <a:lnTo>
                  <a:pt x="613" y="3504"/>
                </a:lnTo>
                <a:lnTo>
                  <a:pt x="609" y="3493"/>
                </a:lnTo>
                <a:lnTo>
                  <a:pt x="606" y="3483"/>
                </a:lnTo>
                <a:lnTo>
                  <a:pt x="599" y="3464"/>
                </a:lnTo>
                <a:lnTo>
                  <a:pt x="592" y="3447"/>
                </a:lnTo>
                <a:lnTo>
                  <a:pt x="588" y="3439"/>
                </a:lnTo>
                <a:lnTo>
                  <a:pt x="582" y="3432"/>
                </a:lnTo>
                <a:lnTo>
                  <a:pt x="573" y="3424"/>
                </a:lnTo>
                <a:lnTo>
                  <a:pt x="563" y="3417"/>
                </a:lnTo>
                <a:lnTo>
                  <a:pt x="555" y="3417"/>
                </a:lnTo>
                <a:lnTo>
                  <a:pt x="546" y="3416"/>
                </a:lnTo>
                <a:lnTo>
                  <a:pt x="538" y="3413"/>
                </a:lnTo>
                <a:lnTo>
                  <a:pt x="530" y="3408"/>
                </a:lnTo>
                <a:lnTo>
                  <a:pt x="521" y="3402"/>
                </a:lnTo>
                <a:lnTo>
                  <a:pt x="514" y="3395"/>
                </a:lnTo>
                <a:lnTo>
                  <a:pt x="507" y="3388"/>
                </a:lnTo>
                <a:lnTo>
                  <a:pt x="499" y="3379"/>
                </a:lnTo>
                <a:lnTo>
                  <a:pt x="486" y="3360"/>
                </a:lnTo>
                <a:lnTo>
                  <a:pt x="473" y="3338"/>
                </a:lnTo>
                <a:lnTo>
                  <a:pt x="461" y="3314"/>
                </a:lnTo>
                <a:lnTo>
                  <a:pt x="449" y="3290"/>
                </a:lnTo>
                <a:lnTo>
                  <a:pt x="433" y="3280"/>
                </a:lnTo>
                <a:lnTo>
                  <a:pt x="421" y="3272"/>
                </a:lnTo>
                <a:lnTo>
                  <a:pt x="412" y="3264"/>
                </a:lnTo>
                <a:lnTo>
                  <a:pt x="405" y="3255"/>
                </a:lnTo>
                <a:lnTo>
                  <a:pt x="403" y="3252"/>
                </a:lnTo>
                <a:lnTo>
                  <a:pt x="402" y="3248"/>
                </a:lnTo>
                <a:lnTo>
                  <a:pt x="401" y="3245"/>
                </a:lnTo>
                <a:lnTo>
                  <a:pt x="401" y="3242"/>
                </a:lnTo>
                <a:lnTo>
                  <a:pt x="401" y="3239"/>
                </a:lnTo>
                <a:lnTo>
                  <a:pt x="402" y="3235"/>
                </a:lnTo>
                <a:lnTo>
                  <a:pt x="404" y="3233"/>
                </a:lnTo>
                <a:lnTo>
                  <a:pt x="406" y="3230"/>
                </a:lnTo>
                <a:lnTo>
                  <a:pt x="412" y="3227"/>
                </a:lnTo>
                <a:lnTo>
                  <a:pt x="418" y="3224"/>
                </a:lnTo>
                <a:lnTo>
                  <a:pt x="426" y="3223"/>
                </a:lnTo>
                <a:lnTo>
                  <a:pt x="436" y="3223"/>
                </a:lnTo>
                <a:lnTo>
                  <a:pt x="446" y="3225"/>
                </a:lnTo>
                <a:lnTo>
                  <a:pt x="457" y="3228"/>
                </a:lnTo>
                <a:lnTo>
                  <a:pt x="467" y="3233"/>
                </a:lnTo>
                <a:lnTo>
                  <a:pt x="478" y="3242"/>
                </a:lnTo>
                <a:lnTo>
                  <a:pt x="491" y="3252"/>
                </a:lnTo>
                <a:lnTo>
                  <a:pt x="503" y="3261"/>
                </a:lnTo>
                <a:lnTo>
                  <a:pt x="515" y="3269"/>
                </a:lnTo>
                <a:lnTo>
                  <a:pt x="525" y="3274"/>
                </a:lnTo>
                <a:lnTo>
                  <a:pt x="535" y="3278"/>
                </a:lnTo>
                <a:lnTo>
                  <a:pt x="544" y="3280"/>
                </a:lnTo>
                <a:lnTo>
                  <a:pt x="552" y="3280"/>
                </a:lnTo>
                <a:lnTo>
                  <a:pt x="560" y="3279"/>
                </a:lnTo>
                <a:lnTo>
                  <a:pt x="566" y="3277"/>
                </a:lnTo>
                <a:lnTo>
                  <a:pt x="571" y="3273"/>
                </a:lnTo>
                <a:lnTo>
                  <a:pt x="575" y="3267"/>
                </a:lnTo>
                <a:lnTo>
                  <a:pt x="579" y="3260"/>
                </a:lnTo>
                <a:lnTo>
                  <a:pt x="581" y="3252"/>
                </a:lnTo>
                <a:lnTo>
                  <a:pt x="581" y="3243"/>
                </a:lnTo>
                <a:lnTo>
                  <a:pt x="581" y="3231"/>
                </a:lnTo>
                <a:lnTo>
                  <a:pt x="579" y="3220"/>
                </a:lnTo>
                <a:lnTo>
                  <a:pt x="578" y="3198"/>
                </a:lnTo>
                <a:lnTo>
                  <a:pt x="574" y="3174"/>
                </a:lnTo>
                <a:lnTo>
                  <a:pt x="570" y="3149"/>
                </a:lnTo>
                <a:lnTo>
                  <a:pt x="566" y="3122"/>
                </a:lnTo>
                <a:lnTo>
                  <a:pt x="556" y="3067"/>
                </a:lnTo>
                <a:lnTo>
                  <a:pt x="545" y="3012"/>
                </a:lnTo>
                <a:lnTo>
                  <a:pt x="542" y="2987"/>
                </a:lnTo>
                <a:lnTo>
                  <a:pt x="539" y="2962"/>
                </a:lnTo>
                <a:lnTo>
                  <a:pt x="538" y="2940"/>
                </a:lnTo>
                <a:lnTo>
                  <a:pt x="539" y="2920"/>
                </a:lnTo>
                <a:lnTo>
                  <a:pt x="540" y="2911"/>
                </a:lnTo>
                <a:lnTo>
                  <a:pt x="542" y="2902"/>
                </a:lnTo>
                <a:lnTo>
                  <a:pt x="544" y="2895"/>
                </a:lnTo>
                <a:lnTo>
                  <a:pt x="547" y="2888"/>
                </a:lnTo>
                <a:lnTo>
                  <a:pt x="551" y="2883"/>
                </a:lnTo>
                <a:lnTo>
                  <a:pt x="556" y="2877"/>
                </a:lnTo>
                <a:lnTo>
                  <a:pt x="561" y="2874"/>
                </a:lnTo>
                <a:lnTo>
                  <a:pt x="567" y="2871"/>
                </a:lnTo>
                <a:lnTo>
                  <a:pt x="590" y="2870"/>
                </a:lnTo>
                <a:lnTo>
                  <a:pt x="609" y="2867"/>
                </a:lnTo>
                <a:lnTo>
                  <a:pt x="617" y="2865"/>
                </a:lnTo>
                <a:lnTo>
                  <a:pt x="623" y="2863"/>
                </a:lnTo>
                <a:lnTo>
                  <a:pt x="630" y="2861"/>
                </a:lnTo>
                <a:lnTo>
                  <a:pt x="635" y="2859"/>
                </a:lnTo>
                <a:lnTo>
                  <a:pt x="639" y="2855"/>
                </a:lnTo>
                <a:lnTo>
                  <a:pt x="642" y="2852"/>
                </a:lnTo>
                <a:lnTo>
                  <a:pt x="644" y="2849"/>
                </a:lnTo>
                <a:lnTo>
                  <a:pt x="646" y="2846"/>
                </a:lnTo>
                <a:lnTo>
                  <a:pt x="647" y="2842"/>
                </a:lnTo>
                <a:lnTo>
                  <a:pt x="647" y="2838"/>
                </a:lnTo>
                <a:lnTo>
                  <a:pt x="646" y="2833"/>
                </a:lnTo>
                <a:lnTo>
                  <a:pt x="645" y="2829"/>
                </a:lnTo>
                <a:lnTo>
                  <a:pt x="641" y="2821"/>
                </a:lnTo>
                <a:lnTo>
                  <a:pt x="635" y="2810"/>
                </a:lnTo>
                <a:lnTo>
                  <a:pt x="627" y="2800"/>
                </a:lnTo>
                <a:lnTo>
                  <a:pt x="616" y="2790"/>
                </a:lnTo>
                <a:lnTo>
                  <a:pt x="592" y="2767"/>
                </a:lnTo>
                <a:lnTo>
                  <a:pt x="564" y="2742"/>
                </a:lnTo>
                <a:lnTo>
                  <a:pt x="554" y="2742"/>
                </a:lnTo>
                <a:lnTo>
                  <a:pt x="544" y="2739"/>
                </a:lnTo>
                <a:lnTo>
                  <a:pt x="536" y="2736"/>
                </a:lnTo>
                <a:lnTo>
                  <a:pt x="527" y="2732"/>
                </a:lnTo>
                <a:lnTo>
                  <a:pt x="521" y="2727"/>
                </a:lnTo>
                <a:lnTo>
                  <a:pt x="515" y="2721"/>
                </a:lnTo>
                <a:lnTo>
                  <a:pt x="509" y="2714"/>
                </a:lnTo>
                <a:lnTo>
                  <a:pt x="503" y="2707"/>
                </a:lnTo>
                <a:lnTo>
                  <a:pt x="497" y="2701"/>
                </a:lnTo>
                <a:lnTo>
                  <a:pt x="491" y="2694"/>
                </a:lnTo>
                <a:lnTo>
                  <a:pt x="485" y="2687"/>
                </a:lnTo>
                <a:lnTo>
                  <a:pt x="476" y="2681"/>
                </a:lnTo>
                <a:lnTo>
                  <a:pt x="468" y="2676"/>
                </a:lnTo>
                <a:lnTo>
                  <a:pt x="459" y="2672"/>
                </a:lnTo>
                <a:lnTo>
                  <a:pt x="447" y="2669"/>
                </a:lnTo>
                <a:lnTo>
                  <a:pt x="435" y="2666"/>
                </a:lnTo>
                <a:lnTo>
                  <a:pt x="436" y="2641"/>
                </a:lnTo>
                <a:lnTo>
                  <a:pt x="438" y="2620"/>
                </a:lnTo>
                <a:lnTo>
                  <a:pt x="441" y="2603"/>
                </a:lnTo>
                <a:lnTo>
                  <a:pt x="444" y="2588"/>
                </a:lnTo>
                <a:lnTo>
                  <a:pt x="447" y="2576"/>
                </a:lnTo>
                <a:lnTo>
                  <a:pt x="451" y="2565"/>
                </a:lnTo>
                <a:lnTo>
                  <a:pt x="457" y="2558"/>
                </a:lnTo>
                <a:lnTo>
                  <a:pt x="461" y="2553"/>
                </a:lnTo>
                <a:lnTo>
                  <a:pt x="466" y="2549"/>
                </a:lnTo>
                <a:lnTo>
                  <a:pt x="472" y="2547"/>
                </a:lnTo>
                <a:lnTo>
                  <a:pt x="477" y="2547"/>
                </a:lnTo>
                <a:lnTo>
                  <a:pt x="484" y="2548"/>
                </a:lnTo>
                <a:lnTo>
                  <a:pt x="490" y="2552"/>
                </a:lnTo>
                <a:lnTo>
                  <a:pt x="497" y="2555"/>
                </a:lnTo>
                <a:lnTo>
                  <a:pt x="503" y="2559"/>
                </a:lnTo>
                <a:lnTo>
                  <a:pt x="510" y="2563"/>
                </a:lnTo>
                <a:lnTo>
                  <a:pt x="523" y="2574"/>
                </a:lnTo>
                <a:lnTo>
                  <a:pt x="537" y="2583"/>
                </a:lnTo>
                <a:lnTo>
                  <a:pt x="544" y="2587"/>
                </a:lnTo>
                <a:lnTo>
                  <a:pt x="550" y="2590"/>
                </a:lnTo>
                <a:lnTo>
                  <a:pt x="557" y="2593"/>
                </a:lnTo>
                <a:lnTo>
                  <a:pt x="563" y="2595"/>
                </a:lnTo>
                <a:lnTo>
                  <a:pt x="569" y="2595"/>
                </a:lnTo>
                <a:lnTo>
                  <a:pt x="574" y="2594"/>
                </a:lnTo>
                <a:lnTo>
                  <a:pt x="581" y="2592"/>
                </a:lnTo>
                <a:lnTo>
                  <a:pt x="586" y="2587"/>
                </a:lnTo>
                <a:lnTo>
                  <a:pt x="590" y="2581"/>
                </a:lnTo>
                <a:lnTo>
                  <a:pt x="594" y="2571"/>
                </a:lnTo>
                <a:lnTo>
                  <a:pt x="598" y="2561"/>
                </a:lnTo>
                <a:lnTo>
                  <a:pt x="603" y="2546"/>
                </a:lnTo>
                <a:lnTo>
                  <a:pt x="600" y="2542"/>
                </a:lnTo>
                <a:lnTo>
                  <a:pt x="599" y="2537"/>
                </a:lnTo>
                <a:lnTo>
                  <a:pt x="599" y="2532"/>
                </a:lnTo>
                <a:lnTo>
                  <a:pt x="599" y="2527"/>
                </a:lnTo>
                <a:lnTo>
                  <a:pt x="600" y="2514"/>
                </a:lnTo>
                <a:lnTo>
                  <a:pt x="603" y="2503"/>
                </a:lnTo>
                <a:lnTo>
                  <a:pt x="610" y="2476"/>
                </a:lnTo>
                <a:lnTo>
                  <a:pt x="619" y="2449"/>
                </a:lnTo>
                <a:lnTo>
                  <a:pt x="623" y="2437"/>
                </a:lnTo>
                <a:lnTo>
                  <a:pt x="628" y="2423"/>
                </a:lnTo>
                <a:lnTo>
                  <a:pt x="631" y="2411"/>
                </a:lnTo>
                <a:lnTo>
                  <a:pt x="632" y="2399"/>
                </a:lnTo>
                <a:lnTo>
                  <a:pt x="633" y="2388"/>
                </a:lnTo>
                <a:lnTo>
                  <a:pt x="631" y="2377"/>
                </a:lnTo>
                <a:lnTo>
                  <a:pt x="630" y="2373"/>
                </a:lnTo>
                <a:lnTo>
                  <a:pt x="628" y="2368"/>
                </a:lnTo>
                <a:lnTo>
                  <a:pt x="624" y="2364"/>
                </a:lnTo>
                <a:lnTo>
                  <a:pt x="621" y="2359"/>
                </a:lnTo>
                <a:lnTo>
                  <a:pt x="618" y="2356"/>
                </a:lnTo>
                <a:lnTo>
                  <a:pt x="616" y="2353"/>
                </a:lnTo>
                <a:lnTo>
                  <a:pt x="615" y="2349"/>
                </a:lnTo>
                <a:lnTo>
                  <a:pt x="614" y="2345"/>
                </a:lnTo>
                <a:lnTo>
                  <a:pt x="613" y="2335"/>
                </a:lnTo>
                <a:lnTo>
                  <a:pt x="613" y="2325"/>
                </a:lnTo>
                <a:lnTo>
                  <a:pt x="616" y="2305"/>
                </a:lnTo>
                <a:lnTo>
                  <a:pt x="619" y="2285"/>
                </a:lnTo>
                <a:lnTo>
                  <a:pt x="620" y="2277"/>
                </a:lnTo>
                <a:lnTo>
                  <a:pt x="620" y="2269"/>
                </a:lnTo>
                <a:lnTo>
                  <a:pt x="620" y="2264"/>
                </a:lnTo>
                <a:lnTo>
                  <a:pt x="619" y="2261"/>
                </a:lnTo>
                <a:lnTo>
                  <a:pt x="618" y="2258"/>
                </a:lnTo>
                <a:lnTo>
                  <a:pt x="616" y="2256"/>
                </a:lnTo>
                <a:lnTo>
                  <a:pt x="613" y="2254"/>
                </a:lnTo>
                <a:lnTo>
                  <a:pt x="610" y="2252"/>
                </a:lnTo>
                <a:lnTo>
                  <a:pt x="607" y="2251"/>
                </a:lnTo>
                <a:lnTo>
                  <a:pt x="603" y="2250"/>
                </a:lnTo>
                <a:lnTo>
                  <a:pt x="591" y="2250"/>
                </a:lnTo>
                <a:lnTo>
                  <a:pt x="576" y="2252"/>
                </a:lnTo>
                <a:lnTo>
                  <a:pt x="566" y="2252"/>
                </a:lnTo>
                <a:lnTo>
                  <a:pt x="557" y="2251"/>
                </a:lnTo>
                <a:lnTo>
                  <a:pt x="548" y="2250"/>
                </a:lnTo>
                <a:lnTo>
                  <a:pt x="541" y="2248"/>
                </a:lnTo>
                <a:lnTo>
                  <a:pt x="535" y="2246"/>
                </a:lnTo>
                <a:lnTo>
                  <a:pt x="528" y="2244"/>
                </a:lnTo>
                <a:lnTo>
                  <a:pt x="524" y="2240"/>
                </a:lnTo>
                <a:lnTo>
                  <a:pt x="520" y="2237"/>
                </a:lnTo>
                <a:lnTo>
                  <a:pt x="517" y="2234"/>
                </a:lnTo>
                <a:lnTo>
                  <a:pt x="514" y="2231"/>
                </a:lnTo>
                <a:lnTo>
                  <a:pt x="512" y="2227"/>
                </a:lnTo>
                <a:lnTo>
                  <a:pt x="511" y="2224"/>
                </a:lnTo>
                <a:lnTo>
                  <a:pt x="510" y="2220"/>
                </a:lnTo>
                <a:lnTo>
                  <a:pt x="510" y="2216"/>
                </a:lnTo>
                <a:lnTo>
                  <a:pt x="510" y="2212"/>
                </a:lnTo>
                <a:lnTo>
                  <a:pt x="511" y="2208"/>
                </a:lnTo>
                <a:lnTo>
                  <a:pt x="514" y="2201"/>
                </a:lnTo>
                <a:lnTo>
                  <a:pt x="519" y="2195"/>
                </a:lnTo>
                <a:lnTo>
                  <a:pt x="525" y="2188"/>
                </a:lnTo>
                <a:lnTo>
                  <a:pt x="533" y="2184"/>
                </a:lnTo>
                <a:lnTo>
                  <a:pt x="541" y="2181"/>
                </a:lnTo>
                <a:lnTo>
                  <a:pt x="550" y="2179"/>
                </a:lnTo>
                <a:lnTo>
                  <a:pt x="555" y="2179"/>
                </a:lnTo>
                <a:lnTo>
                  <a:pt x="560" y="2180"/>
                </a:lnTo>
                <a:lnTo>
                  <a:pt x="565" y="2181"/>
                </a:lnTo>
                <a:lnTo>
                  <a:pt x="569" y="2183"/>
                </a:lnTo>
                <a:lnTo>
                  <a:pt x="575" y="2187"/>
                </a:lnTo>
                <a:lnTo>
                  <a:pt x="583" y="2190"/>
                </a:lnTo>
                <a:lnTo>
                  <a:pt x="589" y="2192"/>
                </a:lnTo>
                <a:lnTo>
                  <a:pt x="595" y="2193"/>
                </a:lnTo>
                <a:lnTo>
                  <a:pt x="602" y="2195"/>
                </a:lnTo>
                <a:lnTo>
                  <a:pt x="608" y="2193"/>
                </a:lnTo>
                <a:lnTo>
                  <a:pt x="614" y="2192"/>
                </a:lnTo>
                <a:lnTo>
                  <a:pt x="619" y="2190"/>
                </a:lnTo>
                <a:lnTo>
                  <a:pt x="626" y="2187"/>
                </a:lnTo>
                <a:lnTo>
                  <a:pt x="631" y="2184"/>
                </a:lnTo>
                <a:lnTo>
                  <a:pt x="636" y="2180"/>
                </a:lnTo>
                <a:lnTo>
                  <a:pt x="640" y="2176"/>
                </a:lnTo>
                <a:lnTo>
                  <a:pt x="645" y="2171"/>
                </a:lnTo>
                <a:lnTo>
                  <a:pt x="650" y="2164"/>
                </a:lnTo>
                <a:lnTo>
                  <a:pt x="653" y="2158"/>
                </a:lnTo>
                <a:lnTo>
                  <a:pt x="657" y="2152"/>
                </a:lnTo>
                <a:lnTo>
                  <a:pt x="661" y="2144"/>
                </a:lnTo>
                <a:lnTo>
                  <a:pt x="665" y="2137"/>
                </a:lnTo>
                <a:lnTo>
                  <a:pt x="668" y="2131"/>
                </a:lnTo>
                <a:lnTo>
                  <a:pt x="670" y="2122"/>
                </a:lnTo>
                <a:lnTo>
                  <a:pt x="671" y="2115"/>
                </a:lnTo>
                <a:lnTo>
                  <a:pt x="671" y="2108"/>
                </a:lnTo>
                <a:lnTo>
                  <a:pt x="671" y="2100"/>
                </a:lnTo>
                <a:lnTo>
                  <a:pt x="670" y="2091"/>
                </a:lnTo>
                <a:lnTo>
                  <a:pt x="667" y="2074"/>
                </a:lnTo>
                <a:lnTo>
                  <a:pt x="663" y="2057"/>
                </a:lnTo>
                <a:lnTo>
                  <a:pt x="657" y="2037"/>
                </a:lnTo>
                <a:lnTo>
                  <a:pt x="651" y="2018"/>
                </a:lnTo>
                <a:lnTo>
                  <a:pt x="643" y="1997"/>
                </a:lnTo>
                <a:lnTo>
                  <a:pt x="637" y="1975"/>
                </a:lnTo>
                <a:lnTo>
                  <a:pt x="631" y="1952"/>
                </a:lnTo>
                <a:lnTo>
                  <a:pt x="627" y="1929"/>
                </a:lnTo>
                <a:lnTo>
                  <a:pt x="626" y="1917"/>
                </a:lnTo>
                <a:lnTo>
                  <a:pt x="624" y="1904"/>
                </a:lnTo>
                <a:lnTo>
                  <a:pt x="624" y="1892"/>
                </a:lnTo>
                <a:lnTo>
                  <a:pt x="624" y="1879"/>
                </a:lnTo>
                <a:lnTo>
                  <a:pt x="626" y="1867"/>
                </a:lnTo>
                <a:lnTo>
                  <a:pt x="628" y="1853"/>
                </a:lnTo>
                <a:lnTo>
                  <a:pt x="630" y="1840"/>
                </a:lnTo>
                <a:lnTo>
                  <a:pt x="633" y="1825"/>
                </a:lnTo>
                <a:lnTo>
                  <a:pt x="644" y="1822"/>
                </a:lnTo>
                <a:lnTo>
                  <a:pt x="654" y="1820"/>
                </a:lnTo>
                <a:lnTo>
                  <a:pt x="661" y="1818"/>
                </a:lnTo>
                <a:lnTo>
                  <a:pt x="668" y="1818"/>
                </a:lnTo>
                <a:lnTo>
                  <a:pt x="675" y="1819"/>
                </a:lnTo>
                <a:lnTo>
                  <a:pt x="680" y="1820"/>
                </a:lnTo>
                <a:lnTo>
                  <a:pt x="684" y="1822"/>
                </a:lnTo>
                <a:lnTo>
                  <a:pt x="687" y="1824"/>
                </a:lnTo>
                <a:lnTo>
                  <a:pt x="690" y="1827"/>
                </a:lnTo>
                <a:lnTo>
                  <a:pt x="692" y="1831"/>
                </a:lnTo>
                <a:lnTo>
                  <a:pt x="694" y="1835"/>
                </a:lnTo>
                <a:lnTo>
                  <a:pt x="695" y="1840"/>
                </a:lnTo>
                <a:lnTo>
                  <a:pt x="698" y="1849"/>
                </a:lnTo>
                <a:lnTo>
                  <a:pt x="699" y="1858"/>
                </a:lnTo>
                <a:lnTo>
                  <a:pt x="700" y="1867"/>
                </a:lnTo>
                <a:lnTo>
                  <a:pt x="703" y="1874"/>
                </a:lnTo>
                <a:lnTo>
                  <a:pt x="705" y="1876"/>
                </a:lnTo>
                <a:lnTo>
                  <a:pt x="707" y="1879"/>
                </a:lnTo>
                <a:lnTo>
                  <a:pt x="710" y="1880"/>
                </a:lnTo>
                <a:lnTo>
                  <a:pt x="713" y="1881"/>
                </a:lnTo>
                <a:lnTo>
                  <a:pt x="717" y="1881"/>
                </a:lnTo>
                <a:lnTo>
                  <a:pt x="723" y="1880"/>
                </a:lnTo>
                <a:lnTo>
                  <a:pt x="729" y="1878"/>
                </a:lnTo>
                <a:lnTo>
                  <a:pt x="736" y="1875"/>
                </a:lnTo>
                <a:lnTo>
                  <a:pt x="754" y="1865"/>
                </a:lnTo>
                <a:lnTo>
                  <a:pt x="777" y="1849"/>
                </a:lnTo>
                <a:lnTo>
                  <a:pt x="789" y="1847"/>
                </a:lnTo>
                <a:lnTo>
                  <a:pt x="800" y="1844"/>
                </a:lnTo>
                <a:lnTo>
                  <a:pt x="811" y="1840"/>
                </a:lnTo>
                <a:lnTo>
                  <a:pt x="822" y="1834"/>
                </a:lnTo>
                <a:lnTo>
                  <a:pt x="832" y="1828"/>
                </a:lnTo>
                <a:lnTo>
                  <a:pt x="842" y="1822"/>
                </a:lnTo>
                <a:lnTo>
                  <a:pt x="851" y="1813"/>
                </a:lnTo>
                <a:lnTo>
                  <a:pt x="860" y="1805"/>
                </a:lnTo>
                <a:lnTo>
                  <a:pt x="869" y="1797"/>
                </a:lnTo>
                <a:lnTo>
                  <a:pt x="877" y="1786"/>
                </a:lnTo>
                <a:lnTo>
                  <a:pt x="885" y="1776"/>
                </a:lnTo>
                <a:lnTo>
                  <a:pt x="893" y="1764"/>
                </a:lnTo>
                <a:lnTo>
                  <a:pt x="900" y="1753"/>
                </a:lnTo>
                <a:lnTo>
                  <a:pt x="907" y="1740"/>
                </a:lnTo>
                <a:lnTo>
                  <a:pt x="913" y="1727"/>
                </a:lnTo>
                <a:lnTo>
                  <a:pt x="919" y="1713"/>
                </a:lnTo>
                <a:lnTo>
                  <a:pt x="925" y="1699"/>
                </a:lnTo>
                <a:lnTo>
                  <a:pt x="930" y="1684"/>
                </a:lnTo>
                <a:lnTo>
                  <a:pt x="934" y="1669"/>
                </a:lnTo>
                <a:lnTo>
                  <a:pt x="939" y="1654"/>
                </a:lnTo>
                <a:lnTo>
                  <a:pt x="946" y="1621"/>
                </a:lnTo>
                <a:lnTo>
                  <a:pt x="952" y="1588"/>
                </a:lnTo>
                <a:lnTo>
                  <a:pt x="955" y="1554"/>
                </a:lnTo>
                <a:lnTo>
                  <a:pt x="957" y="1518"/>
                </a:lnTo>
                <a:lnTo>
                  <a:pt x="957" y="1481"/>
                </a:lnTo>
                <a:lnTo>
                  <a:pt x="956" y="1446"/>
                </a:lnTo>
                <a:lnTo>
                  <a:pt x="960" y="1421"/>
                </a:lnTo>
                <a:lnTo>
                  <a:pt x="966" y="1399"/>
                </a:lnTo>
                <a:lnTo>
                  <a:pt x="970" y="1380"/>
                </a:lnTo>
                <a:lnTo>
                  <a:pt x="975" y="1365"/>
                </a:lnTo>
                <a:lnTo>
                  <a:pt x="980" y="1352"/>
                </a:lnTo>
                <a:lnTo>
                  <a:pt x="985" y="1343"/>
                </a:lnTo>
                <a:lnTo>
                  <a:pt x="989" y="1338"/>
                </a:lnTo>
                <a:lnTo>
                  <a:pt x="992" y="1335"/>
                </a:lnTo>
                <a:lnTo>
                  <a:pt x="995" y="1333"/>
                </a:lnTo>
                <a:lnTo>
                  <a:pt x="998" y="1332"/>
                </a:lnTo>
                <a:lnTo>
                  <a:pt x="1002" y="1331"/>
                </a:lnTo>
                <a:lnTo>
                  <a:pt x="1005" y="1331"/>
                </a:lnTo>
                <a:lnTo>
                  <a:pt x="1009" y="1332"/>
                </a:lnTo>
                <a:lnTo>
                  <a:pt x="1014" y="1333"/>
                </a:lnTo>
                <a:lnTo>
                  <a:pt x="1021" y="1337"/>
                </a:lnTo>
                <a:lnTo>
                  <a:pt x="1030" y="1346"/>
                </a:lnTo>
                <a:lnTo>
                  <a:pt x="1040" y="1355"/>
                </a:lnTo>
                <a:lnTo>
                  <a:pt x="1050" y="1368"/>
                </a:lnTo>
                <a:lnTo>
                  <a:pt x="1062" y="1383"/>
                </a:lnTo>
                <a:lnTo>
                  <a:pt x="1074" y="1401"/>
                </a:lnTo>
                <a:lnTo>
                  <a:pt x="1088" y="1402"/>
                </a:lnTo>
                <a:lnTo>
                  <a:pt x="1100" y="1403"/>
                </a:lnTo>
                <a:lnTo>
                  <a:pt x="1113" y="1406"/>
                </a:lnTo>
                <a:lnTo>
                  <a:pt x="1125" y="1408"/>
                </a:lnTo>
                <a:lnTo>
                  <a:pt x="1148" y="1416"/>
                </a:lnTo>
                <a:lnTo>
                  <a:pt x="1171" y="1424"/>
                </a:lnTo>
                <a:lnTo>
                  <a:pt x="1193" y="1433"/>
                </a:lnTo>
                <a:lnTo>
                  <a:pt x="1216" y="1444"/>
                </a:lnTo>
                <a:lnTo>
                  <a:pt x="1238" y="1453"/>
                </a:lnTo>
                <a:lnTo>
                  <a:pt x="1261" y="1463"/>
                </a:lnTo>
                <a:lnTo>
                  <a:pt x="1272" y="1466"/>
                </a:lnTo>
                <a:lnTo>
                  <a:pt x="1285" y="1468"/>
                </a:lnTo>
                <a:lnTo>
                  <a:pt x="1295" y="1469"/>
                </a:lnTo>
                <a:lnTo>
                  <a:pt x="1307" y="1469"/>
                </a:lnTo>
                <a:lnTo>
                  <a:pt x="1316" y="1467"/>
                </a:lnTo>
                <a:lnTo>
                  <a:pt x="1326" y="1465"/>
                </a:lnTo>
                <a:lnTo>
                  <a:pt x="1334" y="1461"/>
                </a:lnTo>
                <a:lnTo>
                  <a:pt x="1341" y="1454"/>
                </a:lnTo>
                <a:lnTo>
                  <a:pt x="1349" y="1447"/>
                </a:lnTo>
                <a:lnTo>
                  <a:pt x="1355" y="1438"/>
                </a:lnTo>
                <a:lnTo>
                  <a:pt x="1360" y="1427"/>
                </a:lnTo>
                <a:lnTo>
                  <a:pt x="1365" y="1415"/>
                </a:lnTo>
                <a:lnTo>
                  <a:pt x="1368" y="1400"/>
                </a:lnTo>
                <a:lnTo>
                  <a:pt x="1372" y="1383"/>
                </a:lnTo>
                <a:lnTo>
                  <a:pt x="1374" y="1365"/>
                </a:lnTo>
                <a:lnTo>
                  <a:pt x="1375" y="1344"/>
                </a:lnTo>
                <a:lnTo>
                  <a:pt x="1374" y="1334"/>
                </a:lnTo>
                <a:lnTo>
                  <a:pt x="1373" y="1326"/>
                </a:lnTo>
                <a:lnTo>
                  <a:pt x="1370" y="1319"/>
                </a:lnTo>
                <a:lnTo>
                  <a:pt x="1368" y="1312"/>
                </a:lnTo>
                <a:lnTo>
                  <a:pt x="1366" y="1307"/>
                </a:lnTo>
                <a:lnTo>
                  <a:pt x="1363" y="1303"/>
                </a:lnTo>
                <a:lnTo>
                  <a:pt x="1360" y="1299"/>
                </a:lnTo>
                <a:lnTo>
                  <a:pt x="1357" y="1297"/>
                </a:lnTo>
                <a:lnTo>
                  <a:pt x="1354" y="1295"/>
                </a:lnTo>
                <a:lnTo>
                  <a:pt x="1350" y="1295"/>
                </a:lnTo>
                <a:lnTo>
                  <a:pt x="1344" y="1295"/>
                </a:lnTo>
                <a:lnTo>
                  <a:pt x="1340" y="1296"/>
                </a:lnTo>
                <a:lnTo>
                  <a:pt x="1335" y="1298"/>
                </a:lnTo>
                <a:lnTo>
                  <a:pt x="1329" y="1301"/>
                </a:lnTo>
                <a:lnTo>
                  <a:pt x="1324" y="1304"/>
                </a:lnTo>
                <a:lnTo>
                  <a:pt x="1317" y="1309"/>
                </a:lnTo>
                <a:lnTo>
                  <a:pt x="1310" y="1324"/>
                </a:lnTo>
                <a:lnTo>
                  <a:pt x="1305" y="1334"/>
                </a:lnTo>
                <a:lnTo>
                  <a:pt x="1300" y="1342"/>
                </a:lnTo>
                <a:lnTo>
                  <a:pt x="1295" y="1345"/>
                </a:lnTo>
                <a:lnTo>
                  <a:pt x="1293" y="1346"/>
                </a:lnTo>
                <a:lnTo>
                  <a:pt x="1291" y="1346"/>
                </a:lnTo>
                <a:lnTo>
                  <a:pt x="1290" y="1345"/>
                </a:lnTo>
                <a:lnTo>
                  <a:pt x="1288" y="1344"/>
                </a:lnTo>
                <a:lnTo>
                  <a:pt x="1284" y="1339"/>
                </a:lnTo>
                <a:lnTo>
                  <a:pt x="1281" y="1333"/>
                </a:lnTo>
                <a:lnTo>
                  <a:pt x="1271" y="1319"/>
                </a:lnTo>
                <a:lnTo>
                  <a:pt x="1260" y="1303"/>
                </a:lnTo>
                <a:lnTo>
                  <a:pt x="1253" y="1297"/>
                </a:lnTo>
                <a:lnTo>
                  <a:pt x="1245" y="1290"/>
                </a:lnTo>
                <a:lnTo>
                  <a:pt x="1240" y="1287"/>
                </a:lnTo>
                <a:lnTo>
                  <a:pt x="1235" y="1285"/>
                </a:lnTo>
                <a:lnTo>
                  <a:pt x="1230" y="1284"/>
                </a:lnTo>
                <a:lnTo>
                  <a:pt x="1224" y="1283"/>
                </a:lnTo>
                <a:lnTo>
                  <a:pt x="1206" y="1278"/>
                </a:lnTo>
                <a:lnTo>
                  <a:pt x="1192" y="1273"/>
                </a:lnTo>
                <a:lnTo>
                  <a:pt x="1187" y="1270"/>
                </a:lnTo>
                <a:lnTo>
                  <a:pt x="1182" y="1266"/>
                </a:lnTo>
                <a:lnTo>
                  <a:pt x="1179" y="1264"/>
                </a:lnTo>
                <a:lnTo>
                  <a:pt x="1176" y="1261"/>
                </a:lnTo>
                <a:lnTo>
                  <a:pt x="1174" y="1259"/>
                </a:lnTo>
                <a:lnTo>
                  <a:pt x="1173" y="1256"/>
                </a:lnTo>
                <a:lnTo>
                  <a:pt x="1173" y="1254"/>
                </a:lnTo>
                <a:lnTo>
                  <a:pt x="1174" y="1251"/>
                </a:lnTo>
                <a:lnTo>
                  <a:pt x="1177" y="1247"/>
                </a:lnTo>
                <a:lnTo>
                  <a:pt x="1184" y="1241"/>
                </a:lnTo>
                <a:lnTo>
                  <a:pt x="1192" y="1237"/>
                </a:lnTo>
                <a:lnTo>
                  <a:pt x="1203" y="1233"/>
                </a:lnTo>
                <a:lnTo>
                  <a:pt x="1215" y="1229"/>
                </a:lnTo>
                <a:lnTo>
                  <a:pt x="1229" y="1226"/>
                </a:lnTo>
                <a:lnTo>
                  <a:pt x="1243" y="1223"/>
                </a:lnTo>
                <a:lnTo>
                  <a:pt x="1259" y="1220"/>
                </a:lnTo>
                <a:lnTo>
                  <a:pt x="1274" y="1218"/>
                </a:lnTo>
                <a:lnTo>
                  <a:pt x="1291" y="1217"/>
                </a:lnTo>
                <a:lnTo>
                  <a:pt x="1317" y="1208"/>
                </a:lnTo>
                <a:lnTo>
                  <a:pt x="1338" y="1199"/>
                </a:lnTo>
                <a:lnTo>
                  <a:pt x="1357" y="1191"/>
                </a:lnTo>
                <a:lnTo>
                  <a:pt x="1370" y="1183"/>
                </a:lnTo>
                <a:lnTo>
                  <a:pt x="1382" y="1177"/>
                </a:lnTo>
                <a:lnTo>
                  <a:pt x="1389" y="1169"/>
                </a:lnTo>
                <a:lnTo>
                  <a:pt x="1394" y="1164"/>
                </a:lnTo>
                <a:lnTo>
                  <a:pt x="1396" y="1158"/>
                </a:lnTo>
                <a:lnTo>
                  <a:pt x="1396" y="1153"/>
                </a:lnTo>
                <a:lnTo>
                  <a:pt x="1392" y="1146"/>
                </a:lnTo>
                <a:lnTo>
                  <a:pt x="1387" y="1141"/>
                </a:lnTo>
                <a:lnTo>
                  <a:pt x="1381" y="1136"/>
                </a:lnTo>
                <a:lnTo>
                  <a:pt x="1362" y="1125"/>
                </a:lnTo>
                <a:lnTo>
                  <a:pt x="1338" y="1114"/>
                </a:lnTo>
                <a:lnTo>
                  <a:pt x="1312" y="1101"/>
                </a:lnTo>
                <a:lnTo>
                  <a:pt x="1284" y="1087"/>
                </a:lnTo>
                <a:lnTo>
                  <a:pt x="1269" y="1078"/>
                </a:lnTo>
                <a:lnTo>
                  <a:pt x="1256" y="1070"/>
                </a:lnTo>
                <a:lnTo>
                  <a:pt x="1243" y="1060"/>
                </a:lnTo>
                <a:lnTo>
                  <a:pt x="1231" y="1049"/>
                </a:lnTo>
                <a:lnTo>
                  <a:pt x="1219" y="1039"/>
                </a:lnTo>
                <a:lnTo>
                  <a:pt x="1209" y="1026"/>
                </a:lnTo>
                <a:lnTo>
                  <a:pt x="1199" y="1013"/>
                </a:lnTo>
                <a:lnTo>
                  <a:pt x="1192" y="999"/>
                </a:lnTo>
                <a:lnTo>
                  <a:pt x="1187" y="983"/>
                </a:lnTo>
                <a:lnTo>
                  <a:pt x="1184" y="967"/>
                </a:lnTo>
                <a:lnTo>
                  <a:pt x="1183" y="948"/>
                </a:lnTo>
                <a:lnTo>
                  <a:pt x="1184" y="929"/>
                </a:lnTo>
                <a:lnTo>
                  <a:pt x="1169" y="917"/>
                </a:lnTo>
                <a:lnTo>
                  <a:pt x="1157" y="904"/>
                </a:lnTo>
                <a:lnTo>
                  <a:pt x="1145" y="892"/>
                </a:lnTo>
                <a:lnTo>
                  <a:pt x="1135" y="880"/>
                </a:lnTo>
                <a:lnTo>
                  <a:pt x="1126" y="869"/>
                </a:lnTo>
                <a:lnTo>
                  <a:pt x="1119" y="856"/>
                </a:lnTo>
                <a:lnTo>
                  <a:pt x="1113" y="844"/>
                </a:lnTo>
                <a:lnTo>
                  <a:pt x="1108" y="831"/>
                </a:lnTo>
                <a:lnTo>
                  <a:pt x="1102" y="816"/>
                </a:lnTo>
                <a:lnTo>
                  <a:pt x="1099" y="802"/>
                </a:lnTo>
                <a:lnTo>
                  <a:pt x="1095" y="785"/>
                </a:lnTo>
                <a:lnTo>
                  <a:pt x="1092" y="766"/>
                </a:lnTo>
                <a:lnTo>
                  <a:pt x="1086" y="725"/>
                </a:lnTo>
                <a:lnTo>
                  <a:pt x="1079" y="672"/>
                </a:lnTo>
                <a:lnTo>
                  <a:pt x="1079" y="661"/>
                </a:lnTo>
                <a:lnTo>
                  <a:pt x="1078" y="648"/>
                </a:lnTo>
                <a:lnTo>
                  <a:pt x="1076" y="636"/>
                </a:lnTo>
                <a:lnTo>
                  <a:pt x="1074" y="624"/>
                </a:lnTo>
                <a:lnTo>
                  <a:pt x="1069" y="599"/>
                </a:lnTo>
                <a:lnTo>
                  <a:pt x="1061" y="575"/>
                </a:lnTo>
                <a:lnTo>
                  <a:pt x="1051" y="553"/>
                </a:lnTo>
                <a:lnTo>
                  <a:pt x="1040" y="531"/>
                </a:lnTo>
                <a:lnTo>
                  <a:pt x="1028" y="512"/>
                </a:lnTo>
                <a:lnTo>
                  <a:pt x="1016" y="494"/>
                </a:lnTo>
                <a:lnTo>
                  <a:pt x="1002" y="479"/>
                </a:lnTo>
                <a:lnTo>
                  <a:pt x="989" y="467"/>
                </a:lnTo>
                <a:lnTo>
                  <a:pt x="982" y="461"/>
                </a:lnTo>
                <a:lnTo>
                  <a:pt x="976" y="458"/>
                </a:lnTo>
                <a:lnTo>
                  <a:pt x="970" y="455"/>
                </a:lnTo>
                <a:lnTo>
                  <a:pt x="964" y="453"/>
                </a:lnTo>
                <a:lnTo>
                  <a:pt x="957" y="452"/>
                </a:lnTo>
                <a:lnTo>
                  <a:pt x="952" y="452"/>
                </a:lnTo>
                <a:lnTo>
                  <a:pt x="947" y="453"/>
                </a:lnTo>
                <a:lnTo>
                  <a:pt x="942" y="455"/>
                </a:lnTo>
                <a:lnTo>
                  <a:pt x="937" y="458"/>
                </a:lnTo>
                <a:lnTo>
                  <a:pt x="933" y="464"/>
                </a:lnTo>
                <a:lnTo>
                  <a:pt x="929" y="470"/>
                </a:lnTo>
                <a:lnTo>
                  <a:pt x="926" y="477"/>
                </a:lnTo>
                <a:lnTo>
                  <a:pt x="916" y="480"/>
                </a:lnTo>
                <a:lnTo>
                  <a:pt x="907" y="482"/>
                </a:lnTo>
                <a:lnTo>
                  <a:pt x="899" y="483"/>
                </a:lnTo>
                <a:lnTo>
                  <a:pt x="893" y="483"/>
                </a:lnTo>
                <a:lnTo>
                  <a:pt x="887" y="482"/>
                </a:lnTo>
                <a:lnTo>
                  <a:pt x="883" y="480"/>
                </a:lnTo>
                <a:lnTo>
                  <a:pt x="879" y="478"/>
                </a:lnTo>
                <a:lnTo>
                  <a:pt x="877" y="474"/>
                </a:lnTo>
                <a:lnTo>
                  <a:pt x="875" y="470"/>
                </a:lnTo>
                <a:lnTo>
                  <a:pt x="874" y="464"/>
                </a:lnTo>
                <a:lnTo>
                  <a:pt x="873" y="458"/>
                </a:lnTo>
                <a:lnTo>
                  <a:pt x="873" y="451"/>
                </a:lnTo>
                <a:lnTo>
                  <a:pt x="875" y="435"/>
                </a:lnTo>
                <a:lnTo>
                  <a:pt x="877" y="419"/>
                </a:lnTo>
                <a:lnTo>
                  <a:pt x="880" y="399"/>
                </a:lnTo>
                <a:lnTo>
                  <a:pt x="882" y="379"/>
                </a:lnTo>
                <a:lnTo>
                  <a:pt x="884" y="358"/>
                </a:lnTo>
                <a:lnTo>
                  <a:pt x="885" y="336"/>
                </a:lnTo>
                <a:lnTo>
                  <a:pt x="884" y="325"/>
                </a:lnTo>
                <a:lnTo>
                  <a:pt x="883" y="314"/>
                </a:lnTo>
                <a:lnTo>
                  <a:pt x="882" y="304"/>
                </a:lnTo>
                <a:lnTo>
                  <a:pt x="880" y="292"/>
                </a:lnTo>
                <a:lnTo>
                  <a:pt x="877" y="282"/>
                </a:lnTo>
                <a:lnTo>
                  <a:pt x="873" y="273"/>
                </a:lnTo>
                <a:lnTo>
                  <a:pt x="868" y="262"/>
                </a:lnTo>
                <a:lnTo>
                  <a:pt x="861" y="253"/>
                </a:lnTo>
                <a:lnTo>
                  <a:pt x="862" y="236"/>
                </a:lnTo>
                <a:lnTo>
                  <a:pt x="863" y="221"/>
                </a:lnTo>
                <a:lnTo>
                  <a:pt x="864" y="207"/>
                </a:lnTo>
                <a:lnTo>
                  <a:pt x="867" y="193"/>
                </a:lnTo>
                <a:lnTo>
                  <a:pt x="869" y="181"/>
                </a:lnTo>
                <a:lnTo>
                  <a:pt x="872" y="169"/>
                </a:lnTo>
                <a:lnTo>
                  <a:pt x="875" y="159"/>
                </a:lnTo>
                <a:lnTo>
                  <a:pt x="878" y="148"/>
                </a:lnTo>
                <a:lnTo>
                  <a:pt x="886" y="131"/>
                </a:lnTo>
                <a:lnTo>
                  <a:pt x="895" y="116"/>
                </a:lnTo>
                <a:lnTo>
                  <a:pt x="904" y="102"/>
                </a:lnTo>
                <a:lnTo>
                  <a:pt x="915" y="92"/>
                </a:lnTo>
                <a:lnTo>
                  <a:pt x="925" y="84"/>
                </a:lnTo>
                <a:lnTo>
                  <a:pt x="934" y="76"/>
                </a:lnTo>
                <a:lnTo>
                  <a:pt x="945" y="70"/>
                </a:lnTo>
                <a:lnTo>
                  <a:pt x="954" y="65"/>
                </a:lnTo>
                <a:lnTo>
                  <a:pt x="972" y="55"/>
                </a:lnTo>
                <a:lnTo>
                  <a:pt x="984" y="47"/>
                </a:lnTo>
                <a:lnTo>
                  <a:pt x="987" y="46"/>
                </a:lnTo>
                <a:close/>
                <a:moveTo>
                  <a:pt x="0" y="3673"/>
                </a:moveTo>
                <a:lnTo>
                  <a:pt x="3" y="3671"/>
                </a:lnTo>
                <a:lnTo>
                  <a:pt x="5" y="3670"/>
                </a:lnTo>
                <a:lnTo>
                  <a:pt x="8" y="3669"/>
                </a:lnTo>
                <a:lnTo>
                  <a:pt x="12" y="3669"/>
                </a:lnTo>
                <a:lnTo>
                  <a:pt x="16" y="3669"/>
                </a:lnTo>
                <a:lnTo>
                  <a:pt x="20" y="3670"/>
                </a:lnTo>
                <a:lnTo>
                  <a:pt x="25" y="3672"/>
                </a:lnTo>
                <a:lnTo>
                  <a:pt x="29" y="3673"/>
                </a:lnTo>
                <a:lnTo>
                  <a:pt x="0" y="3673"/>
                </a:lnTo>
                <a:close/>
                <a:moveTo>
                  <a:pt x="184" y="3673"/>
                </a:moveTo>
                <a:lnTo>
                  <a:pt x="184" y="3664"/>
                </a:lnTo>
                <a:lnTo>
                  <a:pt x="182" y="3655"/>
                </a:lnTo>
                <a:lnTo>
                  <a:pt x="179" y="3646"/>
                </a:lnTo>
                <a:lnTo>
                  <a:pt x="175" y="3637"/>
                </a:lnTo>
                <a:lnTo>
                  <a:pt x="167" y="3629"/>
                </a:lnTo>
                <a:lnTo>
                  <a:pt x="159" y="3622"/>
                </a:lnTo>
                <a:lnTo>
                  <a:pt x="149" y="3614"/>
                </a:lnTo>
                <a:lnTo>
                  <a:pt x="136" y="3609"/>
                </a:lnTo>
                <a:lnTo>
                  <a:pt x="129" y="3601"/>
                </a:lnTo>
                <a:lnTo>
                  <a:pt x="124" y="3592"/>
                </a:lnTo>
                <a:lnTo>
                  <a:pt x="118" y="3585"/>
                </a:lnTo>
                <a:lnTo>
                  <a:pt x="115" y="3577"/>
                </a:lnTo>
                <a:lnTo>
                  <a:pt x="112" y="3569"/>
                </a:lnTo>
                <a:lnTo>
                  <a:pt x="111" y="3561"/>
                </a:lnTo>
                <a:lnTo>
                  <a:pt x="110" y="3554"/>
                </a:lnTo>
                <a:lnTo>
                  <a:pt x="111" y="3547"/>
                </a:lnTo>
                <a:lnTo>
                  <a:pt x="112" y="3539"/>
                </a:lnTo>
                <a:lnTo>
                  <a:pt x="115" y="3533"/>
                </a:lnTo>
                <a:lnTo>
                  <a:pt x="117" y="3526"/>
                </a:lnTo>
                <a:lnTo>
                  <a:pt x="122" y="3520"/>
                </a:lnTo>
                <a:lnTo>
                  <a:pt x="127" y="3514"/>
                </a:lnTo>
                <a:lnTo>
                  <a:pt x="131" y="3510"/>
                </a:lnTo>
                <a:lnTo>
                  <a:pt x="137" y="3505"/>
                </a:lnTo>
                <a:lnTo>
                  <a:pt x="143" y="3501"/>
                </a:lnTo>
                <a:lnTo>
                  <a:pt x="150" y="3497"/>
                </a:lnTo>
                <a:lnTo>
                  <a:pt x="157" y="3495"/>
                </a:lnTo>
                <a:lnTo>
                  <a:pt x="165" y="3493"/>
                </a:lnTo>
                <a:lnTo>
                  <a:pt x="173" y="3492"/>
                </a:lnTo>
                <a:lnTo>
                  <a:pt x="181" y="3492"/>
                </a:lnTo>
                <a:lnTo>
                  <a:pt x="189" y="3492"/>
                </a:lnTo>
                <a:lnTo>
                  <a:pt x="198" y="3493"/>
                </a:lnTo>
                <a:lnTo>
                  <a:pt x="206" y="3496"/>
                </a:lnTo>
                <a:lnTo>
                  <a:pt x="214" y="3500"/>
                </a:lnTo>
                <a:lnTo>
                  <a:pt x="223" y="3504"/>
                </a:lnTo>
                <a:lnTo>
                  <a:pt x="232" y="3509"/>
                </a:lnTo>
                <a:lnTo>
                  <a:pt x="241" y="3516"/>
                </a:lnTo>
                <a:lnTo>
                  <a:pt x="249" y="3524"/>
                </a:lnTo>
                <a:lnTo>
                  <a:pt x="256" y="3533"/>
                </a:lnTo>
                <a:lnTo>
                  <a:pt x="265" y="3543"/>
                </a:lnTo>
                <a:lnTo>
                  <a:pt x="272" y="3555"/>
                </a:lnTo>
                <a:lnTo>
                  <a:pt x="278" y="3572"/>
                </a:lnTo>
                <a:lnTo>
                  <a:pt x="284" y="3588"/>
                </a:lnTo>
                <a:lnTo>
                  <a:pt x="292" y="3604"/>
                </a:lnTo>
                <a:lnTo>
                  <a:pt x="298" y="3620"/>
                </a:lnTo>
                <a:lnTo>
                  <a:pt x="305" y="3634"/>
                </a:lnTo>
                <a:lnTo>
                  <a:pt x="313" y="3648"/>
                </a:lnTo>
                <a:lnTo>
                  <a:pt x="320" y="3660"/>
                </a:lnTo>
                <a:lnTo>
                  <a:pt x="327" y="3673"/>
                </a:lnTo>
                <a:lnTo>
                  <a:pt x="184" y="3673"/>
                </a:lnTo>
                <a:close/>
              </a:path>
            </a:pathLst>
          </a:custGeom>
          <a:solidFill>
            <a:srgbClr val="FEB778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70" name="AutoShape 40"/>
          <p:cNvSpPr>
            <a:spLocks noChangeArrowheads="1"/>
          </p:cNvSpPr>
          <p:nvPr/>
        </p:nvSpPr>
        <p:spPr bwMode="auto">
          <a:xfrm>
            <a:off x="2822575" y="2289175"/>
            <a:ext cx="1004888" cy="577850"/>
          </a:xfrm>
          <a:custGeom>
            <a:avLst/>
            <a:gdLst>
              <a:gd name="T0" fmla="*/ 2147483647 w 3799"/>
              <a:gd name="T1" fmla="*/ 2147483647 h 2185"/>
              <a:gd name="T2" fmla="*/ 2147483647 w 3799"/>
              <a:gd name="T3" fmla="*/ 2147483647 h 2185"/>
              <a:gd name="T4" fmla="*/ 2147483647 w 3799"/>
              <a:gd name="T5" fmla="*/ 2147483647 h 2185"/>
              <a:gd name="T6" fmla="*/ 2147483647 w 3799"/>
              <a:gd name="T7" fmla="*/ 2147483647 h 2185"/>
              <a:gd name="T8" fmla="*/ 2147483647 w 3799"/>
              <a:gd name="T9" fmla="*/ 2147483647 h 2185"/>
              <a:gd name="T10" fmla="*/ 2147483647 w 3799"/>
              <a:gd name="T11" fmla="*/ 2147483647 h 2185"/>
              <a:gd name="T12" fmla="*/ 2147483647 w 3799"/>
              <a:gd name="T13" fmla="*/ 2147483647 h 2185"/>
              <a:gd name="T14" fmla="*/ 2147483647 w 3799"/>
              <a:gd name="T15" fmla="*/ 2147483647 h 2185"/>
              <a:gd name="T16" fmla="*/ 2147483647 w 3799"/>
              <a:gd name="T17" fmla="*/ 2147483647 h 2185"/>
              <a:gd name="T18" fmla="*/ 2147483647 w 3799"/>
              <a:gd name="T19" fmla="*/ 2147483647 h 2185"/>
              <a:gd name="T20" fmla="*/ 2147483647 w 3799"/>
              <a:gd name="T21" fmla="*/ 2147483647 h 2185"/>
              <a:gd name="T22" fmla="*/ 2147483647 w 3799"/>
              <a:gd name="T23" fmla="*/ 2147483647 h 2185"/>
              <a:gd name="T24" fmla="*/ 2147483647 w 3799"/>
              <a:gd name="T25" fmla="*/ 2147483647 h 2185"/>
              <a:gd name="T26" fmla="*/ 2147483647 w 3799"/>
              <a:gd name="T27" fmla="*/ 2147483647 h 2185"/>
              <a:gd name="T28" fmla="*/ 2147483647 w 3799"/>
              <a:gd name="T29" fmla="*/ 2147483647 h 2185"/>
              <a:gd name="T30" fmla="*/ 2147483647 w 3799"/>
              <a:gd name="T31" fmla="*/ 2147483647 h 2185"/>
              <a:gd name="T32" fmla="*/ 2147483647 w 3799"/>
              <a:gd name="T33" fmla="*/ 2147483647 h 2185"/>
              <a:gd name="T34" fmla="*/ 2147483647 w 3799"/>
              <a:gd name="T35" fmla="*/ 2147483647 h 2185"/>
              <a:gd name="T36" fmla="*/ 2147483647 w 3799"/>
              <a:gd name="T37" fmla="*/ 2147483647 h 2185"/>
              <a:gd name="T38" fmla="*/ 2147483647 w 3799"/>
              <a:gd name="T39" fmla="*/ 2147483647 h 2185"/>
              <a:gd name="T40" fmla="*/ 2147483647 w 3799"/>
              <a:gd name="T41" fmla="*/ 2147483647 h 2185"/>
              <a:gd name="T42" fmla="*/ 2147483647 w 3799"/>
              <a:gd name="T43" fmla="*/ 2147483647 h 2185"/>
              <a:gd name="T44" fmla="*/ 2147483647 w 3799"/>
              <a:gd name="T45" fmla="*/ 2147483647 h 2185"/>
              <a:gd name="T46" fmla="*/ 2147483647 w 3799"/>
              <a:gd name="T47" fmla="*/ 2147483647 h 2185"/>
              <a:gd name="T48" fmla="*/ 2147483647 w 3799"/>
              <a:gd name="T49" fmla="*/ 2147483647 h 2185"/>
              <a:gd name="T50" fmla="*/ 2147483647 w 3799"/>
              <a:gd name="T51" fmla="*/ 2147483647 h 2185"/>
              <a:gd name="T52" fmla="*/ 2147483647 w 3799"/>
              <a:gd name="T53" fmla="*/ 2147483647 h 2185"/>
              <a:gd name="T54" fmla="*/ 2147483647 w 3799"/>
              <a:gd name="T55" fmla="*/ 2147483647 h 2185"/>
              <a:gd name="T56" fmla="*/ 2147483647 w 3799"/>
              <a:gd name="T57" fmla="*/ 2147483647 h 2185"/>
              <a:gd name="T58" fmla="*/ 2147483647 w 3799"/>
              <a:gd name="T59" fmla="*/ 2147483647 h 2185"/>
              <a:gd name="T60" fmla="*/ 2147483647 w 3799"/>
              <a:gd name="T61" fmla="*/ 2147483647 h 2185"/>
              <a:gd name="T62" fmla="*/ 2147483647 w 3799"/>
              <a:gd name="T63" fmla="*/ 2147483647 h 2185"/>
              <a:gd name="T64" fmla="*/ 2147483647 w 3799"/>
              <a:gd name="T65" fmla="*/ 2147483647 h 2185"/>
              <a:gd name="T66" fmla="*/ 2147483647 w 3799"/>
              <a:gd name="T67" fmla="*/ 2147483647 h 2185"/>
              <a:gd name="T68" fmla="*/ 0 w 3799"/>
              <a:gd name="T69" fmla="*/ 2147483647 h 2185"/>
              <a:gd name="T70" fmla="*/ 2147483647 w 3799"/>
              <a:gd name="T71" fmla="*/ 2147483647 h 2185"/>
              <a:gd name="T72" fmla="*/ 2147483647 w 3799"/>
              <a:gd name="T73" fmla="*/ 2147483647 h 2185"/>
              <a:gd name="T74" fmla="*/ 2147483647 w 3799"/>
              <a:gd name="T75" fmla="*/ 2147483647 h 2185"/>
              <a:gd name="T76" fmla="*/ 2147483647 w 3799"/>
              <a:gd name="T77" fmla="*/ 2147483647 h 2185"/>
              <a:gd name="T78" fmla="*/ 2147483647 w 3799"/>
              <a:gd name="T79" fmla="*/ 2147483647 h 2185"/>
              <a:gd name="T80" fmla="*/ 2147483647 w 3799"/>
              <a:gd name="T81" fmla="*/ 2147483647 h 2185"/>
              <a:gd name="T82" fmla="*/ 2147483647 w 3799"/>
              <a:gd name="T83" fmla="*/ 2147483647 h 2185"/>
              <a:gd name="T84" fmla="*/ 2147483647 w 3799"/>
              <a:gd name="T85" fmla="*/ 2147483647 h 2185"/>
              <a:gd name="T86" fmla="*/ 2147483647 w 3799"/>
              <a:gd name="T87" fmla="*/ 0 h 2185"/>
              <a:gd name="T88" fmla="*/ 2147483647 w 3799"/>
              <a:gd name="T89" fmla="*/ 2147483647 h 2185"/>
              <a:gd name="T90" fmla="*/ 2147483647 w 3799"/>
              <a:gd name="T91" fmla="*/ 2147483647 h 2185"/>
              <a:gd name="T92" fmla="*/ 2147483647 w 3799"/>
              <a:gd name="T93" fmla="*/ 2147483647 h 2185"/>
              <a:gd name="T94" fmla="*/ 2147483647 w 3799"/>
              <a:gd name="T95" fmla="*/ 2147483647 h 2185"/>
              <a:gd name="T96" fmla="*/ 2147483647 w 3799"/>
              <a:gd name="T97" fmla="*/ 2147483647 h 2185"/>
              <a:gd name="T98" fmla="*/ 2147483647 w 3799"/>
              <a:gd name="T99" fmla="*/ 2147483647 h 2185"/>
              <a:gd name="T100" fmla="*/ 2147483647 w 3799"/>
              <a:gd name="T101" fmla="*/ 2147483647 h 2185"/>
              <a:gd name="T102" fmla="*/ 2147483647 w 3799"/>
              <a:gd name="T103" fmla="*/ 2147483647 h 2185"/>
              <a:gd name="T104" fmla="*/ 2147483647 w 3799"/>
              <a:gd name="T105" fmla="*/ 2147483647 h 2185"/>
              <a:gd name="T106" fmla="*/ 2147483647 w 3799"/>
              <a:gd name="T107" fmla="*/ 2147483647 h 2185"/>
              <a:gd name="T108" fmla="*/ 2147483647 w 3799"/>
              <a:gd name="T109" fmla="*/ 2147483647 h 2185"/>
              <a:gd name="T110" fmla="*/ 2147483647 w 3799"/>
              <a:gd name="T111" fmla="*/ 2147483647 h 2185"/>
              <a:gd name="T112" fmla="*/ 2147483647 w 3799"/>
              <a:gd name="T113" fmla="*/ 2147483647 h 2185"/>
              <a:gd name="T114" fmla="*/ 2147483647 w 3799"/>
              <a:gd name="T115" fmla="*/ 2147483647 h 2185"/>
              <a:gd name="T116" fmla="*/ 2147483647 w 3799"/>
              <a:gd name="T117" fmla="*/ 2147483647 h 2185"/>
              <a:gd name="T118" fmla="*/ 2147483647 w 3799"/>
              <a:gd name="T119" fmla="*/ 2147483647 h 2185"/>
              <a:gd name="T120" fmla="*/ 2147483647 w 3799"/>
              <a:gd name="T121" fmla="*/ 2147483647 h 2185"/>
              <a:gd name="T122" fmla="*/ 2147483647 w 3799"/>
              <a:gd name="T123" fmla="*/ 2147483647 h 2185"/>
              <a:gd name="T124" fmla="*/ 2147483647 w 3799"/>
              <a:gd name="T125" fmla="*/ 2147483647 h 218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99"/>
              <a:gd name="T190" fmla="*/ 0 h 2185"/>
              <a:gd name="T191" fmla="*/ 3799 w 3799"/>
              <a:gd name="T192" fmla="*/ 2185 h 218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99" h="2185">
                <a:moveTo>
                  <a:pt x="3688" y="508"/>
                </a:moveTo>
                <a:lnTo>
                  <a:pt x="3702" y="573"/>
                </a:lnTo>
                <a:lnTo>
                  <a:pt x="3715" y="641"/>
                </a:lnTo>
                <a:lnTo>
                  <a:pt x="3729" y="712"/>
                </a:lnTo>
                <a:lnTo>
                  <a:pt x="3741" y="787"/>
                </a:lnTo>
                <a:lnTo>
                  <a:pt x="3755" y="865"/>
                </a:lnTo>
                <a:lnTo>
                  <a:pt x="3766" y="948"/>
                </a:lnTo>
                <a:lnTo>
                  <a:pt x="3779" y="1033"/>
                </a:lnTo>
                <a:lnTo>
                  <a:pt x="3790" y="1122"/>
                </a:lnTo>
                <a:lnTo>
                  <a:pt x="3794" y="1170"/>
                </a:lnTo>
                <a:lnTo>
                  <a:pt x="3797" y="1218"/>
                </a:lnTo>
                <a:lnTo>
                  <a:pt x="3799" y="1266"/>
                </a:lnTo>
                <a:lnTo>
                  <a:pt x="3799" y="1315"/>
                </a:lnTo>
                <a:lnTo>
                  <a:pt x="3798" y="1363"/>
                </a:lnTo>
                <a:lnTo>
                  <a:pt x="3795" y="1411"/>
                </a:lnTo>
                <a:lnTo>
                  <a:pt x="3791" y="1459"/>
                </a:lnTo>
                <a:lnTo>
                  <a:pt x="3787" y="1507"/>
                </a:lnTo>
                <a:lnTo>
                  <a:pt x="3784" y="1515"/>
                </a:lnTo>
                <a:lnTo>
                  <a:pt x="3781" y="1521"/>
                </a:lnTo>
                <a:lnTo>
                  <a:pt x="3776" y="1524"/>
                </a:lnTo>
                <a:lnTo>
                  <a:pt x="3770" y="1526"/>
                </a:lnTo>
                <a:lnTo>
                  <a:pt x="3764" y="1527"/>
                </a:lnTo>
                <a:lnTo>
                  <a:pt x="3758" y="1528"/>
                </a:lnTo>
                <a:lnTo>
                  <a:pt x="3751" y="1528"/>
                </a:lnTo>
                <a:lnTo>
                  <a:pt x="3744" y="1528"/>
                </a:lnTo>
                <a:lnTo>
                  <a:pt x="3739" y="1528"/>
                </a:lnTo>
                <a:lnTo>
                  <a:pt x="3730" y="1528"/>
                </a:lnTo>
                <a:lnTo>
                  <a:pt x="3609" y="1537"/>
                </a:lnTo>
                <a:lnTo>
                  <a:pt x="3595" y="1513"/>
                </a:lnTo>
                <a:lnTo>
                  <a:pt x="3582" y="1489"/>
                </a:lnTo>
                <a:lnTo>
                  <a:pt x="3567" y="1465"/>
                </a:lnTo>
                <a:lnTo>
                  <a:pt x="3551" y="1444"/>
                </a:lnTo>
                <a:lnTo>
                  <a:pt x="3543" y="1434"/>
                </a:lnTo>
                <a:lnTo>
                  <a:pt x="3535" y="1425"/>
                </a:lnTo>
                <a:lnTo>
                  <a:pt x="3525" y="1418"/>
                </a:lnTo>
                <a:lnTo>
                  <a:pt x="3516" y="1410"/>
                </a:lnTo>
                <a:lnTo>
                  <a:pt x="3506" y="1404"/>
                </a:lnTo>
                <a:lnTo>
                  <a:pt x="3497" y="1400"/>
                </a:lnTo>
                <a:lnTo>
                  <a:pt x="3487" y="1397"/>
                </a:lnTo>
                <a:lnTo>
                  <a:pt x="3476" y="1395"/>
                </a:lnTo>
                <a:lnTo>
                  <a:pt x="3462" y="1388"/>
                </a:lnTo>
                <a:lnTo>
                  <a:pt x="3447" y="1383"/>
                </a:lnTo>
                <a:lnTo>
                  <a:pt x="3434" y="1379"/>
                </a:lnTo>
                <a:lnTo>
                  <a:pt x="3422" y="1375"/>
                </a:lnTo>
                <a:lnTo>
                  <a:pt x="3410" y="1373"/>
                </a:lnTo>
                <a:lnTo>
                  <a:pt x="3399" y="1371"/>
                </a:lnTo>
                <a:lnTo>
                  <a:pt x="3389" y="1368"/>
                </a:lnTo>
                <a:lnTo>
                  <a:pt x="3378" y="1368"/>
                </a:lnTo>
                <a:lnTo>
                  <a:pt x="3369" y="1368"/>
                </a:lnTo>
                <a:lnTo>
                  <a:pt x="3359" y="1368"/>
                </a:lnTo>
                <a:lnTo>
                  <a:pt x="3351" y="1370"/>
                </a:lnTo>
                <a:lnTo>
                  <a:pt x="3343" y="1372"/>
                </a:lnTo>
                <a:lnTo>
                  <a:pt x="3327" y="1376"/>
                </a:lnTo>
                <a:lnTo>
                  <a:pt x="3312" y="1381"/>
                </a:lnTo>
                <a:lnTo>
                  <a:pt x="3286" y="1396"/>
                </a:lnTo>
                <a:lnTo>
                  <a:pt x="3260" y="1410"/>
                </a:lnTo>
                <a:lnTo>
                  <a:pt x="3247" y="1417"/>
                </a:lnTo>
                <a:lnTo>
                  <a:pt x="3232" y="1423"/>
                </a:lnTo>
                <a:lnTo>
                  <a:pt x="3217" y="1428"/>
                </a:lnTo>
                <a:lnTo>
                  <a:pt x="3201" y="1431"/>
                </a:lnTo>
                <a:lnTo>
                  <a:pt x="3180" y="1432"/>
                </a:lnTo>
                <a:lnTo>
                  <a:pt x="3162" y="1433"/>
                </a:lnTo>
                <a:lnTo>
                  <a:pt x="3145" y="1435"/>
                </a:lnTo>
                <a:lnTo>
                  <a:pt x="3130" y="1437"/>
                </a:lnTo>
                <a:lnTo>
                  <a:pt x="3116" y="1441"/>
                </a:lnTo>
                <a:lnTo>
                  <a:pt x="3105" y="1444"/>
                </a:lnTo>
                <a:lnTo>
                  <a:pt x="3094" y="1448"/>
                </a:lnTo>
                <a:lnTo>
                  <a:pt x="3086" y="1453"/>
                </a:lnTo>
                <a:lnTo>
                  <a:pt x="3079" y="1458"/>
                </a:lnTo>
                <a:lnTo>
                  <a:pt x="3072" y="1465"/>
                </a:lnTo>
                <a:lnTo>
                  <a:pt x="3068" y="1472"/>
                </a:lnTo>
                <a:lnTo>
                  <a:pt x="3065" y="1479"/>
                </a:lnTo>
                <a:lnTo>
                  <a:pt x="3063" y="1488"/>
                </a:lnTo>
                <a:lnTo>
                  <a:pt x="3062" y="1497"/>
                </a:lnTo>
                <a:lnTo>
                  <a:pt x="3062" y="1506"/>
                </a:lnTo>
                <a:lnTo>
                  <a:pt x="3064" y="1518"/>
                </a:lnTo>
                <a:lnTo>
                  <a:pt x="3059" y="1533"/>
                </a:lnTo>
                <a:lnTo>
                  <a:pt x="3054" y="1554"/>
                </a:lnTo>
                <a:lnTo>
                  <a:pt x="3051" y="1566"/>
                </a:lnTo>
                <a:lnTo>
                  <a:pt x="3046" y="1578"/>
                </a:lnTo>
                <a:lnTo>
                  <a:pt x="3041" y="1591"/>
                </a:lnTo>
                <a:lnTo>
                  <a:pt x="3035" y="1602"/>
                </a:lnTo>
                <a:lnTo>
                  <a:pt x="3027" y="1614"/>
                </a:lnTo>
                <a:lnTo>
                  <a:pt x="3016" y="1625"/>
                </a:lnTo>
                <a:lnTo>
                  <a:pt x="3011" y="1631"/>
                </a:lnTo>
                <a:lnTo>
                  <a:pt x="3005" y="1636"/>
                </a:lnTo>
                <a:lnTo>
                  <a:pt x="2997" y="1640"/>
                </a:lnTo>
                <a:lnTo>
                  <a:pt x="2990" y="1645"/>
                </a:lnTo>
                <a:lnTo>
                  <a:pt x="2982" y="1649"/>
                </a:lnTo>
                <a:lnTo>
                  <a:pt x="2972" y="1652"/>
                </a:lnTo>
                <a:lnTo>
                  <a:pt x="2962" y="1656"/>
                </a:lnTo>
                <a:lnTo>
                  <a:pt x="2951" y="1659"/>
                </a:lnTo>
                <a:lnTo>
                  <a:pt x="2940" y="1661"/>
                </a:lnTo>
                <a:lnTo>
                  <a:pt x="2927" y="1663"/>
                </a:lnTo>
                <a:lnTo>
                  <a:pt x="2914" y="1664"/>
                </a:lnTo>
                <a:lnTo>
                  <a:pt x="2900" y="1665"/>
                </a:lnTo>
                <a:lnTo>
                  <a:pt x="2889" y="1669"/>
                </a:lnTo>
                <a:lnTo>
                  <a:pt x="2876" y="1673"/>
                </a:lnTo>
                <a:lnTo>
                  <a:pt x="2863" y="1676"/>
                </a:lnTo>
                <a:lnTo>
                  <a:pt x="2849" y="1680"/>
                </a:lnTo>
                <a:lnTo>
                  <a:pt x="2822" y="1685"/>
                </a:lnTo>
                <a:lnTo>
                  <a:pt x="2795" y="1691"/>
                </a:lnTo>
                <a:lnTo>
                  <a:pt x="2782" y="1694"/>
                </a:lnTo>
                <a:lnTo>
                  <a:pt x="2770" y="1698"/>
                </a:lnTo>
                <a:lnTo>
                  <a:pt x="2758" y="1703"/>
                </a:lnTo>
                <a:lnTo>
                  <a:pt x="2748" y="1709"/>
                </a:lnTo>
                <a:lnTo>
                  <a:pt x="2739" y="1715"/>
                </a:lnTo>
                <a:lnTo>
                  <a:pt x="2730" y="1722"/>
                </a:lnTo>
                <a:lnTo>
                  <a:pt x="2727" y="1728"/>
                </a:lnTo>
                <a:lnTo>
                  <a:pt x="2724" y="1732"/>
                </a:lnTo>
                <a:lnTo>
                  <a:pt x="2721" y="1737"/>
                </a:lnTo>
                <a:lnTo>
                  <a:pt x="2719" y="1742"/>
                </a:lnTo>
                <a:lnTo>
                  <a:pt x="2711" y="1750"/>
                </a:lnTo>
                <a:lnTo>
                  <a:pt x="2703" y="1756"/>
                </a:lnTo>
                <a:lnTo>
                  <a:pt x="2696" y="1762"/>
                </a:lnTo>
                <a:lnTo>
                  <a:pt x="2687" y="1766"/>
                </a:lnTo>
                <a:lnTo>
                  <a:pt x="2679" y="1770"/>
                </a:lnTo>
                <a:lnTo>
                  <a:pt x="2672" y="1774"/>
                </a:lnTo>
                <a:lnTo>
                  <a:pt x="2663" y="1776"/>
                </a:lnTo>
                <a:lnTo>
                  <a:pt x="2655" y="1778"/>
                </a:lnTo>
                <a:lnTo>
                  <a:pt x="2647" y="1778"/>
                </a:lnTo>
                <a:lnTo>
                  <a:pt x="2637" y="1778"/>
                </a:lnTo>
                <a:lnTo>
                  <a:pt x="2629" y="1777"/>
                </a:lnTo>
                <a:lnTo>
                  <a:pt x="2621" y="1776"/>
                </a:lnTo>
                <a:lnTo>
                  <a:pt x="2611" y="1773"/>
                </a:lnTo>
                <a:lnTo>
                  <a:pt x="2603" y="1769"/>
                </a:lnTo>
                <a:lnTo>
                  <a:pt x="2594" y="1765"/>
                </a:lnTo>
                <a:lnTo>
                  <a:pt x="2584" y="1760"/>
                </a:lnTo>
                <a:lnTo>
                  <a:pt x="2568" y="1752"/>
                </a:lnTo>
                <a:lnTo>
                  <a:pt x="2552" y="1744"/>
                </a:lnTo>
                <a:lnTo>
                  <a:pt x="2536" y="1739"/>
                </a:lnTo>
                <a:lnTo>
                  <a:pt x="2519" y="1735"/>
                </a:lnTo>
                <a:lnTo>
                  <a:pt x="2504" y="1732"/>
                </a:lnTo>
                <a:lnTo>
                  <a:pt x="2487" y="1730"/>
                </a:lnTo>
                <a:lnTo>
                  <a:pt x="2470" y="1729"/>
                </a:lnTo>
                <a:lnTo>
                  <a:pt x="2454" y="1728"/>
                </a:lnTo>
                <a:lnTo>
                  <a:pt x="2420" y="1728"/>
                </a:lnTo>
                <a:lnTo>
                  <a:pt x="2387" y="1728"/>
                </a:lnTo>
                <a:lnTo>
                  <a:pt x="2370" y="1728"/>
                </a:lnTo>
                <a:lnTo>
                  <a:pt x="2354" y="1727"/>
                </a:lnTo>
                <a:lnTo>
                  <a:pt x="2337" y="1726"/>
                </a:lnTo>
                <a:lnTo>
                  <a:pt x="2321" y="1724"/>
                </a:lnTo>
                <a:lnTo>
                  <a:pt x="2311" y="1723"/>
                </a:lnTo>
                <a:lnTo>
                  <a:pt x="2301" y="1722"/>
                </a:lnTo>
                <a:lnTo>
                  <a:pt x="2292" y="1722"/>
                </a:lnTo>
                <a:lnTo>
                  <a:pt x="2284" y="1723"/>
                </a:lnTo>
                <a:lnTo>
                  <a:pt x="2268" y="1727"/>
                </a:lnTo>
                <a:lnTo>
                  <a:pt x="2254" y="1731"/>
                </a:lnTo>
                <a:lnTo>
                  <a:pt x="2241" y="1737"/>
                </a:lnTo>
                <a:lnTo>
                  <a:pt x="2229" y="1744"/>
                </a:lnTo>
                <a:lnTo>
                  <a:pt x="2218" y="1752"/>
                </a:lnTo>
                <a:lnTo>
                  <a:pt x="2207" y="1761"/>
                </a:lnTo>
                <a:lnTo>
                  <a:pt x="2188" y="1780"/>
                </a:lnTo>
                <a:lnTo>
                  <a:pt x="2168" y="1798"/>
                </a:lnTo>
                <a:lnTo>
                  <a:pt x="2157" y="1806"/>
                </a:lnTo>
                <a:lnTo>
                  <a:pt x="2146" y="1812"/>
                </a:lnTo>
                <a:lnTo>
                  <a:pt x="2133" y="1818"/>
                </a:lnTo>
                <a:lnTo>
                  <a:pt x="2120" y="1823"/>
                </a:lnTo>
                <a:lnTo>
                  <a:pt x="2102" y="1827"/>
                </a:lnTo>
                <a:lnTo>
                  <a:pt x="2086" y="1831"/>
                </a:lnTo>
                <a:lnTo>
                  <a:pt x="2071" y="1836"/>
                </a:lnTo>
                <a:lnTo>
                  <a:pt x="2057" y="1841"/>
                </a:lnTo>
                <a:lnTo>
                  <a:pt x="2045" y="1848"/>
                </a:lnTo>
                <a:lnTo>
                  <a:pt x="2033" y="1854"/>
                </a:lnTo>
                <a:lnTo>
                  <a:pt x="2023" y="1860"/>
                </a:lnTo>
                <a:lnTo>
                  <a:pt x="2014" y="1869"/>
                </a:lnTo>
                <a:lnTo>
                  <a:pt x="2006" y="1877"/>
                </a:lnTo>
                <a:lnTo>
                  <a:pt x="2000" y="1885"/>
                </a:lnTo>
                <a:lnTo>
                  <a:pt x="1995" y="1895"/>
                </a:lnTo>
                <a:lnTo>
                  <a:pt x="1990" y="1904"/>
                </a:lnTo>
                <a:lnTo>
                  <a:pt x="1988" y="1914"/>
                </a:lnTo>
                <a:lnTo>
                  <a:pt x="1986" y="1925"/>
                </a:lnTo>
                <a:lnTo>
                  <a:pt x="1986" y="1936"/>
                </a:lnTo>
                <a:lnTo>
                  <a:pt x="1987" y="1949"/>
                </a:lnTo>
                <a:lnTo>
                  <a:pt x="1987" y="1965"/>
                </a:lnTo>
                <a:lnTo>
                  <a:pt x="1986" y="1978"/>
                </a:lnTo>
                <a:lnTo>
                  <a:pt x="1985" y="1992"/>
                </a:lnTo>
                <a:lnTo>
                  <a:pt x="1982" y="2003"/>
                </a:lnTo>
                <a:lnTo>
                  <a:pt x="1979" y="2015"/>
                </a:lnTo>
                <a:lnTo>
                  <a:pt x="1975" y="2025"/>
                </a:lnTo>
                <a:lnTo>
                  <a:pt x="1970" y="2034"/>
                </a:lnTo>
                <a:lnTo>
                  <a:pt x="1964" y="2042"/>
                </a:lnTo>
                <a:lnTo>
                  <a:pt x="1958" y="2049"/>
                </a:lnTo>
                <a:lnTo>
                  <a:pt x="1952" y="2056"/>
                </a:lnTo>
                <a:lnTo>
                  <a:pt x="1945" y="2063"/>
                </a:lnTo>
                <a:lnTo>
                  <a:pt x="1937" y="2068"/>
                </a:lnTo>
                <a:lnTo>
                  <a:pt x="1929" y="2073"/>
                </a:lnTo>
                <a:lnTo>
                  <a:pt x="1921" y="2077"/>
                </a:lnTo>
                <a:lnTo>
                  <a:pt x="1911" y="2082"/>
                </a:lnTo>
                <a:lnTo>
                  <a:pt x="1903" y="2085"/>
                </a:lnTo>
                <a:lnTo>
                  <a:pt x="1864" y="2096"/>
                </a:lnTo>
                <a:lnTo>
                  <a:pt x="1825" y="2107"/>
                </a:lnTo>
                <a:lnTo>
                  <a:pt x="1806" y="2113"/>
                </a:lnTo>
                <a:lnTo>
                  <a:pt x="1787" y="2119"/>
                </a:lnTo>
                <a:lnTo>
                  <a:pt x="1779" y="2123"/>
                </a:lnTo>
                <a:lnTo>
                  <a:pt x="1770" y="2129"/>
                </a:lnTo>
                <a:lnTo>
                  <a:pt x="1762" y="2133"/>
                </a:lnTo>
                <a:lnTo>
                  <a:pt x="1755" y="2139"/>
                </a:lnTo>
                <a:lnTo>
                  <a:pt x="1744" y="2147"/>
                </a:lnTo>
                <a:lnTo>
                  <a:pt x="1733" y="2156"/>
                </a:lnTo>
                <a:lnTo>
                  <a:pt x="1722" y="2162"/>
                </a:lnTo>
                <a:lnTo>
                  <a:pt x="1711" y="2168"/>
                </a:lnTo>
                <a:lnTo>
                  <a:pt x="1700" y="2173"/>
                </a:lnTo>
                <a:lnTo>
                  <a:pt x="1689" y="2178"/>
                </a:lnTo>
                <a:lnTo>
                  <a:pt x="1679" y="2181"/>
                </a:lnTo>
                <a:lnTo>
                  <a:pt x="1667" y="2183"/>
                </a:lnTo>
                <a:lnTo>
                  <a:pt x="1657" y="2185"/>
                </a:lnTo>
                <a:lnTo>
                  <a:pt x="1646" y="2185"/>
                </a:lnTo>
                <a:lnTo>
                  <a:pt x="1636" y="2185"/>
                </a:lnTo>
                <a:lnTo>
                  <a:pt x="1625" y="2185"/>
                </a:lnTo>
                <a:lnTo>
                  <a:pt x="1616" y="2183"/>
                </a:lnTo>
                <a:lnTo>
                  <a:pt x="1605" y="2181"/>
                </a:lnTo>
                <a:lnTo>
                  <a:pt x="1596" y="2178"/>
                </a:lnTo>
                <a:lnTo>
                  <a:pt x="1588" y="2173"/>
                </a:lnTo>
                <a:lnTo>
                  <a:pt x="1578" y="2169"/>
                </a:lnTo>
                <a:lnTo>
                  <a:pt x="1570" y="2164"/>
                </a:lnTo>
                <a:lnTo>
                  <a:pt x="1563" y="2159"/>
                </a:lnTo>
                <a:lnTo>
                  <a:pt x="1554" y="2153"/>
                </a:lnTo>
                <a:lnTo>
                  <a:pt x="1547" y="2145"/>
                </a:lnTo>
                <a:lnTo>
                  <a:pt x="1541" y="2138"/>
                </a:lnTo>
                <a:lnTo>
                  <a:pt x="1535" y="2130"/>
                </a:lnTo>
                <a:lnTo>
                  <a:pt x="1529" y="2121"/>
                </a:lnTo>
                <a:lnTo>
                  <a:pt x="1524" y="2112"/>
                </a:lnTo>
                <a:lnTo>
                  <a:pt x="1519" y="2101"/>
                </a:lnTo>
                <a:lnTo>
                  <a:pt x="1516" y="2091"/>
                </a:lnTo>
                <a:lnTo>
                  <a:pt x="1512" y="2080"/>
                </a:lnTo>
                <a:lnTo>
                  <a:pt x="1509" y="2069"/>
                </a:lnTo>
                <a:lnTo>
                  <a:pt x="1507" y="2058"/>
                </a:lnTo>
                <a:lnTo>
                  <a:pt x="1506" y="2046"/>
                </a:lnTo>
                <a:lnTo>
                  <a:pt x="1505" y="2034"/>
                </a:lnTo>
                <a:lnTo>
                  <a:pt x="1509" y="2011"/>
                </a:lnTo>
                <a:lnTo>
                  <a:pt x="1511" y="1990"/>
                </a:lnTo>
                <a:lnTo>
                  <a:pt x="1512" y="1971"/>
                </a:lnTo>
                <a:lnTo>
                  <a:pt x="1511" y="1953"/>
                </a:lnTo>
                <a:lnTo>
                  <a:pt x="1508" y="1937"/>
                </a:lnTo>
                <a:lnTo>
                  <a:pt x="1504" y="1924"/>
                </a:lnTo>
                <a:lnTo>
                  <a:pt x="1500" y="1911"/>
                </a:lnTo>
                <a:lnTo>
                  <a:pt x="1494" y="1901"/>
                </a:lnTo>
                <a:lnTo>
                  <a:pt x="1487" y="1892"/>
                </a:lnTo>
                <a:lnTo>
                  <a:pt x="1478" y="1883"/>
                </a:lnTo>
                <a:lnTo>
                  <a:pt x="1469" y="1877"/>
                </a:lnTo>
                <a:lnTo>
                  <a:pt x="1459" y="1871"/>
                </a:lnTo>
                <a:lnTo>
                  <a:pt x="1448" y="1866"/>
                </a:lnTo>
                <a:lnTo>
                  <a:pt x="1435" y="1863"/>
                </a:lnTo>
                <a:lnTo>
                  <a:pt x="1423" y="1861"/>
                </a:lnTo>
                <a:lnTo>
                  <a:pt x="1409" y="1860"/>
                </a:lnTo>
                <a:lnTo>
                  <a:pt x="1392" y="1861"/>
                </a:lnTo>
                <a:lnTo>
                  <a:pt x="1377" y="1861"/>
                </a:lnTo>
                <a:lnTo>
                  <a:pt x="1364" y="1860"/>
                </a:lnTo>
                <a:lnTo>
                  <a:pt x="1354" y="1857"/>
                </a:lnTo>
                <a:lnTo>
                  <a:pt x="1350" y="1855"/>
                </a:lnTo>
                <a:lnTo>
                  <a:pt x="1347" y="1853"/>
                </a:lnTo>
                <a:lnTo>
                  <a:pt x="1345" y="1851"/>
                </a:lnTo>
                <a:lnTo>
                  <a:pt x="1342" y="1848"/>
                </a:lnTo>
                <a:lnTo>
                  <a:pt x="1340" y="1845"/>
                </a:lnTo>
                <a:lnTo>
                  <a:pt x="1339" y="1841"/>
                </a:lnTo>
                <a:lnTo>
                  <a:pt x="1338" y="1838"/>
                </a:lnTo>
                <a:lnTo>
                  <a:pt x="1338" y="1834"/>
                </a:lnTo>
                <a:lnTo>
                  <a:pt x="1339" y="1827"/>
                </a:lnTo>
                <a:lnTo>
                  <a:pt x="1343" y="1817"/>
                </a:lnTo>
                <a:lnTo>
                  <a:pt x="1348" y="1808"/>
                </a:lnTo>
                <a:lnTo>
                  <a:pt x="1355" y="1798"/>
                </a:lnTo>
                <a:lnTo>
                  <a:pt x="1363" y="1787"/>
                </a:lnTo>
                <a:lnTo>
                  <a:pt x="1374" y="1776"/>
                </a:lnTo>
                <a:lnTo>
                  <a:pt x="1385" y="1764"/>
                </a:lnTo>
                <a:lnTo>
                  <a:pt x="1398" y="1753"/>
                </a:lnTo>
                <a:lnTo>
                  <a:pt x="1415" y="1743"/>
                </a:lnTo>
                <a:lnTo>
                  <a:pt x="1429" y="1734"/>
                </a:lnTo>
                <a:lnTo>
                  <a:pt x="1443" y="1722"/>
                </a:lnTo>
                <a:lnTo>
                  <a:pt x="1455" y="1711"/>
                </a:lnTo>
                <a:lnTo>
                  <a:pt x="1466" y="1697"/>
                </a:lnTo>
                <a:lnTo>
                  <a:pt x="1475" y="1684"/>
                </a:lnTo>
                <a:lnTo>
                  <a:pt x="1482" y="1670"/>
                </a:lnTo>
                <a:lnTo>
                  <a:pt x="1489" y="1656"/>
                </a:lnTo>
                <a:lnTo>
                  <a:pt x="1493" y="1640"/>
                </a:lnTo>
                <a:lnTo>
                  <a:pt x="1497" y="1625"/>
                </a:lnTo>
                <a:lnTo>
                  <a:pt x="1499" y="1610"/>
                </a:lnTo>
                <a:lnTo>
                  <a:pt x="1499" y="1594"/>
                </a:lnTo>
                <a:lnTo>
                  <a:pt x="1499" y="1578"/>
                </a:lnTo>
                <a:lnTo>
                  <a:pt x="1497" y="1563"/>
                </a:lnTo>
                <a:lnTo>
                  <a:pt x="1494" y="1548"/>
                </a:lnTo>
                <a:lnTo>
                  <a:pt x="1490" y="1532"/>
                </a:lnTo>
                <a:lnTo>
                  <a:pt x="1484" y="1525"/>
                </a:lnTo>
                <a:lnTo>
                  <a:pt x="1479" y="1518"/>
                </a:lnTo>
                <a:lnTo>
                  <a:pt x="1476" y="1509"/>
                </a:lnTo>
                <a:lnTo>
                  <a:pt x="1473" y="1502"/>
                </a:lnTo>
                <a:lnTo>
                  <a:pt x="1472" y="1496"/>
                </a:lnTo>
                <a:lnTo>
                  <a:pt x="1471" y="1489"/>
                </a:lnTo>
                <a:lnTo>
                  <a:pt x="1472" y="1481"/>
                </a:lnTo>
                <a:lnTo>
                  <a:pt x="1474" y="1475"/>
                </a:lnTo>
                <a:lnTo>
                  <a:pt x="1477" y="1469"/>
                </a:lnTo>
                <a:lnTo>
                  <a:pt x="1480" y="1461"/>
                </a:lnTo>
                <a:lnTo>
                  <a:pt x="1487" y="1455"/>
                </a:lnTo>
                <a:lnTo>
                  <a:pt x="1493" y="1450"/>
                </a:lnTo>
                <a:lnTo>
                  <a:pt x="1500" y="1444"/>
                </a:lnTo>
                <a:lnTo>
                  <a:pt x="1509" y="1437"/>
                </a:lnTo>
                <a:lnTo>
                  <a:pt x="1519" y="1432"/>
                </a:lnTo>
                <a:lnTo>
                  <a:pt x="1530" y="1427"/>
                </a:lnTo>
                <a:lnTo>
                  <a:pt x="1561" y="1415"/>
                </a:lnTo>
                <a:lnTo>
                  <a:pt x="1586" y="1404"/>
                </a:lnTo>
                <a:lnTo>
                  <a:pt x="1596" y="1399"/>
                </a:lnTo>
                <a:lnTo>
                  <a:pt x="1605" y="1394"/>
                </a:lnTo>
                <a:lnTo>
                  <a:pt x="1614" y="1387"/>
                </a:lnTo>
                <a:lnTo>
                  <a:pt x="1622" y="1382"/>
                </a:lnTo>
                <a:lnTo>
                  <a:pt x="1628" y="1377"/>
                </a:lnTo>
                <a:lnTo>
                  <a:pt x="1634" y="1371"/>
                </a:lnTo>
                <a:lnTo>
                  <a:pt x="1638" y="1365"/>
                </a:lnTo>
                <a:lnTo>
                  <a:pt x="1641" y="1360"/>
                </a:lnTo>
                <a:lnTo>
                  <a:pt x="1643" y="1354"/>
                </a:lnTo>
                <a:lnTo>
                  <a:pt x="1644" y="1349"/>
                </a:lnTo>
                <a:lnTo>
                  <a:pt x="1644" y="1343"/>
                </a:lnTo>
                <a:lnTo>
                  <a:pt x="1643" y="1338"/>
                </a:lnTo>
                <a:lnTo>
                  <a:pt x="1642" y="1332"/>
                </a:lnTo>
                <a:lnTo>
                  <a:pt x="1639" y="1327"/>
                </a:lnTo>
                <a:lnTo>
                  <a:pt x="1636" y="1322"/>
                </a:lnTo>
                <a:lnTo>
                  <a:pt x="1632" y="1316"/>
                </a:lnTo>
                <a:lnTo>
                  <a:pt x="1625" y="1311"/>
                </a:lnTo>
                <a:lnTo>
                  <a:pt x="1620" y="1305"/>
                </a:lnTo>
                <a:lnTo>
                  <a:pt x="1613" y="1300"/>
                </a:lnTo>
                <a:lnTo>
                  <a:pt x="1605" y="1294"/>
                </a:lnTo>
                <a:lnTo>
                  <a:pt x="1587" y="1284"/>
                </a:lnTo>
                <a:lnTo>
                  <a:pt x="1566" y="1273"/>
                </a:lnTo>
                <a:lnTo>
                  <a:pt x="1543" y="1263"/>
                </a:lnTo>
                <a:lnTo>
                  <a:pt x="1516" y="1253"/>
                </a:lnTo>
                <a:lnTo>
                  <a:pt x="1503" y="1245"/>
                </a:lnTo>
                <a:lnTo>
                  <a:pt x="1491" y="1239"/>
                </a:lnTo>
                <a:lnTo>
                  <a:pt x="1477" y="1235"/>
                </a:lnTo>
                <a:lnTo>
                  <a:pt x="1464" y="1231"/>
                </a:lnTo>
                <a:lnTo>
                  <a:pt x="1450" y="1228"/>
                </a:lnTo>
                <a:lnTo>
                  <a:pt x="1436" y="1225"/>
                </a:lnTo>
                <a:lnTo>
                  <a:pt x="1422" y="1223"/>
                </a:lnTo>
                <a:lnTo>
                  <a:pt x="1407" y="1223"/>
                </a:lnTo>
                <a:lnTo>
                  <a:pt x="1393" y="1223"/>
                </a:lnTo>
                <a:lnTo>
                  <a:pt x="1378" y="1224"/>
                </a:lnTo>
                <a:lnTo>
                  <a:pt x="1363" y="1227"/>
                </a:lnTo>
                <a:lnTo>
                  <a:pt x="1349" y="1229"/>
                </a:lnTo>
                <a:lnTo>
                  <a:pt x="1334" y="1232"/>
                </a:lnTo>
                <a:lnTo>
                  <a:pt x="1320" y="1236"/>
                </a:lnTo>
                <a:lnTo>
                  <a:pt x="1305" y="1241"/>
                </a:lnTo>
                <a:lnTo>
                  <a:pt x="1290" y="1246"/>
                </a:lnTo>
                <a:lnTo>
                  <a:pt x="1276" y="1252"/>
                </a:lnTo>
                <a:lnTo>
                  <a:pt x="1261" y="1259"/>
                </a:lnTo>
                <a:lnTo>
                  <a:pt x="1247" y="1266"/>
                </a:lnTo>
                <a:lnTo>
                  <a:pt x="1233" y="1273"/>
                </a:lnTo>
                <a:lnTo>
                  <a:pt x="1218" y="1282"/>
                </a:lnTo>
                <a:lnTo>
                  <a:pt x="1205" y="1290"/>
                </a:lnTo>
                <a:lnTo>
                  <a:pt x="1191" y="1300"/>
                </a:lnTo>
                <a:lnTo>
                  <a:pt x="1179" y="1309"/>
                </a:lnTo>
                <a:lnTo>
                  <a:pt x="1165" y="1319"/>
                </a:lnTo>
                <a:lnTo>
                  <a:pt x="1153" y="1330"/>
                </a:lnTo>
                <a:lnTo>
                  <a:pt x="1141" y="1340"/>
                </a:lnTo>
                <a:lnTo>
                  <a:pt x="1130" y="1352"/>
                </a:lnTo>
                <a:lnTo>
                  <a:pt x="1118" y="1363"/>
                </a:lnTo>
                <a:lnTo>
                  <a:pt x="1107" y="1376"/>
                </a:lnTo>
                <a:lnTo>
                  <a:pt x="1096" y="1388"/>
                </a:lnTo>
                <a:lnTo>
                  <a:pt x="1087" y="1401"/>
                </a:lnTo>
                <a:lnTo>
                  <a:pt x="603" y="1691"/>
                </a:lnTo>
                <a:lnTo>
                  <a:pt x="590" y="1687"/>
                </a:lnTo>
                <a:lnTo>
                  <a:pt x="578" y="1683"/>
                </a:lnTo>
                <a:lnTo>
                  <a:pt x="565" y="1681"/>
                </a:lnTo>
                <a:lnTo>
                  <a:pt x="555" y="1679"/>
                </a:lnTo>
                <a:lnTo>
                  <a:pt x="544" y="1678"/>
                </a:lnTo>
                <a:lnTo>
                  <a:pt x="535" y="1676"/>
                </a:lnTo>
                <a:lnTo>
                  <a:pt x="526" y="1676"/>
                </a:lnTo>
                <a:lnTo>
                  <a:pt x="517" y="1678"/>
                </a:lnTo>
                <a:lnTo>
                  <a:pt x="503" y="1680"/>
                </a:lnTo>
                <a:lnTo>
                  <a:pt x="489" y="1684"/>
                </a:lnTo>
                <a:lnTo>
                  <a:pt x="478" y="1688"/>
                </a:lnTo>
                <a:lnTo>
                  <a:pt x="468" y="1693"/>
                </a:lnTo>
                <a:lnTo>
                  <a:pt x="460" y="1696"/>
                </a:lnTo>
                <a:lnTo>
                  <a:pt x="454" y="1699"/>
                </a:lnTo>
                <a:lnTo>
                  <a:pt x="449" y="1700"/>
                </a:lnTo>
                <a:lnTo>
                  <a:pt x="446" y="1700"/>
                </a:lnTo>
                <a:lnTo>
                  <a:pt x="444" y="1699"/>
                </a:lnTo>
                <a:lnTo>
                  <a:pt x="441" y="1698"/>
                </a:lnTo>
                <a:lnTo>
                  <a:pt x="438" y="1697"/>
                </a:lnTo>
                <a:lnTo>
                  <a:pt x="436" y="1694"/>
                </a:lnTo>
                <a:lnTo>
                  <a:pt x="433" y="1691"/>
                </a:lnTo>
                <a:lnTo>
                  <a:pt x="430" y="1686"/>
                </a:lnTo>
                <a:lnTo>
                  <a:pt x="424" y="1673"/>
                </a:lnTo>
                <a:lnTo>
                  <a:pt x="418" y="1657"/>
                </a:lnTo>
                <a:lnTo>
                  <a:pt x="415" y="1642"/>
                </a:lnTo>
                <a:lnTo>
                  <a:pt x="411" y="1629"/>
                </a:lnTo>
                <a:lnTo>
                  <a:pt x="405" y="1619"/>
                </a:lnTo>
                <a:lnTo>
                  <a:pt x="398" y="1610"/>
                </a:lnTo>
                <a:lnTo>
                  <a:pt x="390" y="1602"/>
                </a:lnTo>
                <a:lnTo>
                  <a:pt x="381" y="1597"/>
                </a:lnTo>
                <a:lnTo>
                  <a:pt x="369" y="1593"/>
                </a:lnTo>
                <a:lnTo>
                  <a:pt x="358" y="1590"/>
                </a:lnTo>
                <a:lnTo>
                  <a:pt x="345" y="1588"/>
                </a:lnTo>
                <a:lnTo>
                  <a:pt x="333" y="1587"/>
                </a:lnTo>
                <a:lnTo>
                  <a:pt x="318" y="1588"/>
                </a:lnTo>
                <a:lnTo>
                  <a:pt x="303" y="1589"/>
                </a:lnTo>
                <a:lnTo>
                  <a:pt x="288" y="1592"/>
                </a:lnTo>
                <a:lnTo>
                  <a:pt x="271" y="1595"/>
                </a:lnTo>
                <a:lnTo>
                  <a:pt x="254" y="1598"/>
                </a:lnTo>
                <a:lnTo>
                  <a:pt x="238" y="1603"/>
                </a:lnTo>
                <a:lnTo>
                  <a:pt x="228" y="1604"/>
                </a:lnTo>
                <a:lnTo>
                  <a:pt x="219" y="1605"/>
                </a:lnTo>
                <a:lnTo>
                  <a:pt x="209" y="1605"/>
                </a:lnTo>
                <a:lnTo>
                  <a:pt x="201" y="1604"/>
                </a:lnTo>
                <a:lnTo>
                  <a:pt x="184" y="1602"/>
                </a:lnTo>
                <a:lnTo>
                  <a:pt x="169" y="1599"/>
                </a:lnTo>
                <a:lnTo>
                  <a:pt x="154" y="1594"/>
                </a:lnTo>
                <a:lnTo>
                  <a:pt x="140" y="1587"/>
                </a:lnTo>
                <a:lnTo>
                  <a:pt x="126" y="1579"/>
                </a:lnTo>
                <a:lnTo>
                  <a:pt x="112" y="1570"/>
                </a:lnTo>
                <a:lnTo>
                  <a:pt x="87" y="1551"/>
                </a:lnTo>
                <a:lnTo>
                  <a:pt x="63" y="1530"/>
                </a:lnTo>
                <a:lnTo>
                  <a:pt x="40" y="1510"/>
                </a:lnTo>
                <a:lnTo>
                  <a:pt x="16" y="1493"/>
                </a:lnTo>
                <a:lnTo>
                  <a:pt x="29" y="1484"/>
                </a:lnTo>
                <a:lnTo>
                  <a:pt x="40" y="1475"/>
                </a:lnTo>
                <a:lnTo>
                  <a:pt x="53" y="1466"/>
                </a:lnTo>
                <a:lnTo>
                  <a:pt x="64" y="1454"/>
                </a:lnTo>
                <a:lnTo>
                  <a:pt x="77" y="1442"/>
                </a:lnTo>
                <a:lnTo>
                  <a:pt x="88" y="1428"/>
                </a:lnTo>
                <a:lnTo>
                  <a:pt x="100" y="1413"/>
                </a:lnTo>
                <a:lnTo>
                  <a:pt x="111" y="1397"/>
                </a:lnTo>
                <a:lnTo>
                  <a:pt x="127" y="1364"/>
                </a:lnTo>
                <a:lnTo>
                  <a:pt x="140" y="1335"/>
                </a:lnTo>
                <a:lnTo>
                  <a:pt x="151" y="1308"/>
                </a:lnTo>
                <a:lnTo>
                  <a:pt x="160" y="1284"/>
                </a:lnTo>
                <a:lnTo>
                  <a:pt x="168" y="1262"/>
                </a:lnTo>
                <a:lnTo>
                  <a:pt x="174" y="1242"/>
                </a:lnTo>
                <a:lnTo>
                  <a:pt x="178" y="1223"/>
                </a:lnTo>
                <a:lnTo>
                  <a:pt x="181" y="1208"/>
                </a:lnTo>
                <a:lnTo>
                  <a:pt x="183" y="1193"/>
                </a:lnTo>
                <a:lnTo>
                  <a:pt x="184" y="1181"/>
                </a:lnTo>
                <a:lnTo>
                  <a:pt x="183" y="1169"/>
                </a:lnTo>
                <a:lnTo>
                  <a:pt x="182" y="1159"/>
                </a:lnTo>
                <a:lnTo>
                  <a:pt x="179" y="1149"/>
                </a:lnTo>
                <a:lnTo>
                  <a:pt x="176" y="1141"/>
                </a:lnTo>
                <a:lnTo>
                  <a:pt x="172" y="1134"/>
                </a:lnTo>
                <a:lnTo>
                  <a:pt x="167" y="1126"/>
                </a:lnTo>
                <a:lnTo>
                  <a:pt x="141" y="1100"/>
                </a:lnTo>
                <a:lnTo>
                  <a:pt x="109" y="1070"/>
                </a:lnTo>
                <a:lnTo>
                  <a:pt x="102" y="1061"/>
                </a:lnTo>
                <a:lnTo>
                  <a:pt x="94" y="1050"/>
                </a:lnTo>
                <a:lnTo>
                  <a:pt x="86" y="1039"/>
                </a:lnTo>
                <a:lnTo>
                  <a:pt x="79" y="1025"/>
                </a:lnTo>
                <a:lnTo>
                  <a:pt x="73" y="1010"/>
                </a:lnTo>
                <a:lnTo>
                  <a:pt x="65" y="995"/>
                </a:lnTo>
                <a:lnTo>
                  <a:pt x="60" y="977"/>
                </a:lnTo>
                <a:lnTo>
                  <a:pt x="55" y="956"/>
                </a:lnTo>
                <a:lnTo>
                  <a:pt x="43" y="941"/>
                </a:lnTo>
                <a:lnTo>
                  <a:pt x="32" y="926"/>
                </a:lnTo>
                <a:lnTo>
                  <a:pt x="23" y="911"/>
                </a:lnTo>
                <a:lnTo>
                  <a:pt x="15" y="897"/>
                </a:lnTo>
                <a:lnTo>
                  <a:pt x="9" y="883"/>
                </a:lnTo>
                <a:lnTo>
                  <a:pt x="4" y="868"/>
                </a:lnTo>
                <a:lnTo>
                  <a:pt x="1" y="856"/>
                </a:lnTo>
                <a:lnTo>
                  <a:pt x="0" y="842"/>
                </a:lnTo>
                <a:lnTo>
                  <a:pt x="0" y="830"/>
                </a:lnTo>
                <a:lnTo>
                  <a:pt x="2" y="818"/>
                </a:lnTo>
                <a:lnTo>
                  <a:pt x="5" y="806"/>
                </a:lnTo>
                <a:lnTo>
                  <a:pt x="9" y="794"/>
                </a:lnTo>
                <a:lnTo>
                  <a:pt x="15" y="784"/>
                </a:lnTo>
                <a:lnTo>
                  <a:pt x="24" y="773"/>
                </a:lnTo>
                <a:lnTo>
                  <a:pt x="33" y="763"/>
                </a:lnTo>
                <a:lnTo>
                  <a:pt x="45" y="753"/>
                </a:lnTo>
                <a:lnTo>
                  <a:pt x="50" y="748"/>
                </a:lnTo>
                <a:lnTo>
                  <a:pt x="56" y="744"/>
                </a:lnTo>
                <a:lnTo>
                  <a:pt x="61" y="740"/>
                </a:lnTo>
                <a:lnTo>
                  <a:pt x="65" y="735"/>
                </a:lnTo>
                <a:lnTo>
                  <a:pt x="74" y="722"/>
                </a:lnTo>
                <a:lnTo>
                  <a:pt x="80" y="710"/>
                </a:lnTo>
                <a:lnTo>
                  <a:pt x="85" y="695"/>
                </a:lnTo>
                <a:lnTo>
                  <a:pt x="89" y="680"/>
                </a:lnTo>
                <a:lnTo>
                  <a:pt x="93" y="665"/>
                </a:lnTo>
                <a:lnTo>
                  <a:pt x="95" y="648"/>
                </a:lnTo>
                <a:lnTo>
                  <a:pt x="98" y="614"/>
                </a:lnTo>
                <a:lnTo>
                  <a:pt x="100" y="579"/>
                </a:lnTo>
                <a:lnTo>
                  <a:pt x="102" y="561"/>
                </a:lnTo>
                <a:lnTo>
                  <a:pt x="104" y="545"/>
                </a:lnTo>
                <a:lnTo>
                  <a:pt x="106" y="529"/>
                </a:lnTo>
                <a:lnTo>
                  <a:pt x="110" y="513"/>
                </a:lnTo>
                <a:lnTo>
                  <a:pt x="124" y="489"/>
                </a:lnTo>
                <a:lnTo>
                  <a:pt x="136" y="468"/>
                </a:lnTo>
                <a:lnTo>
                  <a:pt x="148" y="447"/>
                </a:lnTo>
                <a:lnTo>
                  <a:pt x="157" y="427"/>
                </a:lnTo>
                <a:lnTo>
                  <a:pt x="166" y="408"/>
                </a:lnTo>
                <a:lnTo>
                  <a:pt x="173" y="390"/>
                </a:lnTo>
                <a:lnTo>
                  <a:pt x="180" y="375"/>
                </a:lnTo>
                <a:lnTo>
                  <a:pt x="185" y="358"/>
                </a:lnTo>
                <a:lnTo>
                  <a:pt x="188" y="357"/>
                </a:lnTo>
                <a:lnTo>
                  <a:pt x="196" y="357"/>
                </a:lnTo>
                <a:lnTo>
                  <a:pt x="203" y="355"/>
                </a:lnTo>
                <a:lnTo>
                  <a:pt x="211" y="352"/>
                </a:lnTo>
                <a:lnTo>
                  <a:pt x="216" y="347"/>
                </a:lnTo>
                <a:lnTo>
                  <a:pt x="227" y="336"/>
                </a:lnTo>
                <a:lnTo>
                  <a:pt x="240" y="324"/>
                </a:lnTo>
                <a:lnTo>
                  <a:pt x="246" y="319"/>
                </a:lnTo>
                <a:lnTo>
                  <a:pt x="254" y="314"/>
                </a:lnTo>
                <a:lnTo>
                  <a:pt x="263" y="311"/>
                </a:lnTo>
                <a:lnTo>
                  <a:pt x="272" y="310"/>
                </a:lnTo>
                <a:lnTo>
                  <a:pt x="284" y="310"/>
                </a:lnTo>
                <a:lnTo>
                  <a:pt x="296" y="313"/>
                </a:lnTo>
                <a:lnTo>
                  <a:pt x="311" y="318"/>
                </a:lnTo>
                <a:lnTo>
                  <a:pt x="327" y="326"/>
                </a:lnTo>
                <a:lnTo>
                  <a:pt x="356" y="343"/>
                </a:lnTo>
                <a:lnTo>
                  <a:pt x="384" y="359"/>
                </a:lnTo>
                <a:lnTo>
                  <a:pt x="411" y="375"/>
                </a:lnTo>
                <a:lnTo>
                  <a:pt x="437" y="387"/>
                </a:lnTo>
                <a:lnTo>
                  <a:pt x="464" y="399"/>
                </a:lnTo>
                <a:lnTo>
                  <a:pt x="489" y="409"/>
                </a:lnTo>
                <a:lnTo>
                  <a:pt x="515" y="416"/>
                </a:lnTo>
                <a:lnTo>
                  <a:pt x="540" y="422"/>
                </a:lnTo>
                <a:lnTo>
                  <a:pt x="553" y="424"/>
                </a:lnTo>
                <a:lnTo>
                  <a:pt x="564" y="425"/>
                </a:lnTo>
                <a:lnTo>
                  <a:pt x="577" y="426"/>
                </a:lnTo>
                <a:lnTo>
                  <a:pt x="589" y="426"/>
                </a:lnTo>
                <a:lnTo>
                  <a:pt x="601" y="425"/>
                </a:lnTo>
                <a:lnTo>
                  <a:pt x="612" y="424"/>
                </a:lnTo>
                <a:lnTo>
                  <a:pt x="624" y="422"/>
                </a:lnTo>
                <a:lnTo>
                  <a:pt x="635" y="418"/>
                </a:lnTo>
                <a:lnTo>
                  <a:pt x="647" y="415"/>
                </a:lnTo>
                <a:lnTo>
                  <a:pt x="658" y="411"/>
                </a:lnTo>
                <a:lnTo>
                  <a:pt x="670" y="406"/>
                </a:lnTo>
                <a:lnTo>
                  <a:pt x="681" y="400"/>
                </a:lnTo>
                <a:lnTo>
                  <a:pt x="691" y="392"/>
                </a:lnTo>
                <a:lnTo>
                  <a:pt x="702" y="385"/>
                </a:lnTo>
                <a:lnTo>
                  <a:pt x="713" y="377"/>
                </a:lnTo>
                <a:lnTo>
                  <a:pt x="724" y="367"/>
                </a:lnTo>
                <a:lnTo>
                  <a:pt x="735" y="357"/>
                </a:lnTo>
                <a:lnTo>
                  <a:pt x="748" y="347"/>
                </a:lnTo>
                <a:lnTo>
                  <a:pt x="761" y="337"/>
                </a:lnTo>
                <a:lnTo>
                  <a:pt x="776" y="328"/>
                </a:lnTo>
                <a:lnTo>
                  <a:pt x="808" y="308"/>
                </a:lnTo>
                <a:lnTo>
                  <a:pt x="844" y="289"/>
                </a:lnTo>
                <a:lnTo>
                  <a:pt x="879" y="271"/>
                </a:lnTo>
                <a:lnTo>
                  <a:pt x="917" y="252"/>
                </a:lnTo>
                <a:lnTo>
                  <a:pt x="952" y="234"/>
                </a:lnTo>
                <a:lnTo>
                  <a:pt x="988" y="215"/>
                </a:lnTo>
                <a:lnTo>
                  <a:pt x="1003" y="204"/>
                </a:lnTo>
                <a:lnTo>
                  <a:pt x="1017" y="193"/>
                </a:lnTo>
                <a:lnTo>
                  <a:pt x="1030" y="180"/>
                </a:lnTo>
                <a:lnTo>
                  <a:pt x="1041" y="167"/>
                </a:lnTo>
                <a:lnTo>
                  <a:pt x="1051" y="153"/>
                </a:lnTo>
                <a:lnTo>
                  <a:pt x="1060" y="139"/>
                </a:lnTo>
                <a:lnTo>
                  <a:pt x="1068" y="125"/>
                </a:lnTo>
                <a:lnTo>
                  <a:pt x="1075" y="112"/>
                </a:lnTo>
                <a:lnTo>
                  <a:pt x="1082" y="103"/>
                </a:lnTo>
                <a:lnTo>
                  <a:pt x="1088" y="95"/>
                </a:lnTo>
                <a:lnTo>
                  <a:pt x="1096" y="87"/>
                </a:lnTo>
                <a:lnTo>
                  <a:pt x="1104" y="80"/>
                </a:lnTo>
                <a:lnTo>
                  <a:pt x="1113" y="74"/>
                </a:lnTo>
                <a:lnTo>
                  <a:pt x="1122" y="69"/>
                </a:lnTo>
                <a:lnTo>
                  <a:pt x="1132" y="63"/>
                </a:lnTo>
                <a:lnTo>
                  <a:pt x="1143" y="58"/>
                </a:lnTo>
                <a:lnTo>
                  <a:pt x="1154" y="54"/>
                </a:lnTo>
                <a:lnTo>
                  <a:pt x="1165" y="50"/>
                </a:lnTo>
                <a:lnTo>
                  <a:pt x="1178" y="46"/>
                </a:lnTo>
                <a:lnTo>
                  <a:pt x="1190" y="43"/>
                </a:lnTo>
                <a:lnTo>
                  <a:pt x="1217" y="38"/>
                </a:lnTo>
                <a:lnTo>
                  <a:pt x="1247" y="34"/>
                </a:lnTo>
                <a:lnTo>
                  <a:pt x="1260" y="33"/>
                </a:lnTo>
                <a:lnTo>
                  <a:pt x="1275" y="31"/>
                </a:lnTo>
                <a:lnTo>
                  <a:pt x="1288" y="28"/>
                </a:lnTo>
                <a:lnTo>
                  <a:pt x="1303" y="25"/>
                </a:lnTo>
                <a:lnTo>
                  <a:pt x="1316" y="22"/>
                </a:lnTo>
                <a:lnTo>
                  <a:pt x="1331" y="18"/>
                </a:lnTo>
                <a:lnTo>
                  <a:pt x="1345" y="13"/>
                </a:lnTo>
                <a:lnTo>
                  <a:pt x="1359" y="8"/>
                </a:lnTo>
                <a:lnTo>
                  <a:pt x="1380" y="5"/>
                </a:lnTo>
                <a:lnTo>
                  <a:pt x="1400" y="2"/>
                </a:lnTo>
                <a:lnTo>
                  <a:pt x="1419" y="0"/>
                </a:lnTo>
                <a:lnTo>
                  <a:pt x="1436" y="0"/>
                </a:lnTo>
                <a:lnTo>
                  <a:pt x="1452" y="0"/>
                </a:lnTo>
                <a:lnTo>
                  <a:pt x="1467" y="2"/>
                </a:lnTo>
                <a:lnTo>
                  <a:pt x="1480" y="5"/>
                </a:lnTo>
                <a:lnTo>
                  <a:pt x="1492" y="8"/>
                </a:lnTo>
                <a:lnTo>
                  <a:pt x="1501" y="13"/>
                </a:lnTo>
                <a:lnTo>
                  <a:pt x="1509" y="20"/>
                </a:lnTo>
                <a:lnTo>
                  <a:pt x="1513" y="24"/>
                </a:lnTo>
                <a:lnTo>
                  <a:pt x="1516" y="27"/>
                </a:lnTo>
                <a:lnTo>
                  <a:pt x="1518" y="31"/>
                </a:lnTo>
                <a:lnTo>
                  <a:pt x="1520" y="36"/>
                </a:lnTo>
                <a:lnTo>
                  <a:pt x="1521" y="41"/>
                </a:lnTo>
                <a:lnTo>
                  <a:pt x="1522" y="46"/>
                </a:lnTo>
                <a:lnTo>
                  <a:pt x="1523" y="51"/>
                </a:lnTo>
                <a:lnTo>
                  <a:pt x="1523" y="57"/>
                </a:lnTo>
                <a:lnTo>
                  <a:pt x="1521" y="69"/>
                </a:lnTo>
                <a:lnTo>
                  <a:pt x="1517" y="82"/>
                </a:lnTo>
                <a:lnTo>
                  <a:pt x="1511" y="93"/>
                </a:lnTo>
                <a:lnTo>
                  <a:pt x="1502" y="104"/>
                </a:lnTo>
                <a:lnTo>
                  <a:pt x="1494" y="116"/>
                </a:lnTo>
                <a:lnTo>
                  <a:pt x="1483" y="128"/>
                </a:lnTo>
                <a:lnTo>
                  <a:pt x="1461" y="154"/>
                </a:lnTo>
                <a:lnTo>
                  <a:pt x="1437" y="181"/>
                </a:lnTo>
                <a:lnTo>
                  <a:pt x="1411" y="211"/>
                </a:lnTo>
                <a:lnTo>
                  <a:pt x="1387" y="241"/>
                </a:lnTo>
                <a:lnTo>
                  <a:pt x="1376" y="256"/>
                </a:lnTo>
                <a:lnTo>
                  <a:pt x="1364" y="271"/>
                </a:lnTo>
                <a:lnTo>
                  <a:pt x="1354" y="287"/>
                </a:lnTo>
                <a:lnTo>
                  <a:pt x="1345" y="303"/>
                </a:lnTo>
                <a:lnTo>
                  <a:pt x="1266" y="434"/>
                </a:lnTo>
                <a:lnTo>
                  <a:pt x="1248" y="449"/>
                </a:lnTo>
                <a:lnTo>
                  <a:pt x="1231" y="464"/>
                </a:lnTo>
                <a:lnTo>
                  <a:pt x="1217" y="478"/>
                </a:lnTo>
                <a:lnTo>
                  <a:pt x="1206" y="493"/>
                </a:lnTo>
                <a:lnTo>
                  <a:pt x="1196" y="505"/>
                </a:lnTo>
                <a:lnTo>
                  <a:pt x="1189" y="519"/>
                </a:lnTo>
                <a:lnTo>
                  <a:pt x="1187" y="525"/>
                </a:lnTo>
                <a:lnTo>
                  <a:pt x="1185" y="531"/>
                </a:lnTo>
                <a:lnTo>
                  <a:pt x="1184" y="536"/>
                </a:lnTo>
                <a:lnTo>
                  <a:pt x="1183" y="543"/>
                </a:lnTo>
                <a:lnTo>
                  <a:pt x="1183" y="548"/>
                </a:lnTo>
                <a:lnTo>
                  <a:pt x="1184" y="553"/>
                </a:lnTo>
                <a:lnTo>
                  <a:pt x="1185" y="559"/>
                </a:lnTo>
                <a:lnTo>
                  <a:pt x="1187" y="565"/>
                </a:lnTo>
                <a:lnTo>
                  <a:pt x="1190" y="569"/>
                </a:lnTo>
                <a:lnTo>
                  <a:pt x="1193" y="574"/>
                </a:lnTo>
                <a:lnTo>
                  <a:pt x="1198" y="579"/>
                </a:lnTo>
                <a:lnTo>
                  <a:pt x="1203" y="583"/>
                </a:lnTo>
                <a:lnTo>
                  <a:pt x="1208" y="588"/>
                </a:lnTo>
                <a:lnTo>
                  <a:pt x="1214" y="592"/>
                </a:lnTo>
                <a:lnTo>
                  <a:pt x="1222" y="596"/>
                </a:lnTo>
                <a:lnTo>
                  <a:pt x="1229" y="600"/>
                </a:lnTo>
                <a:lnTo>
                  <a:pt x="1247" y="607"/>
                </a:lnTo>
                <a:lnTo>
                  <a:pt x="1267" y="614"/>
                </a:lnTo>
                <a:lnTo>
                  <a:pt x="1273" y="616"/>
                </a:lnTo>
                <a:lnTo>
                  <a:pt x="1279" y="618"/>
                </a:lnTo>
                <a:lnTo>
                  <a:pt x="1285" y="619"/>
                </a:lnTo>
                <a:lnTo>
                  <a:pt x="1294" y="620"/>
                </a:lnTo>
                <a:lnTo>
                  <a:pt x="1312" y="622"/>
                </a:lnTo>
                <a:lnTo>
                  <a:pt x="1334" y="626"/>
                </a:lnTo>
                <a:lnTo>
                  <a:pt x="1345" y="630"/>
                </a:lnTo>
                <a:lnTo>
                  <a:pt x="1356" y="636"/>
                </a:lnTo>
                <a:lnTo>
                  <a:pt x="1367" y="642"/>
                </a:lnTo>
                <a:lnTo>
                  <a:pt x="1378" y="651"/>
                </a:lnTo>
                <a:lnTo>
                  <a:pt x="1388" y="662"/>
                </a:lnTo>
                <a:lnTo>
                  <a:pt x="1399" y="674"/>
                </a:lnTo>
                <a:lnTo>
                  <a:pt x="1408" y="690"/>
                </a:lnTo>
                <a:lnTo>
                  <a:pt x="1418" y="708"/>
                </a:lnTo>
                <a:lnTo>
                  <a:pt x="1420" y="717"/>
                </a:lnTo>
                <a:lnTo>
                  <a:pt x="1422" y="725"/>
                </a:lnTo>
                <a:lnTo>
                  <a:pt x="1425" y="733"/>
                </a:lnTo>
                <a:lnTo>
                  <a:pt x="1428" y="739"/>
                </a:lnTo>
                <a:lnTo>
                  <a:pt x="1432" y="745"/>
                </a:lnTo>
                <a:lnTo>
                  <a:pt x="1436" y="750"/>
                </a:lnTo>
                <a:lnTo>
                  <a:pt x="1442" y="755"/>
                </a:lnTo>
                <a:lnTo>
                  <a:pt x="1448" y="758"/>
                </a:lnTo>
                <a:lnTo>
                  <a:pt x="1454" y="760"/>
                </a:lnTo>
                <a:lnTo>
                  <a:pt x="1463" y="761"/>
                </a:lnTo>
                <a:lnTo>
                  <a:pt x="1472" y="761"/>
                </a:lnTo>
                <a:lnTo>
                  <a:pt x="1483" y="759"/>
                </a:lnTo>
                <a:lnTo>
                  <a:pt x="1496" y="757"/>
                </a:lnTo>
                <a:lnTo>
                  <a:pt x="1509" y="753"/>
                </a:lnTo>
                <a:lnTo>
                  <a:pt x="1525" y="746"/>
                </a:lnTo>
                <a:lnTo>
                  <a:pt x="1542" y="740"/>
                </a:lnTo>
                <a:lnTo>
                  <a:pt x="1570" y="727"/>
                </a:lnTo>
                <a:lnTo>
                  <a:pt x="1597" y="717"/>
                </a:lnTo>
                <a:lnTo>
                  <a:pt x="1623" y="707"/>
                </a:lnTo>
                <a:lnTo>
                  <a:pt x="1648" y="699"/>
                </a:lnTo>
                <a:lnTo>
                  <a:pt x="1660" y="696"/>
                </a:lnTo>
                <a:lnTo>
                  <a:pt x="1671" y="694"/>
                </a:lnTo>
                <a:lnTo>
                  <a:pt x="1682" y="693"/>
                </a:lnTo>
                <a:lnTo>
                  <a:pt x="1692" y="692"/>
                </a:lnTo>
                <a:lnTo>
                  <a:pt x="1701" y="692"/>
                </a:lnTo>
                <a:lnTo>
                  <a:pt x="1711" y="693"/>
                </a:lnTo>
                <a:lnTo>
                  <a:pt x="1719" y="695"/>
                </a:lnTo>
                <a:lnTo>
                  <a:pt x="1728" y="697"/>
                </a:lnTo>
                <a:lnTo>
                  <a:pt x="1734" y="702"/>
                </a:lnTo>
                <a:lnTo>
                  <a:pt x="1740" y="706"/>
                </a:lnTo>
                <a:lnTo>
                  <a:pt x="1747" y="708"/>
                </a:lnTo>
                <a:lnTo>
                  <a:pt x="1754" y="710"/>
                </a:lnTo>
                <a:lnTo>
                  <a:pt x="1766" y="712"/>
                </a:lnTo>
                <a:lnTo>
                  <a:pt x="1780" y="711"/>
                </a:lnTo>
                <a:lnTo>
                  <a:pt x="1792" y="710"/>
                </a:lnTo>
                <a:lnTo>
                  <a:pt x="1805" y="709"/>
                </a:lnTo>
                <a:lnTo>
                  <a:pt x="1817" y="708"/>
                </a:lnTo>
                <a:lnTo>
                  <a:pt x="1830" y="708"/>
                </a:lnTo>
                <a:lnTo>
                  <a:pt x="1839" y="708"/>
                </a:lnTo>
                <a:lnTo>
                  <a:pt x="1849" y="709"/>
                </a:lnTo>
                <a:lnTo>
                  <a:pt x="1857" y="710"/>
                </a:lnTo>
                <a:lnTo>
                  <a:pt x="1865" y="712"/>
                </a:lnTo>
                <a:lnTo>
                  <a:pt x="1874" y="715"/>
                </a:lnTo>
                <a:lnTo>
                  <a:pt x="1880" y="719"/>
                </a:lnTo>
                <a:lnTo>
                  <a:pt x="1886" y="724"/>
                </a:lnTo>
                <a:lnTo>
                  <a:pt x="1891" y="731"/>
                </a:lnTo>
                <a:lnTo>
                  <a:pt x="1897" y="739"/>
                </a:lnTo>
                <a:lnTo>
                  <a:pt x="1900" y="748"/>
                </a:lnTo>
                <a:lnTo>
                  <a:pt x="1902" y="759"/>
                </a:lnTo>
                <a:lnTo>
                  <a:pt x="1904" y="772"/>
                </a:lnTo>
                <a:lnTo>
                  <a:pt x="1904" y="787"/>
                </a:lnTo>
                <a:lnTo>
                  <a:pt x="1902" y="805"/>
                </a:lnTo>
                <a:lnTo>
                  <a:pt x="1900" y="824"/>
                </a:lnTo>
                <a:lnTo>
                  <a:pt x="1896" y="845"/>
                </a:lnTo>
                <a:lnTo>
                  <a:pt x="1899" y="857"/>
                </a:lnTo>
                <a:lnTo>
                  <a:pt x="1904" y="866"/>
                </a:lnTo>
                <a:lnTo>
                  <a:pt x="1908" y="876"/>
                </a:lnTo>
                <a:lnTo>
                  <a:pt x="1913" y="883"/>
                </a:lnTo>
                <a:lnTo>
                  <a:pt x="1920" y="889"/>
                </a:lnTo>
                <a:lnTo>
                  <a:pt x="1926" y="893"/>
                </a:lnTo>
                <a:lnTo>
                  <a:pt x="1932" y="898"/>
                </a:lnTo>
                <a:lnTo>
                  <a:pt x="1938" y="901"/>
                </a:lnTo>
                <a:lnTo>
                  <a:pt x="1946" y="903"/>
                </a:lnTo>
                <a:lnTo>
                  <a:pt x="1953" y="905"/>
                </a:lnTo>
                <a:lnTo>
                  <a:pt x="1960" y="905"/>
                </a:lnTo>
                <a:lnTo>
                  <a:pt x="1969" y="905"/>
                </a:lnTo>
                <a:lnTo>
                  <a:pt x="1984" y="903"/>
                </a:lnTo>
                <a:lnTo>
                  <a:pt x="2000" y="898"/>
                </a:lnTo>
                <a:lnTo>
                  <a:pt x="2016" y="892"/>
                </a:lnTo>
                <a:lnTo>
                  <a:pt x="2032" y="885"/>
                </a:lnTo>
                <a:lnTo>
                  <a:pt x="2047" y="877"/>
                </a:lnTo>
                <a:lnTo>
                  <a:pt x="2061" y="868"/>
                </a:lnTo>
                <a:lnTo>
                  <a:pt x="2088" y="854"/>
                </a:lnTo>
                <a:lnTo>
                  <a:pt x="2107" y="844"/>
                </a:lnTo>
                <a:lnTo>
                  <a:pt x="2114" y="828"/>
                </a:lnTo>
                <a:lnTo>
                  <a:pt x="2118" y="813"/>
                </a:lnTo>
                <a:lnTo>
                  <a:pt x="2122" y="797"/>
                </a:lnTo>
                <a:lnTo>
                  <a:pt x="2125" y="783"/>
                </a:lnTo>
                <a:lnTo>
                  <a:pt x="2126" y="768"/>
                </a:lnTo>
                <a:lnTo>
                  <a:pt x="2127" y="754"/>
                </a:lnTo>
                <a:lnTo>
                  <a:pt x="2127" y="740"/>
                </a:lnTo>
                <a:lnTo>
                  <a:pt x="2127" y="725"/>
                </a:lnTo>
                <a:lnTo>
                  <a:pt x="2125" y="697"/>
                </a:lnTo>
                <a:lnTo>
                  <a:pt x="2123" y="669"/>
                </a:lnTo>
                <a:lnTo>
                  <a:pt x="2122" y="642"/>
                </a:lnTo>
                <a:lnTo>
                  <a:pt x="2122" y="613"/>
                </a:lnTo>
                <a:lnTo>
                  <a:pt x="2131" y="593"/>
                </a:lnTo>
                <a:lnTo>
                  <a:pt x="2139" y="573"/>
                </a:lnTo>
                <a:lnTo>
                  <a:pt x="2145" y="554"/>
                </a:lnTo>
                <a:lnTo>
                  <a:pt x="2149" y="535"/>
                </a:lnTo>
                <a:lnTo>
                  <a:pt x="2150" y="526"/>
                </a:lnTo>
                <a:lnTo>
                  <a:pt x="2151" y="517"/>
                </a:lnTo>
                <a:lnTo>
                  <a:pt x="2150" y="507"/>
                </a:lnTo>
                <a:lnTo>
                  <a:pt x="2149" y="499"/>
                </a:lnTo>
                <a:lnTo>
                  <a:pt x="2148" y="490"/>
                </a:lnTo>
                <a:lnTo>
                  <a:pt x="2145" y="481"/>
                </a:lnTo>
                <a:lnTo>
                  <a:pt x="2141" y="473"/>
                </a:lnTo>
                <a:lnTo>
                  <a:pt x="2137" y="464"/>
                </a:lnTo>
                <a:lnTo>
                  <a:pt x="2128" y="455"/>
                </a:lnTo>
                <a:lnTo>
                  <a:pt x="2123" y="445"/>
                </a:lnTo>
                <a:lnTo>
                  <a:pt x="2121" y="435"/>
                </a:lnTo>
                <a:lnTo>
                  <a:pt x="2120" y="427"/>
                </a:lnTo>
                <a:lnTo>
                  <a:pt x="2120" y="418"/>
                </a:lnTo>
                <a:lnTo>
                  <a:pt x="2122" y="411"/>
                </a:lnTo>
                <a:lnTo>
                  <a:pt x="2125" y="404"/>
                </a:lnTo>
                <a:lnTo>
                  <a:pt x="2129" y="397"/>
                </a:lnTo>
                <a:lnTo>
                  <a:pt x="2139" y="384"/>
                </a:lnTo>
                <a:lnTo>
                  <a:pt x="2148" y="375"/>
                </a:lnTo>
                <a:lnTo>
                  <a:pt x="2156" y="366"/>
                </a:lnTo>
                <a:lnTo>
                  <a:pt x="2161" y="360"/>
                </a:lnTo>
                <a:lnTo>
                  <a:pt x="2176" y="344"/>
                </a:lnTo>
                <a:lnTo>
                  <a:pt x="2194" y="331"/>
                </a:lnTo>
                <a:lnTo>
                  <a:pt x="2212" y="318"/>
                </a:lnTo>
                <a:lnTo>
                  <a:pt x="2230" y="307"/>
                </a:lnTo>
                <a:lnTo>
                  <a:pt x="2248" y="296"/>
                </a:lnTo>
                <a:lnTo>
                  <a:pt x="2266" y="289"/>
                </a:lnTo>
                <a:lnTo>
                  <a:pt x="2284" y="283"/>
                </a:lnTo>
                <a:lnTo>
                  <a:pt x="2301" y="280"/>
                </a:lnTo>
                <a:lnTo>
                  <a:pt x="2310" y="279"/>
                </a:lnTo>
                <a:lnTo>
                  <a:pt x="2317" y="279"/>
                </a:lnTo>
                <a:lnTo>
                  <a:pt x="2324" y="279"/>
                </a:lnTo>
                <a:lnTo>
                  <a:pt x="2333" y="280"/>
                </a:lnTo>
                <a:lnTo>
                  <a:pt x="2339" y="282"/>
                </a:lnTo>
                <a:lnTo>
                  <a:pt x="2346" y="284"/>
                </a:lnTo>
                <a:lnTo>
                  <a:pt x="2353" y="287"/>
                </a:lnTo>
                <a:lnTo>
                  <a:pt x="2358" y="291"/>
                </a:lnTo>
                <a:lnTo>
                  <a:pt x="2363" y="296"/>
                </a:lnTo>
                <a:lnTo>
                  <a:pt x="2368" y="302"/>
                </a:lnTo>
                <a:lnTo>
                  <a:pt x="2372" y="309"/>
                </a:lnTo>
                <a:lnTo>
                  <a:pt x="2377" y="316"/>
                </a:lnTo>
                <a:lnTo>
                  <a:pt x="2380" y="324"/>
                </a:lnTo>
                <a:lnTo>
                  <a:pt x="2382" y="334"/>
                </a:lnTo>
                <a:lnTo>
                  <a:pt x="2384" y="344"/>
                </a:lnTo>
                <a:lnTo>
                  <a:pt x="2385" y="356"/>
                </a:lnTo>
                <a:lnTo>
                  <a:pt x="2385" y="360"/>
                </a:lnTo>
                <a:lnTo>
                  <a:pt x="2384" y="364"/>
                </a:lnTo>
                <a:lnTo>
                  <a:pt x="2384" y="368"/>
                </a:lnTo>
                <a:lnTo>
                  <a:pt x="2384" y="373"/>
                </a:lnTo>
                <a:lnTo>
                  <a:pt x="2384" y="377"/>
                </a:lnTo>
                <a:lnTo>
                  <a:pt x="2385" y="381"/>
                </a:lnTo>
                <a:lnTo>
                  <a:pt x="2388" y="384"/>
                </a:lnTo>
                <a:lnTo>
                  <a:pt x="2392" y="387"/>
                </a:lnTo>
                <a:lnTo>
                  <a:pt x="2405" y="394"/>
                </a:lnTo>
                <a:lnTo>
                  <a:pt x="2419" y="402"/>
                </a:lnTo>
                <a:lnTo>
                  <a:pt x="2436" y="409"/>
                </a:lnTo>
                <a:lnTo>
                  <a:pt x="2455" y="415"/>
                </a:lnTo>
                <a:lnTo>
                  <a:pt x="2493" y="429"/>
                </a:lnTo>
                <a:lnTo>
                  <a:pt x="2535" y="441"/>
                </a:lnTo>
                <a:lnTo>
                  <a:pt x="2578" y="453"/>
                </a:lnTo>
                <a:lnTo>
                  <a:pt x="2619" y="461"/>
                </a:lnTo>
                <a:lnTo>
                  <a:pt x="2637" y="464"/>
                </a:lnTo>
                <a:lnTo>
                  <a:pt x="2656" y="468"/>
                </a:lnTo>
                <a:lnTo>
                  <a:pt x="2672" y="470"/>
                </a:lnTo>
                <a:lnTo>
                  <a:pt x="2687" y="471"/>
                </a:lnTo>
                <a:lnTo>
                  <a:pt x="2712" y="475"/>
                </a:lnTo>
                <a:lnTo>
                  <a:pt x="2736" y="477"/>
                </a:lnTo>
                <a:lnTo>
                  <a:pt x="2762" y="478"/>
                </a:lnTo>
                <a:lnTo>
                  <a:pt x="2786" y="477"/>
                </a:lnTo>
                <a:lnTo>
                  <a:pt x="2835" y="474"/>
                </a:lnTo>
                <a:lnTo>
                  <a:pt x="2885" y="471"/>
                </a:lnTo>
                <a:lnTo>
                  <a:pt x="2911" y="470"/>
                </a:lnTo>
                <a:lnTo>
                  <a:pt x="2938" y="470"/>
                </a:lnTo>
                <a:lnTo>
                  <a:pt x="2966" y="471"/>
                </a:lnTo>
                <a:lnTo>
                  <a:pt x="2995" y="473"/>
                </a:lnTo>
                <a:lnTo>
                  <a:pt x="3027" y="478"/>
                </a:lnTo>
                <a:lnTo>
                  <a:pt x="3059" y="484"/>
                </a:lnTo>
                <a:lnTo>
                  <a:pt x="3076" y="488"/>
                </a:lnTo>
                <a:lnTo>
                  <a:pt x="3093" y="494"/>
                </a:lnTo>
                <a:lnTo>
                  <a:pt x="3111" y="500"/>
                </a:lnTo>
                <a:lnTo>
                  <a:pt x="3130" y="506"/>
                </a:lnTo>
                <a:lnTo>
                  <a:pt x="3175" y="521"/>
                </a:lnTo>
                <a:lnTo>
                  <a:pt x="3220" y="535"/>
                </a:lnTo>
                <a:lnTo>
                  <a:pt x="3241" y="543"/>
                </a:lnTo>
                <a:lnTo>
                  <a:pt x="3264" y="549"/>
                </a:lnTo>
                <a:lnTo>
                  <a:pt x="3286" y="554"/>
                </a:lnTo>
                <a:lnTo>
                  <a:pt x="3309" y="558"/>
                </a:lnTo>
                <a:lnTo>
                  <a:pt x="3331" y="560"/>
                </a:lnTo>
                <a:lnTo>
                  <a:pt x="3354" y="563"/>
                </a:lnTo>
                <a:lnTo>
                  <a:pt x="3376" y="561"/>
                </a:lnTo>
                <a:lnTo>
                  <a:pt x="3398" y="559"/>
                </a:lnTo>
                <a:lnTo>
                  <a:pt x="3409" y="558"/>
                </a:lnTo>
                <a:lnTo>
                  <a:pt x="3421" y="555"/>
                </a:lnTo>
                <a:lnTo>
                  <a:pt x="3431" y="553"/>
                </a:lnTo>
                <a:lnTo>
                  <a:pt x="3443" y="549"/>
                </a:lnTo>
                <a:lnTo>
                  <a:pt x="3453" y="545"/>
                </a:lnTo>
                <a:lnTo>
                  <a:pt x="3464" y="541"/>
                </a:lnTo>
                <a:lnTo>
                  <a:pt x="3475" y="534"/>
                </a:lnTo>
                <a:lnTo>
                  <a:pt x="3486" y="529"/>
                </a:lnTo>
                <a:lnTo>
                  <a:pt x="3640" y="513"/>
                </a:lnTo>
                <a:lnTo>
                  <a:pt x="3688" y="508"/>
                </a:lnTo>
              </a:path>
            </a:pathLst>
          </a:custGeom>
          <a:noFill/>
          <a:ln w="468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71" name="AutoShape 41"/>
          <p:cNvSpPr>
            <a:spLocks noChangeArrowheads="1"/>
          </p:cNvSpPr>
          <p:nvPr/>
        </p:nvSpPr>
        <p:spPr bwMode="auto">
          <a:xfrm>
            <a:off x="2181225" y="2581275"/>
            <a:ext cx="1644650" cy="566738"/>
          </a:xfrm>
          <a:custGeom>
            <a:avLst/>
            <a:gdLst>
              <a:gd name="T0" fmla="*/ 2147483647 w 6218"/>
              <a:gd name="T1" fmla="*/ 2147483647 h 2143"/>
              <a:gd name="T2" fmla="*/ 2147483647 w 6218"/>
              <a:gd name="T3" fmla="*/ 2147483647 h 2143"/>
              <a:gd name="T4" fmla="*/ 2147483647 w 6218"/>
              <a:gd name="T5" fmla="*/ 2147483647 h 2143"/>
              <a:gd name="T6" fmla="*/ 2147483647 w 6218"/>
              <a:gd name="T7" fmla="*/ 2147483647 h 2143"/>
              <a:gd name="T8" fmla="*/ 2147483647 w 6218"/>
              <a:gd name="T9" fmla="*/ 2147483647 h 2143"/>
              <a:gd name="T10" fmla="*/ 2147483647 w 6218"/>
              <a:gd name="T11" fmla="*/ 2147483647 h 2143"/>
              <a:gd name="T12" fmla="*/ 2147483647 w 6218"/>
              <a:gd name="T13" fmla="*/ 2147483647 h 2143"/>
              <a:gd name="T14" fmla="*/ 2147483647 w 6218"/>
              <a:gd name="T15" fmla="*/ 2147483647 h 2143"/>
              <a:gd name="T16" fmla="*/ 2147483647 w 6218"/>
              <a:gd name="T17" fmla="*/ 2147483647 h 2143"/>
              <a:gd name="T18" fmla="*/ 2147483647 w 6218"/>
              <a:gd name="T19" fmla="*/ 2147483647 h 2143"/>
              <a:gd name="T20" fmla="*/ 2147483647 w 6218"/>
              <a:gd name="T21" fmla="*/ 2147483647 h 2143"/>
              <a:gd name="T22" fmla="*/ 2147483647 w 6218"/>
              <a:gd name="T23" fmla="*/ 2147483647 h 2143"/>
              <a:gd name="T24" fmla="*/ 2147483647 w 6218"/>
              <a:gd name="T25" fmla="*/ 2147483647 h 2143"/>
              <a:gd name="T26" fmla="*/ 2147483647 w 6218"/>
              <a:gd name="T27" fmla="*/ 2147483647 h 2143"/>
              <a:gd name="T28" fmla="*/ 2147483647 w 6218"/>
              <a:gd name="T29" fmla="*/ 2147483647 h 2143"/>
              <a:gd name="T30" fmla="*/ 2147483647 w 6218"/>
              <a:gd name="T31" fmla="*/ 2147483647 h 2143"/>
              <a:gd name="T32" fmla="*/ 2147483647 w 6218"/>
              <a:gd name="T33" fmla="*/ 2147483647 h 2143"/>
              <a:gd name="T34" fmla="*/ 2147483647 w 6218"/>
              <a:gd name="T35" fmla="*/ 2147483647 h 2143"/>
              <a:gd name="T36" fmla="*/ 2147483647 w 6218"/>
              <a:gd name="T37" fmla="*/ 2147483647 h 2143"/>
              <a:gd name="T38" fmla="*/ 2147483647 w 6218"/>
              <a:gd name="T39" fmla="*/ 2147483647 h 2143"/>
              <a:gd name="T40" fmla="*/ 2147483647 w 6218"/>
              <a:gd name="T41" fmla="*/ 2147483647 h 2143"/>
              <a:gd name="T42" fmla="*/ 2147483647 w 6218"/>
              <a:gd name="T43" fmla="*/ 2147483647 h 2143"/>
              <a:gd name="T44" fmla="*/ 2147483647 w 6218"/>
              <a:gd name="T45" fmla="*/ 2147483647 h 2143"/>
              <a:gd name="T46" fmla="*/ 2147483647 w 6218"/>
              <a:gd name="T47" fmla="*/ 2147483647 h 2143"/>
              <a:gd name="T48" fmla="*/ 2147483647 w 6218"/>
              <a:gd name="T49" fmla="*/ 2147483647 h 2143"/>
              <a:gd name="T50" fmla="*/ 2147483647 w 6218"/>
              <a:gd name="T51" fmla="*/ 2147483647 h 2143"/>
              <a:gd name="T52" fmla="*/ 2147483647 w 6218"/>
              <a:gd name="T53" fmla="*/ 2147483647 h 2143"/>
              <a:gd name="T54" fmla="*/ 2147483647 w 6218"/>
              <a:gd name="T55" fmla="*/ 2147483647 h 2143"/>
              <a:gd name="T56" fmla="*/ 2147483647 w 6218"/>
              <a:gd name="T57" fmla="*/ 2147483647 h 2143"/>
              <a:gd name="T58" fmla="*/ 2147483647 w 6218"/>
              <a:gd name="T59" fmla="*/ 2147483647 h 2143"/>
              <a:gd name="T60" fmla="*/ 2147483647 w 6218"/>
              <a:gd name="T61" fmla="*/ 2147483647 h 2143"/>
              <a:gd name="T62" fmla="*/ 2147483647 w 6218"/>
              <a:gd name="T63" fmla="*/ 2147483647 h 2143"/>
              <a:gd name="T64" fmla="*/ 2147483647 w 6218"/>
              <a:gd name="T65" fmla="*/ 2147483647 h 2143"/>
              <a:gd name="T66" fmla="*/ 2147483647 w 6218"/>
              <a:gd name="T67" fmla="*/ 2147483647 h 2143"/>
              <a:gd name="T68" fmla="*/ 2147483647 w 6218"/>
              <a:gd name="T69" fmla="*/ 2147483647 h 2143"/>
              <a:gd name="T70" fmla="*/ 2147483647 w 6218"/>
              <a:gd name="T71" fmla="*/ 2147483647 h 2143"/>
              <a:gd name="T72" fmla="*/ 2147483647 w 6218"/>
              <a:gd name="T73" fmla="*/ 2147483647 h 2143"/>
              <a:gd name="T74" fmla="*/ 2147483647 w 6218"/>
              <a:gd name="T75" fmla="*/ 2147483647 h 2143"/>
              <a:gd name="T76" fmla="*/ 2147483647 w 6218"/>
              <a:gd name="T77" fmla="*/ 2147483647 h 2143"/>
              <a:gd name="T78" fmla="*/ 2147483647 w 6218"/>
              <a:gd name="T79" fmla="*/ 2147483647 h 2143"/>
              <a:gd name="T80" fmla="*/ 2147483647 w 6218"/>
              <a:gd name="T81" fmla="*/ 2147483647 h 2143"/>
              <a:gd name="T82" fmla="*/ 2147483647 w 6218"/>
              <a:gd name="T83" fmla="*/ 2147483647 h 2143"/>
              <a:gd name="T84" fmla="*/ 2147483647 w 6218"/>
              <a:gd name="T85" fmla="*/ 2147483647 h 2143"/>
              <a:gd name="T86" fmla="*/ 2147483647 w 6218"/>
              <a:gd name="T87" fmla="*/ 2147483647 h 2143"/>
              <a:gd name="T88" fmla="*/ 2147483647 w 6218"/>
              <a:gd name="T89" fmla="*/ 2147483647 h 2143"/>
              <a:gd name="T90" fmla="*/ 2147483647 w 6218"/>
              <a:gd name="T91" fmla="*/ 2147483647 h 2143"/>
              <a:gd name="T92" fmla="*/ 2147483647 w 6218"/>
              <a:gd name="T93" fmla="*/ 2147483647 h 2143"/>
              <a:gd name="T94" fmla="*/ 2147483647 w 6218"/>
              <a:gd name="T95" fmla="*/ 2147483647 h 2143"/>
              <a:gd name="T96" fmla="*/ 2147483647 w 6218"/>
              <a:gd name="T97" fmla="*/ 2147483647 h 2143"/>
              <a:gd name="T98" fmla="*/ 2147483647 w 6218"/>
              <a:gd name="T99" fmla="*/ 2147483647 h 2143"/>
              <a:gd name="T100" fmla="*/ 2147483647 w 6218"/>
              <a:gd name="T101" fmla="*/ 2147483647 h 2143"/>
              <a:gd name="T102" fmla="*/ 2147483647 w 6218"/>
              <a:gd name="T103" fmla="*/ 2147483647 h 2143"/>
              <a:gd name="T104" fmla="*/ 2147483647 w 6218"/>
              <a:gd name="T105" fmla="*/ 2147483647 h 2143"/>
              <a:gd name="T106" fmla="*/ 2147483647 w 6218"/>
              <a:gd name="T107" fmla="*/ 2147483647 h 2143"/>
              <a:gd name="T108" fmla="*/ 2147483647 w 6218"/>
              <a:gd name="T109" fmla="*/ 2147483647 h 2143"/>
              <a:gd name="T110" fmla="*/ 2147483647 w 6218"/>
              <a:gd name="T111" fmla="*/ 2147483647 h 2143"/>
              <a:gd name="T112" fmla="*/ 2147483647 w 6218"/>
              <a:gd name="T113" fmla="*/ 2147483647 h 2143"/>
              <a:gd name="T114" fmla="*/ 2147483647 w 6218"/>
              <a:gd name="T115" fmla="*/ 2147483647 h 2143"/>
              <a:gd name="T116" fmla="*/ 2147483647 w 6218"/>
              <a:gd name="T117" fmla="*/ 2147483647 h 2143"/>
              <a:gd name="T118" fmla="*/ 2147483647 w 6218"/>
              <a:gd name="T119" fmla="*/ 2147483647 h 2143"/>
              <a:gd name="T120" fmla="*/ 2147483647 w 6218"/>
              <a:gd name="T121" fmla="*/ 2147483647 h 214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218"/>
              <a:gd name="T184" fmla="*/ 0 h 2143"/>
              <a:gd name="T185" fmla="*/ 6218 w 6218"/>
              <a:gd name="T186" fmla="*/ 2143 h 214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218" h="2143">
                <a:moveTo>
                  <a:pt x="6211" y="418"/>
                </a:moveTo>
                <a:lnTo>
                  <a:pt x="6210" y="425"/>
                </a:lnTo>
                <a:lnTo>
                  <a:pt x="6209" y="432"/>
                </a:lnTo>
                <a:lnTo>
                  <a:pt x="6208" y="439"/>
                </a:lnTo>
                <a:lnTo>
                  <a:pt x="6208" y="446"/>
                </a:lnTo>
                <a:lnTo>
                  <a:pt x="6207" y="454"/>
                </a:lnTo>
                <a:lnTo>
                  <a:pt x="6206" y="461"/>
                </a:lnTo>
                <a:lnTo>
                  <a:pt x="6205" y="467"/>
                </a:lnTo>
                <a:lnTo>
                  <a:pt x="6204" y="474"/>
                </a:lnTo>
                <a:lnTo>
                  <a:pt x="6206" y="490"/>
                </a:lnTo>
                <a:lnTo>
                  <a:pt x="6208" y="505"/>
                </a:lnTo>
                <a:lnTo>
                  <a:pt x="6208" y="520"/>
                </a:lnTo>
                <a:lnTo>
                  <a:pt x="6208" y="535"/>
                </a:lnTo>
                <a:lnTo>
                  <a:pt x="6205" y="565"/>
                </a:lnTo>
                <a:lnTo>
                  <a:pt x="6201" y="598"/>
                </a:lnTo>
                <a:lnTo>
                  <a:pt x="6200" y="614"/>
                </a:lnTo>
                <a:lnTo>
                  <a:pt x="6197" y="631"/>
                </a:lnTo>
                <a:lnTo>
                  <a:pt x="6197" y="649"/>
                </a:lnTo>
                <a:lnTo>
                  <a:pt x="6197" y="668"/>
                </a:lnTo>
                <a:lnTo>
                  <a:pt x="6200" y="686"/>
                </a:lnTo>
                <a:lnTo>
                  <a:pt x="6203" y="706"/>
                </a:lnTo>
                <a:lnTo>
                  <a:pt x="6208" y="728"/>
                </a:lnTo>
                <a:lnTo>
                  <a:pt x="6214" y="750"/>
                </a:lnTo>
                <a:lnTo>
                  <a:pt x="6216" y="763"/>
                </a:lnTo>
                <a:lnTo>
                  <a:pt x="6217" y="775"/>
                </a:lnTo>
                <a:lnTo>
                  <a:pt x="6218" y="788"/>
                </a:lnTo>
                <a:lnTo>
                  <a:pt x="6217" y="800"/>
                </a:lnTo>
                <a:lnTo>
                  <a:pt x="6217" y="812"/>
                </a:lnTo>
                <a:lnTo>
                  <a:pt x="6215" y="822"/>
                </a:lnTo>
                <a:lnTo>
                  <a:pt x="6213" y="833"/>
                </a:lnTo>
                <a:lnTo>
                  <a:pt x="6210" y="843"/>
                </a:lnTo>
                <a:lnTo>
                  <a:pt x="6207" y="852"/>
                </a:lnTo>
                <a:lnTo>
                  <a:pt x="6203" y="861"/>
                </a:lnTo>
                <a:lnTo>
                  <a:pt x="6199" y="869"/>
                </a:lnTo>
                <a:lnTo>
                  <a:pt x="6193" y="876"/>
                </a:lnTo>
                <a:lnTo>
                  <a:pt x="6188" y="883"/>
                </a:lnTo>
                <a:lnTo>
                  <a:pt x="6183" y="888"/>
                </a:lnTo>
                <a:lnTo>
                  <a:pt x="6177" y="893"/>
                </a:lnTo>
                <a:lnTo>
                  <a:pt x="6170" y="897"/>
                </a:lnTo>
                <a:lnTo>
                  <a:pt x="6165" y="907"/>
                </a:lnTo>
                <a:lnTo>
                  <a:pt x="6161" y="916"/>
                </a:lnTo>
                <a:lnTo>
                  <a:pt x="6158" y="924"/>
                </a:lnTo>
                <a:lnTo>
                  <a:pt x="6157" y="933"/>
                </a:lnTo>
                <a:lnTo>
                  <a:pt x="6157" y="947"/>
                </a:lnTo>
                <a:lnTo>
                  <a:pt x="6158" y="961"/>
                </a:lnTo>
                <a:lnTo>
                  <a:pt x="6158" y="967"/>
                </a:lnTo>
                <a:lnTo>
                  <a:pt x="6158" y="973"/>
                </a:lnTo>
                <a:lnTo>
                  <a:pt x="6157" y="979"/>
                </a:lnTo>
                <a:lnTo>
                  <a:pt x="6155" y="985"/>
                </a:lnTo>
                <a:lnTo>
                  <a:pt x="6152" y="992"/>
                </a:lnTo>
                <a:lnTo>
                  <a:pt x="6146" y="999"/>
                </a:lnTo>
                <a:lnTo>
                  <a:pt x="6140" y="1006"/>
                </a:lnTo>
                <a:lnTo>
                  <a:pt x="6131" y="1013"/>
                </a:lnTo>
                <a:lnTo>
                  <a:pt x="6128" y="1019"/>
                </a:lnTo>
                <a:lnTo>
                  <a:pt x="6124" y="1027"/>
                </a:lnTo>
                <a:lnTo>
                  <a:pt x="6120" y="1033"/>
                </a:lnTo>
                <a:lnTo>
                  <a:pt x="6117" y="1040"/>
                </a:lnTo>
                <a:lnTo>
                  <a:pt x="6113" y="1048"/>
                </a:lnTo>
                <a:lnTo>
                  <a:pt x="6111" y="1056"/>
                </a:lnTo>
                <a:lnTo>
                  <a:pt x="6108" y="1065"/>
                </a:lnTo>
                <a:lnTo>
                  <a:pt x="6107" y="1076"/>
                </a:lnTo>
                <a:lnTo>
                  <a:pt x="6088" y="1133"/>
                </a:lnTo>
                <a:lnTo>
                  <a:pt x="6069" y="1192"/>
                </a:lnTo>
                <a:lnTo>
                  <a:pt x="6050" y="1249"/>
                </a:lnTo>
                <a:lnTo>
                  <a:pt x="6033" y="1308"/>
                </a:lnTo>
                <a:lnTo>
                  <a:pt x="6013" y="1366"/>
                </a:lnTo>
                <a:lnTo>
                  <a:pt x="5993" y="1423"/>
                </a:lnTo>
                <a:lnTo>
                  <a:pt x="5971" y="1482"/>
                </a:lnTo>
                <a:lnTo>
                  <a:pt x="5948" y="1539"/>
                </a:lnTo>
                <a:lnTo>
                  <a:pt x="5939" y="1561"/>
                </a:lnTo>
                <a:lnTo>
                  <a:pt x="5928" y="1583"/>
                </a:lnTo>
                <a:lnTo>
                  <a:pt x="5919" y="1605"/>
                </a:lnTo>
                <a:lnTo>
                  <a:pt x="5908" y="1627"/>
                </a:lnTo>
                <a:lnTo>
                  <a:pt x="5899" y="1648"/>
                </a:lnTo>
                <a:lnTo>
                  <a:pt x="5889" y="1670"/>
                </a:lnTo>
                <a:lnTo>
                  <a:pt x="5878" y="1691"/>
                </a:lnTo>
                <a:lnTo>
                  <a:pt x="5868" y="1712"/>
                </a:lnTo>
                <a:lnTo>
                  <a:pt x="5864" y="1716"/>
                </a:lnTo>
                <a:lnTo>
                  <a:pt x="5859" y="1720"/>
                </a:lnTo>
                <a:lnTo>
                  <a:pt x="5855" y="1723"/>
                </a:lnTo>
                <a:lnTo>
                  <a:pt x="5851" y="1725"/>
                </a:lnTo>
                <a:lnTo>
                  <a:pt x="5846" y="1726"/>
                </a:lnTo>
                <a:lnTo>
                  <a:pt x="5838" y="1728"/>
                </a:lnTo>
                <a:lnTo>
                  <a:pt x="5828" y="1728"/>
                </a:lnTo>
                <a:lnTo>
                  <a:pt x="5821" y="1727"/>
                </a:lnTo>
                <a:lnTo>
                  <a:pt x="5814" y="1726"/>
                </a:lnTo>
                <a:lnTo>
                  <a:pt x="5808" y="1725"/>
                </a:lnTo>
                <a:lnTo>
                  <a:pt x="5805" y="1725"/>
                </a:lnTo>
                <a:lnTo>
                  <a:pt x="5793" y="1729"/>
                </a:lnTo>
                <a:lnTo>
                  <a:pt x="5780" y="1731"/>
                </a:lnTo>
                <a:lnTo>
                  <a:pt x="5767" y="1732"/>
                </a:lnTo>
                <a:lnTo>
                  <a:pt x="5753" y="1734"/>
                </a:lnTo>
                <a:lnTo>
                  <a:pt x="5740" y="1732"/>
                </a:lnTo>
                <a:lnTo>
                  <a:pt x="5727" y="1731"/>
                </a:lnTo>
                <a:lnTo>
                  <a:pt x="5713" y="1729"/>
                </a:lnTo>
                <a:lnTo>
                  <a:pt x="5700" y="1727"/>
                </a:lnTo>
                <a:lnTo>
                  <a:pt x="5673" y="1720"/>
                </a:lnTo>
                <a:lnTo>
                  <a:pt x="5646" y="1711"/>
                </a:lnTo>
                <a:lnTo>
                  <a:pt x="5618" y="1700"/>
                </a:lnTo>
                <a:lnTo>
                  <a:pt x="5592" y="1690"/>
                </a:lnTo>
                <a:lnTo>
                  <a:pt x="5566" y="1679"/>
                </a:lnTo>
                <a:lnTo>
                  <a:pt x="5540" y="1670"/>
                </a:lnTo>
                <a:lnTo>
                  <a:pt x="5516" y="1661"/>
                </a:lnTo>
                <a:lnTo>
                  <a:pt x="5492" y="1655"/>
                </a:lnTo>
                <a:lnTo>
                  <a:pt x="5482" y="1652"/>
                </a:lnTo>
                <a:lnTo>
                  <a:pt x="5470" y="1651"/>
                </a:lnTo>
                <a:lnTo>
                  <a:pt x="5460" y="1650"/>
                </a:lnTo>
                <a:lnTo>
                  <a:pt x="5449" y="1651"/>
                </a:lnTo>
                <a:lnTo>
                  <a:pt x="5439" y="1652"/>
                </a:lnTo>
                <a:lnTo>
                  <a:pt x="5430" y="1654"/>
                </a:lnTo>
                <a:lnTo>
                  <a:pt x="5421" y="1657"/>
                </a:lnTo>
                <a:lnTo>
                  <a:pt x="5412" y="1663"/>
                </a:lnTo>
                <a:lnTo>
                  <a:pt x="5372" y="1680"/>
                </a:lnTo>
                <a:lnTo>
                  <a:pt x="5338" y="1695"/>
                </a:lnTo>
                <a:lnTo>
                  <a:pt x="5322" y="1700"/>
                </a:lnTo>
                <a:lnTo>
                  <a:pt x="5309" y="1704"/>
                </a:lnTo>
                <a:lnTo>
                  <a:pt x="5296" y="1708"/>
                </a:lnTo>
                <a:lnTo>
                  <a:pt x="5284" y="1711"/>
                </a:lnTo>
                <a:lnTo>
                  <a:pt x="5273" y="1713"/>
                </a:lnTo>
                <a:lnTo>
                  <a:pt x="5263" y="1715"/>
                </a:lnTo>
                <a:lnTo>
                  <a:pt x="5253" y="1715"/>
                </a:lnTo>
                <a:lnTo>
                  <a:pt x="5245" y="1715"/>
                </a:lnTo>
                <a:lnTo>
                  <a:pt x="5230" y="1714"/>
                </a:lnTo>
                <a:lnTo>
                  <a:pt x="5217" y="1711"/>
                </a:lnTo>
                <a:lnTo>
                  <a:pt x="5194" y="1700"/>
                </a:lnTo>
                <a:lnTo>
                  <a:pt x="5171" y="1690"/>
                </a:lnTo>
                <a:lnTo>
                  <a:pt x="5158" y="1686"/>
                </a:lnTo>
                <a:lnTo>
                  <a:pt x="5144" y="1681"/>
                </a:lnTo>
                <a:lnTo>
                  <a:pt x="5135" y="1680"/>
                </a:lnTo>
                <a:lnTo>
                  <a:pt x="5126" y="1680"/>
                </a:lnTo>
                <a:lnTo>
                  <a:pt x="5117" y="1680"/>
                </a:lnTo>
                <a:lnTo>
                  <a:pt x="5106" y="1680"/>
                </a:lnTo>
                <a:lnTo>
                  <a:pt x="5078" y="1687"/>
                </a:lnTo>
                <a:lnTo>
                  <a:pt x="5051" y="1694"/>
                </a:lnTo>
                <a:lnTo>
                  <a:pt x="5026" y="1702"/>
                </a:lnTo>
                <a:lnTo>
                  <a:pt x="5002" y="1712"/>
                </a:lnTo>
                <a:lnTo>
                  <a:pt x="4978" y="1723"/>
                </a:lnTo>
                <a:lnTo>
                  <a:pt x="4955" y="1736"/>
                </a:lnTo>
                <a:lnTo>
                  <a:pt x="4933" y="1748"/>
                </a:lnTo>
                <a:lnTo>
                  <a:pt x="4911" y="1762"/>
                </a:lnTo>
                <a:lnTo>
                  <a:pt x="4868" y="1789"/>
                </a:lnTo>
                <a:lnTo>
                  <a:pt x="4827" y="1817"/>
                </a:lnTo>
                <a:lnTo>
                  <a:pt x="4805" y="1831"/>
                </a:lnTo>
                <a:lnTo>
                  <a:pt x="4784" y="1844"/>
                </a:lnTo>
                <a:lnTo>
                  <a:pt x="4762" y="1858"/>
                </a:lnTo>
                <a:lnTo>
                  <a:pt x="4739" y="1869"/>
                </a:lnTo>
                <a:lnTo>
                  <a:pt x="4736" y="1883"/>
                </a:lnTo>
                <a:lnTo>
                  <a:pt x="4732" y="1894"/>
                </a:lnTo>
                <a:lnTo>
                  <a:pt x="4726" y="1905"/>
                </a:lnTo>
                <a:lnTo>
                  <a:pt x="4721" y="1914"/>
                </a:lnTo>
                <a:lnTo>
                  <a:pt x="4716" y="1924"/>
                </a:lnTo>
                <a:lnTo>
                  <a:pt x="4710" y="1932"/>
                </a:lnTo>
                <a:lnTo>
                  <a:pt x="4703" y="1939"/>
                </a:lnTo>
                <a:lnTo>
                  <a:pt x="4696" y="1947"/>
                </a:lnTo>
                <a:lnTo>
                  <a:pt x="4689" y="1953"/>
                </a:lnTo>
                <a:lnTo>
                  <a:pt x="4681" y="1958"/>
                </a:lnTo>
                <a:lnTo>
                  <a:pt x="4674" y="1963"/>
                </a:lnTo>
                <a:lnTo>
                  <a:pt x="4666" y="1968"/>
                </a:lnTo>
                <a:lnTo>
                  <a:pt x="4649" y="1976"/>
                </a:lnTo>
                <a:lnTo>
                  <a:pt x="4632" y="1982"/>
                </a:lnTo>
                <a:lnTo>
                  <a:pt x="4598" y="1992"/>
                </a:lnTo>
                <a:lnTo>
                  <a:pt x="4565" y="2002"/>
                </a:lnTo>
                <a:lnTo>
                  <a:pt x="4550" y="2007"/>
                </a:lnTo>
                <a:lnTo>
                  <a:pt x="4535" y="2013"/>
                </a:lnTo>
                <a:lnTo>
                  <a:pt x="4529" y="2016"/>
                </a:lnTo>
                <a:lnTo>
                  <a:pt x="4523" y="2021"/>
                </a:lnTo>
                <a:lnTo>
                  <a:pt x="4518" y="2025"/>
                </a:lnTo>
                <a:lnTo>
                  <a:pt x="4512" y="2029"/>
                </a:lnTo>
                <a:lnTo>
                  <a:pt x="4500" y="2046"/>
                </a:lnTo>
                <a:lnTo>
                  <a:pt x="4488" y="2058"/>
                </a:lnTo>
                <a:lnTo>
                  <a:pt x="4476" y="2070"/>
                </a:lnTo>
                <a:lnTo>
                  <a:pt x="4463" y="2078"/>
                </a:lnTo>
                <a:lnTo>
                  <a:pt x="4451" y="2084"/>
                </a:lnTo>
                <a:lnTo>
                  <a:pt x="4437" y="2088"/>
                </a:lnTo>
                <a:lnTo>
                  <a:pt x="4424" y="2091"/>
                </a:lnTo>
                <a:lnTo>
                  <a:pt x="4410" y="2091"/>
                </a:lnTo>
                <a:lnTo>
                  <a:pt x="4397" y="2090"/>
                </a:lnTo>
                <a:lnTo>
                  <a:pt x="4383" y="2086"/>
                </a:lnTo>
                <a:lnTo>
                  <a:pt x="4370" y="2082"/>
                </a:lnTo>
                <a:lnTo>
                  <a:pt x="4355" y="2076"/>
                </a:lnTo>
                <a:lnTo>
                  <a:pt x="4341" y="2069"/>
                </a:lnTo>
                <a:lnTo>
                  <a:pt x="4327" y="2060"/>
                </a:lnTo>
                <a:lnTo>
                  <a:pt x="4312" y="2051"/>
                </a:lnTo>
                <a:lnTo>
                  <a:pt x="4298" y="2040"/>
                </a:lnTo>
                <a:lnTo>
                  <a:pt x="4289" y="2036"/>
                </a:lnTo>
                <a:lnTo>
                  <a:pt x="4280" y="2033"/>
                </a:lnTo>
                <a:lnTo>
                  <a:pt x="4271" y="2031"/>
                </a:lnTo>
                <a:lnTo>
                  <a:pt x="4262" y="2029"/>
                </a:lnTo>
                <a:lnTo>
                  <a:pt x="4254" y="2028"/>
                </a:lnTo>
                <a:lnTo>
                  <a:pt x="4244" y="2027"/>
                </a:lnTo>
                <a:lnTo>
                  <a:pt x="4235" y="2027"/>
                </a:lnTo>
                <a:lnTo>
                  <a:pt x="4226" y="2028"/>
                </a:lnTo>
                <a:lnTo>
                  <a:pt x="4207" y="2031"/>
                </a:lnTo>
                <a:lnTo>
                  <a:pt x="4187" y="2036"/>
                </a:lnTo>
                <a:lnTo>
                  <a:pt x="4167" y="2044"/>
                </a:lnTo>
                <a:lnTo>
                  <a:pt x="4146" y="2052"/>
                </a:lnTo>
                <a:lnTo>
                  <a:pt x="4142" y="2053"/>
                </a:lnTo>
                <a:lnTo>
                  <a:pt x="4138" y="2054"/>
                </a:lnTo>
                <a:lnTo>
                  <a:pt x="4135" y="2056"/>
                </a:lnTo>
                <a:lnTo>
                  <a:pt x="4131" y="2058"/>
                </a:lnTo>
                <a:lnTo>
                  <a:pt x="4124" y="2064"/>
                </a:lnTo>
                <a:lnTo>
                  <a:pt x="4119" y="2072"/>
                </a:lnTo>
                <a:lnTo>
                  <a:pt x="4110" y="2088"/>
                </a:lnTo>
                <a:lnTo>
                  <a:pt x="4101" y="2106"/>
                </a:lnTo>
                <a:lnTo>
                  <a:pt x="4096" y="2115"/>
                </a:lnTo>
                <a:lnTo>
                  <a:pt x="4090" y="2121"/>
                </a:lnTo>
                <a:lnTo>
                  <a:pt x="4087" y="2124"/>
                </a:lnTo>
                <a:lnTo>
                  <a:pt x="4083" y="2127"/>
                </a:lnTo>
                <a:lnTo>
                  <a:pt x="4078" y="2128"/>
                </a:lnTo>
                <a:lnTo>
                  <a:pt x="4074" y="2130"/>
                </a:lnTo>
                <a:lnTo>
                  <a:pt x="4069" y="2130"/>
                </a:lnTo>
                <a:lnTo>
                  <a:pt x="4064" y="2130"/>
                </a:lnTo>
                <a:lnTo>
                  <a:pt x="4059" y="2130"/>
                </a:lnTo>
                <a:lnTo>
                  <a:pt x="4052" y="2128"/>
                </a:lnTo>
                <a:lnTo>
                  <a:pt x="4046" y="2126"/>
                </a:lnTo>
                <a:lnTo>
                  <a:pt x="4039" y="2123"/>
                </a:lnTo>
                <a:lnTo>
                  <a:pt x="4030" y="2120"/>
                </a:lnTo>
                <a:lnTo>
                  <a:pt x="4022" y="2115"/>
                </a:lnTo>
                <a:lnTo>
                  <a:pt x="4014" y="2091"/>
                </a:lnTo>
                <a:lnTo>
                  <a:pt x="4004" y="2072"/>
                </a:lnTo>
                <a:lnTo>
                  <a:pt x="3996" y="2056"/>
                </a:lnTo>
                <a:lnTo>
                  <a:pt x="3988" y="2044"/>
                </a:lnTo>
                <a:lnTo>
                  <a:pt x="3978" y="2035"/>
                </a:lnTo>
                <a:lnTo>
                  <a:pt x="3970" y="2029"/>
                </a:lnTo>
                <a:lnTo>
                  <a:pt x="3961" y="2025"/>
                </a:lnTo>
                <a:lnTo>
                  <a:pt x="3952" y="2022"/>
                </a:lnTo>
                <a:lnTo>
                  <a:pt x="3934" y="2020"/>
                </a:lnTo>
                <a:lnTo>
                  <a:pt x="3917" y="2019"/>
                </a:lnTo>
                <a:lnTo>
                  <a:pt x="3907" y="2017"/>
                </a:lnTo>
                <a:lnTo>
                  <a:pt x="3899" y="2015"/>
                </a:lnTo>
                <a:lnTo>
                  <a:pt x="3890" y="2012"/>
                </a:lnTo>
                <a:lnTo>
                  <a:pt x="3881" y="2006"/>
                </a:lnTo>
                <a:lnTo>
                  <a:pt x="3872" y="2002"/>
                </a:lnTo>
                <a:lnTo>
                  <a:pt x="3862" y="1997"/>
                </a:lnTo>
                <a:lnTo>
                  <a:pt x="3854" y="1990"/>
                </a:lnTo>
                <a:lnTo>
                  <a:pt x="3846" y="1984"/>
                </a:lnTo>
                <a:lnTo>
                  <a:pt x="3829" y="1969"/>
                </a:lnTo>
                <a:lnTo>
                  <a:pt x="3814" y="1954"/>
                </a:lnTo>
                <a:lnTo>
                  <a:pt x="3801" y="1937"/>
                </a:lnTo>
                <a:lnTo>
                  <a:pt x="3787" y="1919"/>
                </a:lnTo>
                <a:lnTo>
                  <a:pt x="3776" y="1901"/>
                </a:lnTo>
                <a:lnTo>
                  <a:pt x="3763" y="1883"/>
                </a:lnTo>
                <a:lnTo>
                  <a:pt x="3752" y="1864"/>
                </a:lnTo>
                <a:lnTo>
                  <a:pt x="3740" y="1846"/>
                </a:lnTo>
                <a:lnTo>
                  <a:pt x="3729" y="1830"/>
                </a:lnTo>
                <a:lnTo>
                  <a:pt x="3717" y="1815"/>
                </a:lnTo>
                <a:lnTo>
                  <a:pt x="3705" y="1801"/>
                </a:lnTo>
                <a:lnTo>
                  <a:pt x="3693" y="1790"/>
                </a:lnTo>
                <a:lnTo>
                  <a:pt x="3686" y="1785"/>
                </a:lnTo>
                <a:lnTo>
                  <a:pt x="3680" y="1781"/>
                </a:lnTo>
                <a:lnTo>
                  <a:pt x="3673" y="1777"/>
                </a:lnTo>
                <a:lnTo>
                  <a:pt x="3666" y="1774"/>
                </a:lnTo>
                <a:lnTo>
                  <a:pt x="3650" y="1768"/>
                </a:lnTo>
                <a:lnTo>
                  <a:pt x="3632" y="1762"/>
                </a:lnTo>
                <a:lnTo>
                  <a:pt x="3613" y="1758"/>
                </a:lnTo>
                <a:lnTo>
                  <a:pt x="3594" y="1754"/>
                </a:lnTo>
                <a:lnTo>
                  <a:pt x="3554" y="1748"/>
                </a:lnTo>
                <a:lnTo>
                  <a:pt x="3512" y="1742"/>
                </a:lnTo>
                <a:lnTo>
                  <a:pt x="3491" y="1739"/>
                </a:lnTo>
                <a:lnTo>
                  <a:pt x="3471" y="1734"/>
                </a:lnTo>
                <a:lnTo>
                  <a:pt x="3452" y="1728"/>
                </a:lnTo>
                <a:lnTo>
                  <a:pt x="3434" y="1721"/>
                </a:lnTo>
                <a:lnTo>
                  <a:pt x="3425" y="1716"/>
                </a:lnTo>
                <a:lnTo>
                  <a:pt x="3417" y="1712"/>
                </a:lnTo>
                <a:lnTo>
                  <a:pt x="3409" y="1706"/>
                </a:lnTo>
                <a:lnTo>
                  <a:pt x="3401" y="1700"/>
                </a:lnTo>
                <a:lnTo>
                  <a:pt x="3394" y="1694"/>
                </a:lnTo>
                <a:lnTo>
                  <a:pt x="3388" y="1688"/>
                </a:lnTo>
                <a:lnTo>
                  <a:pt x="3380" y="1679"/>
                </a:lnTo>
                <a:lnTo>
                  <a:pt x="3375" y="1671"/>
                </a:lnTo>
                <a:lnTo>
                  <a:pt x="3366" y="1660"/>
                </a:lnTo>
                <a:lnTo>
                  <a:pt x="3357" y="1652"/>
                </a:lnTo>
                <a:lnTo>
                  <a:pt x="3349" y="1646"/>
                </a:lnTo>
                <a:lnTo>
                  <a:pt x="3341" y="1643"/>
                </a:lnTo>
                <a:lnTo>
                  <a:pt x="3337" y="1642"/>
                </a:lnTo>
                <a:lnTo>
                  <a:pt x="3332" y="1642"/>
                </a:lnTo>
                <a:lnTo>
                  <a:pt x="3328" y="1642"/>
                </a:lnTo>
                <a:lnTo>
                  <a:pt x="3324" y="1643"/>
                </a:lnTo>
                <a:lnTo>
                  <a:pt x="3316" y="1645"/>
                </a:lnTo>
                <a:lnTo>
                  <a:pt x="3307" y="1650"/>
                </a:lnTo>
                <a:lnTo>
                  <a:pt x="3299" y="1656"/>
                </a:lnTo>
                <a:lnTo>
                  <a:pt x="3292" y="1665"/>
                </a:lnTo>
                <a:lnTo>
                  <a:pt x="3283" y="1674"/>
                </a:lnTo>
                <a:lnTo>
                  <a:pt x="3276" y="1686"/>
                </a:lnTo>
                <a:lnTo>
                  <a:pt x="3269" y="1698"/>
                </a:lnTo>
                <a:lnTo>
                  <a:pt x="3260" y="1711"/>
                </a:lnTo>
                <a:lnTo>
                  <a:pt x="3253" y="1725"/>
                </a:lnTo>
                <a:lnTo>
                  <a:pt x="3246" y="1741"/>
                </a:lnTo>
                <a:lnTo>
                  <a:pt x="3237" y="1756"/>
                </a:lnTo>
                <a:lnTo>
                  <a:pt x="3229" y="1771"/>
                </a:lnTo>
                <a:lnTo>
                  <a:pt x="3221" y="1785"/>
                </a:lnTo>
                <a:lnTo>
                  <a:pt x="3212" y="1798"/>
                </a:lnTo>
                <a:lnTo>
                  <a:pt x="3203" y="1810"/>
                </a:lnTo>
                <a:lnTo>
                  <a:pt x="3194" y="1821"/>
                </a:lnTo>
                <a:lnTo>
                  <a:pt x="3184" y="1832"/>
                </a:lnTo>
                <a:lnTo>
                  <a:pt x="3175" y="1841"/>
                </a:lnTo>
                <a:lnTo>
                  <a:pt x="3164" y="1849"/>
                </a:lnTo>
                <a:lnTo>
                  <a:pt x="3155" y="1858"/>
                </a:lnTo>
                <a:lnTo>
                  <a:pt x="3146" y="1866"/>
                </a:lnTo>
                <a:lnTo>
                  <a:pt x="3135" y="1872"/>
                </a:lnTo>
                <a:lnTo>
                  <a:pt x="3115" y="1886"/>
                </a:lnTo>
                <a:lnTo>
                  <a:pt x="3096" y="1896"/>
                </a:lnTo>
                <a:lnTo>
                  <a:pt x="3056" y="1915"/>
                </a:lnTo>
                <a:lnTo>
                  <a:pt x="3019" y="1932"/>
                </a:lnTo>
                <a:lnTo>
                  <a:pt x="3003" y="1940"/>
                </a:lnTo>
                <a:lnTo>
                  <a:pt x="2987" y="1950"/>
                </a:lnTo>
                <a:lnTo>
                  <a:pt x="2972" y="1959"/>
                </a:lnTo>
                <a:lnTo>
                  <a:pt x="2959" y="1972"/>
                </a:lnTo>
                <a:lnTo>
                  <a:pt x="2953" y="1983"/>
                </a:lnTo>
                <a:lnTo>
                  <a:pt x="2946" y="1995"/>
                </a:lnTo>
                <a:lnTo>
                  <a:pt x="2940" y="2004"/>
                </a:lnTo>
                <a:lnTo>
                  <a:pt x="2934" y="2012"/>
                </a:lnTo>
                <a:lnTo>
                  <a:pt x="2928" y="2019"/>
                </a:lnTo>
                <a:lnTo>
                  <a:pt x="2921" y="2024"/>
                </a:lnTo>
                <a:lnTo>
                  <a:pt x="2915" y="2027"/>
                </a:lnTo>
                <a:lnTo>
                  <a:pt x="2909" y="2029"/>
                </a:lnTo>
                <a:lnTo>
                  <a:pt x="2903" y="2028"/>
                </a:lnTo>
                <a:lnTo>
                  <a:pt x="2895" y="2026"/>
                </a:lnTo>
                <a:lnTo>
                  <a:pt x="2889" y="2022"/>
                </a:lnTo>
                <a:lnTo>
                  <a:pt x="2883" y="2015"/>
                </a:lnTo>
                <a:lnTo>
                  <a:pt x="2875" y="2007"/>
                </a:lnTo>
                <a:lnTo>
                  <a:pt x="2869" y="1996"/>
                </a:lnTo>
                <a:lnTo>
                  <a:pt x="2862" y="1983"/>
                </a:lnTo>
                <a:lnTo>
                  <a:pt x="2856" y="1967"/>
                </a:lnTo>
                <a:lnTo>
                  <a:pt x="2848" y="1955"/>
                </a:lnTo>
                <a:lnTo>
                  <a:pt x="2843" y="1942"/>
                </a:lnTo>
                <a:lnTo>
                  <a:pt x="2838" y="1932"/>
                </a:lnTo>
                <a:lnTo>
                  <a:pt x="2834" y="1920"/>
                </a:lnTo>
                <a:lnTo>
                  <a:pt x="2831" y="1911"/>
                </a:lnTo>
                <a:lnTo>
                  <a:pt x="2828" y="1902"/>
                </a:lnTo>
                <a:lnTo>
                  <a:pt x="2826" y="1892"/>
                </a:lnTo>
                <a:lnTo>
                  <a:pt x="2825" y="1883"/>
                </a:lnTo>
                <a:lnTo>
                  <a:pt x="2825" y="1874"/>
                </a:lnTo>
                <a:lnTo>
                  <a:pt x="2825" y="1867"/>
                </a:lnTo>
                <a:lnTo>
                  <a:pt x="2826" y="1860"/>
                </a:lnTo>
                <a:lnTo>
                  <a:pt x="2827" y="1853"/>
                </a:lnTo>
                <a:lnTo>
                  <a:pt x="2832" y="1840"/>
                </a:lnTo>
                <a:lnTo>
                  <a:pt x="2838" y="1827"/>
                </a:lnTo>
                <a:lnTo>
                  <a:pt x="2845" y="1817"/>
                </a:lnTo>
                <a:lnTo>
                  <a:pt x="2852" y="1808"/>
                </a:lnTo>
                <a:lnTo>
                  <a:pt x="2862" y="1798"/>
                </a:lnTo>
                <a:lnTo>
                  <a:pt x="2870" y="1790"/>
                </a:lnTo>
                <a:lnTo>
                  <a:pt x="2889" y="1774"/>
                </a:lnTo>
                <a:lnTo>
                  <a:pt x="2904" y="1759"/>
                </a:lnTo>
                <a:lnTo>
                  <a:pt x="2908" y="1746"/>
                </a:lnTo>
                <a:lnTo>
                  <a:pt x="2911" y="1734"/>
                </a:lnTo>
                <a:lnTo>
                  <a:pt x="2912" y="1722"/>
                </a:lnTo>
                <a:lnTo>
                  <a:pt x="2911" y="1711"/>
                </a:lnTo>
                <a:lnTo>
                  <a:pt x="2909" y="1700"/>
                </a:lnTo>
                <a:lnTo>
                  <a:pt x="2905" y="1691"/>
                </a:lnTo>
                <a:lnTo>
                  <a:pt x="2900" y="1681"/>
                </a:lnTo>
                <a:lnTo>
                  <a:pt x="2894" y="1674"/>
                </a:lnTo>
                <a:lnTo>
                  <a:pt x="2887" y="1668"/>
                </a:lnTo>
                <a:lnTo>
                  <a:pt x="2879" y="1661"/>
                </a:lnTo>
                <a:lnTo>
                  <a:pt x="2869" y="1657"/>
                </a:lnTo>
                <a:lnTo>
                  <a:pt x="2858" y="1655"/>
                </a:lnTo>
                <a:lnTo>
                  <a:pt x="2846" y="1654"/>
                </a:lnTo>
                <a:lnTo>
                  <a:pt x="2835" y="1654"/>
                </a:lnTo>
                <a:lnTo>
                  <a:pt x="2821" y="1656"/>
                </a:lnTo>
                <a:lnTo>
                  <a:pt x="2808" y="1660"/>
                </a:lnTo>
                <a:lnTo>
                  <a:pt x="2780" y="1677"/>
                </a:lnTo>
                <a:lnTo>
                  <a:pt x="2756" y="1691"/>
                </a:lnTo>
                <a:lnTo>
                  <a:pt x="2736" y="1700"/>
                </a:lnTo>
                <a:lnTo>
                  <a:pt x="2718" y="1706"/>
                </a:lnTo>
                <a:lnTo>
                  <a:pt x="2711" y="1708"/>
                </a:lnTo>
                <a:lnTo>
                  <a:pt x="2703" y="1710"/>
                </a:lnTo>
                <a:lnTo>
                  <a:pt x="2697" y="1710"/>
                </a:lnTo>
                <a:lnTo>
                  <a:pt x="2692" y="1710"/>
                </a:lnTo>
                <a:lnTo>
                  <a:pt x="2687" y="1708"/>
                </a:lnTo>
                <a:lnTo>
                  <a:pt x="2682" y="1706"/>
                </a:lnTo>
                <a:lnTo>
                  <a:pt x="2679" y="1704"/>
                </a:lnTo>
                <a:lnTo>
                  <a:pt x="2676" y="1701"/>
                </a:lnTo>
                <a:lnTo>
                  <a:pt x="2674" y="1698"/>
                </a:lnTo>
                <a:lnTo>
                  <a:pt x="2672" y="1694"/>
                </a:lnTo>
                <a:lnTo>
                  <a:pt x="2671" y="1689"/>
                </a:lnTo>
                <a:lnTo>
                  <a:pt x="2671" y="1683"/>
                </a:lnTo>
                <a:lnTo>
                  <a:pt x="2672" y="1671"/>
                </a:lnTo>
                <a:lnTo>
                  <a:pt x="2675" y="1657"/>
                </a:lnTo>
                <a:lnTo>
                  <a:pt x="2681" y="1642"/>
                </a:lnTo>
                <a:lnTo>
                  <a:pt x="2689" y="1624"/>
                </a:lnTo>
                <a:lnTo>
                  <a:pt x="2699" y="1605"/>
                </a:lnTo>
                <a:lnTo>
                  <a:pt x="2712" y="1585"/>
                </a:lnTo>
                <a:lnTo>
                  <a:pt x="2723" y="1573"/>
                </a:lnTo>
                <a:lnTo>
                  <a:pt x="2731" y="1562"/>
                </a:lnTo>
                <a:lnTo>
                  <a:pt x="2738" y="1553"/>
                </a:lnTo>
                <a:lnTo>
                  <a:pt x="2742" y="1545"/>
                </a:lnTo>
                <a:lnTo>
                  <a:pt x="2745" y="1537"/>
                </a:lnTo>
                <a:lnTo>
                  <a:pt x="2745" y="1531"/>
                </a:lnTo>
                <a:lnTo>
                  <a:pt x="2744" y="1525"/>
                </a:lnTo>
                <a:lnTo>
                  <a:pt x="2742" y="1521"/>
                </a:lnTo>
                <a:lnTo>
                  <a:pt x="2738" y="1516"/>
                </a:lnTo>
                <a:lnTo>
                  <a:pt x="2732" y="1514"/>
                </a:lnTo>
                <a:lnTo>
                  <a:pt x="2726" y="1511"/>
                </a:lnTo>
                <a:lnTo>
                  <a:pt x="2718" y="1509"/>
                </a:lnTo>
                <a:lnTo>
                  <a:pt x="2700" y="1507"/>
                </a:lnTo>
                <a:lnTo>
                  <a:pt x="2680" y="1506"/>
                </a:lnTo>
                <a:lnTo>
                  <a:pt x="2658" y="1505"/>
                </a:lnTo>
                <a:lnTo>
                  <a:pt x="2635" y="1505"/>
                </a:lnTo>
                <a:lnTo>
                  <a:pt x="2614" y="1504"/>
                </a:lnTo>
                <a:lnTo>
                  <a:pt x="2593" y="1501"/>
                </a:lnTo>
                <a:lnTo>
                  <a:pt x="2583" y="1499"/>
                </a:lnTo>
                <a:lnTo>
                  <a:pt x="2575" y="1497"/>
                </a:lnTo>
                <a:lnTo>
                  <a:pt x="2567" y="1493"/>
                </a:lnTo>
                <a:lnTo>
                  <a:pt x="2560" y="1490"/>
                </a:lnTo>
                <a:lnTo>
                  <a:pt x="2555" y="1485"/>
                </a:lnTo>
                <a:lnTo>
                  <a:pt x="2550" y="1480"/>
                </a:lnTo>
                <a:lnTo>
                  <a:pt x="2548" y="1474"/>
                </a:lnTo>
                <a:lnTo>
                  <a:pt x="2546" y="1466"/>
                </a:lnTo>
                <a:lnTo>
                  <a:pt x="2549" y="1431"/>
                </a:lnTo>
                <a:lnTo>
                  <a:pt x="2549" y="1406"/>
                </a:lnTo>
                <a:lnTo>
                  <a:pt x="2549" y="1397"/>
                </a:lnTo>
                <a:lnTo>
                  <a:pt x="2547" y="1391"/>
                </a:lnTo>
                <a:lnTo>
                  <a:pt x="2546" y="1387"/>
                </a:lnTo>
                <a:lnTo>
                  <a:pt x="2544" y="1384"/>
                </a:lnTo>
                <a:lnTo>
                  <a:pt x="2541" y="1384"/>
                </a:lnTo>
                <a:lnTo>
                  <a:pt x="2538" y="1385"/>
                </a:lnTo>
                <a:lnTo>
                  <a:pt x="2534" y="1388"/>
                </a:lnTo>
                <a:lnTo>
                  <a:pt x="2531" y="1392"/>
                </a:lnTo>
                <a:lnTo>
                  <a:pt x="2523" y="1404"/>
                </a:lnTo>
                <a:lnTo>
                  <a:pt x="2512" y="1418"/>
                </a:lnTo>
                <a:lnTo>
                  <a:pt x="2502" y="1436"/>
                </a:lnTo>
                <a:lnTo>
                  <a:pt x="2490" y="1455"/>
                </a:lnTo>
                <a:lnTo>
                  <a:pt x="2479" y="1473"/>
                </a:lnTo>
                <a:lnTo>
                  <a:pt x="2466" y="1489"/>
                </a:lnTo>
                <a:lnTo>
                  <a:pt x="2459" y="1498"/>
                </a:lnTo>
                <a:lnTo>
                  <a:pt x="2453" y="1504"/>
                </a:lnTo>
                <a:lnTo>
                  <a:pt x="2447" y="1509"/>
                </a:lnTo>
                <a:lnTo>
                  <a:pt x="2440" y="1514"/>
                </a:lnTo>
                <a:lnTo>
                  <a:pt x="2434" y="1517"/>
                </a:lnTo>
                <a:lnTo>
                  <a:pt x="2428" y="1518"/>
                </a:lnTo>
                <a:lnTo>
                  <a:pt x="2422" y="1518"/>
                </a:lnTo>
                <a:lnTo>
                  <a:pt x="2415" y="1517"/>
                </a:lnTo>
                <a:lnTo>
                  <a:pt x="2406" y="1511"/>
                </a:lnTo>
                <a:lnTo>
                  <a:pt x="2397" y="1507"/>
                </a:lnTo>
                <a:lnTo>
                  <a:pt x="2387" y="1503"/>
                </a:lnTo>
                <a:lnTo>
                  <a:pt x="2377" y="1500"/>
                </a:lnTo>
                <a:lnTo>
                  <a:pt x="2367" y="1498"/>
                </a:lnTo>
                <a:lnTo>
                  <a:pt x="2358" y="1497"/>
                </a:lnTo>
                <a:lnTo>
                  <a:pt x="2349" y="1495"/>
                </a:lnTo>
                <a:lnTo>
                  <a:pt x="2339" y="1495"/>
                </a:lnTo>
                <a:lnTo>
                  <a:pt x="2320" y="1497"/>
                </a:lnTo>
                <a:lnTo>
                  <a:pt x="2302" y="1499"/>
                </a:lnTo>
                <a:lnTo>
                  <a:pt x="2284" y="1502"/>
                </a:lnTo>
                <a:lnTo>
                  <a:pt x="2267" y="1506"/>
                </a:lnTo>
                <a:lnTo>
                  <a:pt x="2250" y="1510"/>
                </a:lnTo>
                <a:lnTo>
                  <a:pt x="2236" y="1513"/>
                </a:lnTo>
                <a:lnTo>
                  <a:pt x="2221" y="1516"/>
                </a:lnTo>
                <a:lnTo>
                  <a:pt x="2209" y="1516"/>
                </a:lnTo>
                <a:lnTo>
                  <a:pt x="2204" y="1516"/>
                </a:lnTo>
                <a:lnTo>
                  <a:pt x="2198" y="1515"/>
                </a:lnTo>
                <a:lnTo>
                  <a:pt x="2194" y="1513"/>
                </a:lnTo>
                <a:lnTo>
                  <a:pt x="2189" y="1511"/>
                </a:lnTo>
                <a:lnTo>
                  <a:pt x="2186" y="1508"/>
                </a:lnTo>
                <a:lnTo>
                  <a:pt x="2183" y="1505"/>
                </a:lnTo>
                <a:lnTo>
                  <a:pt x="2180" y="1500"/>
                </a:lnTo>
                <a:lnTo>
                  <a:pt x="2177" y="1493"/>
                </a:lnTo>
                <a:lnTo>
                  <a:pt x="2174" y="1487"/>
                </a:lnTo>
                <a:lnTo>
                  <a:pt x="2171" y="1482"/>
                </a:lnTo>
                <a:lnTo>
                  <a:pt x="2168" y="1477"/>
                </a:lnTo>
                <a:lnTo>
                  <a:pt x="2163" y="1473"/>
                </a:lnTo>
                <a:lnTo>
                  <a:pt x="2158" y="1468"/>
                </a:lnTo>
                <a:lnTo>
                  <a:pt x="2151" y="1464"/>
                </a:lnTo>
                <a:lnTo>
                  <a:pt x="2145" y="1461"/>
                </a:lnTo>
                <a:lnTo>
                  <a:pt x="2138" y="1458"/>
                </a:lnTo>
                <a:lnTo>
                  <a:pt x="2104" y="1447"/>
                </a:lnTo>
                <a:lnTo>
                  <a:pt x="2067" y="1438"/>
                </a:lnTo>
                <a:lnTo>
                  <a:pt x="2048" y="1432"/>
                </a:lnTo>
                <a:lnTo>
                  <a:pt x="2028" y="1426"/>
                </a:lnTo>
                <a:lnTo>
                  <a:pt x="2009" y="1417"/>
                </a:lnTo>
                <a:lnTo>
                  <a:pt x="1992" y="1408"/>
                </a:lnTo>
                <a:lnTo>
                  <a:pt x="1983" y="1403"/>
                </a:lnTo>
                <a:lnTo>
                  <a:pt x="1975" y="1396"/>
                </a:lnTo>
                <a:lnTo>
                  <a:pt x="1967" y="1389"/>
                </a:lnTo>
                <a:lnTo>
                  <a:pt x="1959" y="1382"/>
                </a:lnTo>
                <a:lnTo>
                  <a:pt x="1953" y="1373"/>
                </a:lnTo>
                <a:lnTo>
                  <a:pt x="1947" y="1365"/>
                </a:lnTo>
                <a:lnTo>
                  <a:pt x="1942" y="1355"/>
                </a:lnTo>
                <a:lnTo>
                  <a:pt x="1936" y="1344"/>
                </a:lnTo>
                <a:lnTo>
                  <a:pt x="1927" y="1325"/>
                </a:lnTo>
                <a:lnTo>
                  <a:pt x="1918" y="1310"/>
                </a:lnTo>
                <a:lnTo>
                  <a:pt x="1908" y="1296"/>
                </a:lnTo>
                <a:lnTo>
                  <a:pt x="1898" y="1285"/>
                </a:lnTo>
                <a:lnTo>
                  <a:pt x="1888" y="1274"/>
                </a:lnTo>
                <a:lnTo>
                  <a:pt x="1878" y="1267"/>
                </a:lnTo>
                <a:lnTo>
                  <a:pt x="1869" y="1261"/>
                </a:lnTo>
                <a:lnTo>
                  <a:pt x="1858" y="1256"/>
                </a:lnTo>
                <a:lnTo>
                  <a:pt x="1848" y="1253"/>
                </a:lnTo>
                <a:lnTo>
                  <a:pt x="1837" y="1252"/>
                </a:lnTo>
                <a:lnTo>
                  <a:pt x="1827" y="1252"/>
                </a:lnTo>
                <a:lnTo>
                  <a:pt x="1815" y="1253"/>
                </a:lnTo>
                <a:lnTo>
                  <a:pt x="1805" y="1255"/>
                </a:lnTo>
                <a:lnTo>
                  <a:pt x="1793" y="1259"/>
                </a:lnTo>
                <a:lnTo>
                  <a:pt x="1783" y="1263"/>
                </a:lnTo>
                <a:lnTo>
                  <a:pt x="1772" y="1268"/>
                </a:lnTo>
                <a:lnTo>
                  <a:pt x="1725" y="1292"/>
                </a:lnTo>
                <a:lnTo>
                  <a:pt x="1676" y="1319"/>
                </a:lnTo>
                <a:lnTo>
                  <a:pt x="1663" y="1325"/>
                </a:lnTo>
                <a:lnTo>
                  <a:pt x="1651" y="1331"/>
                </a:lnTo>
                <a:lnTo>
                  <a:pt x="1638" y="1336"/>
                </a:lnTo>
                <a:lnTo>
                  <a:pt x="1624" y="1341"/>
                </a:lnTo>
                <a:lnTo>
                  <a:pt x="1611" y="1344"/>
                </a:lnTo>
                <a:lnTo>
                  <a:pt x="1598" y="1347"/>
                </a:lnTo>
                <a:lnTo>
                  <a:pt x="1585" y="1349"/>
                </a:lnTo>
                <a:lnTo>
                  <a:pt x="1570" y="1350"/>
                </a:lnTo>
                <a:lnTo>
                  <a:pt x="1566" y="1354"/>
                </a:lnTo>
                <a:lnTo>
                  <a:pt x="1561" y="1358"/>
                </a:lnTo>
                <a:lnTo>
                  <a:pt x="1557" y="1363"/>
                </a:lnTo>
                <a:lnTo>
                  <a:pt x="1553" y="1367"/>
                </a:lnTo>
                <a:lnTo>
                  <a:pt x="1546" y="1379"/>
                </a:lnTo>
                <a:lnTo>
                  <a:pt x="1541" y="1390"/>
                </a:lnTo>
                <a:lnTo>
                  <a:pt x="1531" y="1416"/>
                </a:lnTo>
                <a:lnTo>
                  <a:pt x="1521" y="1443"/>
                </a:lnTo>
                <a:lnTo>
                  <a:pt x="1517" y="1457"/>
                </a:lnTo>
                <a:lnTo>
                  <a:pt x="1511" y="1468"/>
                </a:lnTo>
                <a:lnTo>
                  <a:pt x="1505" y="1480"/>
                </a:lnTo>
                <a:lnTo>
                  <a:pt x="1498" y="1489"/>
                </a:lnTo>
                <a:lnTo>
                  <a:pt x="1494" y="1493"/>
                </a:lnTo>
                <a:lnTo>
                  <a:pt x="1490" y="1498"/>
                </a:lnTo>
                <a:lnTo>
                  <a:pt x="1485" y="1501"/>
                </a:lnTo>
                <a:lnTo>
                  <a:pt x="1479" y="1504"/>
                </a:lnTo>
                <a:lnTo>
                  <a:pt x="1474" y="1506"/>
                </a:lnTo>
                <a:lnTo>
                  <a:pt x="1468" y="1507"/>
                </a:lnTo>
                <a:lnTo>
                  <a:pt x="1462" y="1508"/>
                </a:lnTo>
                <a:lnTo>
                  <a:pt x="1455" y="1508"/>
                </a:lnTo>
                <a:lnTo>
                  <a:pt x="1441" y="1508"/>
                </a:lnTo>
                <a:lnTo>
                  <a:pt x="1427" y="1509"/>
                </a:lnTo>
                <a:lnTo>
                  <a:pt x="1416" y="1510"/>
                </a:lnTo>
                <a:lnTo>
                  <a:pt x="1404" y="1512"/>
                </a:lnTo>
                <a:lnTo>
                  <a:pt x="1395" y="1515"/>
                </a:lnTo>
                <a:lnTo>
                  <a:pt x="1387" y="1518"/>
                </a:lnTo>
                <a:lnTo>
                  <a:pt x="1379" y="1523"/>
                </a:lnTo>
                <a:lnTo>
                  <a:pt x="1372" y="1528"/>
                </a:lnTo>
                <a:lnTo>
                  <a:pt x="1367" y="1533"/>
                </a:lnTo>
                <a:lnTo>
                  <a:pt x="1363" y="1539"/>
                </a:lnTo>
                <a:lnTo>
                  <a:pt x="1358" y="1547"/>
                </a:lnTo>
                <a:lnTo>
                  <a:pt x="1355" y="1554"/>
                </a:lnTo>
                <a:lnTo>
                  <a:pt x="1353" y="1561"/>
                </a:lnTo>
                <a:lnTo>
                  <a:pt x="1351" y="1570"/>
                </a:lnTo>
                <a:lnTo>
                  <a:pt x="1350" y="1578"/>
                </a:lnTo>
                <a:lnTo>
                  <a:pt x="1350" y="1587"/>
                </a:lnTo>
                <a:lnTo>
                  <a:pt x="1343" y="1613"/>
                </a:lnTo>
                <a:lnTo>
                  <a:pt x="1333" y="1637"/>
                </a:lnTo>
                <a:lnTo>
                  <a:pt x="1328" y="1649"/>
                </a:lnTo>
                <a:lnTo>
                  <a:pt x="1323" y="1659"/>
                </a:lnTo>
                <a:lnTo>
                  <a:pt x="1317" y="1670"/>
                </a:lnTo>
                <a:lnTo>
                  <a:pt x="1310" y="1679"/>
                </a:lnTo>
                <a:lnTo>
                  <a:pt x="1304" y="1689"/>
                </a:lnTo>
                <a:lnTo>
                  <a:pt x="1298" y="1698"/>
                </a:lnTo>
                <a:lnTo>
                  <a:pt x="1291" y="1705"/>
                </a:lnTo>
                <a:lnTo>
                  <a:pt x="1283" y="1714"/>
                </a:lnTo>
                <a:lnTo>
                  <a:pt x="1275" y="1720"/>
                </a:lnTo>
                <a:lnTo>
                  <a:pt x="1267" y="1727"/>
                </a:lnTo>
                <a:lnTo>
                  <a:pt x="1258" y="1734"/>
                </a:lnTo>
                <a:lnTo>
                  <a:pt x="1250" y="1739"/>
                </a:lnTo>
                <a:lnTo>
                  <a:pt x="1242" y="1744"/>
                </a:lnTo>
                <a:lnTo>
                  <a:pt x="1232" y="1749"/>
                </a:lnTo>
                <a:lnTo>
                  <a:pt x="1222" y="1753"/>
                </a:lnTo>
                <a:lnTo>
                  <a:pt x="1212" y="1756"/>
                </a:lnTo>
                <a:lnTo>
                  <a:pt x="1191" y="1763"/>
                </a:lnTo>
                <a:lnTo>
                  <a:pt x="1170" y="1767"/>
                </a:lnTo>
                <a:lnTo>
                  <a:pt x="1148" y="1770"/>
                </a:lnTo>
                <a:lnTo>
                  <a:pt x="1124" y="1771"/>
                </a:lnTo>
                <a:lnTo>
                  <a:pt x="1099" y="1770"/>
                </a:lnTo>
                <a:lnTo>
                  <a:pt x="1073" y="1768"/>
                </a:lnTo>
                <a:lnTo>
                  <a:pt x="1059" y="1765"/>
                </a:lnTo>
                <a:lnTo>
                  <a:pt x="1047" y="1764"/>
                </a:lnTo>
                <a:lnTo>
                  <a:pt x="1036" y="1763"/>
                </a:lnTo>
                <a:lnTo>
                  <a:pt x="1027" y="1764"/>
                </a:lnTo>
                <a:lnTo>
                  <a:pt x="1017" y="1765"/>
                </a:lnTo>
                <a:lnTo>
                  <a:pt x="1009" y="1768"/>
                </a:lnTo>
                <a:lnTo>
                  <a:pt x="1002" y="1771"/>
                </a:lnTo>
                <a:lnTo>
                  <a:pt x="995" y="1775"/>
                </a:lnTo>
                <a:lnTo>
                  <a:pt x="989" y="1781"/>
                </a:lnTo>
                <a:lnTo>
                  <a:pt x="984" y="1787"/>
                </a:lnTo>
                <a:lnTo>
                  <a:pt x="979" y="1794"/>
                </a:lnTo>
                <a:lnTo>
                  <a:pt x="974" y="1801"/>
                </a:lnTo>
                <a:lnTo>
                  <a:pt x="967" y="1817"/>
                </a:lnTo>
                <a:lnTo>
                  <a:pt x="962" y="1835"/>
                </a:lnTo>
                <a:lnTo>
                  <a:pt x="954" y="1874"/>
                </a:lnTo>
                <a:lnTo>
                  <a:pt x="947" y="1915"/>
                </a:lnTo>
                <a:lnTo>
                  <a:pt x="943" y="1935"/>
                </a:lnTo>
                <a:lnTo>
                  <a:pt x="938" y="1953"/>
                </a:lnTo>
                <a:lnTo>
                  <a:pt x="935" y="1962"/>
                </a:lnTo>
                <a:lnTo>
                  <a:pt x="932" y="1969"/>
                </a:lnTo>
                <a:lnTo>
                  <a:pt x="927" y="1978"/>
                </a:lnTo>
                <a:lnTo>
                  <a:pt x="923" y="1985"/>
                </a:lnTo>
                <a:lnTo>
                  <a:pt x="919" y="1992"/>
                </a:lnTo>
                <a:lnTo>
                  <a:pt x="915" y="1999"/>
                </a:lnTo>
                <a:lnTo>
                  <a:pt x="910" y="2006"/>
                </a:lnTo>
                <a:lnTo>
                  <a:pt x="903" y="2012"/>
                </a:lnTo>
                <a:lnTo>
                  <a:pt x="897" y="2017"/>
                </a:lnTo>
                <a:lnTo>
                  <a:pt x="891" y="2024"/>
                </a:lnTo>
                <a:lnTo>
                  <a:pt x="884" y="2029"/>
                </a:lnTo>
                <a:lnTo>
                  <a:pt x="876" y="2034"/>
                </a:lnTo>
                <a:lnTo>
                  <a:pt x="860" y="2044"/>
                </a:lnTo>
                <a:lnTo>
                  <a:pt x="841" y="2052"/>
                </a:lnTo>
                <a:lnTo>
                  <a:pt x="822" y="2059"/>
                </a:lnTo>
                <a:lnTo>
                  <a:pt x="802" y="2067"/>
                </a:lnTo>
                <a:lnTo>
                  <a:pt x="759" y="2080"/>
                </a:lnTo>
                <a:lnTo>
                  <a:pt x="717" y="2093"/>
                </a:lnTo>
                <a:lnTo>
                  <a:pt x="696" y="2099"/>
                </a:lnTo>
                <a:lnTo>
                  <a:pt x="676" y="2106"/>
                </a:lnTo>
                <a:lnTo>
                  <a:pt x="656" y="2114"/>
                </a:lnTo>
                <a:lnTo>
                  <a:pt x="637" y="2122"/>
                </a:lnTo>
                <a:lnTo>
                  <a:pt x="624" y="2130"/>
                </a:lnTo>
                <a:lnTo>
                  <a:pt x="611" y="2135"/>
                </a:lnTo>
                <a:lnTo>
                  <a:pt x="599" y="2140"/>
                </a:lnTo>
                <a:lnTo>
                  <a:pt x="587" y="2142"/>
                </a:lnTo>
                <a:lnTo>
                  <a:pt x="577" y="2143"/>
                </a:lnTo>
                <a:lnTo>
                  <a:pt x="566" y="2142"/>
                </a:lnTo>
                <a:lnTo>
                  <a:pt x="558" y="2139"/>
                </a:lnTo>
                <a:lnTo>
                  <a:pt x="550" y="2134"/>
                </a:lnTo>
                <a:lnTo>
                  <a:pt x="542" y="2129"/>
                </a:lnTo>
                <a:lnTo>
                  <a:pt x="537" y="2122"/>
                </a:lnTo>
                <a:lnTo>
                  <a:pt x="533" y="2114"/>
                </a:lnTo>
                <a:lnTo>
                  <a:pt x="530" y="2104"/>
                </a:lnTo>
                <a:lnTo>
                  <a:pt x="529" y="2094"/>
                </a:lnTo>
                <a:lnTo>
                  <a:pt x="529" y="2082"/>
                </a:lnTo>
                <a:lnTo>
                  <a:pt x="531" y="2070"/>
                </a:lnTo>
                <a:lnTo>
                  <a:pt x="535" y="2056"/>
                </a:lnTo>
                <a:lnTo>
                  <a:pt x="544" y="2031"/>
                </a:lnTo>
                <a:lnTo>
                  <a:pt x="550" y="2008"/>
                </a:lnTo>
                <a:lnTo>
                  <a:pt x="554" y="1987"/>
                </a:lnTo>
                <a:lnTo>
                  <a:pt x="558" y="1968"/>
                </a:lnTo>
                <a:lnTo>
                  <a:pt x="560" y="1951"/>
                </a:lnTo>
                <a:lnTo>
                  <a:pt x="561" y="1934"/>
                </a:lnTo>
                <a:lnTo>
                  <a:pt x="561" y="1919"/>
                </a:lnTo>
                <a:lnTo>
                  <a:pt x="561" y="1907"/>
                </a:lnTo>
                <a:lnTo>
                  <a:pt x="559" y="1895"/>
                </a:lnTo>
                <a:lnTo>
                  <a:pt x="556" y="1885"/>
                </a:lnTo>
                <a:lnTo>
                  <a:pt x="552" y="1877"/>
                </a:lnTo>
                <a:lnTo>
                  <a:pt x="547" y="1869"/>
                </a:lnTo>
                <a:lnTo>
                  <a:pt x="540" y="1863"/>
                </a:lnTo>
                <a:lnTo>
                  <a:pt x="534" y="1858"/>
                </a:lnTo>
                <a:lnTo>
                  <a:pt x="527" y="1854"/>
                </a:lnTo>
                <a:lnTo>
                  <a:pt x="518" y="1851"/>
                </a:lnTo>
                <a:lnTo>
                  <a:pt x="507" y="1849"/>
                </a:lnTo>
                <a:lnTo>
                  <a:pt x="497" y="1846"/>
                </a:lnTo>
                <a:lnTo>
                  <a:pt x="487" y="1842"/>
                </a:lnTo>
                <a:lnTo>
                  <a:pt x="479" y="1836"/>
                </a:lnTo>
                <a:lnTo>
                  <a:pt x="472" y="1831"/>
                </a:lnTo>
                <a:lnTo>
                  <a:pt x="464" y="1823"/>
                </a:lnTo>
                <a:lnTo>
                  <a:pt x="458" y="1816"/>
                </a:lnTo>
                <a:lnTo>
                  <a:pt x="453" y="1808"/>
                </a:lnTo>
                <a:lnTo>
                  <a:pt x="448" y="1799"/>
                </a:lnTo>
                <a:lnTo>
                  <a:pt x="443" y="1791"/>
                </a:lnTo>
                <a:lnTo>
                  <a:pt x="440" y="1782"/>
                </a:lnTo>
                <a:lnTo>
                  <a:pt x="437" y="1773"/>
                </a:lnTo>
                <a:lnTo>
                  <a:pt x="433" y="1755"/>
                </a:lnTo>
                <a:lnTo>
                  <a:pt x="431" y="1739"/>
                </a:lnTo>
                <a:lnTo>
                  <a:pt x="429" y="1735"/>
                </a:lnTo>
                <a:lnTo>
                  <a:pt x="427" y="1730"/>
                </a:lnTo>
                <a:lnTo>
                  <a:pt x="426" y="1725"/>
                </a:lnTo>
                <a:lnTo>
                  <a:pt x="425" y="1720"/>
                </a:lnTo>
                <a:lnTo>
                  <a:pt x="424" y="1707"/>
                </a:lnTo>
                <a:lnTo>
                  <a:pt x="424" y="1694"/>
                </a:lnTo>
                <a:lnTo>
                  <a:pt x="424" y="1678"/>
                </a:lnTo>
                <a:lnTo>
                  <a:pt x="424" y="1661"/>
                </a:lnTo>
                <a:lnTo>
                  <a:pt x="421" y="1645"/>
                </a:lnTo>
                <a:lnTo>
                  <a:pt x="417" y="1626"/>
                </a:lnTo>
                <a:lnTo>
                  <a:pt x="415" y="1617"/>
                </a:lnTo>
                <a:lnTo>
                  <a:pt x="411" y="1607"/>
                </a:lnTo>
                <a:lnTo>
                  <a:pt x="407" y="1598"/>
                </a:lnTo>
                <a:lnTo>
                  <a:pt x="402" y="1588"/>
                </a:lnTo>
                <a:lnTo>
                  <a:pt x="395" y="1579"/>
                </a:lnTo>
                <a:lnTo>
                  <a:pt x="388" y="1570"/>
                </a:lnTo>
                <a:lnTo>
                  <a:pt x="380" y="1560"/>
                </a:lnTo>
                <a:lnTo>
                  <a:pt x="370" y="1551"/>
                </a:lnTo>
                <a:lnTo>
                  <a:pt x="359" y="1542"/>
                </a:lnTo>
                <a:lnTo>
                  <a:pt x="347" y="1533"/>
                </a:lnTo>
                <a:lnTo>
                  <a:pt x="333" y="1524"/>
                </a:lnTo>
                <a:lnTo>
                  <a:pt x="318" y="1515"/>
                </a:lnTo>
                <a:lnTo>
                  <a:pt x="301" y="1507"/>
                </a:lnTo>
                <a:lnTo>
                  <a:pt x="283" y="1499"/>
                </a:lnTo>
                <a:lnTo>
                  <a:pt x="263" y="1490"/>
                </a:lnTo>
                <a:lnTo>
                  <a:pt x="240" y="1483"/>
                </a:lnTo>
                <a:lnTo>
                  <a:pt x="222" y="1477"/>
                </a:lnTo>
                <a:lnTo>
                  <a:pt x="208" y="1469"/>
                </a:lnTo>
                <a:lnTo>
                  <a:pt x="195" y="1463"/>
                </a:lnTo>
                <a:lnTo>
                  <a:pt x="186" y="1455"/>
                </a:lnTo>
                <a:lnTo>
                  <a:pt x="170" y="1439"/>
                </a:lnTo>
                <a:lnTo>
                  <a:pt x="156" y="1425"/>
                </a:lnTo>
                <a:lnTo>
                  <a:pt x="147" y="1417"/>
                </a:lnTo>
                <a:lnTo>
                  <a:pt x="137" y="1411"/>
                </a:lnTo>
                <a:lnTo>
                  <a:pt x="124" y="1405"/>
                </a:lnTo>
                <a:lnTo>
                  <a:pt x="108" y="1399"/>
                </a:lnTo>
                <a:lnTo>
                  <a:pt x="89" y="1396"/>
                </a:lnTo>
                <a:lnTo>
                  <a:pt x="65" y="1393"/>
                </a:lnTo>
                <a:lnTo>
                  <a:pt x="35" y="1391"/>
                </a:lnTo>
                <a:lnTo>
                  <a:pt x="0" y="1390"/>
                </a:lnTo>
                <a:lnTo>
                  <a:pt x="154" y="1241"/>
                </a:lnTo>
                <a:lnTo>
                  <a:pt x="165" y="1228"/>
                </a:lnTo>
                <a:lnTo>
                  <a:pt x="176" y="1217"/>
                </a:lnTo>
                <a:lnTo>
                  <a:pt x="187" y="1205"/>
                </a:lnTo>
                <a:lnTo>
                  <a:pt x="198" y="1196"/>
                </a:lnTo>
                <a:lnTo>
                  <a:pt x="211" y="1186"/>
                </a:lnTo>
                <a:lnTo>
                  <a:pt x="222" y="1177"/>
                </a:lnTo>
                <a:lnTo>
                  <a:pt x="235" y="1169"/>
                </a:lnTo>
                <a:lnTo>
                  <a:pt x="247" y="1161"/>
                </a:lnTo>
                <a:lnTo>
                  <a:pt x="273" y="1147"/>
                </a:lnTo>
                <a:lnTo>
                  <a:pt x="300" y="1133"/>
                </a:lnTo>
                <a:lnTo>
                  <a:pt x="328" y="1121"/>
                </a:lnTo>
                <a:lnTo>
                  <a:pt x="356" y="1107"/>
                </a:lnTo>
                <a:lnTo>
                  <a:pt x="384" y="1093"/>
                </a:lnTo>
                <a:lnTo>
                  <a:pt x="413" y="1077"/>
                </a:lnTo>
                <a:lnTo>
                  <a:pt x="428" y="1068"/>
                </a:lnTo>
                <a:lnTo>
                  <a:pt x="443" y="1059"/>
                </a:lnTo>
                <a:lnTo>
                  <a:pt x="458" y="1050"/>
                </a:lnTo>
                <a:lnTo>
                  <a:pt x="473" y="1039"/>
                </a:lnTo>
                <a:lnTo>
                  <a:pt x="487" y="1028"/>
                </a:lnTo>
                <a:lnTo>
                  <a:pt x="503" y="1015"/>
                </a:lnTo>
                <a:lnTo>
                  <a:pt x="517" y="1003"/>
                </a:lnTo>
                <a:lnTo>
                  <a:pt x="532" y="988"/>
                </a:lnTo>
                <a:lnTo>
                  <a:pt x="547" y="972"/>
                </a:lnTo>
                <a:lnTo>
                  <a:pt x="562" y="957"/>
                </a:lnTo>
                <a:lnTo>
                  <a:pt x="577" y="939"/>
                </a:lnTo>
                <a:lnTo>
                  <a:pt x="592" y="919"/>
                </a:lnTo>
                <a:lnTo>
                  <a:pt x="611" y="885"/>
                </a:lnTo>
                <a:lnTo>
                  <a:pt x="643" y="827"/>
                </a:lnTo>
                <a:lnTo>
                  <a:pt x="659" y="793"/>
                </a:lnTo>
                <a:lnTo>
                  <a:pt x="677" y="756"/>
                </a:lnTo>
                <a:lnTo>
                  <a:pt x="693" y="718"/>
                </a:lnTo>
                <a:lnTo>
                  <a:pt x="706" y="679"/>
                </a:lnTo>
                <a:lnTo>
                  <a:pt x="712" y="660"/>
                </a:lnTo>
                <a:lnTo>
                  <a:pt x="717" y="643"/>
                </a:lnTo>
                <a:lnTo>
                  <a:pt x="721" y="625"/>
                </a:lnTo>
                <a:lnTo>
                  <a:pt x="724" y="607"/>
                </a:lnTo>
                <a:lnTo>
                  <a:pt x="725" y="590"/>
                </a:lnTo>
                <a:lnTo>
                  <a:pt x="725" y="575"/>
                </a:lnTo>
                <a:lnTo>
                  <a:pt x="724" y="561"/>
                </a:lnTo>
                <a:lnTo>
                  <a:pt x="722" y="548"/>
                </a:lnTo>
                <a:lnTo>
                  <a:pt x="718" y="536"/>
                </a:lnTo>
                <a:lnTo>
                  <a:pt x="712" y="526"/>
                </a:lnTo>
                <a:lnTo>
                  <a:pt x="703" y="516"/>
                </a:lnTo>
                <a:lnTo>
                  <a:pt x="693" y="509"/>
                </a:lnTo>
                <a:lnTo>
                  <a:pt x="680" y="505"/>
                </a:lnTo>
                <a:lnTo>
                  <a:pt x="666" y="502"/>
                </a:lnTo>
                <a:lnTo>
                  <a:pt x="649" y="501"/>
                </a:lnTo>
                <a:lnTo>
                  <a:pt x="629" y="502"/>
                </a:lnTo>
                <a:lnTo>
                  <a:pt x="629" y="491"/>
                </a:lnTo>
                <a:lnTo>
                  <a:pt x="628" y="481"/>
                </a:lnTo>
                <a:lnTo>
                  <a:pt x="627" y="468"/>
                </a:lnTo>
                <a:lnTo>
                  <a:pt x="625" y="455"/>
                </a:lnTo>
                <a:lnTo>
                  <a:pt x="620" y="426"/>
                </a:lnTo>
                <a:lnTo>
                  <a:pt x="612" y="395"/>
                </a:lnTo>
                <a:lnTo>
                  <a:pt x="604" y="362"/>
                </a:lnTo>
                <a:lnTo>
                  <a:pt x="597" y="327"/>
                </a:lnTo>
                <a:lnTo>
                  <a:pt x="590" y="294"/>
                </a:lnTo>
                <a:lnTo>
                  <a:pt x="585" y="260"/>
                </a:lnTo>
                <a:lnTo>
                  <a:pt x="583" y="245"/>
                </a:lnTo>
                <a:lnTo>
                  <a:pt x="582" y="230"/>
                </a:lnTo>
                <a:lnTo>
                  <a:pt x="581" y="216"/>
                </a:lnTo>
                <a:lnTo>
                  <a:pt x="582" y="201"/>
                </a:lnTo>
                <a:lnTo>
                  <a:pt x="583" y="188"/>
                </a:lnTo>
                <a:lnTo>
                  <a:pt x="585" y="176"/>
                </a:lnTo>
                <a:lnTo>
                  <a:pt x="588" y="165"/>
                </a:lnTo>
                <a:lnTo>
                  <a:pt x="594" y="156"/>
                </a:lnTo>
                <a:lnTo>
                  <a:pt x="599" y="148"/>
                </a:lnTo>
                <a:lnTo>
                  <a:pt x="606" y="140"/>
                </a:lnTo>
                <a:lnTo>
                  <a:pt x="614" y="135"/>
                </a:lnTo>
                <a:lnTo>
                  <a:pt x="625" y="131"/>
                </a:lnTo>
                <a:lnTo>
                  <a:pt x="636" y="129"/>
                </a:lnTo>
                <a:lnTo>
                  <a:pt x="650" y="129"/>
                </a:lnTo>
                <a:lnTo>
                  <a:pt x="665" y="131"/>
                </a:lnTo>
                <a:lnTo>
                  <a:pt x="682" y="135"/>
                </a:lnTo>
                <a:lnTo>
                  <a:pt x="690" y="129"/>
                </a:lnTo>
                <a:lnTo>
                  <a:pt x="696" y="124"/>
                </a:lnTo>
                <a:lnTo>
                  <a:pt x="701" y="116"/>
                </a:lnTo>
                <a:lnTo>
                  <a:pt x="706" y="110"/>
                </a:lnTo>
                <a:lnTo>
                  <a:pt x="716" y="94"/>
                </a:lnTo>
                <a:lnTo>
                  <a:pt x="724" y="78"/>
                </a:lnTo>
                <a:lnTo>
                  <a:pt x="730" y="60"/>
                </a:lnTo>
                <a:lnTo>
                  <a:pt x="735" y="41"/>
                </a:lnTo>
                <a:lnTo>
                  <a:pt x="741" y="21"/>
                </a:lnTo>
                <a:lnTo>
                  <a:pt x="745" y="0"/>
                </a:lnTo>
                <a:lnTo>
                  <a:pt x="746" y="0"/>
                </a:lnTo>
                <a:lnTo>
                  <a:pt x="766" y="31"/>
                </a:lnTo>
                <a:lnTo>
                  <a:pt x="786" y="58"/>
                </a:lnTo>
                <a:lnTo>
                  <a:pt x="796" y="69"/>
                </a:lnTo>
                <a:lnTo>
                  <a:pt x="805" y="80"/>
                </a:lnTo>
                <a:lnTo>
                  <a:pt x="815" y="89"/>
                </a:lnTo>
                <a:lnTo>
                  <a:pt x="824" y="98"/>
                </a:lnTo>
                <a:lnTo>
                  <a:pt x="834" y="104"/>
                </a:lnTo>
                <a:lnTo>
                  <a:pt x="843" y="108"/>
                </a:lnTo>
                <a:lnTo>
                  <a:pt x="852" y="111"/>
                </a:lnTo>
                <a:lnTo>
                  <a:pt x="862" y="112"/>
                </a:lnTo>
                <a:lnTo>
                  <a:pt x="866" y="111"/>
                </a:lnTo>
                <a:lnTo>
                  <a:pt x="870" y="111"/>
                </a:lnTo>
                <a:lnTo>
                  <a:pt x="874" y="109"/>
                </a:lnTo>
                <a:lnTo>
                  <a:pt x="878" y="108"/>
                </a:lnTo>
                <a:lnTo>
                  <a:pt x="887" y="102"/>
                </a:lnTo>
                <a:lnTo>
                  <a:pt x="895" y="94"/>
                </a:lnTo>
                <a:lnTo>
                  <a:pt x="901" y="84"/>
                </a:lnTo>
                <a:lnTo>
                  <a:pt x="907" y="76"/>
                </a:lnTo>
                <a:lnTo>
                  <a:pt x="913" y="68"/>
                </a:lnTo>
                <a:lnTo>
                  <a:pt x="919" y="61"/>
                </a:lnTo>
                <a:lnTo>
                  <a:pt x="926" y="56"/>
                </a:lnTo>
                <a:lnTo>
                  <a:pt x="934" y="52"/>
                </a:lnTo>
                <a:lnTo>
                  <a:pt x="942" y="49"/>
                </a:lnTo>
                <a:lnTo>
                  <a:pt x="950" y="47"/>
                </a:lnTo>
                <a:lnTo>
                  <a:pt x="959" y="46"/>
                </a:lnTo>
                <a:lnTo>
                  <a:pt x="968" y="49"/>
                </a:lnTo>
                <a:lnTo>
                  <a:pt x="979" y="52"/>
                </a:lnTo>
                <a:lnTo>
                  <a:pt x="989" y="56"/>
                </a:lnTo>
                <a:lnTo>
                  <a:pt x="999" y="62"/>
                </a:lnTo>
                <a:lnTo>
                  <a:pt x="1011" y="70"/>
                </a:lnTo>
                <a:lnTo>
                  <a:pt x="1023" y="81"/>
                </a:lnTo>
                <a:lnTo>
                  <a:pt x="1037" y="92"/>
                </a:lnTo>
                <a:lnTo>
                  <a:pt x="1046" y="97"/>
                </a:lnTo>
                <a:lnTo>
                  <a:pt x="1057" y="101"/>
                </a:lnTo>
                <a:lnTo>
                  <a:pt x="1066" y="105"/>
                </a:lnTo>
                <a:lnTo>
                  <a:pt x="1077" y="108"/>
                </a:lnTo>
                <a:lnTo>
                  <a:pt x="1098" y="112"/>
                </a:lnTo>
                <a:lnTo>
                  <a:pt x="1118" y="115"/>
                </a:lnTo>
                <a:lnTo>
                  <a:pt x="1140" y="116"/>
                </a:lnTo>
                <a:lnTo>
                  <a:pt x="1162" y="115"/>
                </a:lnTo>
                <a:lnTo>
                  <a:pt x="1184" y="114"/>
                </a:lnTo>
                <a:lnTo>
                  <a:pt x="1206" y="112"/>
                </a:lnTo>
                <a:lnTo>
                  <a:pt x="1250" y="106"/>
                </a:lnTo>
                <a:lnTo>
                  <a:pt x="1295" y="99"/>
                </a:lnTo>
                <a:lnTo>
                  <a:pt x="1317" y="95"/>
                </a:lnTo>
                <a:lnTo>
                  <a:pt x="1339" y="93"/>
                </a:lnTo>
                <a:lnTo>
                  <a:pt x="1360" y="91"/>
                </a:lnTo>
                <a:lnTo>
                  <a:pt x="1382" y="90"/>
                </a:lnTo>
                <a:lnTo>
                  <a:pt x="1414" y="82"/>
                </a:lnTo>
                <a:lnTo>
                  <a:pt x="1445" y="76"/>
                </a:lnTo>
                <a:lnTo>
                  <a:pt x="1461" y="73"/>
                </a:lnTo>
                <a:lnTo>
                  <a:pt x="1477" y="71"/>
                </a:lnTo>
                <a:lnTo>
                  <a:pt x="1493" y="70"/>
                </a:lnTo>
                <a:lnTo>
                  <a:pt x="1510" y="70"/>
                </a:lnTo>
                <a:lnTo>
                  <a:pt x="1526" y="73"/>
                </a:lnTo>
                <a:lnTo>
                  <a:pt x="1543" y="75"/>
                </a:lnTo>
                <a:lnTo>
                  <a:pt x="1560" y="79"/>
                </a:lnTo>
                <a:lnTo>
                  <a:pt x="1577" y="84"/>
                </a:lnTo>
                <a:lnTo>
                  <a:pt x="1595" y="90"/>
                </a:lnTo>
                <a:lnTo>
                  <a:pt x="1613" y="99"/>
                </a:lnTo>
                <a:lnTo>
                  <a:pt x="1632" y="109"/>
                </a:lnTo>
                <a:lnTo>
                  <a:pt x="1651" y="122"/>
                </a:lnTo>
                <a:lnTo>
                  <a:pt x="1680" y="141"/>
                </a:lnTo>
                <a:lnTo>
                  <a:pt x="1710" y="163"/>
                </a:lnTo>
                <a:lnTo>
                  <a:pt x="1738" y="186"/>
                </a:lnTo>
                <a:lnTo>
                  <a:pt x="1766" y="210"/>
                </a:lnTo>
                <a:lnTo>
                  <a:pt x="1792" y="235"/>
                </a:lnTo>
                <a:lnTo>
                  <a:pt x="1819" y="263"/>
                </a:lnTo>
                <a:lnTo>
                  <a:pt x="1844" y="291"/>
                </a:lnTo>
                <a:lnTo>
                  <a:pt x="1868" y="321"/>
                </a:lnTo>
                <a:lnTo>
                  <a:pt x="1872" y="332"/>
                </a:lnTo>
                <a:lnTo>
                  <a:pt x="1876" y="343"/>
                </a:lnTo>
                <a:lnTo>
                  <a:pt x="1880" y="352"/>
                </a:lnTo>
                <a:lnTo>
                  <a:pt x="1885" y="362"/>
                </a:lnTo>
                <a:lnTo>
                  <a:pt x="1892" y="370"/>
                </a:lnTo>
                <a:lnTo>
                  <a:pt x="1897" y="377"/>
                </a:lnTo>
                <a:lnTo>
                  <a:pt x="1903" y="385"/>
                </a:lnTo>
                <a:lnTo>
                  <a:pt x="1909" y="391"/>
                </a:lnTo>
                <a:lnTo>
                  <a:pt x="1923" y="403"/>
                </a:lnTo>
                <a:lnTo>
                  <a:pt x="1936" y="414"/>
                </a:lnTo>
                <a:lnTo>
                  <a:pt x="1951" y="422"/>
                </a:lnTo>
                <a:lnTo>
                  <a:pt x="1966" y="431"/>
                </a:lnTo>
                <a:lnTo>
                  <a:pt x="1994" y="446"/>
                </a:lnTo>
                <a:lnTo>
                  <a:pt x="2020" y="462"/>
                </a:lnTo>
                <a:lnTo>
                  <a:pt x="2031" y="470"/>
                </a:lnTo>
                <a:lnTo>
                  <a:pt x="2042" y="481"/>
                </a:lnTo>
                <a:lnTo>
                  <a:pt x="2047" y="486"/>
                </a:lnTo>
                <a:lnTo>
                  <a:pt x="2051" y="492"/>
                </a:lnTo>
                <a:lnTo>
                  <a:pt x="2054" y="498"/>
                </a:lnTo>
                <a:lnTo>
                  <a:pt x="2057" y="506"/>
                </a:lnTo>
                <a:lnTo>
                  <a:pt x="2065" y="524"/>
                </a:lnTo>
                <a:lnTo>
                  <a:pt x="2071" y="538"/>
                </a:lnTo>
                <a:lnTo>
                  <a:pt x="2078" y="552"/>
                </a:lnTo>
                <a:lnTo>
                  <a:pt x="2086" y="563"/>
                </a:lnTo>
                <a:lnTo>
                  <a:pt x="2093" y="573"/>
                </a:lnTo>
                <a:lnTo>
                  <a:pt x="2100" y="580"/>
                </a:lnTo>
                <a:lnTo>
                  <a:pt x="2108" y="586"/>
                </a:lnTo>
                <a:lnTo>
                  <a:pt x="2115" y="590"/>
                </a:lnTo>
                <a:lnTo>
                  <a:pt x="2123" y="593"/>
                </a:lnTo>
                <a:lnTo>
                  <a:pt x="2132" y="595"/>
                </a:lnTo>
                <a:lnTo>
                  <a:pt x="2139" y="596"/>
                </a:lnTo>
                <a:lnTo>
                  <a:pt x="2147" y="595"/>
                </a:lnTo>
                <a:lnTo>
                  <a:pt x="2156" y="592"/>
                </a:lnTo>
                <a:lnTo>
                  <a:pt x="2164" y="590"/>
                </a:lnTo>
                <a:lnTo>
                  <a:pt x="2172" y="586"/>
                </a:lnTo>
                <a:lnTo>
                  <a:pt x="2180" y="582"/>
                </a:lnTo>
                <a:lnTo>
                  <a:pt x="2196" y="572"/>
                </a:lnTo>
                <a:lnTo>
                  <a:pt x="2212" y="560"/>
                </a:lnTo>
                <a:lnTo>
                  <a:pt x="2228" y="548"/>
                </a:lnTo>
                <a:lnTo>
                  <a:pt x="2243" y="535"/>
                </a:lnTo>
                <a:lnTo>
                  <a:pt x="2258" y="524"/>
                </a:lnTo>
                <a:lnTo>
                  <a:pt x="2271" y="514"/>
                </a:lnTo>
                <a:lnTo>
                  <a:pt x="2278" y="510"/>
                </a:lnTo>
                <a:lnTo>
                  <a:pt x="2285" y="507"/>
                </a:lnTo>
                <a:lnTo>
                  <a:pt x="2290" y="505"/>
                </a:lnTo>
                <a:lnTo>
                  <a:pt x="2296" y="504"/>
                </a:lnTo>
                <a:lnTo>
                  <a:pt x="2305" y="492"/>
                </a:lnTo>
                <a:lnTo>
                  <a:pt x="2313" y="481"/>
                </a:lnTo>
                <a:lnTo>
                  <a:pt x="2321" y="471"/>
                </a:lnTo>
                <a:lnTo>
                  <a:pt x="2330" y="463"/>
                </a:lnTo>
                <a:lnTo>
                  <a:pt x="2347" y="447"/>
                </a:lnTo>
                <a:lnTo>
                  <a:pt x="2366" y="433"/>
                </a:lnTo>
                <a:lnTo>
                  <a:pt x="2385" y="421"/>
                </a:lnTo>
                <a:lnTo>
                  <a:pt x="2404" y="410"/>
                </a:lnTo>
                <a:lnTo>
                  <a:pt x="2423" y="398"/>
                </a:lnTo>
                <a:lnTo>
                  <a:pt x="2442" y="386"/>
                </a:lnTo>
                <a:lnTo>
                  <a:pt x="2466" y="403"/>
                </a:lnTo>
                <a:lnTo>
                  <a:pt x="2489" y="423"/>
                </a:lnTo>
                <a:lnTo>
                  <a:pt x="2513" y="444"/>
                </a:lnTo>
                <a:lnTo>
                  <a:pt x="2538" y="463"/>
                </a:lnTo>
                <a:lnTo>
                  <a:pt x="2552" y="472"/>
                </a:lnTo>
                <a:lnTo>
                  <a:pt x="2566" y="480"/>
                </a:lnTo>
                <a:lnTo>
                  <a:pt x="2580" y="487"/>
                </a:lnTo>
                <a:lnTo>
                  <a:pt x="2595" y="492"/>
                </a:lnTo>
                <a:lnTo>
                  <a:pt x="2610" y="495"/>
                </a:lnTo>
                <a:lnTo>
                  <a:pt x="2627" y="497"/>
                </a:lnTo>
                <a:lnTo>
                  <a:pt x="2635" y="498"/>
                </a:lnTo>
                <a:lnTo>
                  <a:pt x="2645" y="498"/>
                </a:lnTo>
                <a:lnTo>
                  <a:pt x="2654" y="497"/>
                </a:lnTo>
                <a:lnTo>
                  <a:pt x="2664" y="496"/>
                </a:lnTo>
                <a:lnTo>
                  <a:pt x="2680" y="491"/>
                </a:lnTo>
                <a:lnTo>
                  <a:pt x="2697" y="488"/>
                </a:lnTo>
                <a:lnTo>
                  <a:pt x="2714" y="485"/>
                </a:lnTo>
                <a:lnTo>
                  <a:pt x="2729" y="482"/>
                </a:lnTo>
                <a:lnTo>
                  <a:pt x="2744" y="481"/>
                </a:lnTo>
                <a:lnTo>
                  <a:pt x="2759" y="480"/>
                </a:lnTo>
                <a:lnTo>
                  <a:pt x="2771" y="481"/>
                </a:lnTo>
                <a:lnTo>
                  <a:pt x="2784" y="483"/>
                </a:lnTo>
                <a:lnTo>
                  <a:pt x="2795" y="486"/>
                </a:lnTo>
                <a:lnTo>
                  <a:pt x="2807" y="490"/>
                </a:lnTo>
                <a:lnTo>
                  <a:pt x="2816" y="495"/>
                </a:lnTo>
                <a:lnTo>
                  <a:pt x="2824" y="503"/>
                </a:lnTo>
                <a:lnTo>
                  <a:pt x="2831" y="512"/>
                </a:lnTo>
                <a:lnTo>
                  <a:pt x="2837" y="522"/>
                </a:lnTo>
                <a:lnTo>
                  <a:pt x="2841" y="535"/>
                </a:lnTo>
                <a:lnTo>
                  <a:pt x="2844" y="550"/>
                </a:lnTo>
                <a:lnTo>
                  <a:pt x="2850" y="566"/>
                </a:lnTo>
                <a:lnTo>
                  <a:pt x="2856" y="579"/>
                </a:lnTo>
                <a:lnTo>
                  <a:pt x="2859" y="584"/>
                </a:lnTo>
                <a:lnTo>
                  <a:pt x="2862" y="587"/>
                </a:lnTo>
                <a:lnTo>
                  <a:pt x="2864" y="590"/>
                </a:lnTo>
                <a:lnTo>
                  <a:pt x="2867" y="591"/>
                </a:lnTo>
                <a:lnTo>
                  <a:pt x="2870" y="592"/>
                </a:lnTo>
                <a:lnTo>
                  <a:pt x="2872" y="593"/>
                </a:lnTo>
                <a:lnTo>
                  <a:pt x="2875" y="593"/>
                </a:lnTo>
                <a:lnTo>
                  <a:pt x="2880" y="592"/>
                </a:lnTo>
                <a:lnTo>
                  <a:pt x="2886" y="589"/>
                </a:lnTo>
                <a:lnTo>
                  <a:pt x="2894" y="586"/>
                </a:lnTo>
                <a:lnTo>
                  <a:pt x="2904" y="581"/>
                </a:lnTo>
                <a:lnTo>
                  <a:pt x="2915" y="577"/>
                </a:lnTo>
                <a:lnTo>
                  <a:pt x="2929" y="573"/>
                </a:lnTo>
                <a:lnTo>
                  <a:pt x="2943" y="571"/>
                </a:lnTo>
                <a:lnTo>
                  <a:pt x="2952" y="569"/>
                </a:lnTo>
                <a:lnTo>
                  <a:pt x="2961" y="569"/>
                </a:lnTo>
                <a:lnTo>
                  <a:pt x="2970" y="571"/>
                </a:lnTo>
                <a:lnTo>
                  <a:pt x="2981" y="572"/>
                </a:lnTo>
                <a:lnTo>
                  <a:pt x="2991" y="574"/>
                </a:lnTo>
                <a:lnTo>
                  <a:pt x="3004" y="576"/>
                </a:lnTo>
                <a:lnTo>
                  <a:pt x="3016" y="580"/>
                </a:lnTo>
                <a:lnTo>
                  <a:pt x="3029" y="584"/>
                </a:lnTo>
                <a:lnTo>
                  <a:pt x="3513" y="294"/>
                </a:lnTo>
                <a:lnTo>
                  <a:pt x="3522" y="281"/>
                </a:lnTo>
                <a:lnTo>
                  <a:pt x="3533" y="269"/>
                </a:lnTo>
                <a:lnTo>
                  <a:pt x="3544" y="256"/>
                </a:lnTo>
                <a:lnTo>
                  <a:pt x="3556" y="245"/>
                </a:lnTo>
                <a:lnTo>
                  <a:pt x="3567" y="233"/>
                </a:lnTo>
                <a:lnTo>
                  <a:pt x="3579" y="223"/>
                </a:lnTo>
                <a:lnTo>
                  <a:pt x="3591" y="212"/>
                </a:lnTo>
                <a:lnTo>
                  <a:pt x="3605" y="202"/>
                </a:lnTo>
                <a:lnTo>
                  <a:pt x="3617" y="193"/>
                </a:lnTo>
                <a:lnTo>
                  <a:pt x="3631" y="183"/>
                </a:lnTo>
                <a:lnTo>
                  <a:pt x="3644" y="175"/>
                </a:lnTo>
                <a:lnTo>
                  <a:pt x="3659" y="166"/>
                </a:lnTo>
                <a:lnTo>
                  <a:pt x="3673" y="159"/>
                </a:lnTo>
                <a:lnTo>
                  <a:pt x="3687" y="152"/>
                </a:lnTo>
                <a:lnTo>
                  <a:pt x="3702" y="145"/>
                </a:lnTo>
                <a:lnTo>
                  <a:pt x="3716" y="139"/>
                </a:lnTo>
                <a:lnTo>
                  <a:pt x="3731" y="134"/>
                </a:lnTo>
                <a:lnTo>
                  <a:pt x="3746" y="129"/>
                </a:lnTo>
                <a:lnTo>
                  <a:pt x="3760" y="125"/>
                </a:lnTo>
                <a:lnTo>
                  <a:pt x="3775" y="122"/>
                </a:lnTo>
                <a:lnTo>
                  <a:pt x="3789" y="120"/>
                </a:lnTo>
                <a:lnTo>
                  <a:pt x="3804" y="117"/>
                </a:lnTo>
                <a:lnTo>
                  <a:pt x="3819" y="116"/>
                </a:lnTo>
                <a:lnTo>
                  <a:pt x="3833" y="116"/>
                </a:lnTo>
                <a:lnTo>
                  <a:pt x="3848" y="116"/>
                </a:lnTo>
                <a:lnTo>
                  <a:pt x="3862" y="118"/>
                </a:lnTo>
                <a:lnTo>
                  <a:pt x="3876" y="121"/>
                </a:lnTo>
                <a:lnTo>
                  <a:pt x="3890" y="124"/>
                </a:lnTo>
                <a:lnTo>
                  <a:pt x="3903" y="128"/>
                </a:lnTo>
                <a:lnTo>
                  <a:pt x="3917" y="132"/>
                </a:lnTo>
                <a:lnTo>
                  <a:pt x="3929" y="138"/>
                </a:lnTo>
                <a:lnTo>
                  <a:pt x="3942" y="146"/>
                </a:lnTo>
                <a:lnTo>
                  <a:pt x="3969" y="156"/>
                </a:lnTo>
                <a:lnTo>
                  <a:pt x="3992" y="166"/>
                </a:lnTo>
                <a:lnTo>
                  <a:pt x="4013" y="177"/>
                </a:lnTo>
                <a:lnTo>
                  <a:pt x="4031" y="187"/>
                </a:lnTo>
                <a:lnTo>
                  <a:pt x="4039" y="193"/>
                </a:lnTo>
                <a:lnTo>
                  <a:pt x="4046" y="198"/>
                </a:lnTo>
                <a:lnTo>
                  <a:pt x="4051" y="204"/>
                </a:lnTo>
                <a:lnTo>
                  <a:pt x="4058" y="209"/>
                </a:lnTo>
                <a:lnTo>
                  <a:pt x="4062" y="215"/>
                </a:lnTo>
                <a:lnTo>
                  <a:pt x="4065" y="220"/>
                </a:lnTo>
                <a:lnTo>
                  <a:pt x="4068" y="225"/>
                </a:lnTo>
                <a:lnTo>
                  <a:pt x="4069" y="231"/>
                </a:lnTo>
                <a:lnTo>
                  <a:pt x="4070" y="236"/>
                </a:lnTo>
                <a:lnTo>
                  <a:pt x="4070" y="242"/>
                </a:lnTo>
                <a:lnTo>
                  <a:pt x="4069" y="247"/>
                </a:lnTo>
                <a:lnTo>
                  <a:pt x="4067" y="253"/>
                </a:lnTo>
                <a:lnTo>
                  <a:pt x="4064" y="258"/>
                </a:lnTo>
                <a:lnTo>
                  <a:pt x="4060" y="264"/>
                </a:lnTo>
                <a:lnTo>
                  <a:pt x="4054" y="270"/>
                </a:lnTo>
                <a:lnTo>
                  <a:pt x="4048" y="275"/>
                </a:lnTo>
                <a:lnTo>
                  <a:pt x="4040" y="280"/>
                </a:lnTo>
                <a:lnTo>
                  <a:pt x="4031" y="287"/>
                </a:lnTo>
                <a:lnTo>
                  <a:pt x="4022" y="292"/>
                </a:lnTo>
                <a:lnTo>
                  <a:pt x="4012" y="297"/>
                </a:lnTo>
                <a:lnTo>
                  <a:pt x="3987" y="308"/>
                </a:lnTo>
                <a:lnTo>
                  <a:pt x="3956" y="320"/>
                </a:lnTo>
                <a:lnTo>
                  <a:pt x="3945" y="325"/>
                </a:lnTo>
                <a:lnTo>
                  <a:pt x="3935" y="330"/>
                </a:lnTo>
                <a:lnTo>
                  <a:pt x="3926" y="337"/>
                </a:lnTo>
                <a:lnTo>
                  <a:pt x="3919" y="343"/>
                </a:lnTo>
                <a:lnTo>
                  <a:pt x="3913" y="348"/>
                </a:lnTo>
                <a:lnTo>
                  <a:pt x="3906" y="354"/>
                </a:lnTo>
                <a:lnTo>
                  <a:pt x="3903" y="362"/>
                </a:lnTo>
                <a:lnTo>
                  <a:pt x="3900" y="368"/>
                </a:lnTo>
                <a:lnTo>
                  <a:pt x="3898" y="374"/>
                </a:lnTo>
                <a:lnTo>
                  <a:pt x="3897" y="382"/>
                </a:lnTo>
                <a:lnTo>
                  <a:pt x="3898" y="389"/>
                </a:lnTo>
                <a:lnTo>
                  <a:pt x="3899" y="395"/>
                </a:lnTo>
                <a:lnTo>
                  <a:pt x="3902" y="402"/>
                </a:lnTo>
                <a:lnTo>
                  <a:pt x="3905" y="411"/>
                </a:lnTo>
                <a:lnTo>
                  <a:pt x="3910" y="418"/>
                </a:lnTo>
                <a:lnTo>
                  <a:pt x="3916" y="425"/>
                </a:lnTo>
                <a:lnTo>
                  <a:pt x="3920" y="441"/>
                </a:lnTo>
                <a:lnTo>
                  <a:pt x="3923" y="456"/>
                </a:lnTo>
                <a:lnTo>
                  <a:pt x="3925" y="471"/>
                </a:lnTo>
                <a:lnTo>
                  <a:pt x="3925" y="487"/>
                </a:lnTo>
                <a:lnTo>
                  <a:pt x="3925" y="503"/>
                </a:lnTo>
                <a:lnTo>
                  <a:pt x="3923" y="518"/>
                </a:lnTo>
                <a:lnTo>
                  <a:pt x="3919" y="533"/>
                </a:lnTo>
                <a:lnTo>
                  <a:pt x="3915" y="549"/>
                </a:lnTo>
                <a:lnTo>
                  <a:pt x="3908" y="563"/>
                </a:lnTo>
                <a:lnTo>
                  <a:pt x="3901" y="577"/>
                </a:lnTo>
                <a:lnTo>
                  <a:pt x="3892" y="590"/>
                </a:lnTo>
                <a:lnTo>
                  <a:pt x="3881" y="604"/>
                </a:lnTo>
                <a:lnTo>
                  <a:pt x="3869" y="615"/>
                </a:lnTo>
                <a:lnTo>
                  <a:pt x="3855" y="627"/>
                </a:lnTo>
                <a:lnTo>
                  <a:pt x="3841" y="636"/>
                </a:lnTo>
                <a:lnTo>
                  <a:pt x="3824" y="646"/>
                </a:lnTo>
                <a:lnTo>
                  <a:pt x="3811" y="657"/>
                </a:lnTo>
                <a:lnTo>
                  <a:pt x="3800" y="669"/>
                </a:lnTo>
                <a:lnTo>
                  <a:pt x="3789" y="680"/>
                </a:lnTo>
                <a:lnTo>
                  <a:pt x="3781" y="691"/>
                </a:lnTo>
                <a:lnTo>
                  <a:pt x="3774" y="701"/>
                </a:lnTo>
                <a:lnTo>
                  <a:pt x="3769" y="710"/>
                </a:lnTo>
                <a:lnTo>
                  <a:pt x="3765" y="720"/>
                </a:lnTo>
                <a:lnTo>
                  <a:pt x="3764" y="727"/>
                </a:lnTo>
                <a:lnTo>
                  <a:pt x="3764" y="731"/>
                </a:lnTo>
                <a:lnTo>
                  <a:pt x="3765" y="734"/>
                </a:lnTo>
                <a:lnTo>
                  <a:pt x="3766" y="738"/>
                </a:lnTo>
                <a:lnTo>
                  <a:pt x="3768" y="741"/>
                </a:lnTo>
                <a:lnTo>
                  <a:pt x="3771" y="744"/>
                </a:lnTo>
                <a:lnTo>
                  <a:pt x="3773" y="746"/>
                </a:lnTo>
                <a:lnTo>
                  <a:pt x="3776" y="748"/>
                </a:lnTo>
                <a:lnTo>
                  <a:pt x="3780" y="750"/>
                </a:lnTo>
                <a:lnTo>
                  <a:pt x="3790" y="753"/>
                </a:lnTo>
                <a:lnTo>
                  <a:pt x="3803" y="754"/>
                </a:lnTo>
                <a:lnTo>
                  <a:pt x="3818" y="754"/>
                </a:lnTo>
                <a:lnTo>
                  <a:pt x="3835" y="753"/>
                </a:lnTo>
                <a:lnTo>
                  <a:pt x="3849" y="754"/>
                </a:lnTo>
                <a:lnTo>
                  <a:pt x="3861" y="756"/>
                </a:lnTo>
                <a:lnTo>
                  <a:pt x="3874" y="759"/>
                </a:lnTo>
                <a:lnTo>
                  <a:pt x="3885" y="764"/>
                </a:lnTo>
                <a:lnTo>
                  <a:pt x="3895" y="770"/>
                </a:lnTo>
                <a:lnTo>
                  <a:pt x="3904" y="776"/>
                </a:lnTo>
                <a:lnTo>
                  <a:pt x="3913" y="785"/>
                </a:lnTo>
                <a:lnTo>
                  <a:pt x="3920" y="794"/>
                </a:lnTo>
                <a:lnTo>
                  <a:pt x="3926" y="804"/>
                </a:lnTo>
                <a:lnTo>
                  <a:pt x="3930" y="817"/>
                </a:lnTo>
                <a:lnTo>
                  <a:pt x="3934" y="830"/>
                </a:lnTo>
                <a:lnTo>
                  <a:pt x="3937" y="846"/>
                </a:lnTo>
                <a:lnTo>
                  <a:pt x="3938" y="864"/>
                </a:lnTo>
                <a:lnTo>
                  <a:pt x="3937" y="883"/>
                </a:lnTo>
                <a:lnTo>
                  <a:pt x="3935" y="904"/>
                </a:lnTo>
                <a:lnTo>
                  <a:pt x="3931" y="927"/>
                </a:lnTo>
                <a:lnTo>
                  <a:pt x="3932" y="939"/>
                </a:lnTo>
                <a:lnTo>
                  <a:pt x="3933" y="951"/>
                </a:lnTo>
                <a:lnTo>
                  <a:pt x="3935" y="962"/>
                </a:lnTo>
                <a:lnTo>
                  <a:pt x="3938" y="973"/>
                </a:lnTo>
                <a:lnTo>
                  <a:pt x="3942" y="984"/>
                </a:lnTo>
                <a:lnTo>
                  <a:pt x="3945" y="994"/>
                </a:lnTo>
                <a:lnTo>
                  <a:pt x="3950" y="1005"/>
                </a:lnTo>
                <a:lnTo>
                  <a:pt x="3955" y="1014"/>
                </a:lnTo>
                <a:lnTo>
                  <a:pt x="3961" y="1023"/>
                </a:lnTo>
                <a:lnTo>
                  <a:pt x="3967" y="1031"/>
                </a:lnTo>
                <a:lnTo>
                  <a:pt x="3973" y="1038"/>
                </a:lnTo>
                <a:lnTo>
                  <a:pt x="3980" y="1046"/>
                </a:lnTo>
                <a:lnTo>
                  <a:pt x="3989" y="1052"/>
                </a:lnTo>
                <a:lnTo>
                  <a:pt x="3996" y="1057"/>
                </a:lnTo>
                <a:lnTo>
                  <a:pt x="4004" y="1062"/>
                </a:lnTo>
                <a:lnTo>
                  <a:pt x="4014" y="1066"/>
                </a:lnTo>
                <a:lnTo>
                  <a:pt x="4022" y="1071"/>
                </a:lnTo>
                <a:lnTo>
                  <a:pt x="4031" y="1074"/>
                </a:lnTo>
                <a:lnTo>
                  <a:pt x="4042" y="1076"/>
                </a:lnTo>
                <a:lnTo>
                  <a:pt x="4051" y="1078"/>
                </a:lnTo>
                <a:lnTo>
                  <a:pt x="4062" y="1078"/>
                </a:lnTo>
                <a:lnTo>
                  <a:pt x="4072" y="1078"/>
                </a:lnTo>
                <a:lnTo>
                  <a:pt x="4083" y="1078"/>
                </a:lnTo>
                <a:lnTo>
                  <a:pt x="4093" y="1076"/>
                </a:lnTo>
                <a:lnTo>
                  <a:pt x="4105" y="1074"/>
                </a:lnTo>
                <a:lnTo>
                  <a:pt x="4115" y="1071"/>
                </a:lnTo>
                <a:lnTo>
                  <a:pt x="4126" y="1066"/>
                </a:lnTo>
                <a:lnTo>
                  <a:pt x="4137" y="1061"/>
                </a:lnTo>
                <a:lnTo>
                  <a:pt x="4148" y="1055"/>
                </a:lnTo>
                <a:lnTo>
                  <a:pt x="4159" y="1049"/>
                </a:lnTo>
                <a:lnTo>
                  <a:pt x="4170" y="1040"/>
                </a:lnTo>
                <a:lnTo>
                  <a:pt x="4181" y="1032"/>
                </a:lnTo>
                <a:lnTo>
                  <a:pt x="4188" y="1026"/>
                </a:lnTo>
                <a:lnTo>
                  <a:pt x="4196" y="1022"/>
                </a:lnTo>
                <a:lnTo>
                  <a:pt x="4205" y="1016"/>
                </a:lnTo>
                <a:lnTo>
                  <a:pt x="4213" y="1012"/>
                </a:lnTo>
                <a:lnTo>
                  <a:pt x="4232" y="1006"/>
                </a:lnTo>
                <a:lnTo>
                  <a:pt x="4251" y="1000"/>
                </a:lnTo>
                <a:lnTo>
                  <a:pt x="4290" y="989"/>
                </a:lnTo>
                <a:lnTo>
                  <a:pt x="4329" y="978"/>
                </a:lnTo>
                <a:lnTo>
                  <a:pt x="4337" y="975"/>
                </a:lnTo>
                <a:lnTo>
                  <a:pt x="4347" y="970"/>
                </a:lnTo>
                <a:lnTo>
                  <a:pt x="4355" y="966"/>
                </a:lnTo>
                <a:lnTo>
                  <a:pt x="4363" y="961"/>
                </a:lnTo>
                <a:lnTo>
                  <a:pt x="4371" y="956"/>
                </a:lnTo>
                <a:lnTo>
                  <a:pt x="4378" y="949"/>
                </a:lnTo>
                <a:lnTo>
                  <a:pt x="4384" y="942"/>
                </a:lnTo>
                <a:lnTo>
                  <a:pt x="4390" y="935"/>
                </a:lnTo>
                <a:lnTo>
                  <a:pt x="4396" y="927"/>
                </a:lnTo>
                <a:lnTo>
                  <a:pt x="4401" y="918"/>
                </a:lnTo>
                <a:lnTo>
                  <a:pt x="4405" y="908"/>
                </a:lnTo>
                <a:lnTo>
                  <a:pt x="4408" y="896"/>
                </a:lnTo>
                <a:lnTo>
                  <a:pt x="4411" y="885"/>
                </a:lnTo>
                <a:lnTo>
                  <a:pt x="4412" y="871"/>
                </a:lnTo>
                <a:lnTo>
                  <a:pt x="4413" y="858"/>
                </a:lnTo>
                <a:lnTo>
                  <a:pt x="4413" y="842"/>
                </a:lnTo>
                <a:lnTo>
                  <a:pt x="4412" y="829"/>
                </a:lnTo>
                <a:lnTo>
                  <a:pt x="4412" y="818"/>
                </a:lnTo>
                <a:lnTo>
                  <a:pt x="4414" y="807"/>
                </a:lnTo>
                <a:lnTo>
                  <a:pt x="4416" y="797"/>
                </a:lnTo>
                <a:lnTo>
                  <a:pt x="4421" y="788"/>
                </a:lnTo>
                <a:lnTo>
                  <a:pt x="4426" y="778"/>
                </a:lnTo>
                <a:lnTo>
                  <a:pt x="4432" y="770"/>
                </a:lnTo>
                <a:lnTo>
                  <a:pt x="4440" y="762"/>
                </a:lnTo>
                <a:lnTo>
                  <a:pt x="4449" y="753"/>
                </a:lnTo>
                <a:lnTo>
                  <a:pt x="4459" y="747"/>
                </a:lnTo>
                <a:lnTo>
                  <a:pt x="4471" y="741"/>
                </a:lnTo>
                <a:lnTo>
                  <a:pt x="4483" y="734"/>
                </a:lnTo>
                <a:lnTo>
                  <a:pt x="4497" y="729"/>
                </a:lnTo>
                <a:lnTo>
                  <a:pt x="4512" y="724"/>
                </a:lnTo>
                <a:lnTo>
                  <a:pt x="4528" y="720"/>
                </a:lnTo>
                <a:lnTo>
                  <a:pt x="4546" y="716"/>
                </a:lnTo>
                <a:lnTo>
                  <a:pt x="4559" y="711"/>
                </a:lnTo>
                <a:lnTo>
                  <a:pt x="4572" y="705"/>
                </a:lnTo>
                <a:lnTo>
                  <a:pt x="4583" y="699"/>
                </a:lnTo>
                <a:lnTo>
                  <a:pt x="4594" y="691"/>
                </a:lnTo>
                <a:lnTo>
                  <a:pt x="4614" y="673"/>
                </a:lnTo>
                <a:lnTo>
                  <a:pt x="4633" y="654"/>
                </a:lnTo>
                <a:lnTo>
                  <a:pt x="4644" y="645"/>
                </a:lnTo>
                <a:lnTo>
                  <a:pt x="4655" y="637"/>
                </a:lnTo>
                <a:lnTo>
                  <a:pt x="4667" y="630"/>
                </a:lnTo>
                <a:lnTo>
                  <a:pt x="4680" y="624"/>
                </a:lnTo>
                <a:lnTo>
                  <a:pt x="4694" y="620"/>
                </a:lnTo>
                <a:lnTo>
                  <a:pt x="4710" y="616"/>
                </a:lnTo>
                <a:lnTo>
                  <a:pt x="4718" y="615"/>
                </a:lnTo>
                <a:lnTo>
                  <a:pt x="4727" y="615"/>
                </a:lnTo>
                <a:lnTo>
                  <a:pt x="4737" y="616"/>
                </a:lnTo>
                <a:lnTo>
                  <a:pt x="4747" y="617"/>
                </a:lnTo>
                <a:lnTo>
                  <a:pt x="4763" y="619"/>
                </a:lnTo>
                <a:lnTo>
                  <a:pt x="4780" y="620"/>
                </a:lnTo>
                <a:lnTo>
                  <a:pt x="4796" y="621"/>
                </a:lnTo>
                <a:lnTo>
                  <a:pt x="4813" y="621"/>
                </a:lnTo>
                <a:lnTo>
                  <a:pt x="4846" y="621"/>
                </a:lnTo>
                <a:lnTo>
                  <a:pt x="4880" y="621"/>
                </a:lnTo>
                <a:lnTo>
                  <a:pt x="4896" y="622"/>
                </a:lnTo>
                <a:lnTo>
                  <a:pt x="4913" y="623"/>
                </a:lnTo>
                <a:lnTo>
                  <a:pt x="4930" y="625"/>
                </a:lnTo>
                <a:lnTo>
                  <a:pt x="4945" y="628"/>
                </a:lnTo>
                <a:lnTo>
                  <a:pt x="4962" y="632"/>
                </a:lnTo>
                <a:lnTo>
                  <a:pt x="4978" y="637"/>
                </a:lnTo>
                <a:lnTo>
                  <a:pt x="4994" y="645"/>
                </a:lnTo>
                <a:lnTo>
                  <a:pt x="5010" y="653"/>
                </a:lnTo>
                <a:lnTo>
                  <a:pt x="5020" y="658"/>
                </a:lnTo>
                <a:lnTo>
                  <a:pt x="5029" y="662"/>
                </a:lnTo>
                <a:lnTo>
                  <a:pt x="5037" y="666"/>
                </a:lnTo>
                <a:lnTo>
                  <a:pt x="5047" y="669"/>
                </a:lnTo>
                <a:lnTo>
                  <a:pt x="5055" y="670"/>
                </a:lnTo>
                <a:lnTo>
                  <a:pt x="5063" y="671"/>
                </a:lnTo>
                <a:lnTo>
                  <a:pt x="5073" y="671"/>
                </a:lnTo>
                <a:lnTo>
                  <a:pt x="5081" y="671"/>
                </a:lnTo>
                <a:lnTo>
                  <a:pt x="5089" y="669"/>
                </a:lnTo>
                <a:lnTo>
                  <a:pt x="5098" y="667"/>
                </a:lnTo>
                <a:lnTo>
                  <a:pt x="5105" y="663"/>
                </a:lnTo>
                <a:lnTo>
                  <a:pt x="5113" y="659"/>
                </a:lnTo>
                <a:lnTo>
                  <a:pt x="5122" y="655"/>
                </a:lnTo>
                <a:lnTo>
                  <a:pt x="5129" y="649"/>
                </a:lnTo>
                <a:lnTo>
                  <a:pt x="5137" y="643"/>
                </a:lnTo>
                <a:lnTo>
                  <a:pt x="5145" y="635"/>
                </a:lnTo>
                <a:lnTo>
                  <a:pt x="5147" y="630"/>
                </a:lnTo>
                <a:lnTo>
                  <a:pt x="5150" y="625"/>
                </a:lnTo>
                <a:lnTo>
                  <a:pt x="5153" y="621"/>
                </a:lnTo>
                <a:lnTo>
                  <a:pt x="5156" y="615"/>
                </a:lnTo>
                <a:lnTo>
                  <a:pt x="5165" y="608"/>
                </a:lnTo>
                <a:lnTo>
                  <a:pt x="5174" y="602"/>
                </a:lnTo>
                <a:lnTo>
                  <a:pt x="5184" y="596"/>
                </a:lnTo>
                <a:lnTo>
                  <a:pt x="5196" y="591"/>
                </a:lnTo>
                <a:lnTo>
                  <a:pt x="5208" y="587"/>
                </a:lnTo>
                <a:lnTo>
                  <a:pt x="5221" y="584"/>
                </a:lnTo>
                <a:lnTo>
                  <a:pt x="5248" y="578"/>
                </a:lnTo>
                <a:lnTo>
                  <a:pt x="5275" y="573"/>
                </a:lnTo>
                <a:lnTo>
                  <a:pt x="5289" y="569"/>
                </a:lnTo>
                <a:lnTo>
                  <a:pt x="5302" y="566"/>
                </a:lnTo>
                <a:lnTo>
                  <a:pt x="5315" y="562"/>
                </a:lnTo>
                <a:lnTo>
                  <a:pt x="5326" y="558"/>
                </a:lnTo>
                <a:lnTo>
                  <a:pt x="5340" y="557"/>
                </a:lnTo>
                <a:lnTo>
                  <a:pt x="5353" y="556"/>
                </a:lnTo>
                <a:lnTo>
                  <a:pt x="5366" y="554"/>
                </a:lnTo>
                <a:lnTo>
                  <a:pt x="5377" y="552"/>
                </a:lnTo>
                <a:lnTo>
                  <a:pt x="5388" y="549"/>
                </a:lnTo>
                <a:lnTo>
                  <a:pt x="5398" y="545"/>
                </a:lnTo>
                <a:lnTo>
                  <a:pt x="5408" y="542"/>
                </a:lnTo>
                <a:lnTo>
                  <a:pt x="5416" y="538"/>
                </a:lnTo>
                <a:lnTo>
                  <a:pt x="5423" y="533"/>
                </a:lnTo>
                <a:lnTo>
                  <a:pt x="5431" y="529"/>
                </a:lnTo>
                <a:lnTo>
                  <a:pt x="5437" y="524"/>
                </a:lnTo>
                <a:lnTo>
                  <a:pt x="5442" y="518"/>
                </a:lnTo>
                <a:lnTo>
                  <a:pt x="5453" y="507"/>
                </a:lnTo>
                <a:lnTo>
                  <a:pt x="5461" y="495"/>
                </a:lnTo>
                <a:lnTo>
                  <a:pt x="5467" y="484"/>
                </a:lnTo>
                <a:lnTo>
                  <a:pt x="5472" y="471"/>
                </a:lnTo>
                <a:lnTo>
                  <a:pt x="5477" y="459"/>
                </a:lnTo>
                <a:lnTo>
                  <a:pt x="5480" y="447"/>
                </a:lnTo>
                <a:lnTo>
                  <a:pt x="5485" y="426"/>
                </a:lnTo>
                <a:lnTo>
                  <a:pt x="5490" y="411"/>
                </a:lnTo>
                <a:lnTo>
                  <a:pt x="5488" y="399"/>
                </a:lnTo>
                <a:lnTo>
                  <a:pt x="5488" y="390"/>
                </a:lnTo>
                <a:lnTo>
                  <a:pt x="5489" y="381"/>
                </a:lnTo>
                <a:lnTo>
                  <a:pt x="5491" y="372"/>
                </a:lnTo>
                <a:lnTo>
                  <a:pt x="5494" y="365"/>
                </a:lnTo>
                <a:lnTo>
                  <a:pt x="5498" y="358"/>
                </a:lnTo>
                <a:lnTo>
                  <a:pt x="5505" y="351"/>
                </a:lnTo>
                <a:lnTo>
                  <a:pt x="5512" y="346"/>
                </a:lnTo>
                <a:lnTo>
                  <a:pt x="5520" y="341"/>
                </a:lnTo>
                <a:lnTo>
                  <a:pt x="5531" y="337"/>
                </a:lnTo>
                <a:lnTo>
                  <a:pt x="5542" y="334"/>
                </a:lnTo>
                <a:lnTo>
                  <a:pt x="5556" y="330"/>
                </a:lnTo>
                <a:lnTo>
                  <a:pt x="5571" y="328"/>
                </a:lnTo>
                <a:lnTo>
                  <a:pt x="5588" y="326"/>
                </a:lnTo>
                <a:lnTo>
                  <a:pt x="5606" y="325"/>
                </a:lnTo>
                <a:lnTo>
                  <a:pt x="5627" y="324"/>
                </a:lnTo>
                <a:lnTo>
                  <a:pt x="5643" y="321"/>
                </a:lnTo>
                <a:lnTo>
                  <a:pt x="5658" y="316"/>
                </a:lnTo>
                <a:lnTo>
                  <a:pt x="5673" y="310"/>
                </a:lnTo>
                <a:lnTo>
                  <a:pt x="5686" y="303"/>
                </a:lnTo>
                <a:lnTo>
                  <a:pt x="5712" y="289"/>
                </a:lnTo>
                <a:lnTo>
                  <a:pt x="5738" y="274"/>
                </a:lnTo>
                <a:lnTo>
                  <a:pt x="5753" y="269"/>
                </a:lnTo>
                <a:lnTo>
                  <a:pt x="5769" y="265"/>
                </a:lnTo>
                <a:lnTo>
                  <a:pt x="5777" y="263"/>
                </a:lnTo>
                <a:lnTo>
                  <a:pt x="5785" y="261"/>
                </a:lnTo>
                <a:lnTo>
                  <a:pt x="5795" y="261"/>
                </a:lnTo>
                <a:lnTo>
                  <a:pt x="5804" y="261"/>
                </a:lnTo>
                <a:lnTo>
                  <a:pt x="5815" y="261"/>
                </a:lnTo>
                <a:lnTo>
                  <a:pt x="5825" y="264"/>
                </a:lnTo>
                <a:lnTo>
                  <a:pt x="5836" y="266"/>
                </a:lnTo>
                <a:lnTo>
                  <a:pt x="5848" y="268"/>
                </a:lnTo>
                <a:lnTo>
                  <a:pt x="5860" y="272"/>
                </a:lnTo>
                <a:lnTo>
                  <a:pt x="5873" y="276"/>
                </a:lnTo>
                <a:lnTo>
                  <a:pt x="5888" y="281"/>
                </a:lnTo>
                <a:lnTo>
                  <a:pt x="5902" y="288"/>
                </a:lnTo>
                <a:lnTo>
                  <a:pt x="5913" y="290"/>
                </a:lnTo>
                <a:lnTo>
                  <a:pt x="5923" y="293"/>
                </a:lnTo>
                <a:lnTo>
                  <a:pt x="5932" y="297"/>
                </a:lnTo>
                <a:lnTo>
                  <a:pt x="5942" y="303"/>
                </a:lnTo>
                <a:lnTo>
                  <a:pt x="5951" y="311"/>
                </a:lnTo>
                <a:lnTo>
                  <a:pt x="5961" y="318"/>
                </a:lnTo>
                <a:lnTo>
                  <a:pt x="5969" y="327"/>
                </a:lnTo>
                <a:lnTo>
                  <a:pt x="5977" y="337"/>
                </a:lnTo>
                <a:lnTo>
                  <a:pt x="5993" y="358"/>
                </a:lnTo>
                <a:lnTo>
                  <a:pt x="6008" y="382"/>
                </a:lnTo>
                <a:lnTo>
                  <a:pt x="6021" y="406"/>
                </a:lnTo>
                <a:lnTo>
                  <a:pt x="6035" y="430"/>
                </a:lnTo>
                <a:lnTo>
                  <a:pt x="6155" y="421"/>
                </a:lnTo>
                <a:lnTo>
                  <a:pt x="6156" y="422"/>
                </a:lnTo>
                <a:lnTo>
                  <a:pt x="6211" y="418"/>
                </a:lnTo>
              </a:path>
            </a:pathLst>
          </a:custGeom>
          <a:noFill/>
          <a:ln w="468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72" name="AutoShape 43"/>
          <p:cNvSpPr>
            <a:spLocks noChangeArrowheads="1"/>
          </p:cNvSpPr>
          <p:nvPr/>
        </p:nvSpPr>
        <p:spPr bwMode="auto">
          <a:xfrm>
            <a:off x="836613" y="2913063"/>
            <a:ext cx="2325687" cy="2486025"/>
          </a:xfrm>
          <a:custGeom>
            <a:avLst/>
            <a:gdLst>
              <a:gd name="T0" fmla="*/ 2147483647 w 8788"/>
              <a:gd name="T1" fmla="*/ 2147483647 h 9395"/>
              <a:gd name="T2" fmla="*/ 2147483647 w 8788"/>
              <a:gd name="T3" fmla="*/ 2147483647 h 9395"/>
              <a:gd name="T4" fmla="*/ 2147483647 w 8788"/>
              <a:gd name="T5" fmla="*/ 2147483647 h 9395"/>
              <a:gd name="T6" fmla="*/ 2147483647 w 8788"/>
              <a:gd name="T7" fmla="*/ 2147483647 h 9395"/>
              <a:gd name="T8" fmla="*/ 2147483647 w 8788"/>
              <a:gd name="T9" fmla="*/ 2147483647 h 9395"/>
              <a:gd name="T10" fmla="*/ 2147483647 w 8788"/>
              <a:gd name="T11" fmla="*/ 2147483647 h 9395"/>
              <a:gd name="T12" fmla="*/ 2147483647 w 8788"/>
              <a:gd name="T13" fmla="*/ 2147483647 h 9395"/>
              <a:gd name="T14" fmla="*/ 2147483647 w 8788"/>
              <a:gd name="T15" fmla="*/ 2147483647 h 9395"/>
              <a:gd name="T16" fmla="*/ 2147483647 w 8788"/>
              <a:gd name="T17" fmla="*/ 2147483647 h 9395"/>
              <a:gd name="T18" fmla="*/ 2147483647 w 8788"/>
              <a:gd name="T19" fmla="*/ 2147483647 h 9395"/>
              <a:gd name="T20" fmla="*/ 2147483647 w 8788"/>
              <a:gd name="T21" fmla="*/ 2147483647 h 9395"/>
              <a:gd name="T22" fmla="*/ 2147483647 w 8788"/>
              <a:gd name="T23" fmla="*/ 2147483647 h 9395"/>
              <a:gd name="T24" fmla="*/ 2147483647 w 8788"/>
              <a:gd name="T25" fmla="*/ 2147483647 h 9395"/>
              <a:gd name="T26" fmla="*/ 2147483647 w 8788"/>
              <a:gd name="T27" fmla="*/ 2147483647 h 9395"/>
              <a:gd name="T28" fmla="*/ 2147483647 w 8788"/>
              <a:gd name="T29" fmla="*/ 2147483647 h 9395"/>
              <a:gd name="T30" fmla="*/ 2147483647 w 8788"/>
              <a:gd name="T31" fmla="*/ 2147483647 h 9395"/>
              <a:gd name="T32" fmla="*/ 2147483647 w 8788"/>
              <a:gd name="T33" fmla="*/ 2147483647 h 9395"/>
              <a:gd name="T34" fmla="*/ 2147483647 w 8788"/>
              <a:gd name="T35" fmla="*/ 2147483647 h 9395"/>
              <a:gd name="T36" fmla="*/ 2147483647 w 8788"/>
              <a:gd name="T37" fmla="*/ 2147483647 h 9395"/>
              <a:gd name="T38" fmla="*/ 2147483647 w 8788"/>
              <a:gd name="T39" fmla="*/ 2147483647 h 9395"/>
              <a:gd name="T40" fmla="*/ 2147483647 w 8788"/>
              <a:gd name="T41" fmla="*/ 2147483647 h 9395"/>
              <a:gd name="T42" fmla="*/ 2147483647 w 8788"/>
              <a:gd name="T43" fmla="*/ 2147483647 h 9395"/>
              <a:gd name="T44" fmla="*/ 2147483647 w 8788"/>
              <a:gd name="T45" fmla="*/ 2147483647 h 9395"/>
              <a:gd name="T46" fmla="*/ 2147483647 w 8788"/>
              <a:gd name="T47" fmla="*/ 2147483647 h 9395"/>
              <a:gd name="T48" fmla="*/ 2147483647 w 8788"/>
              <a:gd name="T49" fmla="*/ 2147483647 h 9395"/>
              <a:gd name="T50" fmla="*/ 2147483647 w 8788"/>
              <a:gd name="T51" fmla="*/ 2147483647 h 9395"/>
              <a:gd name="T52" fmla="*/ 2147483647 w 8788"/>
              <a:gd name="T53" fmla="*/ 2147483647 h 9395"/>
              <a:gd name="T54" fmla="*/ 2147483647 w 8788"/>
              <a:gd name="T55" fmla="*/ 2147483647 h 9395"/>
              <a:gd name="T56" fmla="*/ 2147483647 w 8788"/>
              <a:gd name="T57" fmla="*/ 2147483647 h 9395"/>
              <a:gd name="T58" fmla="*/ 2147483647 w 8788"/>
              <a:gd name="T59" fmla="*/ 2147483647 h 9395"/>
              <a:gd name="T60" fmla="*/ 2147483647 w 8788"/>
              <a:gd name="T61" fmla="*/ 2147483647 h 9395"/>
              <a:gd name="T62" fmla="*/ 2147483647 w 8788"/>
              <a:gd name="T63" fmla="*/ 2147483647 h 9395"/>
              <a:gd name="T64" fmla="*/ 2147483647 w 8788"/>
              <a:gd name="T65" fmla="*/ 2147483647 h 9395"/>
              <a:gd name="T66" fmla="*/ 0 w 8788"/>
              <a:gd name="T67" fmla="*/ 2147483647 h 9395"/>
              <a:gd name="T68" fmla="*/ 2147483647 w 8788"/>
              <a:gd name="T69" fmla="*/ 2147483647 h 9395"/>
              <a:gd name="T70" fmla="*/ 2147483647 w 8788"/>
              <a:gd name="T71" fmla="*/ 2147483647 h 9395"/>
              <a:gd name="T72" fmla="*/ 2147483647 w 8788"/>
              <a:gd name="T73" fmla="*/ 2147483647 h 9395"/>
              <a:gd name="T74" fmla="*/ 2147483647 w 8788"/>
              <a:gd name="T75" fmla="*/ 2147483647 h 9395"/>
              <a:gd name="T76" fmla="*/ 2147483647 w 8788"/>
              <a:gd name="T77" fmla="*/ 2147483647 h 9395"/>
              <a:gd name="T78" fmla="*/ 2147483647 w 8788"/>
              <a:gd name="T79" fmla="*/ 2147483647 h 9395"/>
              <a:gd name="T80" fmla="*/ 2147483647 w 8788"/>
              <a:gd name="T81" fmla="*/ 2147483647 h 9395"/>
              <a:gd name="T82" fmla="*/ 2147483647 w 8788"/>
              <a:gd name="T83" fmla="*/ 2147483647 h 9395"/>
              <a:gd name="T84" fmla="*/ 2147483647 w 8788"/>
              <a:gd name="T85" fmla="*/ 2147483647 h 9395"/>
              <a:gd name="T86" fmla="*/ 2147483647 w 8788"/>
              <a:gd name="T87" fmla="*/ 2147483647 h 9395"/>
              <a:gd name="T88" fmla="*/ 2147483647 w 8788"/>
              <a:gd name="T89" fmla="*/ 2147483647 h 9395"/>
              <a:gd name="T90" fmla="*/ 2147483647 w 8788"/>
              <a:gd name="T91" fmla="*/ 2147483647 h 9395"/>
              <a:gd name="T92" fmla="*/ 2147483647 w 8788"/>
              <a:gd name="T93" fmla="*/ 2147483647 h 9395"/>
              <a:gd name="T94" fmla="*/ 2147483647 w 8788"/>
              <a:gd name="T95" fmla="*/ 2147483647 h 9395"/>
              <a:gd name="T96" fmla="*/ 2147483647 w 8788"/>
              <a:gd name="T97" fmla="*/ 2147483647 h 9395"/>
              <a:gd name="T98" fmla="*/ 2147483647 w 8788"/>
              <a:gd name="T99" fmla="*/ 2147483647 h 9395"/>
              <a:gd name="T100" fmla="*/ 2147483647 w 8788"/>
              <a:gd name="T101" fmla="*/ 2147483647 h 9395"/>
              <a:gd name="T102" fmla="*/ 2147483647 w 8788"/>
              <a:gd name="T103" fmla="*/ 2147483647 h 9395"/>
              <a:gd name="T104" fmla="*/ 2147483647 w 8788"/>
              <a:gd name="T105" fmla="*/ 2147483647 h 9395"/>
              <a:gd name="T106" fmla="*/ 2147483647 w 8788"/>
              <a:gd name="T107" fmla="*/ 2147483647 h 9395"/>
              <a:gd name="T108" fmla="*/ 2147483647 w 8788"/>
              <a:gd name="T109" fmla="*/ 2147483647 h 9395"/>
              <a:gd name="T110" fmla="*/ 2147483647 w 8788"/>
              <a:gd name="T111" fmla="*/ 2147483647 h 9395"/>
              <a:gd name="T112" fmla="*/ 2147483647 w 8788"/>
              <a:gd name="T113" fmla="*/ 2147483647 h 9395"/>
              <a:gd name="T114" fmla="*/ 2147483647 w 8788"/>
              <a:gd name="T115" fmla="*/ 2147483647 h 9395"/>
              <a:gd name="T116" fmla="*/ 2147483647 w 8788"/>
              <a:gd name="T117" fmla="*/ 2147483647 h 9395"/>
              <a:gd name="T118" fmla="*/ 2147483647 w 8788"/>
              <a:gd name="T119" fmla="*/ 2147483647 h 9395"/>
              <a:gd name="T120" fmla="*/ 2147483647 w 8788"/>
              <a:gd name="T121" fmla="*/ 2147483647 h 9395"/>
              <a:gd name="T122" fmla="*/ 2147483647 w 8788"/>
              <a:gd name="T123" fmla="*/ 2147483647 h 93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8788"/>
              <a:gd name="T187" fmla="*/ 0 h 9395"/>
              <a:gd name="T188" fmla="*/ 8788 w 8788"/>
              <a:gd name="T189" fmla="*/ 9395 h 939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8788" h="9395">
                <a:moveTo>
                  <a:pt x="8788" y="2889"/>
                </a:moveTo>
                <a:lnTo>
                  <a:pt x="8431" y="3465"/>
                </a:lnTo>
                <a:lnTo>
                  <a:pt x="8413" y="3489"/>
                </a:lnTo>
                <a:lnTo>
                  <a:pt x="8397" y="3513"/>
                </a:lnTo>
                <a:lnTo>
                  <a:pt x="8381" y="3537"/>
                </a:lnTo>
                <a:lnTo>
                  <a:pt x="8365" y="3561"/>
                </a:lnTo>
                <a:lnTo>
                  <a:pt x="8336" y="3610"/>
                </a:lnTo>
                <a:lnTo>
                  <a:pt x="8309" y="3659"/>
                </a:lnTo>
                <a:lnTo>
                  <a:pt x="8257" y="3759"/>
                </a:lnTo>
                <a:lnTo>
                  <a:pt x="8203" y="3857"/>
                </a:lnTo>
                <a:lnTo>
                  <a:pt x="8188" y="3881"/>
                </a:lnTo>
                <a:lnTo>
                  <a:pt x="8172" y="3906"/>
                </a:lnTo>
                <a:lnTo>
                  <a:pt x="8157" y="3930"/>
                </a:lnTo>
                <a:lnTo>
                  <a:pt x="8140" y="3954"/>
                </a:lnTo>
                <a:lnTo>
                  <a:pt x="8122" y="3978"/>
                </a:lnTo>
                <a:lnTo>
                  <a:pt x="8104" y="4001"/>
                </a:lnTo>
                <a:lnTo>
                  <a:pt x="8085" y="4025"/>
                </a:lnTo>
                <a:lnTo>
                  <a:pt x="8064" y="4048"/>
                </a:lnTo>
                <a:lnTo>
                  <a:pt x="8042" y="4071"/>
                </a:lnTo>
                <a:lnTo>
                  <a:pt x="8018" y="4094"/>
                </a:lnTo>
                <a:lnTo>
                  <a:pt x="7994" y="4116"/>
                </a:lnTo>
                <a:lnTo>
                  <a:pt x="7968" y="4139"/>
                </a:lnTo>
                <a:lnTo>
                  <a:pt x="7940" y="4161"/>
                </a:lnTo>
                <a:lnTo>
                  <a:pt x="7911" y="4181"/>
                </a:lnTo>
                <a:lnTo>
                  <a:pt x="7878" y="4202"/>
                </a:lnTo>
                <a:lnTo>
                  <a:pt x="7846" y="4223"/>
                </a:lnTo>
                <a:lnTo>
                  <a:pt x="7829" y="4236"/>
                </a:lnTo>
                <a:lnTo>
                  <a:pt x="7811" y="4247"/>
                </a:lnTo>
                <a:lnTo>
                  <a:pt x="7793" y="4257"/>
                </a:lnTo>
                <a:lnTo>
                  <a:pt x="7773" y="4267"/>
                </a:lnTo>
                <a:lnTo>
                  <a:pt x="7753" y="4276"/>
                </a:lnTo>
                <a:lnTo>
                  <a:pt x="7733" y="4287"/>
                </a:lnTo>
                <a:lnTo>
                  <a:pt x="7713" y="4297"/>
                </a:lnTo>
                <a:lnTo>
                  <a:pt x="7694" y="4309"/>
                </a:lnTo>
                <a:lnTo>
                  <a:pt x="7678" y="4321"/>
                </a:lnTo>
                <a:lnTo>
                  <a:pt x="7662" y="4331"/>
                </a:lnTo>
                <a:lnTo>
                  <a:pt x="7648" y="4338"/>
                </a:lnTo>
                <a:lnTo>
                  <a:pt x="7635" y="4342"/>
                </a:lnTo>
                <a:lnTo>
                  <a:pt x="7630" y="4343"/>
                </a:lnTo>
                <a:lnTo>
                  <a:pt x="7624" y="4344"/>
                </a:lnTo>
                <a:lnTo>
                  <a:pt x="7619" y="4344"/>
                </a:lnTo>
                <a:lnTo>
                  <a:pt x="7614" y="4344"/>
                </a:lnTo>
                <a:lnTo>
                  <a:pt x="7610" y="4343"/>
                </a:lnTo>
                <a:lnTo>
                  <a:pt x="7606" y="4342"/>
                </a:lnTo>
                <a:lnTo>
                  <a:pt x="7602" y="4340"/>
                </a:lnTo>
                <a:lnTo>
                  <a:pt x="7599" y="4338"/>
                </a:lnTo>
                <a:lnTo>
                  <a:pt x="7595" y="4335"/>
                </a:lnTo>
                <a:lnTo>
                  <a:pt x="7593" y="4331"/>
                </a:lnTo>
                <a:lnTo>
                  <a:pt x="7590" y="4327"/>
                </a:lnTo>
                <a:lnTo>
                  <a:pt x="7589" y="4322"/>
                </a:lnTo>
                <a:lnTo>
                  <a:pt x="7586" y="4312"/>
                </a:lnTo>
                <a:lnTo>
                  <a:pt x="7585" y="4299"/>
                </a:lnTo>
                <a:lnTo>
                  <a:pt x="7585" y="4285"/>
                </a:lnTo>
                <a:lnTo>
                  <a:pt x="7587" y="4269"/>
                </a:lnTo>
                <a:lnTo>
                  <a:pt x="7591" y="4250"/>
                </a:lnTo>
                <a:lnTo>
                  <a:pt x="7596" y="4232"/>
                </a:lnTo>
                <a:lnTo>
                  <a:pt x="7605" y="4205"/>
                </a:lnTo>
                <a:lnTo>
                  <a:pt x="7611" y="4185"/>
                </a:lnTo>
                <a:lnTo>
                  <a:pt x="7612" y="4174"/>
                </a:lnTo>
                <a:lnTo>
                  <a:pt x="7613" y="4166"/>
                </a:lnTo>
                <a:lnTo>
                  <a:pt x="7613" y="4158"/>
                </a:lnTo>
                <a:lnTo>
                  <a:pt x="7612" y="4151"/>
                </a:lnTo>
                <a:lnTo>
                  <a:pt x="7610" y="4145"/>
                </a:lnTo>
                <a:lnTo>
                  <a:pt x="7607" y="4140"/>
                </a:lnTo>
                <a:lnTo>
                  <a:pt x="7604" y="4134"/>
                </a:lnTo>
                <a:lnTo>
                  <a:pt x="7599" y="4131"/>
                </a:lnTo>
                <a:lnTo>
                  <a:pt x="7592" y="4128"/>
                </a:lnTo>
                <a:lnTo>
                  <a:pt x="7585" y="4125"/>
                </a:lnTo>
                <a:lnTo>
                  <a:pt x="7578" y="4124"/>
                </a:lnTo>
                <a:lnTo>
                  <a:pt x="7568" y="4123"/>
                </a:lnTo>
                <a:lnTo>
                  <a:pt x="7562" y="4123"/>
                </a:lnTo>
                <a:lnTo>
                  <a:pt x="7556" y="4123"/>
                </a:lnTo>
                <a:lnTo>
                  <a:pt x="7550" y="4124"/>
                </a:lnTo>
                <a:lnTo>
                  <a:pt x="7543" y="4124"/>
                </a:lnTo>
                <a:lnTo>
                  <a:pt x="7537" y="4124"/>
                </a:lnTo>
                <a:lnTo>
                  <a:pt x="7530" y="4124"/>
                </a:lnTo>
                <a:lnTo>
                  <a:pt x="7522" y="4122"/>
                </a:lnTo>
                <a:lnTo>
                  <a:pt x="7514" y="4119"/>
                </a:lnTo>
                <a:lnTo>
                  <a:pt x="7509" y="4105"/>
                </a:lnTo>
                <a:lnTo>
                  <a:pt x="7504" y="4094"/>
                </a:lnTo>
                <a:lnTo>
                  <a:pt x="7498" y="4084"/>
                </a:lnTo>
                <a:lnTo>
                  <a:pt x="7493" y="4076"/>
                </a:lnTo>
                <a:lnTo>
                  <a:pt x="7487" y="4070"/>
                </a:lnTo>
                <a:lnTo>
                  <a:pt x="7482" y="4066"/>
                </a:lnTo>
                <a:lnTo>
                  <a:pt x="7476" y="4062"/>
                </a:lnTo>
                <a:lnTo>
                  <a:pt x="7470" y="4060"/>
                </a:lnTo>
                <a:lnTo>
                  <a:pt x="7465" y="4061"/>
                </a:lnTo>
                <a:lnTo>
                  <a:pt x="7459" y="4063"/>
                </a:lnTo>
                <a:lnTo>
                  <a:pt x="7454" y="4067"/>
                </a:lnTo>
                <a:lnTo>
                  <a:pt x="7447" y="4072"/>
                </a:lnTo>
                <a:lnTo>
                  <a:pt x="7441" y="4078"/>
                </a:lnTo>
                <a:lnTo>
                  <a:pt x="7435" y="4086"/>
                </a:lnTo>
                <a:lnTo>
                  <a:pt x="7430" y="4096"/>
                </a:lnTo>
                <a:lnTo>
                  <a:pt x="7423" y="4107"/>
                </a:lnTo>
                <a:lnTo>
                  <a:pt x="7420" y="4126"/>
                </a:lnTo>
                <a:lnTo>
                  <a:pt x="7417" y="4145"/>
                </a:lnTo>
                <a:lnTo>
                  <a:pt x="7414" y="4162"/>
                </a:lnTo>
                <a:lnTo>
                  <a:pt x="7410" y="4178"/>
                </a:lnTo>
                <a:lnTo>
                  <a:pt x="7406" y="4195"/>
                </a:lnTo>
                <a:lnTo>
                  <a:pt x="7400" y="4210"/>
                </a:lnTo>
                <a:lnTo>
                  <a:pt x="7394" y="4224"/>
                </a:lnTo>
                <a:lnTo>
                  <a:pt x="7388" y="4238"/>
                </a:lnTo>
                <a:lnTo>
                  <a:pt x="7382" y="4250"/>
                </a:lnTo>
                <a:lnTo>
                  <a:pt x="7373" y="4263"/>
                </a:lnTo>
                <a:lnTo>
                  <a:pt x="7365" y="4273"/>
                </a:lnTo>
                <a:lnTo>
                  <a:pt x="7356" y="4284"/>
                </a:lnTo>
                <a:lnTo>
                  <a:pt x="7347" y="4293"/>
                </a:lnTo>
                <a:lnTo>
                  <a:pt x="7337" y="4302"/>
                </a:lnTo>
                <a:lnTo>
                  <a:pt x="7326" y="4309"/>
                </a:lnTo>
                <a:lnTo>
                  <a:pt x="7315" y="4316"/>
                </a:lnTo>
                <a:lnTo>
                  <a:pt x="7297" y="4326"/>
                </a:lnTo>
                <a:lnTo>
                  <a:pt x="7281" y="4335"/>
                </a:lnTo>
                <a:lnTo>
                  <a:pt x="7269" y="4343"/>
                </a:lnTo>
                <a:lnTo>
                  <a:pt x="7257" y="4352"/>
                </a:lnTo>
                <a:lnTo>
                  <a:pt x="7249" y="4358"/>
                </a:lnTo>
                <a:lnTo>
                  <a:pt x="7243" y="4365"/>
                </a:lnTo>
                <a:lnTo>
                  <a:pt x="7238" y="4371"/>
                </a:lnTo>
                <a:lnTo>
                  <a:pt x="7235" y="4377"/>
                </a:lnTo>
                <a:lnTo>
                  <a:pt x="7235" y="4379"/>
                </a:lnTo>
                <a:lnTo>
                  <a:pt x="7235" y="4382"/>
                </a:lnTo>
                <a:lnTo>
                  <a:pt x="7237" y="4384"/>
                </a:lnTo>
                <a:lnTo>
                  <a:pt x="7238" y="4386"/>
                </a:lnTo>
                <a:lnTo>
                  <a:pt x="7242" y="4389"/>
                </a:lnTo>
                <a:lnTo>
                  <a:pt x="7248" y="4392"/>
                </a:lnTo>
                <a:lnTo>
                  <a:pt x="7256" y="4395"/>
                </a:lnTo>
                <a:lnTo>
                  <a:pt x="7267" y="4398"/>
                </a:lnTo>
                <a:lnTo>
                  <a:pt x="7279" y="4399"/>
                </a:lnTo>
                <a:lnTo>
                  <a:pt x="7294" y="4400"/>
                </a:lnTo>
                <a:lnTo>
                  <a:pt x="7297" y="4402"/>
                </a:lnTo>
                <a:lnTo>
                  <a:pt x="7300" y="4404"/>
                </a:lnTo>
                <a:lnTo>
                  <a:pt x="7301" y="4406"/>
                </a:lnTo>
                <a:lnTo>
                  <a:pt x="7303" y="4409"/>
                </a:lnTo>
                <a:lnTo>
                  <a:pt x="7303" y="4413"/>
                </a:lnTo>
                <a:lnTo>
                  <a:pt x="7304" y="4417"/>
                </a:lnTo>
                <a:lnTo>
                  <a:pt x="7303" y="4422"/>
                </a:lnTo>
                <a:lnTo>
                  <a:pt x="7302" y="4426"/>
                </a:lnTo>
                <a:lnTo>
                  <a:pt x="7299" y="4436"/>
                </a:lnTo>
                <a:lnTo>
                  <a:pt x="7294" y="4447"/>
                </a:lnTo>
                <a:lnTo>
                  <a:pt x="7287" y="4458"/>
                </a:lnTo>
                <a:lnTo>
                  <a:pt x="7277" y="4470"/>
                </a:lnTo>
                <a:lnTo>
                  <a:pt x="7273" y="4485"/>
                </a:lnTo>
                <a:lnTo>
                  <a:pt x="7268" y="4501"/>
                </a:lnTo>
                <a:lnTo>
                  <a:pt x="7261" y="4517"/>
                </a:lnTo>
                <a:lnTo>
                  <a:pt x="7253" y="4533"/>
                </a:lnTo>
                <a:lnTo>
                  <a:pt x="7243" y="4550"/>
                </a:lnTo>
                <a:lnTo>
                  <a:pt x="7232" y="4567"/>
                </a:lnTo>
                <a:lnTo>
                  <a:pt x="7220" y="4583"/>
                </a:lnTo>
                <a:lnTo>
                  <a:pt x="7206" y="4601"/>
                </a:lnTo>
                <a:lnTo>
                  <a:pt x="7200" y="4622"/>
                </a:lnTo>
                <a:lnTo>
                  <a:pt x="7196" y="4641"/>
                </a:lnTo>
                <a:lnTo>
                  <a:pt x="7194" y="4660"/>
                </a:lnTo>
                <a:lnTo>
                  <a:pt x="7193" y="4676"/>
                </a:lnTo>
                <a:lnTo>
                  <a:pt x="7194" y="4684"/>
                </a:lnTo>
                <a:lnTo>
                  <a:pt x="7195" y="4691"/>
                </a:lnTo>
                <a:lnTo>
                  <a:pt x="7197" y="4697"/>
                </a:lnTo>
                <a:lnTo>
                  <a:pt x="7200" y="4703"/>
                </a:lnTo>
                <a:lnTo>
                  <a:pt x="7203" y="4710"/>
                </a:lnTo>
                <a:lnTo>
                  <a:pt x="7207" y="4715"/>
                </a:lnTo>
                <a:lnTo>
                  <a:pt x="7213" y="4720"/>
                </a:lnTo>
                <a:lnTo>
                  <a:pt x="7219" y="4724"/>
                </a:lnTo>
                <a:lnTo>
                  <a:pt x="7224" y="4729"/>
                </a:lnTo>
                <a:lnTo>
                  <a:pt x="7229" y="4735"/>
                </a:lnTo>
                <a:lnTo>
                  <a:pt x="7232" y="4742"/>
                </a:lnTo>
                <a:lnTo>
                  <a:pt x="7235" y="4749"/>
                </a:lnTo>
                <a:lnTo>
                  <a:pt x="7238" y="4757"/>
                </a:lnTo>
                <a:lnTo>
                  <a:pt x="7240" y="4765"/>
                </a:lnTo>
                <a:lnTo>
                  <a:pt x="7240" y="4774"/>
                </a:lnTo>
                <a:lnTo>
                  <a:pt x="7240" y="4783"/>
                </a:lnTo>
                <a:lnTo>
                  <a:pt x="7240" y="4791"/>
                </a:lnTo>
                <a:lnTo>
                  <a:pt x="7238" y="4801"/>
                </a:lnTo>
                <a:lnTo>
                  <a:pt x="7235" y="4809"/>
                </a:lnTo>
                <a:lnTo>
                  <a:pt x="7233" y="4816"/>
                </a:lnTo>
                <a:lnTo>
                  <a:pt x="7230" y="4824"/>
                </a:lnTo>
                <a:lnTo>
                  <a:pt x="7226" y="4831"/>
                </a:lnTo>
                <a:lnTo>
                  <a:pt x="7222" y="4836"/>
                </a:lnTo>
                <a:lnTo>
                  <a:pt x="7217" y="4841"/>
                </a:lnTo>
                <a:lnTo>
                  <a:pt x="7210" y="4844"/>
                </a:lnTo>
                <a:lnTo>
                  <a:pt x="7203" y="4845"/>
                </a:lnTo>
                <a:lnTo>
                  <a:pt x="7197" y="4845"/>
                </a:lnTo>
                <a:lnTo>
                  <a:pt x="7191" y="4843"/>
                </a:lnTo>
                <a:lnTo>
                  <a:pt x="7185" y="4839"/>
                </a:lnTo>
                <a:lnTo>
                  <a:pt x="7179" y="4834"/>
                </a:lnTo>
                <a:lnTo>
                  <a:pt x="7174" y="4828"/>
                </a:lnTo>
                <a:lnTo>
                  <a:pt x="7169" y="4820"/>
                </a:lnTo>
                <a:lnTo>
                  <a:pt x="7161" y="4814"/>
                </a:lnTo>
                <a:lnTo>
                  <a:pt x="7155" y="4809"/>
                </a:lnTo>
                <a:lnTo>
                  <a:pt x="7149" y="4805"/>
                </a:lnTo>
                <a:lnTo>
                  <a:pt x="7143" y="4803"/>
                </a:lnTo>
                <a:lnTo>
                  <a:pt x="7137" y="4802"/>
                </a:lnTo>
                <a:lnTo>
                  <a:pt x="7132" y="4801"/>
                </a:lnTo>
                <a:lnTo>
                  <a:pt x="7128" y="4802"/>
                </a:lnTo>
                <a:lnTo>
                  <a:pt x="7125" y="4804"/>
                </a:lnTo>
                <a:lnTo>
                  <a:pt x="7122" y="4808"/>
                </a:lnTo>
                <a:lnTo>
                  <a:pt x="7120" y="4812"/>
                </a:lnTo>
                <a:lnTo>
                  <a:pt x="7119" y="4818"/>
                </a:lnTo>
                <a:lnTo>
                  <a:pt x="7118" y="4825"/>
                </a:lnTo>
                <a:lnTo>
                  <a:pt x="7119" y="4833"/>
                </a:lnTo>
                <a:lnTo>
                  <a:pt x="7120" y="4842"/>
                </a:lnTo>
                <a:lnTo>
                  <a:pt x="7123" y="4853"/>
                </a:lnTo>
                <a:lnTo>
                  <a:pt x="7126" y="4864"/>
                </a:lnTo>
                <a:lnTo>
                  <a:pt x="7133" y="4873"/>
                </a:lnTo>
                <a:lnTo>
                  <a:pt x="7141" y="4882"/>
                </a:lnTo>
                <a:lnTo>
                  <a:pt x="7147" y="4891"/>
                </a:lnTo>
                <a:lnTo>
                  <a:pt x="7153" y="4901"/>
                </a:lnTo>
                <a:lnTo>
                  <a:pt x="7158" y="4910"/>
                </a:lnTo>
                <a:lnTo>
                  <a:pt x="7162" y="4921"/>
                </a:lnTo>
                <a:lnTo>
                  <a:pt x="7166" y="4932"/>
                </a:lnTo>
                <a:lnTo>
                  <a:pt x="7169" y="4943"/>
                </a:lnTo>
                <a:lnTo>
                  <a:pt x="7171" y="4955"/>
                </a:lnTo>
                <a:lnTo>
                  <a:pt x="7173" y="4967"/>
                </a:lnTo>
                <a:lnTo>
                  <a:pt x="7173" y="4979"/>
                </a:lnTo>
                <a:lnTo>
                  <a:pt x="7173" y="4993"/>
                </a:lnTo>
                <a:lnTo>
                  <a:pt x="7173" y="5005"/>
                </a:lnTo>
                <a:lnTo>
                  <a:pt x="7172" y="5020"/>
                </a:lnTo>
                <a:lnTo>
                  <a:pt x="7170" y="5033"/>
                </a:lnTo>
                <a:lnTo>
                  <a:pt x="7167" y="5048"/>
                </a:lnTo>
                <a:lnTo>
                  <a:pt x="7169" y="5061"/>
                </a:lnTo>
                <a:lnTo>
                  <a:pt x="7169" y="5072"/>
                </a:lnTo>
                <a:lnTo>
                  <a:pt x="7168" y="5081"/>
                </a:lnTo>
                <a:lnTo>
                  <a:pt x="7167" y="5090"/>
                </a:lnTo>
                <a:lnTo>
                  <a:pt x="7166" y="5097"/>
                </a:lnTo>
                <a:lnTo>
                  <a:pt x="7162" y="5103"/>
                </a:lnTo>
                <a:lnTo>
                  <a:pt x="7159" y="5107"/>
                </a:lnTo>
                <a:lnTo>
                  <a:pt x="7156" y="5111"/>
                </a:lnTo>
                <a:lnTo>
                  <a:pt x="7153" y="5112"/>
                </a:lnTo>
                <a:lnTo>
                  <a:pt x="7149" y="5111"/>
                </a:lnTo>
                <a:lnTo>
                  <a:pt x="7145" y="5109"/>
                </a:lnTo>
                <a:lnTo>
                  <a:pt x="7142" y="5104"/>
                </a:lnTo>
                <a:lnTo>
                  <a:pt x="7137" y="5098"/>
                </a:lnTo>
                <a:lnTo>
                  <a:pt x="7133" y="5091"/>
                </a:lnTo>
                <a:lnTo>
                  <a:pt x="7130" y="5080"/>
                </a:lnTo>
                <a:lnTo>
                  <a:pt x="7127" y="5069"/>
                </a:lnTo>
                <a:lnTo>
                  <a:pt x="7124" y="5054"/>
                </a:lnTo>
                <a:lnTo>
                  <a:pt x="7121" y="5043"/>
                </a:lnTo>
                <a:lnTo>
                  <a:pt x="7118" y="5033"/>
                </a:lnTo>
                <a:lnTo>
                  <a:pt x="7113" y="5026"/>
                </a:lnTo>
                <a:lnTo>
                  <a:pt x="7109" y="5022"/>
                </a:lnTo>
                <a:lnTo>
                  <a:pt x="7105" y="5019"/>
                </a:lnTo>
                <a:lnTo>
                  <a:pt x="7101" y="5017"/>
                </a:lnTo>
                <a:lnTo>
                  <a:pt x="7097" y="5018"/>
                </a:lnTo>
                <a:lnTo>
                  <a:pt x="7094" y="5020"/>
                </a:lnTo>
                <a:lnTo>
                  <a:pt x="7090" y="5023"/>
                </a:lnTo>
                <a:lnTo>
                  <a:pt x="7088" y="5027"/>
                </a:lnTo>
                <a:lnTo>
                  <a:pt x="7086" y="5033"/>
                </a:lnTo>
                <a:lnTo>
                  <a:pt x="7086" y="5040"/>
                </a:lnTo>
                <a:lnTo>
                  <a:pt x="7086" y="5048"/>
                </a:lnTo>
                <a:lnTo>
                  <a:pt x="7088" y="5056"/>
                </a:lnTo>
                <a:lnTo>
                  <a:pt x="7091" y="5066"/>
                </a:lnTo>
                <a:lnTo>
                  <a:pt x="7112" y="5122"/>
                </a:lnTo>
                <a:lnTo>
                  <a:pt x="7113" y="5135"/>
                </a:lnTo>
                <a:lnTo>
                  <a:pt x="7114" y="5143"/>
                </a:lnTo>
                <a:lnTo>
                  <a:pt x="7113" y="5150"/>
                </a:lnTo>
                <a:lnTo>
                  <a:pt x="7111" y="5156"/>
                </a:lnTo>
                <a:lnTo>
                  <a:pt x="7108" y="5160"/>
                </a:lnTo>
                <a:lnTo>
                  <a:pt x="7105" y="5162"/>
                </a:lnTo>
                <a:lnTo>
                  <a:pt x="7101" y="5164"/>
                </a:lnTo>
                <a:lnTo>
                  <a:pt x="7097" y="5166"/>
                </a:lnTo>
                <a:lnTo>
                  <a:pt x="7093" y="5169"/>
                </a:lnTo>
                <a:lnTo>
                  <a:pt x="7088" y="5172"/>
                </a:lnTo>
                <a:lnTo>
                  <a:pt x="7084" y="5176"/>
                </a:lnTo>
                <a:lnTo>
                  <a:pt x="7080" y="5182"/>
                </a:lnTo>
                <a:lnTo>
                  <a:pt x="7077" y="5190"/>
                </a:lnTo>
                <a:lnTo>
                  <a:pt x="7074" y="5200"/>
                </a:lnTo>
                <a:lnTo>
                  <a:pt x="7073" y="5214"/>
                </a:lnTo>
                <a:lnTo>
                  <a:pt x="7072" y="5230"/>
                </a:lnTo>
                <a:lnTo>
                  <a:pt x="7081" y="5228"/>
                </a:lnTo>
                <a:lnTo>
                  <a:pt x="7090" y="5225"/>
                </a:lnTo>
                <a:lnTo>
                  <a:pt x="7100" y="5224"/>
                </a:lnTo>
                <a:lnTo>
                  <a:pt x="7109" y="5222"/>
                </a:lnTo>
                <a:lnTo>
                  <a:pt x="7119" y="5220"/>
                </a:lnTo>
                <a:lnTo>
                  <a:pt x="7128" y="5216"/>
                </a:lnTo>
                <a:lnTo>
                  <a:pt x="7132" y="5214"/>
                </a:lnTo>
                <a:lnTo>
                  <a:pt x="7135" y="5210"/>
                </a:lnTo>
                <a:lnTo>
                  <a:pt x="7139" y="5206"/>
                </a:lnTo>
                <a:lnTo>
                  <a:pt x="7143" y="5201"/>
                </a:lnTo>
                <a:lnTo>
                  <a:pt x="7145" y="5193"/>
                </a:lnTo>
                <a:lnTo>
                  <a:pt x="7147" y="5185"/>
                </a:lnTo>
                <a:lnTo>
                  <a:pt x="7151" y="5178"/>
                </a:lnTo>
                <a:lnTo>
                  <a:pt x="7154" y="5173"/>
                </a:lnTo>
                <a:lnTo>
                  <a:pt x="7159" y="5169"/>
                </a:lnTo>
                <a:lnTo>
                  <a:pt x="7163" y="5166"/>
                </a:lnTo>
                <a:lnTo>
                  <a:pt x="7169" y="5165"/>
                </a:lnTo>
                <a:lnTo>
                  <a:pt x="7174" y="5164"/>
                </a:lnTo>
                <a:lnTo>
                  <a:pt x="7179" y="5164"/>
                </a:lnTo>
                <a:lnTo>
                  <a:pt x="7183" y="5166"/>
                </a:lnTo>
                <a:lnTo>
                  <a:pt x="7189" y="5169"/>
                </a:lnTo>
                <a:lnTo>
                  <a:pt x="7192" y="5173"/>
                </a:lnTo>
                <a:lnTo>
                  <a:pt x="7195" y="5178"/>
                </a:lnTo>
                <a:lnTo>
                  <a:pt x="7197" y="5186"/>
                </a:lnTo>
                <a:lnTo>
                  <a:pt x="7199" y="5194"/>
                </a:lnTo>
                <a:lnTo>
                  <a:pt x="7199" y="5204"/>
                </a:lnTo>
                <a:lnTo>
                  <a:pt x="7147" y="5512"/>
                </a:lnTo>
                <a:lnTo>
                  <a:pt x="7144" y="5549"/>
                </a:lnTo>
                <a:lnTo>
                  <a:pt x="7141" y="5590"/>
                </a:lnTo>
                <a:lnTo>
                  <a:pt x="7137" y="5633"/>
                </a:lnTo>
                <a:lnTo>
                  <a:pt x="7135" y="5679"/>
                </a:lnTo>
                <a:lnTo>
                  <a:pt x="7132" y="5774"/>
                </a:lnTo>
                <a:lnTo>
                  <a:pt x="7129" y="5875"/>
                </a:lnTo>
                <a:lnTo>
                  <a:pt x="7127" y="5979"/>
                </a:lnTo>
                <a:lnTo>
                  <a:pt x="7125" y="6085"/>
                </a:lnTo>
                <a:lnTo>
                  <a:pt x="7122" y="6189"/>
                </a:lnTo>
                <a:lnTo>
                  <a:pt x="7117" y="6291"/>
                </a:lnTo>
                <a:lnTo>
                  <a:pt x="7119" y="6320"/>
                </a:lnTo>
                <a:lnTo>
                  <a:pt x="7120" y="6347"/>
                </a:lnTo>
                <a:lnTo>
                  <a:pt x="7123" y="6373"/>
                </a:lnTo>
                <a:lnTo>
                  <a:pt x="7126" y="6399"/>
                </a:lnTo>
                <a:lnTo>
                  <a:pt x="7134" y="6449"/>
                </a:lnTo>
                <a:lnTo>
                  <a:pt x="7144" y="6498"/>
                </a:lnTo>
                <a:lnTo>
                  <a:pt x="7154" y="6546"/>
                </a:lnTo>
                <a:lnTo>
                  <a:pt x="7163" y="6594"/>
                </a:lnTo>
                <a:lnTo>
                  <a:pt x="7172" y="6643"/>
                </a:lnTo>
                <a:lnTo>
                  <a:pt x="7179" y="6693"/>
                </a:lnTo>
                <a:lnTo>
                  <a:pt x="7190" y="6734"/>
                </a:lnTo>
                <a:lnTo>
                  <a:pt x="7199" y="6774"/>
                </a:lnTo>
                <a:lnTo>
                  <a:pt x="7207" y="6813"/>
                </a:lnTo>
                <a:lnTo>
                  <a:pt x="7213" y="6852"/>
                </a:lnTo>
                <a:lnTo>
                  <a:pt x="7216" y="6892"/>
                </a:lnTo>
                <a:lnTo>
                  <a:pt x="7218" y="6931"/>
                </a:lnTo>
                <a:lnTo>
                  <a:pt x="7218" y="6971"/>
                </a:lnTo>
                <a:lnTo>
                  <a:pt x="7216" y="7011"/>
                </a:lnTo>
                <a:lnTo>
                  <a:pt x="7213" y="7051"/>
                </a:lnTo>
                <a:lnTo>
                  <a:pt x="7207" y="7091"/>
                </a:lnTo>
                <a:lnTo>
                  <a:pt x="7200" y="7132"/>
                </a:lnTo>
                <a:lnTo>
                  <a:pt x="7191" y="7174"/>
                </a:lnTo>
                <a:lnTo>
                  <a:pt x="7180" y="7215"/>
                </a:lnTo>
                <a:lnTo>
                  <a:pt x="7168" y="7257"/>
                </a:lnTo>
                <a:lnTo>
                  <a:pt x="7153" y="7300"/>
                </a:lnTo>
                <a:lnTo>
                  <a:pt x="7137" y="7344"/>
                </a:lnTo>
                <a:lnTo>
                  <a:pt x="7117" y="7405"/>
                </a:lnTo>
                <a:lnTo>
                  <a:pt x="7097" y="7466"/>
                </a:lnTo>
                <a:lnTo>
                  <a:pt x="7078" y="7527"/>
                </a:lnTo>
                <a:lnTo>
                  <a:pt x="7060" y="7589"/>
                </a:lnTo>
                <a:lnTo>
                  <a:pt x="7043" y="7651"/>
                </a:lnTo>
                <a:lnTo>
                  <a:pt x="7027" y="7712"/>
                </a:lnTo>
                <a:lnTo>
                  <a:pt x="7012" y="7774"/>
                </a:lnTo>
                <a:lnTo>
                  <a:pt x="6998" y="7835"/>
                </a:lnTo>
                <a:lnTo>
                  <a:pt x="6919" y="8179"/>
                </a:lnTo>
                <a:lnTo>
                  <a:pt x="6914" y="8234"/>
                </a:lnTo>
                <a:lnTo>
                  <a:pt x="6911" y="8290"/>
                </a:lnTo>
                <a:lnTo>
                  <a:pt x="6909" y="8345"/>
                </a:lnTo>
                <a:lnTo>
                  <a:pt x="6910" y="8400"/>
                </a:lnTo>
                <a:lnTo>
                  <a:pt x="6912" y="8457"/>
                </a:lnTo>
                <a:lnTo>
                  <a:pt x="6916" y="8512"/>
                </a:lnTo>
                <a:lnTo>
                  <a:pt x="6921" y="8567"/>
                </a:lnTo>
                <a:lnTo>
                  <a:pt x="6930" y="8623"/>
                </a:lnTo>
                <a:lnTo>
                  <a:pt x="6935" y="8639"/>
                </a:lnTo>
                <a:lnTo>
                  <a:pt x="6939" y="8655"/>
                </a:lnTo>
                <a:lnTo>
                  <a:pt x="6941" y="8672"/>
                </a:lnTo>
                <a:lnTo>
                  <a:pt x="6943" y="8687"/>
                </a:lnTo>
                <a:lnTo>
                  <a:pt x="6944" y="8702"/>
                </a:lnTo>
                <a:lnTo>
                  <a:pt x="6944" y="8718"/>
                </a:lnTo>
                <a:lnTo>
                  <a:pt x="6942" y="8732"/>
                </a:lnTo>
                <a:lnTo>
                  <a:pt x="6939" y="8747"/>
                </a:lnTo>
                <a:lnTo>
                  <a:pt x="6936" y="8761"/>
                </a:lnTo>
                <a:lnTo>
                  <a:pt x="6931" y="8775"/>
                </a:lnTo>
                <a:lnTo>
                  <a:pt x="6925" y="8789"/>
                </a:lnTo>
                <a:lnTo>
                  <a:pt x="6917" y="8802"/>
                </a:lnTo>
                <a:lnTo>
                  <a:pt x="6909" y="8815"/>
                </a:lnTo>
                <a:lnTo>
                  <a:pt x="6900" y="8827"/>
                </a:lnTo>
                <a:lnTo>
                  <a:pt x="6889" y="8840"/>
                </a:lnTo>
                <a:lnTo>
                  <a:pt x="6878" y="8852"/>
                </a:lnTo>
                <a:lnTo>
                  <a:pt x="6565" y="9154"/>
                </a:lnTo>
                <a:lnTo>
                  <a:pt x="6551" y="9166"/>
                </a:lnTo>
                <a:lnTo>
                  <a:pt x="6537" y="9177"/>
                </a:lnTo>
                <a:lnTo>
                  <a:pt x="6524" y="9190"/>
                </a:lnTo>
                <a:lnTo>
                  <a:pt x="6511" y="9203"/>
                </a:lnTo>
                <a:lnTo>
                  <a:pt x="6500" y="9216"/>
                </a:lnTo>
                <a:lnTo>
                  <a:pt x="6487" y="9230"/>
                </a:lnTo>
                <a:lnTo>
                  <a:pt x="6477" y="9245"/>
                </a:lnTo>
                <a:lnTo>
                  <a:pt x="6467" y="9259"/>
                </a:lnTo>
                <a:lnTo>
                  <a:pt x="6456" y="9275"/>
                </a:lnTo>
                <a:lnTo>
                  <a:pt x="6446" y="9291"/>
                </a:lnTo>
                <a:lnTo>
                  <a:pt x="6436" y="9308"/>
                </a:lnTo>
                <a:lnTo>
                  <a:pt x="6428" y="9324"/>
                </a:lnTo>
                <a:lnTo>
                  <a:pt x="6410" y="9359"/>
                </a:lnTo>
                <a:lnTo>
                  <a:pt x="6396" y="9395"/>
                </a:lnTo>
                <a:lnTo>
                  <a:pt x="6378" y="9375"/>
                </a:lnTo>
                <a:lnTo>
                  <a:pt x="6360" y="9356"/>
                </a:lnTo>
                <a:lnTo>
                  <a:pt x="6341" y="9337"/>
                </a:lnTo>
                <a:lnTo>
                  <a:pt x="6321" y="9317"/>
                </a:lnTo>
                <a:lnTo>
                  <a:pt x="6302" y="9298"/>
                </a:lnTo>
                <a:lnTo>
                  <a:pt x="6282" y="9279"/>
                </a:lnTo>
                <a:lnTo>
                  <a:pt x="6260" y="9261"/>
                </a:lnTo>
                <a:lnTo>
                  <a:pt x="6239" y="9243"/>
                </a:lnTo>
                <a:lnTo>
                  <a:pt x="6216" y="9225"/>
                </a:lnTo>
                <a:lnTo>
                  <a:pt x="6194" y="9207"/>
                </a:lnTo>
                <a:lnTo>
                  <a:pt x="6170" y="9190"/>
                </a:lnTo>
                <a:lnTo>
                  <a:pt x="6146" y="9173"/>
                </a:lnTo>
                <a:lnTo>
                  <a:pt x="6122" y="9156"/>
                </a:lnTo>
                <a:lnTo>
                  <a:pt x="6096" y="9139"/>
                </a:lnTo>
                <a:lnTo>
                  <a:pt x="6071" y="9123"/>
                </a:lnTo>
                <a:lnTo>
                  <a:pt x="6045" y="9107"/>
                </a:lnTo>
                <a:lnTo>
                  <a:pt x="6026" y="9097"/>
                </a:lnTo>
                <a:lnTo>
                  <a:pt x="6008" y="9085"/>
                </a:lnTo>
                <a:lnTo>
                  <a:pt x="5993" y="9075"/>
                </a:lnTo>
                <a:lnTo>
                  <a:pt x="5978" y="9063"/>
                </a:lnTo>
                <a:lnTo>
                  <a:pt x="5965" y="9053"/>
                </a:lnTo>
                <a:lnTo>
                  <a:pt x="5953" y="9042"/>
                </a:lnTo>
                <a:lnTo>
                  <a:pt x="5942" y="9032"/>
                </a:lnTo>
                <a:lnTo>
                  <a:pt x="5932" y="9021"/>
                </a:lnTo>
                <a:lnTo>
                  <a:pt x="5924" y="9011"/>
                </a:lnTo>
                <a:lnTo>
                  <a:pt x="5918" y="9001"/>
                </a:lnTo>
                <a:lnTo>
                  <a:pt x="5911" y="8990"/>
                </a:lnTo>
                <a:lnTo>
                  <a:pt x="5907" y="8980"/>
                </a:lnTo>
                <a:lnTo>
                  <a:pt x="5904" y="8969"/>
                </a:lnTo>
                <a:lnTo>
                  <a:pt x="5903" y="8959"/>
                </a:lnTo>
                <a:lnTo>
                  <a:pt x="5902" y="8949"/>
                </a:lnTo>
                <a:lnTo>
                  <a:pt x="5903" y="8939"/>
                </a:lnTo>
                <a:lnTo>
                  <a:pt x="5904" y="8927"/>
                </a:lnTo>
                <a:lnTo>
                  <a:pt x="5905" y="8916"/>
                </a:lnTo>
                <a:lnTo>
                  <a:pt x="5905" y="8905"/>
                </a:lnTo>
                <a:lnTo>
                  <a:pt x="5904" y="8894"/>
                </a:lnTo>
                <a:lnTo>
                  <a:pt x="5903" y="8884"/>
                </a:lnTo>
                <a:lnTo>
                  <a:pt x="5901" y="8873"/>
                </a:lnTo>
                <a:lnTo>
                  <a:pt x="5898" y="8864"/>
                </a:lnTo>
                <a:lnTo>
                  <a:pt x="5895" y="8854"/>
                </a:lnTo>
                <a:lnTo>
                  <a:pt x="5892" y="8846"/>
                </a:lnTo>
                <a:lnTo>
                  <a:pt x="5887" y="8837"/>
                </a:lnTo>
                <a:lnTo>
                  <a:pt x="5882" y="8829"/>
                </a:lnTo>
                <a:lnTo>
                  <a:pt x="5877" y="8821"/>
                </a:lnTo>
                <a:lnTo>
                  <a:pt x="5871" y="8815"/>
                </a:lnTo>
                <a:lnTo>
                  <a:pt x="5863" y="8807"/>
                </a:lnTo>
                <a:lnTo>
                  <a:pt x="5856" y="8801"/>
                </a:lnTo>
                <a:lnTo>
                  <a:pt x="5848" y="8795"/>
                </a:lnTo>
                <a:lnTo>
                  <a:pt x="5843" y="8787"/>
                </a:lnTo>
                <a:lnTo>
                  <a:pt x="5837" y="8779"/>
                </a:lnTo>
                <a:lnTo>
                  <a:pt x="5832" y="8770"/>
                </a:lnTo>
                <a:lnTo>
                  <a:pt x="5829" y="8761"/>
                </a:lnTo>
                <a:lnTo>
                  <a:pt x="5822" y="8744"/>
                </a:lnTo>
                <a:lnTo>
                  <a:pt x="5813" y="8726"/>
                </a:lnTo>
                <a:lnTo>
                  <a:pt x="5809" y="8718"/>
                </a:lnTo>
                <a:lnTo>
                  <a:pt x="5803" y="8709"/>
                </a:lnTo>
                <a:lnTo>
                  <a:pt x="5797" y="8702"/>
                </a:lnTo>
                <a:lnTo>
                  <a:pt x="5790" y="8695"/>
                </a:lnTo>
                <a:lnTo>
                  <a:pt x="5781" y="8688"/>
                </a:lnTo>
                <a:lnTo>
                  <a:pt x="5772" y="8683"/>
                </a:lnTo>
                <a:lnTo>
                  <a:pt x="5760" y="8678"/>
                </a:lnTo>
                <a:lnTo>
                  <a:pt x="5747" y="8674"/>
                </a:lnTo>
                <a:lnTo>
                  <a:pt x="5731" y="8664"/>
                </a:lnTo>
                <a:lnTo>
                  <a:pt x="5718" y="8654"/>
                </a:lnTo>
                <a:lnTo>
                  <a:pt x="5712" y="8649"/>
                </a:lnTo>
                <a:lnTo>
                  <a:pt x="5706" y="8642"/>
                </a:lnTo>
                <a:lnTo>
                  <a:pt x="5702" y="8636"/>
                </a:lnTo>
                <a:lnTo>
                  <a:pt x="5697" y="8630"/>
                </a:lnTo>
                <a:lnTo>
                  <a:pt x="5693" y="8623"/>
                </a:lnTo>
                <a:lnTo>
                  <a:pt x="5689" y="8616"/>
                </a:lnTo>
                <a:lnTo>
                  <a:pt x="5687" y="8608"/>
                </a:lnTo>
                <a:lnTo>
                  <a:pt x="5685" y="8601"/>
                </a:lnTo>
                <a:lnTo>
                  <a:pt x="5683" y="8592"/>
                </a:lnTo>
                <a:lnTo>
                  <a:pt x="5683" y="8583"/>
                </a:lnTo>
                <a:lnTo>
                  <a:pt x="5682" y="8575"/>
                </a:lnTo>
                <a:lnTo>
                  <a:pt x="5683" y="8564"/>
                </a:lnTo>
                <a:lnTo>
                  <a:pt x="5680" y="8549"/>
                </a:lnTo>
                <a:lnTo>
                  <a:pt x="5675" y="8535"/>
                </a:lnTo>
                <a:lnTo>
                  <a:pt x="5669" y="8521"/>
                </a:lnTo>
                <a:lnTo>
                  <a:pt x="5662" y="8510"/>
                </a:lnTo>
                <a:lnTo>
                  <a:pt x="5649" y="8487"/>
                </a:lnTo>
                <a:lnTo>
                  <a:pt x="5636" y="8464"/>
                </a:lnTo>
                <a:lnTo>
                  <a:pt x="5631" y="8450"/>
                </a:lnTo>
                <a:lnTo>
                  <a:pt x="5626" y="8436"/>
                </a:lnTo>
                <a:lnTo>
                  <a:pt x="5622" y="8419"/>
                </a:lnTo>
                <a:lnTo>
                  <a:pt x="5621" y="8400"/>
                </a:lnTo>
                <a:lnTo>
                  <a:pt x="5621" y="8379"/>
                </a:lnTo>
                <a:lnTo>
                  <a:pt x="5625" y="8354"/>
                </a:lnTo>
                <a:lnTo>
                  <a:pt x="5630" y="8326"/>
                </a:lnTo>
                <a:lnTo>
                  <a:pt x="5637" y="8295"/>
                </a:lnTo>
                <a:lnTo>
                  <a:pt x="5642" y="8258"/>
                </a:lnTo>
                <a:lnTo>
                  <a:pt x="5650" y="8224"/>
                </a:lnTo>
                <a:lnTo>
                  <a:pt x="5658" y="8190"/>
                </a:lnTo>
                <a:lnTo>
                  <a:pt x="5667" y="8159"/>
                </a:lnTo>
                <a:lnTo>
                  <a:pt x="5678" y="8130"/>
                </a:lnTo>
                <a:lnTo>
                  <a:pt x="5690" y="8102"/>
                </a:lnTo>
                <a:lnTo>
                  <a:pt x="5703" y="8076"/>
                </a:lnTo>
                <a:lnTo>
                  <a:pt x="5717" y="8051"/>
                </a:lnTo>
                <a:lnTo>
                  <a:pt x="5733" y="8028"/>
                </a:lnTo>
                <a:lnTo>
                  <a:pt x="5749" y="8007"/>
                </a:lnTo>
                <a:lnTo>
                  <a:pt x="5767" y="7987"/>
                </a:lnTo>
                <a:lnTo>
                  <a:pt x="5786" y="7968"/>
                </a:lnTo>
                <a:lnTo>
                  <a:pt x="5806" y="7952"/>
                </a:lnTo>
                <a:lnTo>
                  <a:pt x="5828" y="7937"/>
                </a:lnTo>
                <a:lnTo>
                  <a:pt x="5851" y="7924"/>
                </a:lnTo>
                <a:lnTo>
                  <a:pt x="5875" y="7913"/>
                </a:lnTo>
                <a:lnTo>
                  <a:pt x="5883" y="7905"/>
                </a:lnTo>
                <a:lnTo>
                  <a:pt x="5890" y="7898"/>
                </a:lnTo>
                <a:lnTo>
                  <a:pt x="5896" y="7890"/>
                </a:lnTo>
                <a:lnTo>
                  <a:pt x="5901" y="7882"/>
                </a:lnTo>
                <a:lnTo>
                  <a:pt x="5904" y="7874"/>
                </a:lnTo>
                <a:lnTo>
                  <a:pt x="5908" y="7866"/>
                </a:lnTo>
                <a:lnTo>
                  <a:pt x="5910" y="7857"/>
                </a:lnTo>
                <a:lnTo>
                  <a:pt x="5912" y="7849"/>
                </a:lnTo>
                <a:lnTo>
                  <a:pt x="5916" y="7832"/>
                </a:lnTo>
                <a:lnTo>
                  <a:pt x="5919" y="7815"/>
                </a:lnTo>
                <a:lnTo>
                  <a:pt x="5922" y="7798"/>
                </a:lnTo>
                <a:lnTo>
                  <a:pt x="5927" y="7781"/>
                </a:lnTo>
                <a:lnTo>
                  <a:pt x="5933" y="7760"/>
                </a:lnTo>
                <a:lnTo>
                  <a:pt x="5941" y="7738"/>
                </a:lnTo>
                <a:lnTo>
                  <a:pt x="5949" y="7716"/>
                </a:lnTo>
                <a:lnTo>
                  <a:pt x="5959" y="7695"/>
                </a:lnTo>
                <a:lnTo>
                  <a:pt x="5972" y="7674"/>
                </a:lnTo>
                <a:lnTo>
                  <a:pt x="5986" y="7652"/>
                </a:lnTo>
                <a:lnTo>
                  <a:pt x="6000" y="7630"/>
                </a:lnTo>
                <a:lnTo>
                  <a:pt x="6016" y="7608"/>
                </a:lnTo>
                <a:lnTo>
                  <a:pt x="6032" y="7586"/>
                </a:lnTo>
                <a:lnTo>
                  <a:pt x="6051" y="7565"/>
                </a:lnTo>
                <a:lnTo>
                  <a:pt x="6070" y="7543"/>
                </a:lnTo>
                <a:lnTo>
                  <a:pt x="6089" y="7521"/>
                </a:lnTo>
                <a:lnTo>
                  <a:pt x="6131" y="7478"/>
                </a:lnTo>
                <a:lnTo>
                  <a:pt x="6173" y="7435"/>
                </a:lnTo>
                <a:lnTo>
                  <a:pt x="6189" y="7403"/>
                </a:lnTo>
                <a:lnTo>
                  <a:pt x="6201" y="7374"/>
                </a:lnTo>
                <a:lnTo>
                  <a:pt x="6212" y="7346"/>
                </a:lnTo>
                <a:lnTo>
                  <a:pt x="6220" y="7320"/>
                </a:lnTo>
                <a:lnTo>
                  <a:pt x="6227" y="7296"/>
                </a:lnTo>
                <a:lnTo>
                  <a:pt x="6231" y="7274"/>
                </a:lnTo>
                <a:lnTo>
                  <a:pt x="6233" y="7252"/>
                </a:lnTo>
                <a:lnTo>
                  <a:pt x="6233" y="7233"/>
                </a:lnTo>
                <a:lnTo>
                  <a:pt x="6233" y="7224"/>
                </a:lnTo>
                <a:lnTo>
                  <a:pt x="6231" y="7215"/>
                </a:lnTo>
                <a:lnTo>
                  <a:pt x="6230" y="7207"/>
                </a:lnTo>
                <a:lnTo>
                  <a:pt x="6228" y="7199"/>
                </a:lnTo>
                <a:lnTo>
                  <a:pt x="6224" y="7191"/>
                </a:lnTo>
                <a:lnTo>
                  <a:pt x="6222" y="7184"/>
                </a:lnTo>
                <a:lnTo>
                  <a:pt x="6218" y="7177"/>
                </a:lnTo>
                <a:lnTo>
                  <a:pt x="6214" y="7170"/>
                </a:lnTo>
                <a:lnTo>
                  <a:pt x="6210" y="7164"/>
                </a:lnTo>
                <a:lnTo>
                  <a:pt x="6206" y="7158"/>
                </a:lnTo>
                <a:lnTo>
                  <a:pt x="6200" y="7153"/>
                </a:lnTo>
                <a:lnTo>
                  <a:pt x="6194" y="7147"/>
                </a:lnTo>
                <a:lnTo>
                  <a:pt x="6182" y="7138"/>
                </a:lnTo>
                <a:lnTo>
                  <a:pt x="6168" y="7131"/>
                </a:lnTo>
                <a:lnTo>
                  <a:pt x="6145" y="7122"/>
                </a:lnTo>
                <a:lnTo>
                  <a:pt x="6121" y="7113"/>
                </a:lnTo>
                <a:lnTo>
                  <a:pt x="6098" y="7103"/>
                </a:lnTo>
                <a:lnTo>
                  <a:pt x="6074" y="7090"/>
                </a:lnTo>
                <a:lnTo>
                  <a:pt x="6050" y="7078"/>
                </a:lnTo>
                <a:lnTo>
                  <a:pt x="6026" y="7065"/>
                </a:lnTo>
                <a:lnTo>
                  <a:pt x="6003" y="7052"/>
                </a:lnTo>
                <a:lnTo>
                  <a:pt x="5979" y="7040"/>
                </a:lnTo>
                <a:lnTo>
                  <a:pt x="5968" y="7035"/>
                </a:lnTo>
                <a:lnTo>
                  <a:pt x="5955" y="7031"/>
                </a:lnTo>
                <a:lnTo>
                  <a:pt x="5943" y="7026"/>
                </a:lnTo>
                <a:lnTo>
                  <a:pt x="5929" y="7022"/>
                </a:lnTo>
                <a:lnTo>
                  <a:pt x="5902" y="7016"/>
                </a:lnTo>
                <a:lnTo>
                  <a:pt x="5873" y="7013"/>
                </a:lnTo>
                <a:lnTo>
                  <a:pt x="5844" y="7010"/>
                </a:lnTo>
                <a:lnTo>
                  <a:pt x="5813" y="7009"/>
                </a:lnTo>
                <a:lnTo>
                  <a:pt x="5782" y="7009"/>
                </a:lnTo>
                <a:lnTo>
                  <a:pt x="5751" y="7009"/>
                </a:lnTo>
                <a:lnTo>
                  <a:pt x="5726" y="7001"/>
                </a:lnTo>
                <a:lnTo>
                  <a:pt x="5702" y="6993"/>
                </a:lnTo>
                <a:lnTo>
                  <a:pt x="5678" y="6984"/>
                </a:lnTo>
                <a:lnTo>
                  <a:pt x="5654" y="6974"/>
                </a:lnTo>
                <a:lnTo>
                  <a:pt x="5631" y="6963"/>
                </a:lnTo>
                <a:lnTo>
                  <a:pt x="5608" y="6950"/>
                </a:lnTo>
                <a:lnTo>
                  <a:pt x="5585" y="6938"/>
                </a:lnTo>
                <a:lnTo>
                  <a:pt x="5562" y="6924"/>
                </a:lnTo>
                <a:lnTo>
                  <a:pt x="5542" y="6913"/>
                </a:lnTo>
                <a:lnTo>
                  <a:pt x="5521" y="6903"/>
                </a:lnTo>
                <a:lnTo>
                  <a:pt x="5501" y="6895"/>
                </a:lnTo>
                <a:lnTo>
                  <a:pt x="5481" y="6888"/>
                </a:lnTo>
                <a:lnTo>
                  <a:pt x="5460" y="6882"/>
                </a:lnTo>
                <a:lnTo>
                  <a:pt x="5439" y="6879"/>
                </a:lnTo>
                <a:lnTo>
                  <a:pt x="5418" y="6876"/>
                </a:lnTo>
                <a:lnTo>
                  <a:pt x="5397" y="6875"/>
                </a:lnTo>
                <a:lnTo>
                  <a:pt x="5375" y="6876"/>
                </a:lnTo>
                <a:lnTo>
                  <a:pt x="5354" y="6878"/>
                </a:lnTo>
                <a:lnTo>
                  <a:pt x="5332" y="6881"/>
                </a:lnTo>
                <a:lnTo>
                  <a:pt x="5310" y="6886"/>
                </a:lnTo>
                <a:lnTo>
                  <a:pt x="5290" y="6892"/>
                </a:lnTo>
                <a:lnTo>
                  <a:pt x="5268" y="6900"/>
                </a:lnTo>
                <a:lnTo>
                  <a:pt x="5246" y="6908"/>
                </a:lnTo>
                <a:lnTo>
                  <a:pt x="5223" y="6919"/>
                </a:lnTo>
                <a:lnTo>
                  <a:pt x="5209" y="6930"/>
                </a:lnTo>
                <a:lnTo>
                  <a:pt x="5194" y="6940"/>
                </a:lnTo>
                <a:lnTo>
                  <a:pt x="5178" y="6948"/>
                </a:lnTo>
                <a:lnTo>
                  <a:pt x="5161" y="6955"/>
                </a:lnTo>
                <a:lnTo>
                  <a:pt x="5145" y="6960"/>
                </a:lnTo>
                <a:lnTo>
                  <a:pt x="5126" y="6964"/>
                </a:lnTo>
                <a:lnTo>
                  <a:pt x="5107" y="6965"/>
                </a:lnTo>
                <a:lnTo>
                  <a:pt x="5087" y="6965"/>
                </a:lnTo>
                <a:lnTo>
                  <a:pt x="5079" y="6967"/>
                </a:lnTo>
                <a:lnTo>
                  <a:pt x="5070" y="6969"/>
                </a:lnTo>
                <a:lnTo>
                  <a:pt x="5062" y="6972"/>
                </a:lnTo>
                <a:lnTo>
                  <a:pt x="5054" y="6975"/>
                </a:lnTo>
                <a:lnTo>
                  <a:pt x="5045" y="6979"/>
                </a:lnTo>
                <a:lnTo>
                  <a:pt x="5037" y="6984"/>
                </a:lnTo>
                <a:lnTo>
                  <a:pt x="5029" y="6988"/>
                </a:lnTo>
                <a:lnTo>
                  <a:pt x="5020" y="6993"/>
                </a:lnTo>
                <a:lnTo>
                  <a:pt x="4963" y="6896"/>
                </a:lnTo>
                <a:lnTo>
                  <a:pt x="4963" y="6895"/>
                </a:lnTo>
                <a:lnTo>
                  <a:pt x="4955" y="6884"/>
                </a:lnTo>
                <a:lnTo>
                  <a:pt x="4947" y="6874"/>
                </a:lnTo>
                <a:lnTo>
                  <a:pt x="4941" y="6863"/>
                </a:lnTo>
                <a:lnTo>
                  <a:pt x="4935" y="6853"/>
                </a:lnTo>
                <a:lnTo>
                  <a:pt x="4931" y="6843"/>
                </a:lnTo>
                <a:lnTo>
                  <a:pt x="4927" y="6832"/>
                </a:lnTo>
                <a:lnTo>
                  <a:pt x="4922" y="6822"/>
                </a:lnTo>
                <a:lnTo>
                  <a:pt x="4920" y="6811"/>
                </a:lnTo>
                <a:lnTo>
                  <a:pt x="4916" y="6789"/>
                </a:lnTo>
                <a:lnTo>
                  <a:pt x="4914" y="6768"/>
                </a:lnTo>
                <a:lnTo>
                  <a:pt x="4913" y="6749"/>
                </a:lnTo>
                <a:lnTo>
                  <a:pt x="4912" y="6728"/>
                </a:lnTo>
                <a:lnTo>
                  <a:pt x="4911" y="6708"/>
                </a:lnTo>
                <a:lnTo>
                  <a:pt x="4910" y="6687"/>
                </a:lnTo>
                <a:lnTo>
                  <a:pt x="4907" y="6668"/>
                </a:lnTo>
                <a:lnTo>
                  <a:pt x="4901" y="6649"/>
                </a:lnTo>
                <a:lnTo>
                  <a:pt x="4898" y="6640"/>
                </a:lnTo>
                <a:lnTo>
                  <a:pt x="4894" y="6631"/>
                </a:lnTo>
                <a:lnTo>
                  <a:pt x="4890" y="6621"/>
                </a:lnTo>
                <a:lnTo>
                  <a:pt x="4884" y="6613"/>
                </a:lnTo>
                <a:lnTo>
                  <a:pt x="4877" y="6604"/>
                </a:lnTo>
                <a:lnTo>
                  <a:pt x="4870" y="6595"/>
                </a:lnTo>
                <a:lnTo>
                  <a:pt x="4861" y="6587"/>
                </a:lnTo>
                <a:lnTo>
                  <a:pt x="4851" y="6578"/>
                </a:lnTo>
                <a:lnTo>
                  <a:pt x="4836" y="6564"/>
                </a:lnTo>
                <a:lnTo>
                  <a:pt x="4819" y="6549"/>
                </a:lnTo>
                <a:lnTo>
                  <a:pt x="4803" y="6535"/>
                </a:lnTo>
                <a:lnTo>
                  <a:pt x="4788" y="6520"/>
                </a:lnTo>
                <a:lnTo>
                  <a:pt x="4771" y="6505"/>
                </a:lnTo>
                <a:lnTo>
                  <a:pt x="4755" y="6490"/>
                </a:lnTo>
                <a:lnTo>
                  <a:pt x="4739" y="6474"/>
                </a:lnTo>
                <a:lnTo>
                  <a:pt x="4723" y="6457"/>
                </a:lnTo>
                <a:lnTo>
                  <a:pt x="4707" y="6441"/>
                </a:lnTo>
                <a:lnTo>
                  <a:pt x="4691" y="6424"/>
                </a:lnTo>
                <a:lnTo>
                  <a:pt x="4674" y="6406"/>
                </a:lnTo>
                <a:lnTo>
                  <a:pt x="4658" y="6387"/>
                </a:lnTo>
                <a:lnTo>
                  <a:pt x="4642" y="6369"/>
                </a:lnTo>
                <a:lnTo>
                  <a:pt x="4626" y="6349"/>
                </a:lnTo>
                <a:lnTo>
                  <a:pt x="4609" y="6329"/>
                </a:lnTo>
                <a:lnTo>
                  <a:pt x="4593" y="6308"/>
                </a:lnTo>
                <a:lnTo>
                  <a:pt x="4585" y="6297"/>
                </a:lnTo>
                <a:lnTo>
                  <a:pt x="4577" y="6287"/>
                </a:lnTo>
                <a:lnTo>
                  <a:pt x="4569" y="6280"/>
                </a:lnTo>
                <a:lnTo>
                  <a:pt x="4559" y="6273"/>
                </a:lnTo>
                <a:lnTo>
                  <a:pt x="4550" y="6266"/>
                </a:lnTo>
                <a:lnTo>
                  <a:pt x="4539" y="6262"/>
                </a:lnTo>
                <a:lnTo>
                  <a:pt x="4528" y="6258"/>
                </a:lnTo>
                <a:lnTo>
                  <a:pt x="4516" y="6256"/>
                </a:lnTo>
                <a:lnTo>
                  <a:pt x="4505" y="6254"/>
                </a:lnTo>
                <a:lnTo>
                  <a:pt x="4492" y="6253"/>
                </a:lnTo>
                <a:lnTo>
                  <a:pt x="4480" y="6253"/>
                </a:lnTo>
                <a:lnTo>
                  <a:pt x="4466" y="6254"/>
                </a:lnTo>
                <a:lnTo>
                  <a:pt x="4453" y="6255"/>
                </a:lnTo>
                <a:lnTo>
                  <a:pt x="4438" y="6257"/>
                </a:lnTo>
                <a:lnTo>
                  <a:pt x="4424" y="6260"/>
                </a:lnTo>
                <a:lnTo>
                  <a:pt x="4409" y="6263"/>
                </a:lnTo>
                <a:lnTo>
                  <a:pt x="4387" y="6267"/>
                </a:lnTo>
                <a:lnTo>
                  <a:pt x="4364" y="6274"/>
                </a:lnTo>
                <a:lnTo>
                  <a:pt x="4342" y="6279"/>
                </a:lnTo>
                <a:lnTo>
                  <a:pt x="4319" y="6284"/>
                </a:lnTo>
                <a:lnTo>
                  <a:pt x="4308" y="6286"/>
                </a:lnTo>
                <a:lnTo>
                  <a:pt x="4296" y="6288"/>
                </a:lnTo>
                <a:lnTo>
                  <a:pt x="4285" y="6289"/>
                </a:lnTo>
                <a:lnTo>
                  <a:pt x="4273" y="6289"/>
                </a:lnTo>
                <a:lnTo>
                  <a:pt x="4262" y="6289"/>
                </a:lnTo>
                <a:lnTo>
                  <a:pt x="4250" y="6288"/>
                </a:lnTo>
                <a:lnTo>
                  <a:pt x="4238" y="6285"/>
                </a:lnTo>
                <a:lnTo>
                  <a:pt x="4226" y="6282"/>
                </a:lnTo>
                <a:lnTo>
                  <a:pt x="4212" y="6272"/>
                </a:lnTo>
                <a:lnTo>
                  <a:pt x="4197" y="6263"/>
                </a:lnTo>
                <a:lnTo>
                  <a:pt x="4183" y="6255"/>
                </a:lnTo>
                <a:lnTo>
                  <a:pt x="4167" y="6248"/>
                </a:lnTo>
                <a:lnTo>
                  <a:pt x="4151" y="6241"/>
                </a:lnTo>
                <a:lnTo>
                  <a:pt x="4134" y="6237"/>
                </a:lnTo>
                <a:lnTo>
                  <a:pt x="4115" y="6233"/>
                </a:lnTo>
                <a:lnTo>
                  <a:pt x="4094" y="6231"/>
                </a:lnTo>
                <a:lnTo>
                  <a:pt x="4076" y="6230"/>
                </a:lnTo>
                <a:lnTo>
                  <a:pt x="4061" y="6228"/>
                </a:lnTo>
                <a:lnTo>
                  <a:pt x="4046" y="6226"/>
                </a:lnTo>
                <a:lnTo>
                  <a:pt x="4032" y="6224"/>
                </a:lnTo>
                <a:lnTo>
                  <a:pt x="4020" y="6220"/>
                </a:lnTo>
                <a:lnTo>
                  <a:pt x="4008" y="6217"/>
                </a:lnTo>
                <a:lnTo>
                  <a:pt x="3997" y="6213"/>
                </a:lnTo>
                <a:lnTo>
                  <a:pt x="3986" y="6210"/>
                </a:lnTo>
                <a:lnTo>
                  <a:pt x="3969" y="6202"/>
                </a:lnTo>
                <a:lnTo>
                  <a:pt x="3952" y="6192"/>
                </a:lnTo>
                <a:lnTo>
                  <a:pt x="3938" y="6182"/>
                </a:lnTo>
                <a:lnTo>
                  <a:pt x="3926" y="6171"/>
                </a:lnTo>
                <a:lnTo>
                  <a:pt x="3914" y="6161"/>
                </a:lnTo>
                <a:lnTo>
                  <a:pt x="3903" y="6153"/>
                </a:lnTo>
                <a:lnTo>
                  <a:pt x="3892" y="6144"/>
                </a:lnTo>
                <a:lnTo>
                  <a:pt x="3880" y="6137"/>
                </a:lnTo>
                <a:lnTo>
                  <a:pt x="3869" y="6131"/>
                </a:lnTo>
                <a:lnTo>
                  <a:pt x="3857" y="6124"/>
                </a:lnTo>
                <a:lnTo>
                  <a:pt x="3847" y="6120"/>
                </a:lnTo>
                <a:lnTo>
                  <a:pt x="3836" y="6116"/>
                </a:lnTo>
                <a:lnTo>
                  <a:pt x="3826" y="6113"/>
                </a:lnTo>
                <a:lnTo>
                  <a:pt x="3815" y="6110"/>
                </a:lnTo>
                <a:lnTo>
                  <a:pt x="3806" y="6109"/>
                </a:lnTo>
                <a:lnTo>
                  <a:pt x="3796" y="6108"/>
                </a:lnTo>
                <a:lnTo>
                  <a:pt x="3787" y="6107"/>
                </a:lnTo>
                <a:lnTo>
                  <a:pt x="3778" y="6108"/>
                </a:lnTo>
                <a:lnTo>
                  <a:pt x="3769" y="6109"/>
                </a:lnTo>
                <a:lnTo>
                  <a:pt x="3762" y="6111"/>
                </a:lnTo>
                <a:lnTo>
                  <a:pt x="3745" y="6098"/>
                </a:lnTo>
                <a:lnTo>
                  <a:pt x="3730" y="6088"/>
                </a:lnTo>
                <a:lnTo>
                  <a:pt x="3713" y="6078"/>
                </a:lnTo>
                <a:lnTo>
                  <a:pt x="3696" y="6069"/>
                </a:lnTo>
                <a:lnTo>
                  <a:pt x="3662" y="6053"/>
                </a:lnTo>
                <a:lnTo>
                  <a:pt x="3626" y="6036"/>
                </a:lnTo>
                <a:lnTo>
                  <a:pt x="3609" y="6026"/>
                </a:lnTo>
                <a:lnTo>
                  <a:pt x="3591" y="6016"/>
                </a:lnTo>
                <a:lnTo>
                  <a:pt x="3572" y="6003"/>
                </a:lnTo>
                <a:lnTo>
                  <a:pt x="3554" y="5989"/>
                </a:lnTo>
                <a:lnTo>
                  <a:pt x="3536" y="5972"/>
                </a:lnTo>
                <a:lnTo>
                  <a:pt x="3517" y="5952"/>
                </a:lnTo>
                <a:lnTo>
                  <a:pt x="3498" y="5929"/>
                </a:lnTo>
                <a:lnTo>
                  <a:pt x="3479" y="5904"/>
                </a:lnTo>
                <a:lnTo>
                  <a:pt x="3442" y="5888"/>
                </a:lnTo>
                <a:lnTo>
                  <a:pt x="3405" y="5875"/>
                </a:lnTo>
                <a:lnTo>
                  <a:pt x="3369" y="5863"/>
                </a:lnTo>
                <a:lnTo>
                  <a:pt x="3334" y="5853"/>
                </a:lnTo>
                <a:lnTo>
                  <a:pt x="3301" y="5845"/>
                </a:lnTo>
                <a:lnTo>
                  <a:pt x="3269" y="5838"/>
                </a:lnTo>
                <a:lnTo>
                  <a:pt x="3237" y="5834"/>
                </a:lnTo>
                <a:lnTo>
                  <a:pt x="3207" y="5832"/>
                </a:lnTo>
                <a:lnTo>
                  <a:pt x="3192" y="5831"/>
                </a:lnTo>
                <a:lnTo>
                  <a:pt x="3178" y="5831"/>
                </a:lnTo>
                <a:lnTo>
                  <a:pt x="3163" y="5832"/>
                </a:lnTo>
                <a:lnTo>
                  <a:pt x="3150" y="5833"/>
                </a:lnTo>
                <a:lnTo>
                  <a:pt x="3136" y="5835"/>
                </a:lnTo>
                <a:lnTo>
                  <a:pt x="3124" y="5837"/>
                </a:lnTo>
                <a:lnTo>
                  <a:pt x="3111" y="5839"/>
                </a:lnTo>
                <a:lnTo>
                  <a:pt x="3099" y="5842"/>
                </a:lnTo>
                <a:lnTo>
                  <a:pt x="3086" y="5847"/>
                </a:lnTo>
                <a:lnTo>
                  <a:pt x="3075" y="5851"/>
                </a:lnTo>
                <a:lnTo>
                  <a:pt x="3063" y="5856"/>
                </a:lnTo>
                <a:lnTo>
                  <a:pt x="3052" y="5861"/>
                </a:lnTo>
                <a:lnTo>
                  <a:pt x="3041" y="5868"/>
                </a:lnTo>
                <a:lnTo>
                  <a:pt x="3031" y="5875"/>
                </a:lnTo>
                <a:lnTo>
                  <a:pt x="3020" y="5882"/>
                </a:lnTo>
                <a:lnTo>
                  <a:pt x="3011" y="5889"/>
                </a:lnTo>
                <a:lnTo>
                  <a:pt x="3006" y="5901"/>
                </a:lnTo>
                <a:lnTo>
                  <a:pt x="3000" y="5911"/>
                </a:lnTo>
                <a:lnTo>
                  <a:pt x="2994" y="5920"/>
                </a:lnTo>
                <a:lnTo>
                  <a:pt x="2989" y="5927"/>
                </a:lnTo>
                <a:lnTo>
                  <a:pt x="2983" y="5933"/>
                </a:lnTo>
                <a:lnTo>
                  <a:pt x="2976" y="5937"/>
                </a:lnTo>
                <a:lnTo>
                  <a:pt x="2970" y="5942"/>
                </a:lnTo>
                <a:lnTo>
                  <a:pt x="2963" y="5944"/>
                </a:lnTo>
                <a:lnTo>
                  <a:pt x="2956" y="5946"/>
                </a:lnTo>
                <a:lnTo>
                  <a:pt x="2948" y="5946"/>
                </a:lnTo>
                <a:lnTo>
                  <a:pt x="2941" y="5946"/>
                </a:lnTo>
                <a:lnTo>
                  <a:pt x="2934" y="5945"/>
                </a:lnTo>
                <a:lnTo>
                  <a:pt x="2917" y="5941"/>
                </a:lnTo>
                <a:lnTo>
                  <a:pt x="2900" y="5934"/>
                </a:lnTo>
                <a:lnTo>
                  <a:pt x="2864" y="5917"/>
                </a:lnTo>
                <a:lnTo>
                  <a:pt x="2823" y="5895"/>
                </a:lnTo>
                <a:lnTo>
                  <a:pt x="2802" y="5885"/>
                </a:lnTo>
                <a:lnTo>
                  <a:pt x="2780" y="5876"/>
                </a:lnTo>
                <a:lnTo>
                  <a:pt x="2758" y="5868"/>
                </a:lnTo>
                <a:lnTo>
                  <a:pt x="2734" y="5862"/>
                </a:lnTo>
                <a:lnTo>
                  <a:pt x="2720" y="5860"/>
                </a:lnTo>
                <a:lnTo>
                  <a:pt x="2705" y="5857"/>
                </a:lnTo>
                <a:lnTo>
                  <a:pt x="2692" y="5854"/>
                </a:lnTo>
                <a:lnTo>
                  <a:pt x="2679" y="5851"/>
                </a:lnTo>
                <a:lnTo>
                  <a:pt x="2668" y="5846"/>
                </a:lnTo>
                <a:lnTo>
                  <a:pt x="2657" y="5841"/>
                </a:lnTo>
                <a:lnTo>
                  <a:pt x="2647" y="5836"/>
                </a:lnTo>
                <a:lnTo>
                  <a:pt x="2637" y="5830"/>
                </a:lnTo>
                <a:lnTo>
                  <a:pt x="2629" y="5824"/>
                </a:lnTo>
                <a:lnTo>
                  <a:pt x="2622" y="5817"/>
                </a:lnTo>
                <a:lnTo>
                  <a:pt x="2615" y="5810"/>
                </a:lnTo>
                <a:lnTo>
                  <a:pt x="2609" y="5803"/>
                </a:lnTo>
                <a:lnTo>
                  <a:pt x="2604" y="5794"/>
                </a:lnTo>
                <a:lnTo>
                  <a:pt x="2600" y="5786"/>
                </a:lnTo>
                <a:lnTo>
                  <a:pt x="2596" y="5778"/>
                </a:lnTo>
                <a:lnTo>
                  <a:pt x="2593" y="5768"/>
                </a:lnTo>
                <a:lnTo>
                  <a:pt x="2590" y="5759"/>
                </a:lnTo>
                <a:lnTo>
                  <a:pt x="2588" y="5750"/>
                </a:lnTo>
                <a:lnTo>
                  <a:pt x="2587" y="5739"/>
                </a:lnTo>
                <a:lnTo>
                  <a:pt x="2586" y="5729"/>
                </a:lnTo>
                <a:lnTo>
                  <a:pt x="2586" y="5718"/>
                </a:lnTo>
                <a:lnTo>
                  <a:pt x="2587" y="5707"/>
                </a:lnTo>
                <a:lnTo>
                  <a:pt x="2588" y="5696"/>
                </a:lnTo>
                <a:lnTo>
                  <a:pt x="2590" y="5685"/>
                </a:lnTo>
                <a:lnTo>
                  <a:pt x="2596" y="5661"/>
                </a:lnTo>
                <a:lnTo>
                  <a:pt x="2603" y="5637"/>
                </a:lnTo>
                <a:lnTo>
                  <a:pt x="2611" y="5613"/>
                </a:lnTo>
                <a:lnTo>
                  <a:pt x="2623" y="5587"/>
                </a:lnTo>
                <a:lnTo>
                  <a:pt x="2632" y="5570"/>
                </a:lnTo>
                <a:lnTo>
                  <a:pt x="2638" y="5555"/>
                </a:lnTo>
                <a:lnTo>
                  <a:pt x="2643" y="5541"/>
                </a:lnTo>
                <a:lnTo>
                  <a:pt x="2645" y="5528"/>
                </a:lnTo>
                <a:lnTo>
                  <a:pt x="2644" y="5517"/>
                </a:lnTo>
                <a:lnTo>
                  <a:pt x="2641" y="5507"/>
                </a:lnTo>
                <a:lnTo>
                  <a:pt x="2636" y="5498"/>
                </a:lnTo>
                <a:lnTo>
                  <a:pt x="2630" y="5491"/>
                </a:lnTo>
                <a:lnTo>
                  <a:pt x="2622" y="5483"/>
                </a:lnTo>
                <a:lnTo>
                  <a:pt x="2612" y="5477"/>
                </a:lnTo>
                <a:lnTo>
                  <a:pt x="2601" y="5473"/>
                </a:lnTo>
                <a:lnTo>
                  <a:pt x="2588" y="5468"/>
                </a:lnTo>
                <a:lnTo>
                  <a:pt x="2575" y="5465"/>
                </a:lnTo>
                <a:lnTo>
                  <a:pt x="2560" y="5461"/>
                </a:lnTo>
                <a:lnTo>
                  <a:pt x="2545" y="5459"/>
                </a:lnTo>
                <a:lnTo>
                  <a:pt x="2528" y="5457"/>
                </a:lnTo>
                <a:lnTo>
                  <a:pt x="2458" y="5453"/>
                </a:lnTo>
                <a:lnTo>
                  <a:pt x="2387" y="5451"/>
                </a:lnTo>
                <a:lnTo>
                  <a:pt x="2354" y="5449"/>
                </a:lnTo>
                <a:lnTo>
                  <a:pt x="2323" y="5446"/>
                </a:lnTo>
                <a:lnTo>
                  <a:pt x="2310" y="5444"/>
                </a:lnTo>
                <a:lnTo>
                  <a:pt x="2297" y="5442"/>
                </a:lnTo>
                <a:lnTo>
                  <a:pt x="2286" y="5437"/>
                </a:lnTo>
                <a:lnTo>
                  <a:pt x="2276" y="5433"/>
                </a:lnTo>
                <a:lnTo>
                  <a:pt x="2252" y="5432"/>
                </a:lnTo>
                <a:lnTo>
                  <a:pt x="2230" y="5432"/>
                </a:lnTo>
                <a:lnTo>
                  <a:pt x="2209" y="5434"/>
                </a:lnTo>
                <a:lnTo>
                  <a:pt x="2188" y="5438"/>
                </a:lnTo>
                <a:lnTo>
                  <a:pt x="2167" y="5443"/>
                </a:lnTo>
                <a:lnTo>
                  <a:pt x="2148" y="5449"/>
                </a:lnTo>
                <a:lnTo>
                  <a:pt x="2128" y="5455"/>
                </a:lnTo>
                <a:lnTo>
                  <a:pt x="2109" y="5462"/>
                </a:lnTo>
                <a:lnTo>
                  <a:pt x="2073" y="5477"/>
                </a:lnTo>
                <a:lnTo>
                  <a:pt x="2036" y="5491"/>
                </a:lnTo>
                <a:lnTo>
                  <a:pt x="2019" y="5497"/>
                </a:lnTo>
                <a:lnTo>
                  <a:pt x="2000" y="5501"/>
                </a:lnTo>
                <a:lnTo>
                  <a:pt x="1981" y="5504"/>
                </a:lnTo>
                <a:lnTo>
                  <a:pt x="1961" y="5506"/>
                </a:lnTo>
                <a:lnTo>
                  <a:pt x="1945" y="5512"/>
                </a:lnTo>
                <a:lnTo>
                  <a:pt x="1929" y="5518"/>
                </a:lnTo>
                <a:lnTo>
                  <a:pt x="1913" y="5524"/>
                </a:lnTo>
                <a:lnTo>
                  <a:pt x="1899" y="5532"/>
                </a:lnTo>
                <a:lnTo>
                  <a:pt x="1883" y="5541"/>
                </a:lnTo>
                <a:lnTo>
                  <a:pt x="1868" y="5549"/>
                </a:lnTo>
                <a:lnTo>
                  <a:pt x="1855" y="5560"/>
                </a:lnTo>
                <a:lnTo>
                  <a:pt x="1840" y="5569"/>
                </a:lnTo>
                <a:lnTo>
                  <a:pt x="1814" y="5591"/>
                </a:lnTo>
                <a:lnTo>
                  <a:pt x="1788" y="5614"/>
                </a:lnTo>
                <a:lnTo>
                  <a:pt x="1763" y="5638"/>
                </a:lnTo>
                <a:lnTo>
                  <a:pt x="1740" y="5662"/>
                </a:lnTo>
                <a:lnTo>
                  <a:pt x="1696" y="5710"/>
                </a:lnTo>
                <a:lnTo>
                  <a:pt x="1656" y="5752"/>
                </a:lnTo>
                <a:lnTo>
                  <a:pt x="1637" y="5769"/>
                </a:lnTo>
                <a:lnTo>
                  <a:pt x="1618" y="5784"/>
                </a:lnTo>
                <a:lnTo>
                  <a:pt x="1610" y="5789"/>
                </a:lnTo>
                <a:lnTo>
                  <a:pt x="1600" y="5794"/>
                </a:lnTo>
                <a:lnTo>
                  <a:pt x="1592" y="5799"/>
                </a:lnTo>
                <a:lnTo>
                  <a:pt x="1584" y="5802"/>
                </a:lnTo>
                <a:lnTo>
                  <a:pt x="1572" y="5806"/>
                </a:lnTo>
                <a:lnTo>
                  <a:pt x="1560" y="5810"/>
                </a:lnTo>
                <a:lnTo>
                  <a:pt x="1549" y="5816"/>
                </a:lnTo>
                <a:lnTo>
                  <a:pt x="1538" y="5823"/>
                </a:lnTo>
                <a:lnTo>
                  <a:pt x="1517" y="5838"/>
                </a:lnTo>
                <a:lnTo>
                  <a:pt x="1497" y="5855"/>
                </a:lnTo>
                <a:lnTo>
                  <a:pt x="1487" y="5862"/>
                </a:lnTo>
                <a:lnTo>
                  <a:pt x="1476" y="5871"/>
                </a:lnTo>
                <a:lnTo>
                  <a:pt x="1466" y="5877"/>
                </a:lnTo>
                <a:lnTo>
                  <a:pt x="1455" y="5882"/>
                </a:lnTo>
                <a:lnTo>
                  <a:pt x="1444" y="5886"/>
                </a:lnTo>
                <a:lnTo>
                  <a:pt x="1433" y="5889"/>
                </a:lnTo>
                <a:lnTo>
                  <a:pt x="1421" y="5890"/>
                </a:lnTo>
                <a:lnTo>
                  <a:pt x="1409" y="5890"/>
                </a:lnTo>
                <a:lnTo>
                  <a:pt x="1398" y="5892"/>
                </a:lnTo>
                <a:lnTo>
                  <a:pt x="1388" y="5893"/>
                </a:lnTo>
                <a:lnTo>
                  <a:pt x="1378" y="5895"/>
                </a:lnTo>
                <a:lnTo>
                  <a:pt x="1370" y="5898"/>
                </a:lnTo>
                <a:lnTo>
                  <a:pt x="1353" y="5904"/>
                </a:lnTo>
                <a:lnTo>
                  <a:pt x="1337" y="5911"/>
                </a:lnTo>
                <a:lnTo>
                  <a:pt x="1324" y="5920"/>
                </a:lnTo>
                <a:lnTo>
                  <a:pt x="1311" y="5930"/>
                </a:lnTo>
                <a:lnTo>
                  <a:pt x="1299" y="5941"/>
                </a:lnTo>
                <a:lnTo>
                  <a:pt x="1286" y="5952"/>
                </a:lnTo>
                <a:lnTo>
                  <a:pt x="1262" y="5977"/>
                </a:lnTo>
                <a:lnTo>
                  <a:pt x="1235" y="6002"/>
                </a:lnTo>
                <a:lnTo>
                  <a:pt x="1220" y="6015"/>
                </a:lnTo>
                <a:lnTo>
                  <a:pt x="1204" y="6027"/>
                </a:lnTo>
                <a:lnTo>
                  <a:pt x="1185" y="6040"/>
                </a:lnTo>
                <a:lnTo>
                  <a:pt x="1164" y="6051"/>
                </a:lnTo>
                <a:lnTo>
                  <a:pt x="1147" y="6055"/>
                </a:lnTo>
                <a:lnTo>
                  <a:pt x="1131" y="6061"/>
                </a:lnTo>
                <a:lnTo>
                  <a:pt x="1116" y="6066"/>
                </a:lnTo>
                <a:lnTo>
                  <a:pt x="1103" y="6072"/>
                </a:lnTo>
                <a:lnTo>
                  <a:pt x="1089" y="6078"/>
                </a:lnTo>
                <a:lnTo>
                  <a:pt x="1077" y="6085"/>
                </a:lnTo>
                <a:lnTo>
                  <a:pt x="1064" y="6092"/>
                </a:lnTo>
                <a:lnTo>
                  <a:pt x="1054" y="6098"/>
                </a:lnTo>
                <a:lnTo>
                  <a:pt x="1033" y="6114"/>
                </a:lnTo>
                <a:lnTo>
                  <a:pt x="1014" y="6131"/>
                </a:lnTo>
                <a:lnTo>
                  <a:pt x="996" y="6147"/>
                </a:lnTo>
                <a:lnTo>
                  <a:pt x="981" y="6164"/>
                </a:lnTo>
                <a:lnTo>
                  <a:pt x="949" y="6200"/>
                </a:lnTo>
                <a:lnTo>
                  <a:pt x="917" y="6232"/>
                </a:lnTo>
                <a:lnTo>
                  <a:pt x="899" y="6248"/>
                </a:lnTo>
                <a:lnTo>
                  <a:pt x="879" y="6261"/>
                </a:lnTo>
                <a:lnTo>
                  <a:pt x="869" y="6268"/>
                </a:lnTo>
                <a:lnTo>
                  <a:pt x="858" y="6274"/>
                </a:lnTo>
                <a:lnTo>
                  <a:pt x="847" y="6280"/>
                </a:lnTo>
                <a:lnTo>
                  <a:pt x="834" y="6285"/>
                </a:lnTo>
                <a:lnTo>
                  <a:pt x="831" y="6289"/>
                </a:lnTo>
                <a:lnTo>
                  <a:pt x="810" y="6296"/>
                </a:lnTo>
                <a:lnTo>
                  <a:pt x="791" y="6302"/>
                </a:lnTo>
                <a:lnTo>
                  <a:pt x="774" y="6309"/>
                </a:lnTo>
                <a:lnTo>
                  <a:pt x="757" y="6316"/>
                </a:lnTo>
                <a:lnTo>
                  <a:pt x="741" y="6324"/>
                </a:lnTo>
                <a:lnTo>
                  <a:pt x="725" y="6333"/>
                </a:lnTo>
                <a:lnTo>
                  <a:pt x="708" y="6343"/>
                </a:lnTo>
                <a:lnTo>
                  <a:pt x="690" y="6353"/>
                </a:lnTo>
                <a:lnTo>
                  <a:pt x="682" y="6357"/>
                </a:lnTo>
                <a:lnTo>
                  <a:pt x="674" y="6362"/>
                </a:lnTo>
                <a:lnTo>
                  <a:pt x="666" y="6371"/>
                </a:lnTo>
                <a:lnTo>
                  <a:pt x="659" y="6380"/>
                </a:lnTo>
                <a:lnTo>
                  <a:pt x="651" y="6391"/>
                </a:lnTo>
                <a:lnTo>
                  <a:pt x="644" y="6403"/>
                </a:lnTo>
                <a:lnTo>
                  <a:pt x="636" y="6417"/>
                </a:lnTo>
                <a:lnTo>
                  <a:pt x="629" y="6432"/>
                </a:lnTo>
                <a:lnTo>
                  <a:pt x="615" y="6444"/>
                </a:lnTo>
                <a:lnTo>
                  <a:pt x="603" y="6453"/>
                </a:lnTo>
                <a:lnTo>
                  <a:pt x="590" y="6461"/>
                </a:lnTo>
                <a:lnTo>
                  <a:pt x="580" y="6465"/>
                </a:lnTo>
                <a:lnTo>
                  <a:pt x="575" y="6467"/>
                </a:lnTo>
                <a:lnTo>
                  <a:pt x="569" y="6467"/>
                </a:lnTo>
                <a:lnTo>
                  <a:pt x="564" y="6468"/>
                </a:lnTo>
                <a:lnTo>
                  <a:pt x="560" y="6467"/>
                </a:lnTo>
                <a:lnTo>
                  <a:pt x="556" y="6466"/>
                </a:lnTo>
                <a:lnTo>
                  <a:pt x="553" y="6465"/>
                </a:lnTo>
                <a:lnTo>
                  <a:pt x="549" y="6463"/>
                </a:lnTo>
                <a:lnTo>
                  <a:pt x="545" y="6461"/>
                </a:lnTo>
                <a:lnTo>
                  <a:pt x="542" y="6457"/>
                </a:lnTo>
                <a:lnTo>
                  <a:pt x="539" y="6454"/>
                </a:lnTo>
                <a:lnTo>
                  <a:pt x="537" y="6450"/>
                </a:lnTo>
                <a:lnTo>
                  <a:pt x="535" y="6446"/>
                </a:lnTo>
                <a:lnTo>
                  <a:pt x="532" y="6437"/>
                </a:lnTo>
                <a:lnTo>
                  <a:pt x="530" y="6424"/>
                </a:lnTo>
                <a:lnTo>
                  <a:pt x="530" y="6411"/>
                </a:lnTo>
                <a:lnTo>
                  <a:pt x="531" y="6397"/>
                </a:lnTo>
                <a:lnTo>
                  <a:pt x="533" y="6380"/>
                </a:lnTo>
                <a:lnTo>
                  <a:pt x="537" y="6362"/>
                </a:lnTo>
                <a:lnTo>
                  <a:pt x="555" y="6317"/>
                </a:lnTo>
                <a:lnTo>
                  <a:pt x="570" y="6275"/>
                </a:lnTo>
                <a:lnTo>
                  <a:pt x="583" y="6233"/>
                </a:lnTo>
                <a:lnTo>
                  <a:pt x="593" y="6194"/>
                </a:lnTo>
                <a:lnTo>
                  <a:pt x="602" y="6156"/>
                </a:lnTo>
                <a:lnTo>
                  <a:pt x="608" y="6120"/>
                </a:lnTo>
                <a:lnTo>
                  <a:pt x="613" y="6085"/>
                </a:lnTo>
                <a:lnTo>
                  <a:pt x="616" y="6051"/>
                </a:lnTo>
                <a:lnTo>
                  <a:pt x="626" y="5614"/>
                </a:lnTo>
                <a:lnTo>
                  <a:pt x="616" y="5589"/>
                </a:lnTo>
                <a:lnTo>
                  <a:pt x="606" y="5565"/>
                </a:lnTo>
                <a:lnTo>
                  <a:pt x="593" y="5541"/>
                </a:lnTo>
                <a:lnTo>
                  <a:pt x="580" y="5518"/>
                </a:lnTo>
                <a:lnTo>
                  <a:pt x="564" y="5495"/>
                </a:lnTo>
                <a:lnTo>
                  <a:pt x="546" y="5474"/>
                </a:lnTo>
                <a:lnTo>
                  <a:pt x="529" y="5452"/>
                </a:lnTo>
                <a:lnTo>
                  <a:pt x="509" y="5432"/>
                </a:lnTo>
                <a:lnTo>
                  <a:pt x="496" y="5419"/>
                </a:lnTo>
                <a:lnTo>
                  <a:pt x="486" y="5405"/>
                </a:lnTo>
                <a:lnTo>
                  <a:pt x="476" y="5391"/>
                </a:lnTo>
                <a:lnTo>
                  <a:pt x="466" y="5377"/>
                </a:lnTo>
                <a:lnTo>
                  <a:pt x="457" y="5362"/>
                </a:lnTo>
                <a:lnTo>
                  <a:pt x="449" y="5348"/>
                </a:lnTo>
                <a:lnTo>
                  <a:pt x="442" y="5332"/>
                </a:lnTo>
                <a:lnTo>
                  <a:pt x="435" y="5315"/>
                </a:lnTo>
                <a:lnTo>
                  <a:pt x="430" y="5300"/>
                </a:lnTo>
                <a:lnTo>
                  <a:pt x="424" y="5282"/>
                </a:lnTo>
                <a:lnTo>
                  <a:pt x="419" y="5265"/>
                </a:lnTo>
                <a:lnTo>
                  <a:pt x="416" y="5247"/>
                </a:lnTo>
                <a:lnTo>
                  <a:pt x="412" y="5230"/>
                </a:lnTo>
                <a:lnTo>
                  <a:pt x="410" y="5211"/>
                </a:lnTo>
                <a:lnTo>
                  <a:pt x="408" y="5192"/>
                </a:lnTo>
                <a:lnTo>
                  <a:pt x="407" y="5173"/>
                </a:lnTo>
                <a:lnTo>
                  <a:pt x="406" y="5153"/>
                </a:lnTo>
                <a:lnTo>
                  <a:pt x="406" y="5134"/>
                </a:lnTo>
                <a:lnTo>
                  <a:pt x="407" y="5113"/>
                </a:lnTo>
                <a:lnTo>
                  <a:pt x="408" y="5093"/>
                </a:lnTo>
                <a:lnTo>
                  <a:pt x="412" y="5050"/>
                </a:lnTo>
                <a:lnTo>
                  <a:pt x="417" y="5007"/>
                </a:lnTo>
                <a:lnTo>
                  <a:pt x="425" y="4962"/>
                </a:lnTo>
                <a:lnTo>
                  <a:pt x="436" y="4916"/>
                </a:lnTo>
                <a:lnTo>
                  <a:pt x="448" y="4869"/>
                </a:lnTo>
                <a:lnTo>
                  <a:pt x="462" y="4821"/>
                </a:lnTo>
                <a:lnTo>
                  <a:pt x="465" y="4800"/>
                </a:lnTo>
                <a:lnTo>
                  <a:pt x="466" y="4778"/>
                </a:lnTo>
                <a:lnTo>
                  <a:pt x="466" y="4758"/>
                </a:lnTo>
                <a:lnTo>
                  <a:pt x="465" y="4738"/>
                </a:lnTo>
                <a:lnTo>
                  <a:pt x="463" y="4718"/>
                </a:lnTo>
                <a:lnTo>
                  <a:pt x="460" y="4699"/>
                </a:lnTo>
                <a:lnTo>
                  <a:pt x="456" y="4682"/>
                </a:lnTo>
                <a:lnTo>
                  <a:pt x="452" y="4664"/>
                </a:lnTo>
                <a:lnTo>
                  <a:pt x="442" y="4629"/>
                </a:lnTo>
                <a:lnTo>
                  <a:pt x="430" y="4597"/>
                </a:lnTo>
                <a:lnTo>
                  <a:pt x="418" y="4566"/>
                </a:lnTo>
                <a:lnTo>
                  <a:pt x="406" y="4534"/>
                </a:lnTo>
                <a:lnTo>
                  <a:pt x="394" y="4504"/>
                </a:lnTo>
                <a:lnTo>
                  <a:pt x="384" y="4473"/>
                </a:lnTo>
                <a:lnTo>
                  <a:pt x="380" y="4458"/>
                </a:lnTo>
                <a:lnTo>
                  <a:pt x="376" y="4442"/>
                </a:lnTo>
                <a:lnTo>
                  <a:pt x="373" y="4427"/>
                </a:lnTo>
                <a:lnTo>
                  <a:pt x="371" y="4411"/>
                </a:lnTo>
                <a:lnTo>
                  <a:pt x="370" y="4395"/>
                </a:lnTo>
                <a:lnTo>
                  <a:pt x="370" y="4379"/>
                </a:lnTo>
                <a:lnTo>
                  <a:pt x="371" y="4362"/>
                </a:lnTo>
                <a:lnTo>
                  <a:pt x="374" y="4345"/>
                </a:lnTo>
                <a:lnTo>
                  <a:pt x="377" y="4328"/>
                </a:lnTo>
                <a:lnTo>
                  <a:pt x="383" y="4310"/>
                </a:lnTo>
                <a:lnTo>
                  <a:pt x="390" y="4292"/>
                </a:lnTo>
                <a:lnTo>
                  <a:pt x="398" y="4273"/>
                </a:lnTo>
                <a:lnTo>
                  <a:pt x="403" y="4264"/>
                </a:lnTo>
                <a:lnTo>
                  <a:pt x="407" y="4256"/>
                </a:lnTo>
                <a:lnTo>
                  <a:pt x="409" y="4246"/>
                </a:lnTo>
                <a:lnTo>
                  <a:pt x="410" y="4237"/>
                </a:lnTo>
                <a:lnTo>
                  <a:pt x="410" y="4228"/>
                </a:lnTo>
                <a:lnTo>
                  <a:pt x="409" y="4219"/>
                </a:lnTo>
                <a:lnTo>
                  <a:pt x="408" y="4210"/>
                </a:lnTo>
                <a:lnTo>
                  <a:pt x="405" y="4200"/>
                </a:lnTo>
                <a:lnTo>
                  <a:pt x="401" y="4191"/>
                </a:lnTo>
                <a:lnTo>
                  <a:pt x="397" y="4181"/>
                </a:lnTo>
                <a:lnTo>
                  <a:pt x="392" y="4173"/>
                </a:lnTo>
                <a:lnTo>
                  <a:pt x="387" y="4164"/>
                </a:lnTo>
                <a:lnTo>
                  <a:pt x="373" y="4145"/>
                </a:lnTo>
                <a:lnTo>
                  <a:pt x="360" y="4126"/>
                </a:lnTo>
                <a:lnTo>
                  <a:pt x="358" y="4113"/>
                </a:lnTo>
                <a:lnTo>
                  <a:pt x="356" y="4100"/>
                </a:lnTo>
                <a:lnTo>
                  <a:pt x="355" y="4086"/>
                </a:lnTo>
                <a:lnTo>
                  <a:pt x="353" y="4074"/>
                </a:lnTo>
                <a:lnTo>
                  <a:pt x="353" y="4047"/>
                </a:lnTo>
                <a:lnTo>
                  <a:pt x="356" y="4021"/>
                </a:lnTo>
                <a:lnTo>
                  <a:pt x="358" y="3994"/>
                </a:lnTo>
                <a:lnTo>
                  <a:pt x="362" y="3966"/>
                </a:lnTo>
                <a:lnTo>
                  <a:pt x="367" y="3939"/>
                </a:lnTo>
                <a:lnTo>
                  <a:pt x="373" y="3913"/>
                </a:lnTo>
                <a:lnTo>
                  <a:pt x="374" y="3893"/>
                </a:lnTo>
                <a:lnTo>
                  <a:pt x="375" y="3873"/>
                </a:lnTo>
                <a:lnTo>
                  <a:pt x="375" y="3856"/>
                </a:lnTo>
                <a:lnTo>
                  <a:pt x="374" y="3838"/>
                </a:lnTo>
                <a:lnTo>
                  <a:pt x="373" y="3820"/>
                </a:lnTo>
                <a:lnTo>
                  <a:pt x="371" y="3805"/>
                </a:lnTo>
                <a:lnTo>
                  <a:pt x="368" y="3789"/>
                </a:lnTo>
                <a:lnTo>
                  <a:pt x="364" y="3774"/>
                </a:lnTo>
                <a:lnTo>
                  <a:pt x="360" y="3760"/>
                </a:lnTo>
                <a:lnTo>
                  <a:pt x="355" y="3746"/>
                </a:lnTo>
                <a:lnTo>
                  <a:pt x="348" y="3734"/>
                </a:lnTo>
                <a:lnTo>
                  <a:pt x="341" y="3721"/>
                </a:lnTo>
                <a:lnTo>
                  <a:pt x="334" y="3710"/>
                </a:lnTo>
                <a:lnTo>
                  <a:pt x="325" y="3699"/>
                </a:lnTo>
                <a:lnTo>
                  <a:pt x="316" y="3690"/>
                </a:lnTo>
                <a:lnTo>
                  <a:pt x="307" y="3680"/>
                </a:lnTo>
                <a:lnTo>
                  <a:pt x="300" y="3671"/>
                </a:lnTo>
                <a:lnTo>
                  <a:pt x="295" y="3662"/>
                </a:lnTo>
                <a:lnTo>
                  <a:pt x="291" y="3652"/>
                </a:lnTo>
                <a:lnTo>
                  <a:pt x="287" y="3643"/>
                </a:lnTo>
                <a:lnTo>
                  <a:pt x="281" y="3626"/>
                </a:lnTo>
                <a:lnTo>
                  <a:pt x="277" y="3608"/>
                </a:lnTo>
                <a:lnTo>
                  <a:pt x="276" y="3593"/>
                </a:lnTo>
                <a:lnTo>
                  <a:pt x="276" y="3576"/>
                </a:lnTo>
                <a:lnTo>
                  <a:pt x="277" y="3560"/>
                </a:lnTo>
                <a:lnTo>
                  <a:pt x="280" y="3546"/>
                </a:lnTo>
                <a:lnTo>
                  <a:pt x="289" y="3515"/>
                </a:lnTo>
                <a:lnTo>
                  <a:pt x="298" y="3485"/>
                </a:lnTo>
                <a:lnTo>
                  <a:pt x="303" y="3469"/>
                </a:lnTo>
                <a:lnTo>
                  <a:pt x="309" y="3455"/>
                </a:lnTo>
                <a:lnTo>
                  <a:pt x="313" y="3439"/>
                </a:lnTo>
                <a:lnTo>
                  <a:pt x="316" y="3422"/>
                </a:lnTo>
                <a:lnTo>
                  <a:pt x="323" y="3402"/>
                </a:lnTo>
                <a:lnTo>
                  <a:pt x="332" y="3381"/>
                </a:lnTo>
                <a:lnTo>
                  <a:pt x="339" y="3361"/>
                </a:lnTo>
                <a:lnTo>
                  <a:pt x="347" y="3340"/>
                </a:lnTo>
                <a:lnTo>
                  <a:pt x="355" y="3319"/>
                </a:lnTo>
                <a:lnTo>
                  <a:pt x="362" y="3297"/>
                </a:lnTo>
                <a:lnTo>
                  <a:pt x="368" y="3276"/>
                </a:lnTo>
                <a:lnTo>
                  <a:pt x="374" y="3253"/>
                </a:lnTo>
                <a:lnTo>
                  <a:pt x="377" y="3234"/>
                </a:lnTo>
                <a:lnTo>
                  <a:pt x="380" y="3216"/>
                </a:lnTo>
                <a:lnTo>
                  <a:pt x="382" y="3201"/>
                </a:lnTo>
                <a:lnTo>
                  <a:pt x="382" y="3188"/>
                </a:lnTo>
                <a:lnTo>
                  <a:pt x="381" y="3177"/>
                </a:lnTo>
                <a:lnTo>
                  <a:pt x="380" y="3168"/>
                </a:lnTo>
                <a:lnTo>
                  <a:pt x="376" y="3160"/>
                </a:lnTo>
                <a:lnTo>
                  <a:pt x="373" y="3154"/>
                </a:lnTo>
                <a:lnTo>
                  <a:pt x="369" y="3150"/>
                </a:lnTo>
                <a:lnTo>
                  <a:pt x="364" y="3147"/>
                </a:lnTo>
                <a:lnTo>
                  <a:pt x="358" y="3146"/>
                </a:lnTo>
                <a:lnTo>
                  <a:pt x="350" y="3146"/>
                </a:lnTo>
                <a:lnTo>
                  <a:pt x="343" y="3147"/>
                </a:lnTo>
                <a:lnTo>
                  <a:pt x="334" y="3149"/>
                </a:lnTo>
                <a:lnTo>
                  <a:pt x="324" y="3152"/>
                </a:lnTo>
                <a:lnTo>
                  <a:pt x="315" y="3155"/>
                </a:lnTo>
                <a:lnTo>
                  <a:pt x="301" y="3151"/>
                </a:lnTo>
                <a:lnTo>
                  <a:pt x="289" y="3146"/>
                </a:lnTo>
                <a:lnTo>
                  <a:pt x="279" y="3140"/>
                </a:lnTo>
                <a:lnTo>
                  <a:pt x="270" y="3132"/>
                </a:lnTo>
                <a:lnTo>
                  <a:pt x="263" y="3124"/>
                </a:lnTo>
                <a:lnTo>
                  <a:pt x="257" y="3116"/>
                </a:lnTo>
                <a:lnTo>
                  <a:pt x="254" y="3106"/>
                </a:lnTo>
                <a:lnTo>
                  <a:pt x="252" y="3097"/>
                </a:lnTo>
                <a:lnTo>
                  <a:pt x="252" y="3088"/>
                </a:lnTo>
                <a:lnTo>
                  <a:pt x="254" y="3080"/>
                </a:lnTo>
                <a:lnTo>
                  <a:pt x="259" y="3072"/>
                </a:lnTo>
                <a:lnTo>
                  <a:pt x="264" y="3064"/>
                </a:lnTo>
                <a:lnTo>
                  <a:pt x="268" y="3061"/>
                </a:lnTo>
                <a:lnTo>
                  <a:pt x="272" y="3058"/>
                </a:lnTo>
                <a:lnTo>
                  <a:pt x="276" y="3055"/>
                </a:lnTo>
                <a:lnTo>
                  <a:pt x="283" y="3053"/>
                </a:lnTo>
                <a:lnTo>
                  <a:pt x="294" y="3049"/>
                </a:lnTo>
                <a:lnTo>
                  <a:pt x="309" y="3047"/>
                </a:lnTo>
                <a:lnTo>
                  <a:pt x="325" y="3044"/>
                </a:lnTo>
                <a:lnTo>
                  <a:pt x="339" y="3039"/>
                </a:lnTo>
                <a:lnTo>
                  <a:pt x="351" y="3035"/>
                </a:lnTo>
                <a:lnTo>
                  <a:pt x="362" y="3031"/>
                </a:lnTo>
                <a:lnTo>
                  <a:pt x="370" y="3026"/>
                </a:lnTo>
                <a:lnTo>
                  <a:pt x="377" y="3021"/>
                </a:lnTo>
                <a:lnTo>
                  <a:pt x="382" y="3015"/>
                </a:lnTo>
                <a:lnTo>
                  <a:pt x="385" y="3009"/>
                </a:lnTo>
                <a:lnTo>
                  <a:pt x="386" y="3003"/>
                </a:lnTo>
                <a:lnTo>
                  <a:pt x="385" y="2997"/>
                </a:lnTo>
                <a:lnTo>
                  <a:pt x="383" y="2989"/>
                </a:lnTo>
                <a:lnTo>
                  <a:pt x="377" y="2982"/>
                </a:lnTo>
                <a:lnTo>
                  <a:pt x="371" y="2975"/>
                </a:lnTo>
                <a:lnTo>
                  <a:pt x="363" y="2966"/>
                </a:lnTo>
                <a:lnTo>
                  <a:pt x="352" y="2958"/>
                </a:lnTo>
                <a:lnTo>
                  <a:pt x="341" y="2948"/>
                </a:lnTo>
                <a:lnTo>
                  <a:pt x="322" y="2935"/>
                </a:lnTo>
                <a:lnTo>
                  <a:pt x="303" y="2922"/>
                </a:lnTo>
                <a:lnTo>
                  <a:pt x="294" y="2917"/>
                </a:lnTo>
                <a:lnTo>
                  <a:pt x="284" y="2913"/>
                </a:lnTo>
                <a:lnTo>
                  <a:pt x="273" y="2908"/>
                </a:lnTo>
                <a:lnTo>
                  <a:pt x="263" y="2905"/>
                </a:lnTo>
                <a:lnTo>
                  <a:pt x="252" y="2900"/>
                </a:lnTo>
                <a:lnTo>
                  <a:pt x="241" y="2898"/>
                </a:lnTo>
                <a:lnTo>
                  <a:pt x="229" y="2895"/>
                </a:lnTo>
                <a:lnTo>
                  <a:pt x="218" y="2894"/>
                </a:lnTo>
                <a:lnTo>
                  <a:pt x="206" y="2892"/>
                </a:lnTo>
                <a:lnTo>
                  <a:pt x="195" y="2892"/>
                </a:lnTo>
                <a:lnTo>
                  <a:pt x="182" y="2892"/>
                </a:lnTo>
                <a:lnTo>
                  <a:pt x="170" y="2892"/>
                </a:lnTo>
                <a:lnTo>
                  <a:pt x="150" y="2893"/>
                </a:lnTo>
                <a:lnTo>
                  <a:pt x="132" y="2893"/>
                </a:lnTo>
                <a:lnTo>
                  <a:pt x="115" y="2892"/>
                </a:lnTo>
                <a:lnTo>
                  <a:pt x="99" y="2888"/>
                </a:lnTo>
                <a:lnTo>
                  <a:pt x="92" y="2886"/>
                </a:lnTo>
                <a:lnTo>
                  <a:pt x="84" y="2883"/>
                </a:lnTo>
                <a:lnTo>
                  <a:pt x="78" y="2880"/>
                </a:lnTo>
                <a:lnTo>
                  <a:pt x="72" y="2875"/>
                </a:lnTo>
                <a:lnTo>
                  <a:pt x="65" y="2871"/>
                </a:lnTo>
                <a:lnTo>
                  <a:pt x="61" y="2866"/>
                </a:lnTo>
                <a:lnTo>
                  <a:pt x="56" y="2861"/>
                </a:lnTo>
                <a:lnTo>
                  <a:pt x="52" y="2856"/>
                </a:lnTo>
                <a:lnTo>
                  <a:pt x="38" y="2838"/>
                </a:lnTo>
                <a:lnTo>
                  <a:pt x="27" y="2821"/>
                </a:lnTo>
                <a:lnTo>
                  <a:pt x="18" y="2803"/>
                </a:lnTo>
                <a:lnTo>
                  <a:pt x="9" y="2786"/>
                </a:lnTo>
                <a:lnTo>
                  <a:pt x="7" y="2776"/>
                </a:lnTo>
                <a:lnTo>
                  <a:pt x="4" y="2768"/>
                </a:lnTo>
                <a:lnTo>
                  <a:pt x="3" y="2758"/>
                </a:lnTo>
                <a:lnTo>
                  <a:pt x="1" y="2749"/>
                </a:lnTo>
                <a:lnTo>
                  <a:pt x="1" y="2740"/>
                </a:lnTo>
                <a:lnTo>
                  <a:pt x="0" y="2731"/>
                </a:lnTo>
                <a:lnTo>
                  <a:pt x="1" y="2722"/>
                </a:lnTo>
                <a:lnTo>
                  <a:pt x="1" y="2713"/>
                </a:lnTo>
                <a:lnTo>
                  <a:pt x="4" y="2694"/>
                </a:lnTo>
                <a:lnTo>
                  <a:pt x="10" y="2674"/>
                </a:lnTo>
                <a:lnTo>
                  <a:pt x="18" y="2655"/>
                </a:lnTo>
                <a:lnTo>
                  <a:pt x="27" y="2635"/>
                </a:lnTo>
                <a:lnTo>
                  <a:pt x="39" y="2615"/>
                </a:lnTo>
                <a:lnTo>
                  <a:pt x="53" y="2596"/>
                </a:lnTo>
                <a:lnTo>
                  <a:pt x="70" y="2575"/>
                </a:lnTo>
                <a:lnTo>
                  <a:pt x="88" y="2555"/>
                </a:lnTo>
                <a:lnTo>
                  <a:pt x="110" y="2523"/>
                </a:lnTo>
                <a:lnTo>
                  <a:pt x="132" y="2489"/>
                </a:lnTo>
                <a:lnTo>
                  <a:pt x="152" y="2456"/>
                </a:lnTo>
                <a:lnTo>
                  <a:pt x="171" y="2422"/>
                </a:lnTo>
                <a:lnTo>
                  <a:pt x="189" y="2389"/>
                </a:lnTo>
                <a:lnTo>
                  <a:pt x="204" y="2354"/>
                </a:lnTo>
                <a:lnTo>
                  <a:pt x="219" y="2320"/>
                </a:lnTo>
                <a:lnTo>
                  <a:pt x="231" y="2285"/>
                </a:lnTo>
                <a:lnTo>
                  <a:pt x="241" y="2261"/>
                </a:lnTo>
                <a:lnTo>
                  <a:pt x="252" y="2238"/>
                </a:lnTo>
                <a:lnTo>
                  <a:pt x="266" y="2214"/>
                </a:lnTo>
                <a:lnTo>
                  <a:pt x="280" y="2191"/>
                </a:lnTo>
                <a:lnTo>
                  <a:pt x="296" y="2168"/>
                </a:lnTo>
                <a:lnTo>
                  <a:pt x="315" y="2145"/>
                </a:lnTo>
                <a:lnTo>
                  <a:pt x="334" y="2122"/>
                </a:lnTo>
                <a:lnTo>
                  <a:pt x="355" y="2100"/>
                </a:lnTo>
                <a:lnTo>
                  <a:pt x="377" y="2077"/>
                </a:lnTo>
                <a:lnTo>
                  <a:pt x="401" y="2055"/>
                </a:lnTo>
                <a:lnTo>
                  <a:pt x="427" y="2033"/>
                </a:lnTo>
                <a:lnTo>
                  <a:pt x="453" y="2011"/>
                </a:lnTo>
                <a:lnTo>
                  <a:pt x="481" y="1989"/>
                </a:lnTo>
                <a:lnTo>
                  <a:pt x="510" y="1967"/>
                </a:lnTo>
                <a:lnTo>
                  <a:pt x="540" y="1945"/>
                </a:lnTo>
                <a:lnTo>
                  <a:pt x="572" y="1924"/>
                </a:lnTo>
                <a:lnTo>
                  <a:pt x="601" y="1908"/>
                </a:lnTo>
                <a:lnTo>
                  <a:pt x="629" y="1891"/>
                </a:lnTo>
                <a:lnTo>
                  <a:pt x="655" y="1874"/>
                </a:lnTo>
                <a:lnTo>
                  <a:pt x="680" y="1856"/>
                </a:lnTo>
                <a:lnTo>
                  <a:pt x="702" y="1838"/>
                </a:lnTo>
                <a:lnTo>
                  <a:pt x="723" y="1819"/>
                </a:lnTo>
                <a:lnTo>
                  <a:pt x="742" y="1799"/>
                </a:lnTo>
                <a:lnTo>
                  <a:pt x="758" y="1779"/>
                </a:lnTo>
                <a:lnTo>
                  <a:pt x="816" y="1708"/>
                </a:lnTo>
                <a:lnTo>
                  <a:pt x="1268" y="2034"/>
                </a:lnTo>
                <a:lnTo>
                  <a:pt x="1271" y="2042"/>
                </a:lnTo>
                <a:lnTo>
                  <a:pt x="1273" y="2049"/>
                </a:lnTo>
                <a:lnTo>
                  <a:pt x="1275" y="2054"/>
                </a:lnTo>
                <a:lnTo>
                  <a:pt x="1278" y="2058"/>
                </a:lnTo>
                <a:lnTo>
                  <a:pt x="1286" y="2064"/>
                </a:lnTo>
                <a:lnTo>
                  <a:pt x="1298" y="2073"/>
                </a:lnTo>
                <a:lnTo>
                  <a:pt x="1306" y="2079"/>
                </a:lnTo>
                <a:lnTo>
                  <a:pt x="1315" y="2087"/>
                </a:lnTo>
                <a:lnTo>
                  <a:pt x="1326" y="2099"/>
                </a:lnTo>
                <a:lnTo>
                  <a:pt x="1339" y="2113"/>
                </a:lnTo>
                <a:lnTo>
                  <a:pt x="1354" y="2131"/>
                </a:lnTo>
                <a:lnTo>
                  <a:pt x="1371" y="2154"/>
                </a:lnTo>
                <a:lnTo>
                  <a:pt x="1390" y="2182"/>
                </a:lnTo>
                <a:lnTo>
                  <a:pt x="1410" y="2216"/>
                </a:lnTo>
                <a:lnTo>
                  <a:pt x="1423" y="2231"/>
                </a:lnTo>
                <a:lnTo>
                  <a:pt x="1434" y="2243"/>
                </a:lnTo>
                <a:lnTo>
                  <a:pt x="1445" y="2250"/>
                </a:lnTo>
                <a:lnTo>
                  <a:pt x="1453" y="2255"/>
                </a:lnTo>
                <a:lnTo>
                  <a:pt x="1463" y="2258"/>
                </a:lnTo>
                <a:lnTo>
                  <a:pt x="1470" y="2258"/>
                </a:lnTo>
                <a:lnTo>
                  <a:pt x="1477" y="2257"/>
                </a:lnTo>
                <a:lnTo>
                  <a:pt x="1484" y="2255"/>
                </a:lnTo>
                <a:lnTo>
                  <a:pt x="1497" y="2250"/>
                </a:lnTo>
                <a:lnTo>
                  <a:pt x="1508" y="2247"/>
                </a:lnTo>
                <a:lnTo>
                  <a:pt x="1515" y="2247"/>
                </a:lnTo>
                <a:lnTo>
                  <a:pt x="1521" y="2250"/>
                </a:lnTo>
                <a:lnTo>
                  <a:pt x="1526" y="2254"/>
                </a:lnTo>
                <a:lnTo>
                  <a:pt x="1534" y="2263"/>
                </a:lnTo>
                <a:lnTo>
                  <a:pt x="1534" y="2266"/>
                </a:lnTo>
                <a:lnTo>
                  <a:pt x="1535" y="2268"/>
                </a:lnTo>
                <a:lnTo>
                  <a:pt x="1536" y="2270"/>
                </a:lnTo>
                <a:lnTo>
                  <a:pt x="1538" y="2272"/>
                </a:lnTo>
                <a:lnTo>
                  <a:pt x="1543" y="2273"/>
                </a:lnTo>
                <a:lnTo>
                  <a:pt x="1549" y="2273"/>
                </a:lnTo>
                <a:lnTo>
                  <a:pt x="1566" y="2269"/>
                </a:lnTo>
                <a:lnTo>
                  <a:pt x="1588" y="2262"/>
                </a:lnTo>
                <a:lnTo>
                  <a:pt x="1614" y="2253"/>
                </a:lnTo>
                <a:lnTo>
                  <a:pt x="1641" y="2245"/>
                </a:lnTo>
                <a:lnTo>
                  <a:pt x="1655" y="2242"/>
                </a:lnTo>
                <a:lnTo>
                  <a:pt x="1668" y="2240"/>
                </a:lnTo>
                <a:lnTo>
                  <a:pt x="1682" y="2239"/>
                </a:lnTo>
                <a:lnTo>
                  <a:pt x="1695" y="2239"/>
                </a:lnTo>
                <a:lnTo>
                  <a:pt x="1707" y="2238"/>
                </a:lnTo>
                <a:lnTo>
                  <a:pt x="1718" y="2236"/>
                </a:lnTo>
                <a:lnTo>
                  <a:pt x="1730" y="2233"/>
                </a:lnTo>
                <a:lnTo>
                  <a:pt x="1741" y="2230"/>
                </a:lnTo>
                <a:lnTo>
                  <a:pt x="1753" y="2227"/>
                </a:lnTo>
                <a:lnTo>
                  <a:pt x="1764" y="2223"/>
                </a:lnTo>
                <a:lnTo>
                  <a:pt x="1773" y="2219"/>
                </a:lnTo>
                <a:lnTo>
                  <a:pt x="1783" y="2214"/>
                </a:lnTo>
                <a:lnTo>
                  <a:pt x="1791" y="2208"/>
                </a:lnTo>
                <a:lnTo>
                  <a:pt x="1797" y="2203"/>
                </a:lnTo>
                <a:lnTo>
                  <a:pt x="1803" y="2198"/>
                </a:lnTo>
                <a:lnTo>
                  <a:pt x="1807" y="2192"/>
                </a:lnTo>
                <a:lnTo>
                  <a:pt x="1808" y="2188"/>
                </a:lnTo>
                <a:lnTo>
                  <a:pt x="1808" y="2186"/>
                </a:lnTo>
                <a:lnTo>
                  <a:pt x="1808" y="2183"/>
                </a:lnTo>
                <a:lnTo>
                  <a:pt x="1808" y="2180"/>
                </a:lnTo>
                <a:lnTo>
                  <a:pt x="1807" y="2178"/>
                </a:lnTo>
                <a:lnTo>
                  <a:pt x="1805" y="2175"/>
                </a:lnTo>
                <a:lnTo>
                  <a:pt x="1803" y="2173"/>
                </a:lnTo>
                <a:lnTo>
                  <a:pt x="1800" y="2170"/>
                </a:lnTo>
                <a:lnTo>
                  <a:pt x="1793" y="2163"/>
                </a:lnTo>
                <a:lnTo>
                  <a:pt x="1788" y="2157"/>
                </a:lnTo>
                <a:lnTo>
                  <a:pt x="1785" y="2152"/>
                </a:lnTo>
                <a:lnTo>
                  <a:pt x="1784" y="2147"/>
                </a:lnTo>
                <a:lnTo>
                  <a:pt x="1783" y="2143"/>
                </a:lnTo>
                <a:lnTo>
                  <a:pt x="1784" y="2138"/>
                </a:lnTo>
                <a:lnTo>
                  <a:pt x="1786" y="2134"/>
                </a:lnTo>
                <a:lnTo>
                  <a:pt x="1789" y="2131"/>
                </a:lnTo>
                <a:lnTo>
                  <a:pt x="1797" y="2125"/>
                </a:lnTo>
                <a:lnTo>
                  <a:pt x="1809" y="2121"/>
                </a:lnTo>
                <a:lnTo>
                  <a:pt x="1821" y="2115"/>
                </a:lnTo>
                <a:lnTo>
                  <a:pt x="1835" y="2112"/>
                </a:lnTo>
                <a:lnTo>
                  <a:pt x="1849" y="2108"/>
                </a:lnTo>
                <a:lnTo>
                  <a:pt x="1861" y="2103"/>
                </a:lnTo>
                <a:lnTo>
                  <a:pt x="1866" y="2101"/>
                </a:lnTo>
                <a:lnTo>
                  <a:pt x="1871" y="2098"/>
                </a:lnTo>
                <a:lnTo>
                  <a:pt x="1875" y="2095"/>
                </a:lnTo>
                <a:lnTo>
                  <a:pt x="1878" y="2091"/>
                </a:lnTo>
                <a:lnTo>
                  <a:pt x="1879" y="2088"/>
                </a:lnTo>
                <a:lnTo>
                  <a:pt x="1880" y="2084"/>
                </a:lnTo>
                <a:lnTo>
                  <a:pt x="1880" y="2080"/>
                </a:lnTo>
                <a:lnTo>
                  <a:pt x="1878" y="2075"/>
                </a:lnTo>
                <a:lnTo>
                  <a:pt x="1875" y="2069"/>
                </a:lnTo>
                <a:lnTo>
                  <a:pt x="1869" y="2063"/>
                </a:lnTo>
                <a:lnTo>
                  <a:pt x="1862" y="2057"/>
                </a:lnTo>
                <a:lnTo>
                  <a:pt x="1854" y="2050"/>
                </a:lnTo>
                <a:lnTo>
                  <a:pt x="1856" y="2042"/>
                </a:lnTo>
                <a:lnTo>
                  <a:pt x="1859" y="2036"/>
                </a:lnTo>
                <a:lnTo>
                  <a:pt x="1864" y="2030"/>
                </a:lnTo>
                <a:lnTo>
                  <a:pt x="1871" y="2022"/>
                </a:lnTo>
                <a:lnTo>
                  <a:pt x="1877" y="2016"/>
                </a:lnTo>
                <a:lnTo>
                  <a:pt x="1886" y="2010"/>
                </a:lnTo>
                <a:lnTo>
                  <a:pt x="1896" y="2004"/>
                </a:lnTo>
                <a:lnTo>
                  <a:pt x="1906" y="1998"/>
                </a:lnTo>
                <a:lnTo>
                  <a:pt x="1929" y="1987"/>
                </a:lnTo>
                <a:lnTo>
                  <a:pt x="1956" y="1977"/>
                </a:lnTo>
                <a:lnTo>
                  <a:pt x="1985" y="1967"/>
                </a:lnTo>
                <a:lnTo>
                  <a:pt x="2016" y="1958"/>
                </a:lnTo>
                <a:lnTo>
                  <a:pt x="2048" y="1950"/>
                </a:lnTo>
                <a:lnTo>
                  <a:pt x="2081" y="1944"/>
                </a:lnTo>
                <a:lnTo>
                  <a:pt x="2115" y="1939"/>
                </a:lnTo>
                <a:lnTo>
                  <a:pt x="2148" y="1935"/>
                </a:lnTo>
                <a:lnTo>
                  <a:pt x="2179" y="1932"/>
                </a:lnTo>
                <a:lnTo>
                  <a:pt x="2210" y="1931"/>
                </a:lnTo>
                <a:lnTo>
                  <a:pt x="2238" y="1931"/>
                </a:lnTo>
                <a:lnTo>
                  <a:pt x="2264" y="1933"/>
                </a:lnTo>
                <a:lnTo>
                  <a:pt x="2284" y="1935"/>
                </a:lnTo>
                <a:lnTo>
                  <a:pt x="2302" y="1936"/>
                </a:lnTo>
                <a:lnTo>
                  <a:pt x="2319" y="1936"/>
                </a:lnTo>
                <a:lnTo>
                  <a:pt x="2335" y="1935"/>
                </a:lnTo>
                <a:lnTo>
                  <a:pt x="2349" y="1932"/>
                </a:lnTo>
                <a:lnTo>
                  <a:pt x="2362" y="1929"/>
                </a:lnTo>
                <a:lnTo>
                  <a:pt x="2373" y="1924"/>
                </a:lnTo>
                <a:lnTo>
                  <a:pt x="2385" y="1920"/>
                </a:lnTo>
                <a:lnTo>
                  <a:pt x="2394" y="1914"/>
                </a:lnTo>
                <a:lnTo>
                  <a:pt x="2403" y="1908"/>
                </a:lnTo>
                <a:lnTo>
                  <a:pt x="2410" y="1900"/>
                </a:lnTo>
                <a:lnTo>
                  <a:pt x="2417" y="1893"/>
                </a:lnTo>
                <a:lnTo>
                  <a:pt x="2423" y="1886"/>
                </a:lnTo>
                <a:lnTo>
                  <a:pt x="2429" y="1877"/>
                </a:lnTo>
                <a:lnTo>
                  <a:pt x="2433" y="1868"/>
                </a:lnTo>
                <a:lnTo>
                  <a:pt x="2438" y="1860"/>
                </a:lnTo>
                <a:lnTo>
                  <a:pt x="2452" y="1823"/>
                </a:lnTo>
                <a:lnTo>
                  <a:pt x="2465" y="1788"/>
                </a:lnTo>
                <a:lnTo>
                  <a:pt x="2468" y="1780"/>
                </a:lnTo>
                <a:lnTo>
                  <a:pt x="2473" y="1772"/>
                </a:lnTo>
                <a:lnTo>
                  <a:pt x="2477" y="1766"/>
                </a:lnTo>
                <a:lnTo>
                  <a:pt x="2482" y="1758"/>
                </a:lnTo>
                <a:lnTo>
                  <a:pt x="2487" y="1753"/>
                </a:lnTo>
                <a:lnTo>
                  <a:pt x="2493" y="1748"/>
                </a:lnTo>
                <a:lnTo>
                  <a:pt x="2501" y="1744"/>
                </a:lnTo>
                <a:lnTo>
                  <a:pt x="2508" y="1741"/>
                </a:lnTo>
                <a:lnTo>
                  <a:pt x="2523" y="1742"/>
                </a:lnTo>
                <a:lnTo>
                  <a:pt x="2536" y="1741"/>
                </a:lnTo>
                <a:lnTo>
                  <a:pt x="2549" y="1740"/>
                </a:lnTo>
                <a:lnTo>
                  <a:pt x="2560" y="1736"/>
                </a:lnTo>
                <a:lnTo>
                  <a:pt x="2572" y="1732"/>
                </a:lnTo>
                <a:lnTo>
                  <a:pt x="2582" y="1728"/>
                </a:lnTo>
                <a:lnTo>
                  <a:pt x="2591" y="1722"/>
                </a:lnTo>
                <a:lnTo>
                  <a:pt x="2601" y="1716"/>
                </a:lnTo>
                <a:lnTo>
                  <a:pt x="2609" y="1707"/>
                </a:lnTo>
                <a:lnTo>
                  <a:pt x="2617" y="1700"/>
                </a:lnTo>
                <a:lnTo>
                  <a:pt x="2624" y="1690"/>
                </a:lnTo>
                <a:lnTo>
                  <a:pt x="2631" y="1681"/>
                </a:lnTo>
                <a:lnTo>
                  <a:pt x="2644" y="1660"/>
                </a:lnTo>
                <a:lnTo>
                  <a:pt x="2655" y="1637"/>
                </a:lnTo>
                <a:lnTo>
                  <a:pt x="2675" y="1589"/>
                </a:lnTo>
                <a:lnTo>
                  <a:pt x="2694" y="1539"/>
                </a:lnTo>
                <a:lnTo>
                  <a:pt x="2703" y="1515"/>
                </a:lnTo>
                <a:lnTo>
                  <a:pt x="2715" y="1492"/>
                </a:lnTo>
                <a:lnTo>
                  <a:pt x="2720" y="1481"/>
                </a:lnTo>
                <a:lnTo>
                  <a:pt x="2726" y="1470"/>
                </a:lnTo>
                <a:lnTo>
                  <a:pt x="2733" y="1461"/>
                </a:lnTo>
                <a:lnTo>
                  <a:pt x="2741" y="1451"/>
                </a:lnTo>
                <a:lnTo>
                  <a:pt x="2752" y="1440"/>
                </a:lnTo>
                <a:lnTo>
                  <a:pt x="2763" y="1428"/>
                </a:lnTo>
                <a:lnTo>
                  <a:pt x="2772" y="1417"/>
                </a:lnTo>
                <a:lnTo>
                  <a:pt x="2780" y="1405"/>
                </a:lnTo>
                <a:lnTo>
                  <a:pt x="2789" y="1394"/>
                </a:lnTo>
                <a:lnTo>
                  <a:pt x="2795" y="1382"/>
                </a:lnTo>
                <a:lnTo>
                  <a:pt x="2801" y="1371"/>
                </a:lnTo>
                <a:lnTo>
                  <a:pt x="2806" y="1360"/>
                </a:lnTo>
                <a:lnTo>
                  <a:pt x="2811" y="1347"/>
                </a:lnTo>
                <a:lnTo>
                  <a:pt x="2814" y="1336"/>
                </a:lnTo>
                <a:lnTo>
                  <a:pt x="2817" y="1324"/>
                </a:lnTo>
                <a:lnTo>
                  <a:pt x="2818" y="1313"/>
                </a:lnTo>
                <a:lnTo>
                  <a:pt x="2819" y="1301"/>
                </a:lnTo>
                <a:lnTo>
                  <a:pt x="2820" y="1290"/>
                </a:lnTo>
                <a:lnTo>
                  <a:pt x="2819" y="1278"/>
                </a:lnTo>
                <a:lnTo>
                  <a:pt x="2818" y="1267"/>
                </a:lnTo>
                <a:lnTo>
                  <a:pt x="2817" y="1255"/>
                </a:lnTo>
                <a:lnTo>
                  <a:pt x="2814" y="1245"/>
                </a:lnTo>
                <a:lnTo>
                  <a:pt x="2812" y="1233"/>
                </a:lnTo>
                <a:lnTo>
                  <a:pt x="2807" y="1223"/>
                </a:lnTo>
                <a:lnTo>
                  <a:pt x="2803" y="1212"/>
                </a:lnTo>
                <a:lnTo>
                  <a:pt x="2798" y="1203"/>
                </a:lnTo>
                <a:lnTo>
                  <a:pt x="2793" y="1192"/>
                </a:lnTo>
                <a:lnTo>
                  <a:pt x="2788" y="1183"/>
                </a:lnTo>
                <a:lnTo>
                  <a:pt x="2780" y="1174"/>
                </a:lnTo>
                <a:lnTo>
                  <a:pt x="2774" y="1164"/>
                </a:lnTo>
                <a:lnTo>
                  <a:pt x="2767" y="1156"/>
                </a:lnTo>
                <a:lnTo>
                  <a:pt x="2758" y="1148"/>
                </a:lnTo>
                <a:lnTo>
                  <a:pt x="2750" y="1140"/>
                </a:lnTo>
                <a:lnTo>
                  <a:pt x="2742" y="1132"/>
                </a:lnTo>
                <a:lnTo>
                  <a:pt x="2732" y="1126"/>
                </a:lnTo>
                <a:lnTo>
                  <a:pt x="2723" y="1118"/>
                </a:lnTo>
                <a:lnTo>
                  <a:pt x="2711" y="1088"/>
                </a:lnTo>
                <a:lnTo>
                  <a:pt x="2703" y="1058"/>
                </a:lnTo>
                <a:lnTo>
                  <a:pt x="2697" y="1030"/>
                </a:lnTo>
                <a:lnTo>
                  <a:pt x="2692" y="1001"/>
                </a:lnTo>
                <a:lnTo>
                  <a:pt x="2691" y="988"/>
                </a:lnTo>
                <a:lnTo>
                  <a:pt x="2690" y="975"/>
                </a:lnTo>
                <a:lnTo>
                  <a:pt x="2690" y="962"/>
                </a:lnTo>
                <a:lnTo>
                  <a:pt x="2691" y="949"/>
                </a:lnTo>
                <a:lnTo>
                  <a:pt x="2692" y="937"/>
                </a:lnTo>
                <a:lnTo>
                  <a:pt x="2693" y="925"/>
                </a:lnTo>
                <a:lnTo>
                  <a:pt x="2695" y="913"/>
                </a:lnTo>
                <a:lnTo>
                  <a:pt x="2698" y="901"/>
                </a:lnTo>
                <a:lnTo>
                  <a:pt x="2701" y="891"/>
                </a:lnTo>
                <a:lnTo>
                  <a:pt x="2705" y="879"/>
                </a:lnTo>
                <a:lnTo>
                  <a:pt x="2710" y="869"/>
                </a:lnTo>
                <a:lnTo>
                  <a:pt x="2716" y="858"/>
                </a:lnTo>
                <a:lnTo>
                  <a:pt x="2722" y="848"/>
                </a:lnTo>
                <a:lnTo>
                  <a:pt x="2729" y="839"/>
                </a:lnTo>
                <a:lnTo>
                  <a:pt x="2737" y="829"/>
                </a:lnTo>
                <a:lnTo>
                  <a:pt x="2745" y="820"/>
                </a:lnTo>
                <a:lnTo>
                  <a:pt x="2753" y="811"/>
                </a:lnTo>
                <a:lnTo>
                  <a:pt x="2763" y="803"/>
                </a:lnTo>
                <a:lnTo>
                  <a:pt x="2773" y="795"/>
                </a:lnTo>
                <a:lnTo>
                  <a:pt x="2784" y="786"/>
                </a:lnTo>
                <a:lnTo>
                  <a:pt x="2796" y="779"/>
                </a:lnTo>
                <a:lnTo>
                  <a:pt x="2808" y="772"/>
                </a:lnTo>
                <a:lnTo>
                  <a:pt x="2821" y="765"/>
                </a:lnTo>
                <a:lnTo>
                  <a:pt x="2836" y="758"/>
                </a:lnTo>
                <a:lnTo>
                  <a:pt x="2861" y="737"/>
                </a:lnTo>
                <a:lnTo>
                  <a:pt x="2884" y="720"/>
                </a:lnTo>
                <a:lnTo>
                  <a:pt x="2906" y="704"/>
                </a:lnTo>
                <a:lnTo>
                  <a:pt x="2925" y="690"/>
                </a:lnTo>
                <a:lnTo>
                  <a:pt x="2944" y="679"/>
                </a:lnTo>
                <a:lnTo>
                  <a:pt x="2961" y="670"/>
                </a:lnTo>
                <a:lnTo>
                  <a:pt x="2976" y="663"/>
                </a:lnTo>
                <a:lnTo>
                  <a:pt x="2991" y="658"/>
                </a:lnTo>
                <a:lnTo>
                  <a:pt x="3005" y="655"/>
                </a:lnTo>
                <a:lnTo>
                  <a:pt x="3016" y="653"/>
                </a:lnTo>
                <a:lnTo>
                  <a:pt x="3028" y="653"/>
                </a:lnTo>
                <a:lnTo>
                  <a:pt x="3037" y="654"/>
                </a:lnTo>
                <a:lnTo>
                  <a:pt x="3046" y="656"/>
                </a:lnTo>
                <a:lnTo>
                  <a:pt x="3055" y="660"/>
                </a:lnTo>
                <a:lnTo>
                  <a:pt x="3062" y="664"/>
                </a:lnTo>
                <a:lnTo>
                  <a:pt x="3068" y="669"/>
                </a:lnTo>
                <a:lnTo>
                  <a:pt x="3075" y="676"/>
                </a:lnTo>
                <a:lnTo>
                  <a:pt x="3080" y="683"/>
                </a:lnTo>
                <a:lnTo>
                  <a:pt x="3084" y="690"/>
                </a:lnTo>
                <a:lnTo>
                  <a:pt x="3089" y="698"/>
                </a:lnTo>
                <a:lnTo>
                  <a:pt x="3098" y="713"/>
                </a:lnTo>
                <a:lnTo>
                  <a:pt x="3105" y="729"/>
                </a:lnTo>
                <a:lnTo>
                  <a:pt x="3112" y="745"/>
                </a:lnTo>
                <a:lnTo>
                  <a:pt x="3119" y="757"/>
                </a:lnTo>
                <a:lnTo>
                  <a:pt x="3124" y="762"/>
                </a:lnTo>
                <a:lnTo>
                  <a:pt x="3129" y="768"/>
                </a:lnTo>
                <a:lnTo>
                  <a:pt x="3134" y="771"/>
                </a:lnTo>
                <a:lnTo>
                  <a:pt x="3139" y="773"/>
                </a:lnTo>
                <a:lnTo>
                  <a:pt x="3176" y="772"/>
                </a:lnTo>
                <a:lnTo>
                  <a:pt x="3211" y="772"/>
                </a:lnTo>
                <a:lnTo>
                  <a:pt x="3245" y="773"/>
                </a:lnTo>
                <a:lnTo>
                  <a:pt x="3278" y="775"/>
                </a:lnTo>
                <a:lnTo>
                  <a:pt x="3309" y="778"/>
                </a:lnTo>
                <a:lnTo>
                  <a:pt x="3339" y="783"/>
                </a:lnTo>
                <a:lnTo>
                  <a:pt x="3367" y="790"/>
                </a:lnTo>
                <a:lnTo>
                  <a:pt x="3394" y="797"/>
                </a:lnTo>
                <a:lnTo>
                  <a:pt x="3419" y="806"/>
                </a:lnTo>
                <a:lnTo>
                  <a:pt x="3443" y="817"/>
                </a:lnTo>
                <a:lnTo>
                  <a:pt x="3454" y="823"/>
                </a:lnTo>
                <a:lnTo>
                  <a:pt x="3465" y="829"/>
                </a:lnTo>
                <a:lnTo>
                  <a:pt x="3476" y="835"/>
                </a:lnTo>
                <a:lnTo>
                  <a:pt x="3486" y="843"/>
                </a:lnTo>
                <a:lnTo>
                  <a:pt x="3495" y="850"/>
                </a:lnTo>
                <a:lnTo>
                  <a:pt x="3504" y="857"/>
                </a:lnTo>
                <a:lnTo>
                  <a:pt x="3514" y="866"/>
                </a:lnTo>
                <a:lnTo>
                  <a:pt x="3522" y="875"/>
                </a:lnTo>
                <a:lnTo>
                  <a:pt x="3529" y="883"/>
                </a:lnTo>
                <a:lnTo>
                  <a:pt x="3537" y="893"/>
                </a:lnTo>
                <a:lnTo>
                  <a:pt x="3544" y="903"/>
                </a:lnTo>
                <a:lnTo>
                  <a:pt x="3551" y="914"/>
                </a:lnTo>
                <a:lnTo>
                  <a:pt x="3553" y="920"/>
                </a:lnTo>
                <a:lnTo>
                  <a:pt x="3558" y="925"/>
                </a:lnTo>
                <a:lnTo>
                  <a:pt x="3563" y="930"/>
                </a:lnTo>
                <a:lnTo>
                  <a:pt x="3569" y="936"/>
                </a:lnTo>
                <a:lnTo>
                  <a:pt x="3576" y="940"/>
                </a:lnTo>
                <a:lnTo>
                  <a:pt x="3585" y="943"/>
                </a:lnTo>
                <a:lnTo>
                  <a:pt x="3594" y="946"/>
                </a:lnTo>
                <a:lnTo>
                  <a:pt x="3605" y="948"/>
                </a:lnTo>
                <a:lnTo>
                  <a:pt x="3615" y="950"/>
                </a:lnTo>
                <a:lnTo>
                  <a:pt x="3628" y="951"/>
                </a:lnTo>
                <a:lnTo>
                  <a:pt x="3640" y="952"/>
                </a:lnTo>
                <a:lnTo>
                  <a:pt x="3654" y="952"/>
                </a:lnTo>
                <a:lnTo>
                  <a:pt x="3667" y="952"/>
                </a:lnTo>
                <a:lnTo>
                  <a:pt x="3682" y="951"/>
                </a:lnTo>
                <a:lnTo>
                  <a:pt x="3697" y="949"/>
                </a:lnTo>
                <a:lnTo>
                  <a:pt x="3713" y="947"/>
                </a:lnTo>
                <a:lnTo>
                  <a:pt x="3729" y="944"/>
                </a:lnTo>
                <a:lnTo>
                  <a:pt x="3745" y="941"/>
                </a:lnTo>
                <a:lnTo>
                  <a:pt x="3762" y="937"/>
                </a:lnTo>
                <a:lnTo>
                  <a:pt x="3779" y="931"/>
                </a:lnTo>
                <a:lnTo>
                  <a:pt x="3796" y="926"/>
                </a:lnTo>
                <a:lnTo>
                  <a:pt x="3812" y="920"/>
                </a:lnTo>
                <a:lnTo>
                  <a:pt x="3830" y="913"/>
                </a:lnTo>
                <a:lnTo>
                  <a:pt x="3847" y="905"/>
                </a:lnTo>
                <a:lnTo>
                  <a:pt x="3864" y="897"/>
                </a:lnTo>
                <a:lnTo>
                  <a:pt x="3881" y="888"/>
                </a:lnTo>
                <a:lnTo>
                  <a:pt x="3898" y="878"/>
                </a:lnTo>
                <a:lnTo>
                  <a:pt x="3913" y="868"/>
                </a:lnTo>
                <a:lnTo>
                  <a:pt x="3930" y="856"/>
                </a:lnTo>
                <a:lnTo>
                  <a:pt x="3946" y="845"/>
                </a:lnTo>
                <a:lnTo>
                  <a:pt x="3961" y="832"/>
                </a:lnTo>
                <a:lnTo>
                  <a:pt x="3976" y="819"/>
                </a:lnTo>
                <a:lnTo>
                  <a:pt x="3993" y="804"/>
                </a:lnTo>
                <a:lnTo>
                  <a:pt x="4009" y="790"/>
                </a:lnTo>
                <a:lnTo>
                  <a:pt x="4025" y="777"/>
                </a:lnTo>
                <a:lnTo>
                  <a:pt x="4042" y="765"/>
                </a:lnTo>
                <a:lnTo>
                  <a:pt x="4058" y="755"/>
                </a:lnTo>
                <a:lnTo>
                  <a:pt x="4074" y="746"/>
                </a:lnTo>
                <a:lnTo>
                  <a:pt x="4090" y="737"/>
                </a:lnTo>
                <a:lnTo>
                  <a:pt x="4105" y="730"/>
                </a:lnTo>
                <a:lnTo>
                  <a:pt x="4121" y="723"/>
                </a:lnTo>
                <a:lnTo>
                  <a:pt x="4137" y="717"/>
                </a:lnTo>
                <a:lnTo>
                  <a:pt x="4152" y="712"/>
                </a:lnTo>
                <a:lnTo>
                  <a:pt x="4168" y="707"/>
                </a:lnTo>
                <a:lnTo>
                  <a:pt x="4198" y="700"/>
                </a:lnTo>
                <a:lnTo>
                  <a:pt x="4229" y="695"/>
                </a:lnTo>
                <a:lnTo>
                  <a:pt x="4289" y="687"/>
                </a:lnTo>
                <a:lnTo>
                  <a:pt x="4350" y="681"/>
                </a:lnTo>
                <a:lnTo>
                  <a:pt x="4380" y="677"/>
                </a:lnTo>
                <a:lnTo>
                  <a:pt x="4410" y="673"/>
                </a:lnTo>
                <a:lnTo>
                  <a:pt x="4440" y="665"/>
                </a:lnTo>
                <a:lnTo>
                  <a:pt x="4472" y="657"/>
                </a:lnTo>
                <a:lnTo>
                  <a:pt x="4486" y="656"/>
                </a:lnTo>
                <a:lnTo>
                  <a:pt x="4500" y="655"/>
                </a:lnTo>
                <a:lnTo>
                  <a:pt x="4512" y="652"/>
                </a:lnTo>
                <a:lnTo>
                  <a:pt x="4524" y="649"/>
                </a:lnTo>
                <a:lnTo>
                  <a:pt x="4535" y="643"/>
                </a:lnTo>
                <a:lnTo>
                  <a:pt x="4546" y="638"/>
                </a:lnTo>
                <a:lnTo>
                  <a:pt x="4555" y="632"/>
                </a:lnTo>
                <a:lnTo>
                  <a:pt x="4564" y="625"/>
                </a:lnTo>
                <a:lnTo>
                  <a:pt x="4573" y="616"/>
                </a:lnTo>
                <a:lnTo>
                  <a:pt x="4582" y="608"/>
                </a:lnTo>
                <a:lnTo>
                  <a:pt x="4590" y="598"/>
                </a:lnTo>
                <a:lnTo>
                  <a:pt x="4598" y="588"/>
                </a:lnTo>
                <a:lnTo>
                  <a:pt x="4614" y="567"/>
                </a:lnTo>
                <a:lnTo>
                  <a:pt x="4630" y="544"/>
                </a:lnTo>
                <a:lnTo>
                  <a:pt x="4647" y="519"/>
                </a:lnTo>
                <a:lnTo>
                  <a:pt x="4666" y="495"/>
                </a:lnTo>
                <a:lnTo>
                  <a:pt x="4676" y="483"/>
                </a:lnTo>
                <a:lnTo>
                  <a:pt x="4687" y="470"/>
                </a:lnTo>
                <a:lnTo>
                  <a:pt x="4698" y="458"/>
                </a:lnTo>
                <a:lnTo>
                  <a:pt x="4711" y="446"/>
                </a:lnTo>
                <a:lnTo>
                  <a:pt x="4724" y="434"/>
                </a:lnTo>
                <a:lnTo>
                  <a:pt x="4739" y="422"/>
                </a:lnTo>
                <a:lnTo>
                  <a:pt x="4754" y="411"/>
                </a:lnTo>
                <a:lnTo>
                  <a:pt x="4771" y="399"/>
                </a:lnTo>
                <a:lnTo>
                  <a:pt x="4789" y="389"/>
                </a:lnTo>
                <a:lnTo>
                  <a:pt x="4809" y="379"/>
                </a:lnTo>
                <a:lnTo>
                  <a:pt x="4829" y="369"/>
                </a:lnTo>
                <a:lnTo>
                  <a:pt x="4851" y="360"/>
                </a:lnTo>
                <a:lnTo>
                  <a:pt x="5083" y="136"/>
                </a:lnTo>
                <a:lnTo>
                  <a:pt x="5081" y="138"/>
                </a:lnTo>
                <a:lnTo>
                  <a:pt x="5116" y="139"/>
                </a:lnTo>
                <a:lnTo>
                  <a:pt x="5146" y="141"/>
                </a:lnTo>
                <a:lnTo>
                  <a:pt x="5170" y="144"/>
                </a:lnTo>
                <a:lnTo>
                  <a:pt x="5189" y="147"/>
                </a:lnTo>
                <a:lnTo>
                  <a:pt x="5205" y="153"/>
                </a:lnTo>
                <a:lnTo>
                  <a:pt x="5218" y="159"/>
                </a:lnTo>
                <a:lnTo>
                  <a:pt x="5228" y="165"/>
                </a:lnTo>
                <a:lnTo>
                  <a:pt x="5237" y="173"/>
                </a:lnTo>
                <a:lnTo>
                  <a:pt x="5251" y="187"/>
                </a:lnTo>
                <a:lnTo>
                  <a:pt x="5267" y="203"/>
                </a:lnTo>
                <a:lnTo>
                  <a:pt x="5276" y="211"/>
                </a:lnTo>
                <a:lnTo>
                  <a:pt x="5289" y="217"/>
                </a:lnTo>
                <a:lnTo>
                  <a:pt x="5303" y="225"/>
                </a:lnTo>
                <a:lnTo>
                  <a:pt x="5321" y="231"/>
                </a:lnTo>
                <a:lnTo>
                  <a:pt x="5344" y="238"/>
                </a:lnTo>
                <a:lnTo>
                  <a:pt x="5364" y="247"/>
                </a:lnTo>
                <a:lnTo>
                  <a:pt x="5382" y="255"/>
                </a:lnTo>
                <a:lnTo>
                  <a:pt x="5399" y="263"/>
                </a:lnTo>
                <a:lnTo>
                  <a:pt x="5414" y="272"/>
                </a:lnTo>
                <a:lnTo>
                  <a:pt x="5428" y="281"/>
                </a:lnTo>
                <a:lnTo>
                  <a:pt x="5440" y="290"/>
                </a:lnTo>
                <a:lnTo>
                  <a:pt x="5451" y="299"/>
                </a:lnTo>
                <a:lnTo>
                  <a:pt x="5461" y="308"/>
                </a:lnTo>
                <a:lnTo>
                  <a:pt x="5469" y="318"/>
                </a:lnTo>
                <a:lnTo>
                  <a:pt x="5476" y="327"/>
                </a:lnTo>
                <a:lnTo>
                  <a:pt x="5483" y="336"/>
                </a:lnTo>
                <a:lnTo>
                  <a:pt x="5488" y="346"/>
                </a:lnTo>
                <a:lnTo>
                  <a:pt x="5492" y="355"/>
                </a:lnTo>
                <a:lnTo>
                  <a:pt x="5496" y="365"/>
                </a:lnTo>
                <a:lnTo>
                  <a:pt x="5498" y="374"/>
                </a:lnTo>
                <a:lnTo>
                  <a:pt x="5502" y="393"/>
                </a:lnTo>
                <a:lnTo>
                  <a:pt x="5505" y="409"/>
                </a:lnTo>
                <a:lnTo>
                  <a:pt x="5505" y="426"/>
                </a:lnTo>
                <a:lnTo>
                  <a:pt x="5505" y="442"/>
                </a:lnTo>
                <a:lnTo>
                  <a:pt x="5505" y="455"/>
                </a:lnTo>
                <a:lnTo>
                  <a:pt x="5506" y="468"/>
                </a:lnTo>
                <a:lnTo>
                  <a:pt x="5507" y="473"/>
                </a:lnTo>
                <a:lnTo>
                  <a:pt x="5508" y="478"/>
                </a:lnTo>
                <a:lnTo>
                  <a:pt x="5510" y="483"/>
                </a:lnTo>
                <a:lnTo>
                  <a:pt x="5512" y="487"/>
                </a:lnTo>
                <a:lnTo>
                  <a:pt x="5514" y="503"/>
                </a:lnTo>
                <a:lnTo>
                  <a:pt x="5518" y="521"/>
                </a:lnTo>
                <a:lnTo>
                  <a:pt x="5521" y="530"/>
                </a:lnTo>
                <a:lnTo>
                  <a:pt x="5524" y="539"/>
                </a:lnTo>
                <a:lnTo>
                  <a:pt x="5529" y="547"/>
                </a:lnTo>
                <a:lnTo>
                  <a:pt x="5534" y="556"/>
                </a:lnTo>
                <a:lnTo>
                  <a:pt x="5539" y="564"/>
                </a:lnTo>
                <a:lnTo>
                  <a:pt x="5545" y="571"/>
                </a:lnTo>
                <a:lnTo>
                  <a:pt x="5553" y="579"/>
                </a:lnTo>
                <a:lnTo>
                  <a:pt x="5560" y="584"/>
                </a:lnTo>
                <a:lnTo>
                  <a:pt x="5568" y="590"/>
                </a:lnTo>
                <a:lnTo>
                  <a:pt x="5578" y="594"/>
                </a:lnTo>
                <a:lnTo>
                  <a:pt x="5588" y="597"/>
                </a:lnTo>
                <a:lnTo>
                  <a:pt x="5599" y="599"/>
                </a:lnTo>
                <a:lnTo>
                  <a:pt x="5608" y="602"/>
                </a:lnTo>
                <a:lnTo>
                  <a:pt x="5615" y="606"/>
                </a:lnTo>
                <a:lnTo>
                  <a:pt x="5621" y="611"/>
                </a:lnTo>
                <a:lnTo>
                  <a:pt x="5628" y="617"/>
                </a:lnTo>
                <a:lnTo>
                  <a:pt x="5633" y="625"/>
                </a:lnTo>
                <a:lnTo>
                  <a:pt x="5637" y="633"/>
                </a:lnTo>
                <a:lnTo>
                  <a:pt x="5640" y="643"/>
                </a:lnTo>
                <a:lnTo>
                  <a:pt x="5642" y="655"/>
                </a:lnTo>
                <a:lnTo>
                  <a:pt x="5642" y="667"/>
                </a:lnTo>
                <a:lnTo>
                  <a:pt x="5642" y="682"/>
                </a:lnTo>
                <a:lnTo>
                  <a:pt x="5641" y="699"/>
                </a:lnTo>
                <a:lnTo>
                  <a:pt x="5639" y="716"/>
                </a:lnTo>
                <a:lnTo>
                  <a:pt x="5635" y="735"/>
                </a:lnTo>
                <a:lnTo>
                  <a:pt x="5631" y="756"/>
                </a:lnTo>
                <a:lnTo>
                  <a:pt x="5625" y="779"/>
                </a:lnTo>
                <a:lnTo>
                  <a:pt x="5616" y="804"/>
                </a:lnTo>
                <a:lnTo>
                  <a:pt x="5612" y="818"/>
                </a:lnTo>
                <a:lnTo>
                  <a:pt x="5610" y="830"/>
                </a:lnTo>
                <a:lnTo>
                  <a:pt x="5610" y="842"/>
                </a:lnTo>
                <a:lnTo>
                  <a:pt x="5611" y="852"/>
                </a:lnTo>
                <a:lnTo>
                  <a:pt x="5614" y="862"/>
                </a:lnTo>
                <a:lnTo>
                  <a:pt x="5618" y="870"/>
                </a:lnTo>
                <a:lnTo>
                  <a:pt x="5623" y="877"/>
                </a:lnTo>
                <a:lnTo>
                  <a:pt x="5631" y="882"/>
                </a:lnTo>
                <a:lnTo>
                  <a:pt x="5639" y="887"/>
                </a:lnTo>
                <a:lnTo>
                  <a:pt x="5647" y="890"/>
                </a:lnTo>
                <a:lnTo>
                  <a:pt x="5658" y="891"/>
                </a:lnTo>
                <a:lnTo>
                  <a:pt x="5668" y="890"/>
                </a:lnTo>
                <a:lnTo>
                  <a:pt x="5680" y="888"/>
                </a:lnTo>
                <a:lnTo>
                  <a:pt x="5692" y="883"/>
                </a:lnTo>
                <a:lnTo>
                  <a:pt x="5705" y="878"/>
                </a:lnTo>
                <a:lnTo>
                  <a:pt x="5718" y="870"/>
                </a:lnTo>
                <a:lnTo>
                  <a:pt x="5737" y="862"/>
                </a:lnTo>
                <a:lnTo>
                  <a:pt x="5757" y="854"/>
                </a:lnTo>
                <a:lnTo>
                  <a:pt x="5777" y="847"/>
                </a:lnTo>
                <a:lnTo>
                  <a:pt x="5798" y="841"/>
                </a:lnTo>
                <a:lnTo>
                  <a:pt x="5840" y="828"/>
                </a:lnTo>
                <a:lnTo>
                  <a:pt x="5883" y="815"/>
                </a:lnTo>
                <a:lnTo>
                  <a:pt x="5903" y="807"/>
                </a:lnTo>
                <a:lnTo>
                  <a:pt x="5922" y="800"/>
                </a:lnTo>
                <a:lnTo>
                  <a:pt x="5941" y="792"/>
                </a:lnTo>
                <a:lnTo>
                  <a:pt x="5957" y="782"/>
                </a:lnTo>
                <a:lnTo>
                  <a:pt x="5965" y="777"/>
                </a:lnTo>
                <a:lnTo>
                  <a:pt x="5972" y="772"/>
                </a:lnTo>
                <a:lnTo>
                  <a:pt x="5978" y="765"/>
                </a:lnTo>
                <a:lnTo>
                  <a:pt x="5984" y="760"/>
                </a:lnTo>
                <a:lnTo>
                  <a:pt x="5991" y="754"/>
                </a:lnTo>
                <a:lnTo>
                  <a:pt x="5996" y="747"/>
                </a:lnTo>
                <a:lnTo>
                  <a:pt x="6000" y="740"/>
                </a:lnTo>
                <a:lnTo>
                  <a:pt x="6004" y="733"/>
                </a:lnTo>
                <a:lnTo>
                  <a:pt x="6008" y="726"/>
                </a:lnTo>
                <a:lnTo>
                  <a:pt x="6013" y="717"/>
                </a:lnTo>
                <a:lnTo>
                  <a:pt x="6016" y="710"/>
                </a:lnTo>
                <a:lnTo>
                  <a:pt x="6019" y="701"/>
                </a:lnTo>
                <a:lnTo>
                  <a:pt x="6024" y="683"/>
                </a:lnTo>
                <a:lnTo>
                  <a:pt x="6028" y="663"/>
                </a:lnTo>
                <a:lnTo>
                  <a:pt x="6035" y="622"/>
                </a:lnTo>
                <a:lnTo>
                  <a:pt x="6043" y="583"/>
                </a:lnTo>
                <a:lnTo>
                  <a:pt x="6048" y="565"/>
                </a:lnTo>
                <a:lnTo>
                  <a:pt x="6055" y="549"/>
                </a:lnTo>
                <a:lnTo>
                  <a:pt x="6060" y="542"/>
                </a:lnTo>
                <a:lnTo>
                  <a:pt x="6065" y="535"/>
                </a:lnTo>
                <a:lnTo>
                  <a:pt x="6070" y="529"/>
                </a:lnTo>
                <a:lnTo>
                  <a:pt x="6076" y="523"/>
                </a:lnTo>
                <a:lnTo>
                  <a:pt x="6083" y="519"/>
                </a:lnTo>
                <a:lnTo>
                  <a:pt x="6090" y="516"/>
                </a:lnTo>
                <a:lnTo>
                  <a:pt x="6098" y="513"/>
                </a:lnTo>
                <a:lnTo>
                  <a:pt x="6108" y="512"/>
                </a:lnTo>
                <a:lnTo>
                  <a:pt x="6117" y="511"/>
                </a:lnTo>
                <a:lnTo>
                  <a:pt x="6128" y="512"/>
                </a:lnTo>
                <a:lnTo>
                  <a:pt x="6140" y="513"/>
                </a:lnTo>
                <a:lnTo>
                  <a:pt x="6154" y="516"/>
                </a:lnTo>
                <a:lnTo>
                  <a:pt x="6180" y="518"/>
                </a:lnTo>
                <a:lnTo>
                  <a:pt x="6205" y="519"/>
                </a:lnTo>
                <a:lnTo>
                  <a:pt x="6229" y="518"/>
                </a:lnTo>
                <a:lnTo>
                  <a:pt x="6251" y="515"/>
                </a:lnTo>
                <a:lnTo>
                  <a:pt x="6272" y="511"/>
                </a:lnTo>
                <a:lnTo>
                  <a:pt x="6293" y="504"/>
                </a:lnTo>
                <a:lnTo>
                  <a:pt x="6303" y="501"/>
                </a:lnTo>
                <a:lnTo>
                  <a:pt x="6313" y="497"/>
                </a:lnTo>
                <a:lnTo>
                  <a:pt x="6323" y="492"/>
                </a:lnTo>
                <a:lnTo>
                  <a:pt x="6331" y="487"/>
                </a:lnTo>
                <a:lnTo>
                  <a:pt x="6339" y="482"/>
                </a:lnTo>
                <a:lnTo>
                  <a:pt x="6348" y="475"/>
                </a:lnTo>
                <a:lnTo>
                  <a:pt x="6356" y="468"/>
                </a:lnTo>
                <a:lnTo>
                  <a:pt x="6364" y="462"/>
                </a:lnTo>
                <a:lnTo>
                  <a:pt x="6372" y="453"/>
                </a:lnTo>
                <a:lnTo>
                  <a:pt x="6379" y="446"/>
                </a:lnTo>
                <a:lnTo>
                  <a:pt x="6385" y="437"/>
                </a:lnTo>
                <a:lnTo>
                  <a:pt x="6391" y="427"/>
                </a:lnTo>
                <a:lnTo>
                  <a:pt x="6398" y="418"/>
                </a:lnTo>
                <a:lnTo>
                  <a:pt x="6404" y="407"/>
                </a:lnTo>
                <a:lnTo>
                  <a:pt x="6409" y="397"/>
                </a:lnTo>
                <a:lnTo>
                  <a:pt x="6414" y="385"/>
                </a:lnTo>
                <a:lnTo>
                  <a:pt x="6424" y="361"/>
                </a:lnTo>
                <a:lnTo>
                  <a:pt x="6431" y="335"/>
                </a:lnTo>
                <a:lnTo>
                  <a:pt x="6431" y="326"/>
                </a:lnTo>
                <a:lnTo>
                  <a:pt x="6432" y="318"/>
                </a:lnTo>
                <a:lnTo>
                  <a:pt x="6434" y="309"/>
                </a:lnTo>
                <a:lnTo>
                  <a:pt x="6436" y="302"/>
                </a:lnTo>
                <a:lnTo>
                  <a:pt x="6439" y="295"/>
                </a:lnTo>
                <a:lnTo>
                  <a:pt x="6444" y="287"/>
                </a:lnTo>
                <a:lnTo>
                  <a:pt x="6448" y="281"/>
                </a:lnTo>
                <a:lnTo>
                  <a:pt x="6453" y="276"/>
                </a:lnTo>
                <a:lnTo>
                  <a:pt x="6460" y="271"/>
                </a:lnTo>
                <a:lnTo>
                  <a:pt x="6468" y="266"/>
                </a:lnTo>
                <a:lnTo>
                  <a:pt x="6476" y="263"/>
                </a:lnTo>
                <a:lnTo>
                  <a:pt x="6485" y="260"/>
                </a:lnTo>
                <a:lnTo>
                  <a:pt x="6497" y="258"/>
                </a:lnTo>
                <a:lnTo>
                  <a:pt x="6508" y="257"/>
                </a:lnTo>
                <a:lnTo>
                  <a:pt x="6522" y="256"/>
                </a:lnTo>
                <a:lnTo>
                  <a:pt x="6536" y="256"/>
                </a:lnTo>
                <a:lnTo>
                  <a:pt x="6543" y="256"/>
                </a:lnTo>
                <a:lnTo>
                  <a:pt x="6549" y="255"/>
                </a:lnTo>
                <a:lnTo>
                  <a:pt x="6555" y="254"/>
                </a:lnTo>
                <a:lnTo>
                  <a:pt x="6560" y="252"/>
                </a:lnTo>
                <a:lnTo>
                  <a:pt x="6566" y="249"/>
                </a:lnTo>
                <a:lnTo>
                  <a:pt x="6571" y="246"/>
                </a:lnTo>
                <a:lnTo>
                  <a:pt x="6575" y="241"/>
                </a:lnTo>
                <a:lnTo>
                  <a:pt x="6579" y="237"/>
                </a:lnTo>
                <a:lnTo>
                  <a:pt x="6586" y="228"/>
                </a:lnTo>
                <a:lnTo>
                  <a:pt x="6592" y="216"/>
                </a:lnTo>
                <a:lnTo>
                  <a:pt x="6598" y="205"/>
                </a:lnTo>
                <a:lnTo>
                  <a:pt x="6602" y="191"/>
                </a:lnTo>
                <a:lnTo>
                  <a:pt x="6612" y="164"/>
                </a:lnTo>
                <a:lnTo>
                  <a:pt x="6622" y="138"/>
                </a:lnTo>
                <a:lnTo>
                  <a:pt x="6627" y="127"/>
                </a:lnTo>
                <a:lnTo>
                  <a:pt x="6634" y="115"/>
                </a:lnTo>
                <a:lnTo>
                  <a:pt x="6638" y="111"/>
                </a:lnTo>
                <a:lnTo>
                  <a:pt x="6642" y="106"/>
                </a:lnTo>
                <a:lnTo>
                  <a:pt x="6647" y="102"/>
                </a:lnTo>
                <a:lnTo>
                  <a:pt x="6651" y="98"/>
                </a:lnTo>
                <a:lnTo>
                  <a:pt x="6666" y="97"/>
                </a:lnTo>
                <a:lnTo>
                  <a:pt x="6679" y="95"/>
                </a:lnTo>
                <a:lnTo>
                  <a:pt x="6692" y="92"/>
                </a:lnTo>
                <a:lnTo>
                  <a:pt x="6705" y="89"/>
                </a:lnTo>
                <a:lnTo>
                  <a:pt x="6719" y="84"/>
                </a:lnTo>
                <a:lnTo>
                  <a:pt x="6732" y="79"/>
                </a:lnTo>
                <a:lnTo>
                  <a:pt x="6744" y="73"/>
                </a:lnTo>
                <a:lnTo>
                  <a:pt x="6757" y="67"/>
                </a:lnTo>
                <a:lnTo>
                  <a:pt x="6806" y="40"/>
                </a:lnTo>
                <a:lnTo>
                  <a:pt x="6853" y="16"/>
                </a:lnTo>
                <a:lnTo>
                  <a:pt x="6864" y="11"/>
                </a:lnTo>
                <a:lnTo>
                  <a:pt x="6874" y="7"/>
                </a:lnTo>
                <a:lnTo>
                  <a:pt x="6886" y="3"/>
                </a:lnTo>
                <a:lnTo>
                  <a:pt x="6896" y="1"/>
                </a:lnTo>
                <a:lnTo>
                  <a:pt x="6908" y="0"/>
                </a:lnTo>
                <a:lnTo>
                  <a:pt x="6918" y="0"/>
                </a:lnTo>
                <a:lnTo>
                  <a:pt x="6929" y="1"/>
                </a:lnTo>
                <a:lnTo>
                  <a:pt x="6939" y="4"/>
                </a:lnTo>
                <a:lnTo>
                  <a:pt x="6950" y="9"/>
                </a:lnTo>
                <a:lnTo>
                  <a:pt x="6959" y="15"/>
                </a:lnTo>
                <a:lnTo>
                  <a:pt x="6969" y="22"/>
                </a:lnTo>
                <a:lnTo>
                  <a:pt x="6979" y="33"/>
                </a:lnTo>
                <a:lnTo>
                  <a:pt x="6989" y="44"/>
                </a:lnTo>
                <a:lnTo>
                  <a:pt x="6999" y="58"/>
                </a:lnTo>
                <a:lnTo>
                  <a:pt x="7008" y="73"/>
                </a:lnTo>
                <a:lnTo>
                  <a:pt x="7017" y="92"/>
                </a:lnTo>
                <a:lnTo>
                  <a:pt x="7023" y="103"/>
                </a:lnTo>
                <a:lnTo>
                  <a:pt x="7028" y="113"/>
                </a:lnTo>
                <a:lnTo>
                  <a:pt x="7034" y="121"/>
                </a:lnTo>
                <a:lnTo>
                  <a:pt x="7040" y="130"/>
                </a:lnTo>
                <a:lnTo>
                  <a:pt x="7048" y="137"/>
                </a:lnTo>
                <a:lnTo>
                  <a:pt x="7056" y="144"/>
                </a:lnTo>
                <a:lnTo>
                  <a:pt x="7064" y="151"/>
                </a:lnTo>
                <a:lnTo>
                  <a:pt x="7073" y="156"/>
                </a:lnTo>
                <a:lnTo>
                  <a:pt x="7090" y="165"/>
                </a:lnTo>
                <a:lnTo>
                  <a:pt x="7109" y="174"/>
                </a:lnTo>
                <a:lnTo>
                  <a:pt x="7129" y="180"/>
                </a:lnTo>
                <a:lnTo>
                  <a:pt x="7148" y="186"/>
                </a:lnTo>
                <a:lnTo>
                  <a:pt x="7185" y="195"/>
                </a:lnTo>
                <a:lnTo>
                  <a:pt x="7219" y="206"/>
                </a:lnTo>
                <a:lnTo>
                  <a:pt x="7226" y="209"/>
                </a:lnTo>
                <a:lnTo>
                  <a:pt x="7232" y="212"/>
                </a:lnTo>
                <a:lnTo>
                  <a:pt x="7239" y="216"/>
                </a:lnTo>
                <a:lnTo>
                  <a:pt x="7244" y="221"/>
                </a:lnTo>
                <a:lnTo>
                  <a:pt x="7249" y="225"/>
                </a:lnTo>
                <a:lnTo>
                  <a:pt x="7252" y="230"/>
                </a:lnTo>
                <a:lnTo>
                  <a:pt x="7255" y="235"/>
                </a:lnTo>
                <a:lnTo>
                  <a:pt x="7258" y="241"/>
                </a:lnTo>
                <a:lnTo>
                  <a:pt x="7261" y="248"/>
                </a:lnTo>
                <a:lnTo>
                  <a:pt x="7264" y="253"/>
                </a:lnTo>
                <a:lnTo>
                  <a:pt x="7267" y="256"/>
                </a:lnTo>
                <a:lnTo>
                  <a:pt x="7270" y="259"/>
                </a:lnTo>
                <a:lnTo>
                  <a:pt x="7275" y="261"/>
                </a:lnTo>
                <a:lnTo>
                  <a:pt x="7279" y="263"/>
                </a:lnTo>
                <a:lnTo>
                  <a:pt x="7285" y="264"/>
                </a:lnTo>
                <a:lnTo>
                  <a:pt x="7290" y="264"/>
                </a:lnTo>
                <a:lnTo>
                  <a:pt x="7302" y="264"/>
                </a:lnTo>
                <a:lnTo>
                  <a:pt x="7317" y="261"/>
                </a:lnTo>
                <a:lnTo>
                  <a:pt x="7331" y="258"/>
                </a:lnTo>
                <a:lnTo>
                  <a:pt x="7348" y="254"/>
                </a:lnTo>
                <a:lnTo>
                  <a:pt x="7365" y="250"/>
                </a:lnTo>
                <a:lnTo>
                  <a:pt x="7383" y="247"/>
                </a:lnTo>
                <a:lnTo>
                  <a:pt x="7401" y="245"/>
                </a:lnTo>
                <a:lnTo>
                  <a:pt x="7420" y="243"/>
                </a:lnTo>
                <a:lnTo>
                  <a:pt x="7430" y="243"/>
                </a:lnTo>
                <a:lnTo>
                  <a:pt x="7439" y="245"/>
                </a:lnTo>
                <a:lnTo>
                  <a:pt x="7448" y="246"/>
                </a:lnTo>
                <a:lnTo>
                  <a:pt x="7458" y="248"/>
                </a:lnTo>
                <a:lnTo>
                  <a:pt x="7468" y="251"/>
                </a:lnTo>
                <a:lnTo>
                  <a:pt x="7478" y="255"/>
                </a:lnTo>
                <a:lnTo>
                  <a:pt x="7487" y="259"/>
                </a:lnTo>
                <a:lnTo>
                  <a:pt x="7496" y="265"/>
                </a:lnTo>
                <a:lnTo>
                  <a:pt x="7503" y="266"/>
                </a:lnTo>
                <a:lnTo>
                  <a:pt x="7509" y="266"/>
                </a:lnTo>
                <a:lnTo>
                  <a:pt x="7515" y="265"/>
                </a:lnTo>
                <a:lnTo>
                  <a:pt x="7521" y="262"/>
                </a:lnTo>
                <a:lnTo>
                  <a:pt x="7528" y="257"/>
                </a:lnTo>
                <a:lnTo>
                  <a:pt x="7534" y="252"/>
                </a:lnTo>
                <a:lnTo>
                  <a:pt x="7540" y="246"/>
                </a:lnTo>
                <a:lnTo>
                  <a:pt x="7547" y="237"/>
                </a:lnTo>
                <a:lnTo>
                  <a:pt x="7560" y="221"/>
                </a:lnTo>
                <a:lnTo>
                  <a:pt x="7571" y="203"/>
                </a:lnTo>
                <a:lnTo>
                  <a:pt x="7583" y="184"/>
                </a:lnTo>
                <a:lnTo>
                  <a:pt x="7593" y="166"/>
                </a:lnTo>
                <a:lnTo>
                  <a:pt x="7604" y="152"/>
                </a:lnTo>
                <a:lnTo>
                  <a:pt x="7612" y="140"/>
                </a:lnTo>
                <a:lnTo>
                  <a:pt x="7615" y="136"/>
                </a:lnTo>
                <a:lnTo>
                  <a:pt x="7619" y="133"/>
                </a:lnTo>
                <a:lnTo>
                  <a:pt x="7622" y="132"/>
                </a:lnTo>
                <a:lnTo>
                  <a:pt x="7625" y="132"/>
                </a:lnTo>
                <a:lnTo>
                  <a:pt x="7627" y="135"/>
                </a:lnTo>
                <a:lnTo>
                  <a:pt x="7628" y="139"/>
                </a:lnTo>
                <a:lnTo>
                  <a:pt x="7630" y="145"/>
                </a:lnTo>
                <a:lnTo>
                  <a:pt x="7630" y="154"/>
                </a:lnTo>
                <a:lnTo>
                  <a:pt x="7630" y="179"/>
                </a:lnTo>
                <a:lnTo>
                  <a:pt x="7627" y="214"/>
                </a:lnTo>
                <a:lnTo>
                  <a:pt x="7629" y="222"/>
                </a:lnTo>
                <a:lnTo>
                  <a:pt x="7631" y="228"/>
                </a:lnTo>
                <a:lnTo>
                  <a:pt x="7636" y="233"/>
                </a:lnTo>
                <a:lnTo>
                  <a:pt x="7641" y="238"/>
                </a:lnTo>
                <a:lnTo>
                  <a:pt x="7648" y="241"/>
                </a:lnTo>
                <a:lnTo>
                  <a:pt x="7656" y="245"/>
                </a:lnTo>
                <a:lnTo>
                  <a:pt x="7664" y="247"/>
                </a:lnTo>
                <a:lnTo>
                  <a:pt x="7674" y="249"/>
                </a:lnTo>
                <a:lnTo>
                  <a:pt x="7695" y="252"/>
                </a:lnTo>
                <a:lnTo>
                  <a:pt x="7716" y="253"/>
                </a:lnTo>
                <a:lnTo>
                  <a:pt x="7739" y="253"/>
                </a:lnTo>
                <a:lnTo>
                  <a:pt x="7761" y="254"/>
                </a:lnTo>
                <a:lnTo>
                  <a:pt x="7781" y="255"/>
                </a:lnTo>
                <a:lnTo>
                  <a:pt x="7799" y="257"/>
                </a:lnTo>
                <a:lnTo>
                  <a:pt x="7807" y="259"/>
                </a:lnTo>
                <a:lnTo>
                  <a:pt x="7813" y="262"/>
                </a:lnTo>
                <a:lnTo>
                  <a:pt x="7819" y="264"/>
                </a:lnTo>
                <a:lnTo>
                  <a:pt x="7823" y="269"/>
                </a:lnTo>
                <a:lnTo>
                  <a:pt x="7825" y="273"/>
                </a:lnTo>
                <a:lnTo>
                  <a:pt x="7826" y="279"/>
                </a:lnTo>
                <a:lnTo>
                  <a:pt x="7826" y="285"/>
                </a:lnTo>
                <a:lnTo>
                  <a:pt x="7823" y="293"/>
                </a:lnTo>
                <a:lnTo>
                  <a:pt x="7819" y="301"/>
                </a:lnTo>
                <a:lnTo>
                  <a:pt x="7812" y="310"/>
                </a:lnTo>
                <a:lnTo>
                  <a:pt x="7804" y="321"/>
                </a:lnTo>
                <a:lnTo>
                  <a:pt x="7793" y="333"/>
                </a:lnTo>
                <a:lnTo>
                  <a:pt x="7780" y="353"/>
                </a:lnTo>
                <a:lnTo>
                  <a:pt x="7770" y="372"/>
                </a:lnTo>
                <a:lnTo>
                  <a:pt x="7762" y="390"/>
                </a:lnTo>
                <a:lnTo>
                  <a:pt x="7756" y="405"/>
                </a:lnTo>
                <a:lnTo>
                  <a:pt x="7753" y="419"/>
                </a:lnTo>
                <a:lnTo>
                  <a:pt x="7752" y="431"/>
                </a:lnTo>
                <a:lnTo>
                  <a:pt x="7752" y="437"/>
                </a:lnTo>
                <a:lnTo>
                  <a:pt x="7753" y="442"/>
                </a:lnTo>
                <a:lnTo>
                  <a:pt x="7755" y="446"/>
                </a:lnTo>
                <a:lnTo>
                  <a:pt x="7757" y="449"/>
                </a:lnTo>
                <a:lnTo>
                  <a:pt x="7760" y="452"/>
                </a:lnTo>
                <a:lnTo>
                  <a:pt x="7763" y="454"/>
                </a:lnTo>
                <a:lnTo>
                  <a:pt x="7768" y="456"/>
                </a:lnTo>
                <a:lnTo>
                  <a:pt x="7773" y="458"/>
                </a:lnTo>
                <a:lnTo>
                  <a:pt x="7778" y="458"/>
                </a:lnTo>
                <a:lnTo>
                  <a:pt x="7784" y="458"/>
                </a:lnTo>
                <a:lnTo>
                  <a:pt x="7792" y="456"/>
                </a:lnTo>
                <a:lnTo>
                  <a:pt x="7799" y="454"/>
                </a:lnTo>
                <a:lnTo>
                  <a:pt x="7817" y="448"/>
                </a:lnTo>
                <a:lnTo>
                  <a:pt x="7837" y="439"/>
                </a:lnTo>
                <a:lnTo>
                  <a:pt x="7861" y="425"/>
                </a:lnTo>
                <a:lnTo>
                  <a:pt x="7889" y="408"/>
                </a:lnTo>
                <a:lnTo>
                  <a:pt x="7902" y="404"/>
                </a:lnTo>
                <a:lnTo>
                  <a:pt x="7916" y="402"/>
                </a:lnTo>
                <a:lnTo>
                  <a:pt x="7927" y="402"/>
                </a:lnTo>
                <a:lnTo>
                  <a:pt x="7939" y="403"/>
                </a:lnTo>
                <a:lnTo>
                  <a:pt x="7950" y="405"/>
                </a:lnTo>
                <a:lnTo>
                  <a:pt x="7960" y="409"/>
                </a:lnTo>
                <a:lnTo>
                  <a:pt x="7968" y="416"/>
                </a:lnTo>
                <a:lnTo>
                  <a:pt x="7975" y="422"/>
                </a:lnTo>
                <a:lnTo>
                  <a:pt x="7981" y="429"/>
                </a:lnTo>
                <a:lnTo>
                  <a:pt x="7986" y="439"/>
                </a:lnTo>
                <a:lnTo>
                  <a:pt x="7990" y="448"/>
                </a:lnTo>
                <a:lnTo>
                  <a:pt x="7992" y="459"/>
                </a:lnTo>
                <a:lnTo>
                  <a:pt x="7993" y="470"/>
                </a:lnTo>
                <a:lnTo>
                  <a:pt x="7992" y="482"/>
                </a:lnTo>
                <a:lnTo>
                  <a:pt x="7989" y="494"/>
                </a:lnTo>
                <a:lnTo>
                  <a:pt x="7985" y="507"/>
                </a:lnTo>
                <a:lnTo>
                  <a:pt x="7970" y="522"/>
                </a:lnTo>
                <a:lnTo>
                  <a:pt x="7951" y="538"/>
                </a:lnTo>
                <a:lnTo>
                  <a:pt x="7943" y="546"/>
                </a:lnTo>
                <a:lnTo>
                  <a:pt x="7933" y="556"/>
                </a:lnTo>
                <a:lnTo>
                  <a:pt x="7926" y="565"/>
                </a:lnTo>
                <a:lnTo>
                  <a:pt x="7919" y="575"/>
                </a:lnTo>
                <a:lnTo>
                  <a:pt x="7913" y="588"/>
                </a:lnTo>
                <a:lnTo>
                  <a:pt x="7908" y="601"/>
                </a:lnTo>
                <a:lnTo>
                  <a:pt x="7907" y="608"/>
                </a:lnTo>
                <a:lnTo>
                  <a:pt x="7906" y="615"/>
                </a:lnTo>
                <a:lnTo>
                  <a:pt x="7906" y="622"/>
                </a:lnTo>
                <a:lnTo>
                  <a:pt x="7906" y="631"/>
                </a:lnTo>
                <a:lnTo>
                  <a:pt x="7907" y="640"/>
                </a:lnTo>
                <a:lnTo>
                  <a:pt x="7909" y="650"/>
                </a:lnTo>
                <a:lnTo>
                  <a:pt x="7912" y="659"/>
                </a:lnTo>
                <a:lnTo>
                  <a:pt x="7915" y="668"/>
                </a:lnTo>
                <a:lnTo>
                  <a:pt x="7919" y="680"/>
                </a:lnTo>
                <a:lnTo>
                  <a:pt x="7924" y="690"/>
                </a:lnTo>
                <a:lnTo>
                  <a:pt x="7929" y="703"/>
                </a:lnTo>
                <a:lnTo>
                  <a:pt x="7937" y="715"/>
                </a:lnTo>
                <a:lnTo>
                  <a:pt x="7942" y="728"/>
                </a:lnTo>
                <a:lnTo>
                  <a:pt x="7947" y="739"/>
                </a:lnTo>
                <a:lnTo>
                  <a:pt x="7953" y="749"/>
                </a:lnTo>
                <a:lnTo>
                  <a:pt x="7959" y="757"/>
                </a:lnTo>
                <a:lnTo>
                  <a:pt x="7964" y="764"/>
                </a:lnTo>
                <a:lnTo>
                  <a:pt x="7969" y="770"/>
                </a:lnTo>
                <a:lnTo>
                  <a:pt x="7975" y="773"/>
                </a:lnTo>
                <a:lnTo>
                  <a:pt x="7980" y="776"/>
                </a:lnTo>
                <a:lnTo>
                  <a:pt x="7977" y="791"/>
                </a:lnTo>
                <a:lnTo>
                  <a:pt x="7975" y="805"/>
                </a:lnTo>
                <a:lnTo>
                  <a:pt x="7975" y="819"/>
                </a:lnTo>
                <a:lnTo>
                  <a:pt x="7977" y="832"/>
                </a:lnTo>
                <a:lnTo>
                  <a:pt x="7981" y="845"/>
                </a:lnTo>
                <a:lnTo>
                  <a:pt x="7987" y="857"/>
                </a:lnTo>
                <a:lnTo>
                  <a:pt x="7993" y="869"/>
                </a:lnTo>
                <a:lnTo>
                  <a:pt x="8002" y="879"/>
                </a:lnTo>
                <a:lnTo>
                  <a:pt x="8013" y="890"/>
                </a:lnTo>
                <a:lnTo>
                  <a:pt x="8024" y="899"/>
                </a:lnTo>
                <a:lnTo>
                  <a:pt x="8038" y="909"/>
                </a:lnTo>
                <a:lnTo>
                  <a:pt x="8053" y="917"/>
                </a:lnTo>
                <a:lnTo>
                  <a:pt x="8071" y="925"/>
                </a:lnTo>
                <a:lnTo>
                  <a:pt x="8090" y="933"/>
                </a:lnTo>
                <a:lnTo>
                  <a:pt x="8110" y="939"/>
                </a:lnTo>
                <a:lnTo>
                  <a:pt x="8133" y="945"/>
                </a:lnTo>
                <a:lnTo>
                  <a:pt x="8137" y="947"/>
                </a:lnTo>
                <a:lnTo>
                  <a:pt x="8142" y="949"/>
                </a:lnTo>
                <a:lnTo>
                  <a:pt x="8147" y="951"/>
                </a:lnTo>
                <a:lnTo>
                  <a:pt x="8152" y="954"/>
                </a:lnTo>
                <a:lnTo>
                  <a:pt x="8157" y="957"/>
                </a:lnTo>
                <a:lnTo>
                  <a:pt x="8162" y="959"/>
                </a:lnTo>
                <a:lnTo>
                  <a:pt x="8166" y="961"/>
                </a:lnTo>
                <a:lnTo>
                  <a:pt x="8171" y="963"/>
                </a:lnTo>
                <a:lnTo>
                  <a:pt x="8165" y="975"/>
                </a:lnTo>
                <a:lnTo>
                  <a:pt x="8160" y="988"/>
                </a:lnTo>
                <a:lnTo>
                  <a:pt x="8155" y="1001"/>
                </a:lnTo>
                <a:lnTo>
                  <a:pt x="8150" y="1015"/>
                </a:lnTo>
                <a:lnTo>
                  <a:pt x="8147" y="1030"/>
                </a:lnTo>
                <a:lnTo>
                  <a:pt x="8144" y="1044"/>
                </a:lnTo>
                <a:lnTo>
                  <a:pt x="8141" y="1060"/>
                </a:lnTo>
                <a:lnTo>
                  <a:pt x="8139" y="1076"/>
                </a:lnTo>
                <a:lnTo>
                  <a:pt x="8137" y="1108"/>
                </a:lnTo>
                <a:lnTo>
                  <a:pt x="8136" y="1140"/>
                </a:lnTo>
                <a:lnTo>
                  <a:pt x="8137" y="1174"/>
                </a:lnTo>
                <a:lnTo>
                  <a:pt x="8140" y="1206"/>
                </a:lnTo>
                <a:lnTo>
                  <a:pt x="8144" y="1238"/>
                </a:lnTo>
                <a:lnTo>
                  <a:pt x="8150" y="1269"/>
                </a:lnTo>
                <a:lnTo>
                  <a:pt x="8157" y="1298"/>
                </a:lnTo>
                <a:lnTo>
                  <a:pt x="8165" y="1325"/>
                </a:lnTo>
                <a:lnTo>
                  <a:pt x="8173" y="1349"/>
                </a:lnTo>
                <a:lnTo>
                  <a:pt x="8184" y="1370"/>
                </a:lnTo>
                <a:lnTo>
                  <a:pt x="8188" y="1378"/>
                </a:lnTo>
                <a:lnTo>
                  <a:pt x="8194" y="1387"/>
                </a:lnTo>
                <a:lnTo>
                  <a:pt x="8200" y="1394"/>
                </a:lnTo>
                <a:lnTo>
                  <a:pt x="8205" y="1399"/>
                </a:lnTo>
                <a:lnTo>
                  <a:pt x="8225" y="1404"/>
                </a:lnTo>
                <a:lnTo>
                  <a:pt x="8243" y="1410"/>
                </a:lnTo>
                <a:lnTo>
                  <a:pt x="8261" y="1417"/>
                </a:lnTo>
                <a:lnTo>
                  <a:pt x="8277" y="1425"/>
                </a:lnTo>
                <a:lnTo>
                  <a:pt x="8285" y="1429"/>
                </a:lnTo>
                <a:lnTo>
                  <a:pt x="8291" y="1435"/>
                </a:lnTo>
                <a:lnTo>
                  <a:pt x="8299" y="1441"/>
                </a:lnTo>
                <a:lnTo>
                  <a:pt x="8305" y="1446"/>
                </a:lnTo>
                <a:lnTo>
                  <a:pt x="8310" y="1452"/>
                </a:lnTo>
                <a:lnTo>
                  <a:pt x="8316" y="1460"/>
                </a:lnTo>
                <a:lnTo>
                  <a:pt x="8322" y="1467"/>
                </a:lnTo>
                <a:lnTo>
                  <a:pt x="8326" y="1474"/>
                </a:lnTo>
                <a:lnTo>
                  <a:pt x="8330" y="1482"/>
                </a:lnTo>
                <a:lnTo>
                  <a:pt x="8334" y="1490"/>
                </a:lnTo>
                <a:lnTo>
                  <a:pt x="8337" y="1499"/>
                </a:lnTo>
                <a:lnTo>
                  <a:pt x="8340" y="1508"/>
                </a:lnTo>
                <a:lnTo>
                  <a:pt x="8346" y="1528"/>
                </a:lnTo>
                <a:lnTo>
                  <a:pt x="8349" y="1548"/>
                </a:lnTo>
                <a:lnTo>
                  <a:pt x="8350" y="1573"/>
                </a:lnTo>
                <a:lnTo>
                  <a:pt x="8349" y="1597"/>
                </a:lnTo>
                <a:lnTo>
                  <a:pt x="8347" y="1624"/>
                </a:lnTo>
                <a:lnTo>
                  <a:pt x="8342" y="1652"/>
                </a:lnTo>
                <a:lnTo>
                  <a:pt x="8345" y="1666"/>
                </a:lnTo>
                <a:lnTo>
                  <a:pt x="8347" y="1679"/>
                </a:lnTo>
                <a:lnTo>
                  <a:pt x="8348" y="1692"/>
                </a:lnTo>
                <a:lnTo>
                  <a:pt x="8349" y="1703"/>
                </a:lnTo>
                <a:lnTo>
                  <a:pt x="8348" y="1724"/>
                </a:lnTo>
                <a:lnTo>
                  <a:pt x="8346" y="1743"/>
                </a:lnTo>
                <a:lnTo>
                  <a:pt x="8341" y="1760"/>
                </a:lnTo>
                <a:lnTo>
                  <a:pt x="8337" y="1777"/>
                </a:lnTo>
                <a:lnTo>
                  <a:pt x="8331" y="1793"/>
                </a:lnTo>
                <a:lnTo>
                  <a:pt x="8325" y="1811"/>
                </a:lnTo>
                <a:lnTo>
                  <a:pt x="8318" y="1828"/>
                </a:lnTo>
                <a:lnTo>
                  <a:pt x="8312" y="1847"/>
                </a:lnTo>
                <a:lnTo>
                  <a:pt x="8307" y="1869"/>
                </a:lnTo>
                <a:lnTo>
                  <a:pt x="8303" y="1894"/>
                </a:lnTo>
                <a:lnTo>
                  <a:pt x="8300" y="1922"/>
                </a:lnTo>
                <a:lnTo>
                  <a:pt x="8299" y="1956"/>
                </a:lnTo>
                <a:lnTo>
                  <a:pt x="8300" y="1973"/>
                </a:lnTo>
                <a:lnTo>
                  <a:pt x="8300" y="1993"/>
                </a:lnTo>
                <a:lnTo>
                  <a:pt x="8302" y="2014"/>
                </a:lnTo>
                <a:lnTo>
                  <a:pt x="8304" y="2036"/>
                </a:lnTo>
                <a:lnTo>
                  <a:pt x="8306" y="2049"/>
                </a:lnTo>
                <a:lnTo>
                  <a:pt x="8307" y="2060"/>
                </a:lnTo>
                <a:lnTo>
                  <a:pt x="8307" y="2070"/>
                </a:lnTo>
                <a:lnTo>
                  <a:pt x="8307" y="2080"/>
                </a:lnTo>
                <a:lnTo>
                  <a:pt x="8306" y="2088"/>
                </a:lnTo>
                <a:lnTo>
                  <a:pt x="8305" y="2096"/>
                </a:lnTo>
                <a:lnTo>
                  <a:pt x="8303" y="2102"/>
                </a:lnTo>
                <a:lnTo>
                  <a:pt x="8300" y="2108"/>
                </a:lnTo>
                <a:lnTo>
                  <a:pt x="8297" y="2113"/>
                </a:lnTo>
                <a:lnTo>
                  <a:pt x="8293" y="2117"/>
                </a:lnTo>
                <a:lnTo>
                  <a:pt x="8289" y="2122"/>
                </a:lnTo>
                <a:lnTo>
                  <a:pt x="8284" y="2125"/>
                </a:lnTo>
                <a:lnTo>
                  <a:pt x="8274" y="2130"/>
                </a:lnTo>
                <a:lnTo>
                  <a:pt x="8262" y="2134"/>
                </a:lnTo>
                <a:lnTo>
                  <a:pt x="8238" y="2138"/>
                </a:lnTo>
                <a:lnTo>
                  <a:pt x="8212" y="2143"/>
                </a:lnTo>
                <a:lnTo>
                  <a:pt x="8200" y="2145"/>
                </a:lnTo>
                <a:lnTo>
                  <a:pt x="8188" y="2149"/>
                </a:lnTo>
                <a:lnTo>
                  <a:pt x="8183" y="2151"/>
                </a:lnTo>
                <a:lnTo>
                  <a:pt x="8178" y="2154"/>
                </a:lnTo>
                <a:lnTo>
                  <a:pt x="8172" y="2157"/>
                </a:lnTo>
                <a:lnTo>
                  <a:pt x="8168" y="2161"/>
                </a:lnTo>
                <a:lnTo>
                  <a:pt x="8162" y="2164"/>
                </a:lnTo>
                <a:lnTo>
                  <a:pt x="8155" y="2167"/>
                </a:lnTo>
                <a:lnTo>
                  <a:pt x="8147" y="2169"/>
                </a:lnTo>
                <a:lnTo>
                  <a:pt x="8139" y="2170"/>
                </a:lnTo>
                <a:lnTo>
                  <a:pt x="8122" y="2169"/>
                </a:lnTo>
                <a:lnTo>
                  <a:pt x="8105" y="2167"/>
                </a:lnTo>
                <a:lnTo>
                  <a:pt x="8068" y="2157"/>
                </a:lnTo>
                <a:lnTo>
                  <a:pt x="8031" y="2148"/>
                </a:lnTo>
                <a:lnTo>
                  <a:pt x="8013" y="2146"/>
                </a:lnTo>
                <a:lnTo>
                  <a:pt x="7996" y="2144"/>
                </a:lnTo>
                <a:lnTo>
                  <a:pt x="7988" y="2145"/>
                </a:lnTo>
                <a:lnTo>
                  <a:pt x="7980" y="2146"/>
                </a:lnTo>
                <a:lnTo>
                  <a:pt x="7973" y="2147"/>
                </a:lnTo>
                <a:lnTo>
                  <a:pt x="7967" y="2150"/>
                </a:lnTo>
                <a:lnTo>
                  <a:pt x="7961" y="2154"/>
                </a:lnTo>
                <a:lnTo>
                  <a:pt x="7955" y="2158"/>
                </a:lnTo>
                <a:lnTo>
                  <a:pt x="7950" y="2164"/>
                </a:lnTo>
                <a:lnTo>
                  <a:pt x="7945" y="2172"/>
                </a:lnTo>
                <a:lnTo>
                  <a:pt x="7941" y="2180"/>
                </a:lnTo>
                <a:lnTo>
                  <a:pt x="7938" y="2190"/>
                </a:lnTo>
                <a:lnTo>
                  <a:pt x="7936" y="2201"/>
                </a:lnTo>
                <a:lnTo>
                  <a:pt x="7933" y="2215"/>
                </a:lnTo>
                <a:lnTo>
                  <a:pt x="7932" y="2227"/>
                </a:lnTo>
                <a:lnTo>
                  <a:pt x="7932" y="2241"/>
                </a:lnTo>
                <a:lnTo>
                  <a:pt x="7932" y="2253"/>
                </a:lnTo>
                <a:lnTo>
                  <a:pt x="7935" y="2266"/>
                </a:lnTo>
                <a:lnTo>
                  <a:pt x="7937" y="2278"/>
                </a:lnTo>
                <a:lnTo>
                  <a:pt x="7940" y="2291"/>
                </a:lnTo>
                <a:lnTo>
                  <a:pt x="7944" y="2302"/>
                </a:lnTo>
                <a:lnTo>
                  <a:pt x="7948" y="2315"/>
                </a:lnTo>
                <a:lnTo>
                  <a:pt x="7953" y="2326"/>
                </a:lnTo>
                <a:lnTo>
                  <a:pt x="7959" y="2338"/>
                </a:lnTo>
                <a:lnTo>
                  <a:pt x="7965" y="2349"/>
                </a:lnTo>
                <a:lnTo>
                  <a:pt x="7972" y="2361"/>
                </a:lnTo>
                <a:lnTo>
                  <a:pt x="7987" y="2384"/>
                </a:lnTo>
                <a:lnTo>
                  <a:pt x="8003" y="2406"/>
                </a:lnTo>
                <a:lnTo>
                  <a:pt x="8037" y="2451"/>
                </a:lnTo>
                <a:lnTo>
                  <a:pt x="8072" y="2494"/>
                </a:lnTo>
                <a:lnTo>
                  <a:pt x="8088" y="2516"/>
                </a:lnTo>
                <a:lnTo>
                  <a:pt x="8104" y="2539"/>
                </a:lnTo>
                <a:lnTo>
                  <a:pt x="8117" y="2562"/>
                </a:lnTo>
                <a:lnTo>
                  <a:pt x="8129" y="2586"/>
                </a:lnTo>
                <a:lnTo>
                  <a:pt x="8135" y="2595"/>
                </a:lnTo>
                <a:lnTo>
                  <a:pt x="8139" y="2604"/>
                </a:lnTo>
                <a:lnTo>
                  <a:pt x="8143" y="2612"/>
                </a:lnTo>
                <a:lnTo>
                  <a:pt x="8146" y="2622"/>
                </a:lnTo>
                <a:lnTo>
                  <a:pt x="8152" y="2639"/>
                </a:lnTo>
                <a:lnTo>
                  <a:pt x="8155" y="2656"/>
                </a:lnTo>
                <a:lnTo>
                  <a:pt x="8160" y="2691"/>
                </a:lnTo>
                <a:lnTo>
                  <a:pt x="8166" y="2725"/>
                </a:lnTo>
                <a:lnTo>
                  <a:pt x="8169" y="2733"/>
                </a:lnTo>
                <a:lnTo>
                  <a:pt x="8172" y="2743"/>
                </a:lnTo>
                <a:lnTo>
                  <a:pt x="8176" y="2751"/>
                </a:lnTo>
                <a:lnTo>
                  <a:pt x="8180" y="2761"/>
                </a:lnTo>
                <a:lnTo>
                  <a:pt x="8186" y="2769"/>
                </a:lnTo>
                <a:lnTo>
                  <a:pt x="8192" y="2778"/>
                </a:lnTo>
                <a:lnTo>
                  <a:pt x="8198" y="2788"/>
                </a:lnTo>
                <a:lnTo>
                  <a:pt x="8207" y="2797"/>
                </a:lnTo>
                <a:lnTo>
                  <a:pt x="8217" y="2807"/>
                </a:lnTo>
                <a:lnTo>
                  <a:pt x="8228" y="2816"/>
                </a:lnTo>
                <a:lnTo>
                  <a:pt x="8239" y="2825"/>
                </a:lnTo>
                <a:lnTo>
                  <a:pt x="8253" y="2836"/>
                </a:lnTo>
                <a:lnTo>
                  <a:pt x="8268" y="2845"/>
                </a:lnTo>
                <a:lnTo>
                  <a:pt x="8285" y="2856"/>
                </a:lnTo>
                <a:lnTo>
                  <a:pt x="8303" y="2866"/>
                </a:lnTo>
                <a:lnTo>
                  <a:pt x="8323" y="2876"/>
                </a:lnTo>
                <a:lnTo>
                  <a:pt x="8334" y="2884"/>
                </a:lnTo>
                <a:lnTo>
                  <a:pt x="8345" y="2891"/>
                </a:lnTo>
                <a:lnTo>
                  <a:pt x="8356" y="2897"/>
                </a:lnTo>
                <a:lnTo>
                  <a:pt x="8369" y="2903"/>
                </a:lnTo>
                <a:lnTo>
                  <a:pt x="8381" y="2907"/>
                </a:lnTo>
                <a:lnTo>
                  <a:pt x="8394" y="2911"/>
                </a:lnTo>
                <a:lnTo>
                  <a:pt x="8407" y="2915"/>
                </a:lnTo>
                <a:lnTo>
                  <a:pt x="8421" y="2917"/>
                </a:lnTo>
                <a:lnTo>
                  <a:pt x="8450" y="2922"/>
                </a:lnTo>
                <a:lnTo>
                  <a:pt x="8482" y="2924"/>
                </a:lnTo>
                <a:lnTo>
                  <a:pt x="8517" y="2926"/>
                </a:lnTo>
                <a:lnTo>
                  <a:pt x="8553" y="2926"/>
                </a:lnTo>
                <a:lnTo>
                  <a:pt x="8571" y="2923"/>
                </a:lnTo>
                <a:lnTo>
                  <a:pt x="8589" y="2921"/>
                </a:lnTo>
                <a:lnTo>
                  <a:pt x="8606" y="2917"/>
                </a:lnTo>
                <a:lnTo>
                  <a:pt x="8624" y="2912"/>
                </a:lnTo>
                <a:lnTo>
                  <a:pt x="8642" y="2907"/>
                </a:lnTo>
                <a:lnTo>
                  <a:pt x="8659" y="2899"/>
                </a:lnTo>
                <a:lnTo>
                  <a:pt x="8675" y="2892"/>
                </a:lnTo>
                <a:lnTo>
                  <a:pt x="8692" y="2883"/>
                </a:lnTo>
                <a:lnTo>
                  <a:pt x="8692" y="2884"/>
                </a:lnTo>
                <a:lnTo>
                  <a:pt x="8695" y="2883"/>
                </a:lnTo>
                <a:lnTo>
                  <a:pt x="8699" y="2882"/>
                </a:lnTo>
                <a:lnTo>
                  <a:pt x="8705" y="2882"/>
                </a:lnTo>
                <a:lnTo>
                  <a:pt x="8710" y="2883"/>
                </a:lnTo>
                <a:lnTo>
                  <a:pt x="8721" y="2885"/>
                </a:lnTo>
                <a:lnTo>
                  <a:pt x="8735" y="2888"/>
                </a:lnTo>
                <a:lnTo>
                  <a:pt x="8748" y="2891"/>
                </a:lnTo>
                <a:lnTo>
                  <a:pt x="8762" y="2892"/>
                </a:lnTo>
                <a:lnTo>
                  <a:pt x="8769" y="2892"/>
                </a:lnTo>
                <a:lnTo>
                  <a:pt x="8775" y="2892"/>
                </a:lnTo>
                <a:lnTo>
                  <a:pt x="8781" y="2890"/>
                </a:lnTo>
                <a:lnTo>
                  <a:pt x="8787" y="2888"/>
                </a:lnTo>
                <a:lnTo>
                  <a:pt x="8788" y="2889"/>
                </a:lnTo>
              </a:path>
            </a:pathLst>
          </a:custGeom>
          <a:noFill/>
          <a:ln w="468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73" name="AutoShape 45"/>
          <p:cNvSpPr>
            <a:spLocks noChangeArrowheads="1"/>
          </p:cNvSpPr>
          <p:nvPr/>
        </p:nvSpPr>
        <p:spPr bwMode="auto">
          <a:xfrm>
            <a:off x="1017588" y="1462088"/>
            <a:ext cx="1390650" cy="2052637"/>
          </a:xfrm>
          <a:custGeom>
            <a:avLst/>
            <a:gdLst>
              <a:gd name="T0" fmla="*/ 2147483647 w 5256"/>
              <a:gd name="T1" fmla="*/ 2147483647 h 7758"/>
              <a:gd name="T2" fmla="*/ 2147483647 w 5256"/>
              <a:gd name="T3" fmla="*/ 2147483647 h 7758"/>
              <a:gd name="T4" fmla="*/ 2147483647 w 5256"/>
              <a:gd name="T5" fmla="*/ 2147483647 h 7758"/>
              <a:gd name="T6" fmla="*/ 2147483647 w 5256"/>
              <a:gd name="T7" fmla="*/ 2147483647 h 7758"/>
              <a:gd name="T8" fmla="*/ 2147483647 w 5256"/>
              <a:gd name="T9" fmla="*/ 2147483647 h 7758"/>
              <a:gd name="T10" fmla="*/ 2147483647 w 5256"/>
              <a:gd name="T11" fmla="*/ 2147483647 h 7758"/>
              <a:gd name="T12" fmla="*/ 2147483647 w 5256"/>
              <a:gd name="T13" fmla="*/ 2147483647 h 7758"/>
              <a:gd name="T14" fmla="*/ 2147483647 w 5256"/>
              <a:gd name="T15" fmla="*/ 2147483647 h 7758"/>
              <a:gd name="T16" fmla="*/ 2147483647 w 5256"/>
              <a:gd name="T17" fmla="*/ 2147483647 h 7758"/>
              <a:gd name="T18" fmla="*/ 2147483647 w 5256"/>
              <a:gd name="T19" fmla="*/ 2147483647 h 7758"/>
              <a:gd name="T20" fmla="*/ 2147483647 w 5256"/>
              <a:gd name="T21" fmla="*/ 2147483647 h 7758"/>
              <a:gd name="T22" fmla="*/ 2147483647 w 5256"/>
              <a:gd name="T23" fmla="*/ 2147483647 h 7758"/>
              <a:gd name="T24" fmla="*/ 2147483647 w 5256"/>
              <a:gd name="T25" fmla="*/ 2147483647 h 7758"/>
              <a:gd name="T26" fmla="*/ 2147483647 w 5256"/>
              <a:gd name="T27" fmla="*/ 2147483647 h 7758"/>
              <a:gd name="T28" fmla="*/ 2147483647 w 5256"/>
              <a:gd name="T29" fmla="*/ 2147483647 h 7758"/>
              <a:gd name="T30" fmla="*/ 2147483647 w 5256"/>
              <a:gd name="T31" fmla="*/ 2147483647 h 7758"/>
              <a:gd name="T32" fmla="*/ 2147483647 w 5256"/>
              <a:gd name="T33" fmla="*/ 2147483647 h 7758"/>
              <a:gd name="T34" fmla="*/ 2147483647 w 5256"/>
              <a:gd name="T35" fmla="*/ 2147483647 h 7758"/>
              <a:gd name="T36" fmla="*/ 2147483647 w 5256"/>
              <a:gd name="T37" fmla="*/ 2147483647 h 7758"/>
              <a:gd name="T38" fmla="*/ 2147483647 w 5256"/>
              <a:gd name="T39" fmla="*/ 2147483647 h 7758"/>
              <a:gd name="T40" fmla="*/ 2147483647 w 5256"/>
              <a:gd name="T41" fmla="*/ 2147483647 h 7758"/>
              <a:gd name="T42" fmla="*/ 2147483647 w 5256"/>
              <a:gd name="T43" fmla="*/ 2147483647 h 7758"/>
              <a:gd name="T44" fmla="*/ 2147483647 w 5256"/>
              <a:gd name="T45" fmla="*/ 2147483647 h 7758"/>
              <a:gd name="T46" fmla="*/ 2147483647 w 5256"/>
              <a:gd name="T47" fmla="*/ 2147483647 h 7758"/>
              <a:gd name="T48" fmla="*/ 2147483647 w 5256"/>
              <a:gd name="T49" fmla="*/ 2147483647 h 7758"/>
              <a:gd name="T50" fmla="*/ 2147483647 w 5256"/>
              <a:gd name="T51" fmla="*/ 2147483647 h 7758"/>
              <a:gd name="T52" fmla="*/ 2147483647 w 5256"/>
              <a:gd name="T53" fmla="*/ 2147483647 h 7758"/>
              <a:gd name="T54" fmla="*/ 2147483647 w 5256"/>
              <a:gd name="T55" fmla="*/ 2147483647 h 7758"/>
              <a:gd name="T56" fmla="*/ 2147483647 w 5256"/>
              <a:gd name="T57" fmla="*/ 2147483647 h 7758"/>
              <a:gd name="T58" fmla="*/ 2147483647 w 5256"/>
              <a:gd name="T59" fmla="*/ 2147483647 h 7758"/>
              <a:gd name="T60" fmla="*/ 2147483647 w 5256"/>
              <a:gd name="T61" fmla="*/ 2147483647 h 7758"/>
              <a:gd name="T62" fmla="*/ 2147483647 w 5256"/>
              <a:gd name="T63" fmla="*/ 2147483647 h 7758"/>
              <a:gd name="T64" fmla="*/ 2147483647 w 5256"/>
              <a:gd name="T65" fmla="*/ 2147483647 h 7758"/>
              <a:gd name="T66" fmla="*/ 2147483647 w 5256"/>
              <a:gd name="T67" fmla="*/ 2147483647 h 7758"/>
              <a:gd name="T68" fmla="*/ 2147483647 w 5256"/>
              <a:gd name="T69" fmla="*/ 2147483647 h 7758"/>
              <a:gd name="T70" fmla="*/ 2147483647 w 5256"/>
              <a:gd name="T71" fmla="*/ 2147483647 h 7758"/>
              <a:gd name="T72" fmla="*/ 2147483647 w 5256"/>
              <a:gd name="T73" fmla="*/ 2147483647 h 7758"/>
              <a:gd name="T74" fmla="*/ 2147483647 w 5256"/>
              <a:gd name="T75" fmla="*/ 2147483647 h 7758"/>
              <a:gd name="T76" fmla="*/ 2147483647 w 5256"/>
              <a:gd name="T77" fmla="*/ 2147483647 h 7758"/>
              <a:gd name="T78" fmla="*/ 2147483647 w 5256"/>
              <a:gd name="T79" fmla="*/ 2147483647 h 7758"/>
              <a:gd name="T80" fmla="*/ 2147483647 w 5256"/>
              <a:gd name="T81" fmla="*/ 2147483647 h 7758"/>
              <a:gd name="T82" fmla="*/ 2147483647 w 5256"/>
              <a:gd name="T83" fmla="*/ 2147483647 h 7758"/>
              <a:gd name="T84" fmla="*/ 2147483647 w 5256"/>
              <a:gd name="T85" fmla="*/ 2147483647 h 7758"/>
              <a:gd name="T86" fmla="*/ 2147483647 w 5256"/>
              <a:gd name="T87" fmla="*/ 2147483647 h 7758"/>
              <a:gd name="T88" fmla="*/ 2147483647 w 5256"/>
              <a:gd name="T89" fmla="*/ 2147483647 h 7758"/>
              <a:gd name="T90" fmla="*/ 2147483647 w 5256"/>
              <a:gd name="T91" fmla="*/ 2147483647 h 7758"/>
              <a:gd name="T92" fmla="*/ 2147483647 w 5256"/>
              <a:gd name="T93" fmla="*/ 2147483647 h 7758"/>
              <a:gd name="T94" fmla="*/ 2147483647 w 5256"/>
              <a:gd name="T95" fmla="*/ 2147483647 h 7758"/>
              <a:gd name="T96" fmla="*/ 2147483647 w 5256"/>
              <a:gd name="T97" fmla="*/ 2147483647 h 7758"/>
              <a:gd name="T98" fmla="*/ 2147483647 w 5256"/>
              <a:gd name="T99" fmla="*/ 2147483647 h 7758"/>
              <a:gd name="T100" fmla="*/ 2147483647 w 5256"/>
              <a:gd name="T101" fmla="*/ 2147483647 h 7758"/>
              <a:gd name="T102" fmla="*/ 2147483647 w 5256"/>
              <a:gd name="T103" fmla="*/ 2147483647 h 7758"/>
              <a:gd name="T104" fmla="*/ 2147483647 w 5256"/>
              <a:gd name="T105" fmla="*/ 2147483647 h 7758"/>
              <a:gd name="T106" fmla="*/ 2147483647 w 5256"/>
              <a:gd name="T107" fmla="*/ 2147483647 h 7758"/>
              <a:gd name="T108" fmla="*/ 2147483647 w 5256"/>
              <a:gd name="T109" fmla="*/ 2147483647 h 7758"/>
              <a:gd name="T110" fmla="*/ 2147483647 w 5256"/>
              <a:gd name="T111" fmla="*/ 2147483647 h 7758"/>
              <a:gd name="T112" fmla="*/ 2147483647 w 5256"/>
              <a:gd name="T113" fmla="*/ 2147483647 h 7758"/>
              <a:gd name="T114" fmla="*/ 2147483647 w 5256"/>
              <a:gd name="T115" fmla="*/ 2147483647 h 7758"/>
              <a:gd name="T116" fmla="*/ 2147483647 w 5256"/>
              <a:gd name="T117" fmla="*/ 2147483647 h 7758"/>
              <a:gd name="T118" fmla="*/ 2147483647 w 5256"/>
              <a:gd name="T119" fmla="*/ 2147483647 h 7758"/>
              <a:gd name="T120" fmla="*/ 2147483647 w 5256"/>
              <a:gd name="T121" fmla="*/ 2147483647 h 7758"/>
              <a:gd name="T122" fmla="*/ 2147483647 w 5256"/>
              <a:gd name="T123" fmla="*/ 2147483647 h 7758"/>
              <a:gd name="T124" fmla="*/ 2147483647 w 5256"/>
              <a:gd name="T125" fmla="*/ 2147483647 h 775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256"/>
              <a:gd name="T190" fmla="*/ 0 h 7758"/>
              <a:gd name="T191" fmla="*/ 5256 w 5256"/>
              <a:gd name="T192" fmla="*/ 7758 h 775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256" h="7758">
                <a:moveTo>
                  <a:pt x="3947" y="159"/>
                </a:moveTo>
                <a:lnTo>
                  <a:pt x="3792" y="315"/>
                </a:lnTo>
                <a:lnTo>
                  <a:pt x="3688" y="412"/>
                </a:lnTo>
                <a:lnTo>
                  <a:pt x="3684" y="425"/>
                </a:lnTo>
                <a:lnTo>
                  <a:pt x="3679" y="436"/>
                </a:lnTo>
                <a:lnTo>
                  <a:pt x="3673" y="447"/>
                </a:lnTo>
                <a:lnTo>
                  <a:pt x="3666" y="456"/>
                </a:lnTo>
                <a:lnTo>
                  <a:pt x="3659" y="465"/>
                </a:lnTo>
                <a:lnTo>
                  <a:pt x="3652" y="473"/>
                </a:lnTo>
                <a:lnTo>
                  <a:pt x="3644" y="480"/>
                </a:lnTo>
                <a:lnTo>
                  <a:pt x="3634" y="487"/>
                </a:lnTo>
                <a:lnTo>
                  <a:pt x="3625" y="492"/>
                </a:lnTo>
                <a:lnTo>
                  <a:pt x="3615" y="497"/>
                </a:lnTo>
                <a:lnTo>
                  <a:pt x="3605" y="501"/>
                </a:lnTo>
                <a:lnTo>
                  <a:pt x="3593" y="505"/>
                </a:lnTo>
                <a:lnTo>
                  <a:pt x="3572" y="512"/>
                </a:lnTo>
                <a:lnTo>
                  <a:pt x="3548" y="517"/>
                </a:lnTo>
                <a:lnTo>
                  <a:pt x="3499" y="524"/>
                </a:lnTo>
                <a:lnTo>
                  <a:pt x="3447" y="529"/>
                </a:lnTo>
                <a:lnTo>
                  <a:pt x="3423" y="534"/>
                </a:lnTo>
                <a:lnTo>
                  <a:pt x="3399" y="538"/>
                </a:lnTo>
                <a:lnTo>
                  <a:pt x="3376" y="544"/>
                </a:lnTo>
                <a:lnTo>
                  <a:pt x="3355" y="551"/>
                </a:lnTo>
                <a:lnTo>
                  <a:pt x="3326" y="573"/>
                </a:lnTo>
                <a:lnTo>
                  <a:pt x="3294" y="598"/>
                </a:lnTo>
                <a:lnTo>
                  <a:pt x="3276" y="613"/>
                </a:lnTo>
                <a:lnTo>
                  <a:pt x="3259" y="629"/>
                </a:lnTo>
                <a:lnTo>
                  <a:pt x="3241" y="645"/>
                </a:lnTo>
                <a:lnTo>
                  <a:pt x="3224" y="664"/>
                </a:lnTo>
                <a:lnTo>
                  <a:pt x="3216" y="673"/>
                </a:lnTo>
                <a:lnTo>
                  <a:pt x="3208" y="684"/>
                </a:lnTo>
                <a:lnTo>
                  <a:pt x="3201" y="694"/>
                </a:lnTo>
                <a:lnTo>
                  <a:pt x="3194" y="706"/>
                </a:lnTo>
                <a:lnTo>
                  <a:pt x="3188" y="717"/>
                </a:lnTo>
                <a:lnTo>
                  <a:pt x="3181" y="729"/>
                </a:lnTo>
                <a:lnTo>
                  <a:pt x="3176" y="741"/>
                </a:lnTo>
                <a:lnTo>
                  <a:pt x="3172" y="755"/>
                </a:lnTo>
                <a:lnTo>
                  <a:pt x="3168" y="767"/>
                </a:lnTo>
                <a:lnTo>
                  <a:pt x="3164" y="782"/>
                </a:lnTo>
                <a:lnTo>
                  <a:pt x="3162" y="797"/>
                </a:lnTo>
                <a:lnTo>
                  <a:pt x="3159" y="811"/>
                </a:lnTo>
                <a:lnTo>
                  <a:pt x="3158" y="827"/>
                </a:lnTo>
                <a:lnTo>
                  <a:pt x="3158" y="843"/>
                </a:lnTo>
                <a:lnTo>
                  <a:pt x="3159" y="859"/>
                </a:lnTo>
                <a:lnTo>
                  <a:pt x="3162" y="876"/>
                </a:lnTo>
                <a:lnTo>
                  <a:pt x="3154" y="891"/>
                </a:lnTo>
                <a:lnTo>
                  <a:pt x="3148" y="904"/>
                </a:lnTo>
                <a:lnTo>
                  <a:pt x="3140" y="918"/>
                </a:lnTo>
                <a:lnTo>
                  <a:pt x="3132" y="930"/>
                </a:lnTo>
                <a:lnTo>
                  <a:pt x="3116" y="953"/>
                </a:lnTo>
                <a:lnTo>
                  <a:pt x="3098" y="976"/>
                </a:lnTo>
                <a:lnTo>
                  <a:pt x="3078" y="998"/>
                </a:lnTo>
                <a:lnTo>
                  <a:pt x="3058" y="1019"/>
                </a:lnTo>
                <a:lnTo>
                  <a:pt x="3037" y="1040"/>
                </a:lnTo>
                <a:lnTo>
                  <a:pt x="3016" y="1061"/>
                </a:lnTo>
                <a:lnTo>
                  <a:pt x="2996" y="1082"/>
                </a:lnTo>
                <a:lnTo>
                  <a:pt x="2974" y="1105"/>
                </a:lnTo>
                <a:lnTo>
                  <a:pt x="2952" y="1129"/>
                </a:lnTo>
                <a:lnTo>
                  <a:pt x="2931" y="1155"/>
                </a:lnTo>
                <a:lnTo>
                  <a:pt x="2910" y="1184"/>
                </a:lnTo>
                <a:lnTo>
                  <a:pt x="2889" y="1215"/>
                </a:lnTo>
                <a:lnTo>
                  <a:pt x="2880" y="1232"/>
                </a:lnTo>
                <a:lnTo>
                  <a:pt x="2869" y="1249"/>
                </a:lnTo>
                <a:lnTo>
                  <a:pt x="2860" y="1267"/>
                </a:lnTo>
                <a:lnTo>
                  <a:pt x="2852" y="1287"/>
                </a:lnTo>
                <a:lnTo>
                  <a:pt x="2853" y="1308"/>
                </a:lnTo>
                <a:lnTo>
                  <a:pt x="2854" y="1330"/>
                </a:lnTo>
                <a:lnTo>
                  <a:pt x="2855" y="1352"/>
                </a:lnTo>
                <a:lnTo>
                  <a:pt x="2857" y="1375"/>
                </a:lnTo>
                <a:lnTo>
                  <a:pt x="2860" y="1388"/>
                </a:lnTo>
                <a:lnTo>
                  <a:pt x="2863" y="1399"/>
                </a:lnTo>
                <a:lnTo>
                  <a:pt x="2868" y="1411"/>
                </a:lnTo>
                <a:lnTo>
                  <a:pt x="2875" y="1422"/>
                </a:lnTo>
                <a:lnTo>
                  <a:pt x="2882" y="1433"/>
                </a:lnTo>
                <a:lnTo>
                  <a:pt x="2891" y="1445"/>
                </a:lnTo>
                <a:lnTo>
                  <a:pt x="2903" y="1456"/>
                </a:lnTo>
                <a:lnTo>
                  <a:pt x="2916" y="1468"/>
                </a:lnTo>
                <a:lnTo>
                  <a:pt x="2926" y="1492"/>
                </a:lnTo>
                <a:lnTo>
                  <a:pt x="2932" y="1513"/>
                </a:lnTo>
                <a:lnTo>
                  <a:pt x="2935" y="1533"/>
                </a:lnTo>
                <a:lnTo>
                  <a:pt x="2937" y="1551"/>
                </a:lnTo>
                <a:lnTo>
                  <a:pt x="2936" y="1568"/>
                </a:lnTo>
                <a:lnTo>
                  <a:pt x="2934" y="1584"/>
                </a:lnTo>
                <a:lnTo>
                  <a:pt x="2930" y="1598"/>
                </a:lnTo>
                <a:lnTo>
                  <a:pt x="2926" y="1612"/>
                </a:lnTo>
                <a:lnTo>
                  <a:pt x="2913" y="1638"/>
                </a:lnTo>
                <a:lnTo>
                  <a:pt x="2901" y="1664"/>
                </a:lnTo>
                <a:lnTo>
                  <a:pt x="2895" y="1678"/>
                </a:lnTo>
                <a:lnTo>
                  <a:pt x="2890" y="1691"/>
                </a:lnTo>
                <a:lnTo>
                  <a:pt x="2886" y="1706"/>
                </a:lnTo>
                <a:lnTo>
                  <a:pt x="2883" y="1721"/>
                </a:lnTo>
                <a:lnTo>
                  <a:pt x="2882" y="1744"/>
                </a:lnTo>
                <a:lnTo>
                  <a:pt x="2882" y="1765"/>
                </a:lnTo>
                <a:lnTo>
                  <a:pt x="2884" y="1786"/>
                </a:lnTo>
                <a:lnTo>
                  <a:pt x="2886" y="1806"/>
                </a:lnTo>
                <a:lnTo>
                  <a:pt x="2890" y="1826"/>
                </a:lnTo>
                <a:lnTo>
                  <a:pt x="2894" y="1845"/>
                </a:lnTo>
                <a:lnTo>
                  <a:pt x="2900" y="1864"/>
                </a:lnTo>
                <a:lnTo>
                  <a:pt x="2905" y="1881"/>
                </a:lnTo>
                <a:lnTo>
                  <a:pt x="2917" y="1917"/>
                </a:lnTo>
                <a:lnTo>
                  <a:pt x="2930" y="1952"/>
                </a:lnTo>
                <a:lnTo>
                  <a:pt x="2936" y="1970"/>
                </a:lnTo>
                <a:lnTo>
                  <a:pt x="2941" y="1988"/>
                </a:lnTo>
                <a:lnTo>
                  <a:pt x="2947" y="2007"/>
                </a:lnTo>
                <a:lnTo>
                  <a:pt x="2952" y="2025"/>
                </a:lnTo>
                <a:lnTo>
                  <a:pt x="2954" y="2048"/>
                </a:lnTo>
                <a:lnTo>
                  <a:pt x="2957" y="2071"/>
                </a:lnTo>
                <a:lnTo>
                  <a:pt x="2960" y="2093"/>
                </a:lnTo>
                <a:lnTo>
                  <a:pt x="2964" y="2116"/>
                </a:lnTo>
                <a:lnTo>
                  <a:pt x="2967" y="2139"/>
                </a:lnTo>
                <a:lnTo>
                  <a:pt x="2972" y="2162"/>
                </a:lnTo>
                <a:lnTo>
                  <a:pt x="2974" y="2185"/>
                </a:lnTo>
                <a:lnTo>
                  <a:pt x="2976" y="2208"/>
                </a:lnTo>
                <a:lnTo>
                  <a:pt x="2977" y="2232"/>
                </a:lnTo>
                <a:lnTo>
                  <a:pt x="2975" y="2256"/>
                </a:lnTo>
                <a:lnTo>
                  <a:pt x="2974" y="2268"/>
                </a:lnTo>
                <a:lnTo>
                  <a:pt x="2972" y="2280"/>
                </a:lnTo>
                <a:lnTo>
                  <a:pt x="2970" y="2293"/>
                </a:lnTo>
                <a:lnTo>
                  <a:pt x="2966" y="2304"/>
                </a:lnTo>
                <a:lnTo>
                  <a:pt x="2963" y="2317"/>
                </a:lnTo>
                <a:lnTo>
                  <a:pt x="2958" y="2329"/>
                </a:lnTo>
                <a:lnTo>
                  <a:pt x="2954" y="2342"/>
                </a:lnTo>
                <a:lnTo>
                  <a:pt x="2948" y="2354"/>
                </a:lnTo>
                <a:lnTo>
                  <a:pt x="2940" y="2368"/>
                </a:lnTo>
                <a:lnTo>
                  <a:pt x="2933" y="2380"/>
                </a:lnTo>
                <a:lnTo>
                  <a:pt x="2925" y="2394"/>
                </a:lnTo>
                <a:lnTo>
                  <a:pt x="2915" y="2408"/>
                </a:lnTo>
                <a:lnTo>
                  <a:pt x="2892" y="2425"/>
                </a:lnTo>
                <a:lnTo>
                  <a:pt x="2870" y="2444"/>
                </a:lnTo>
                <a:lnTo>
                  <a:pt x="2850" y="2464"/>
                </a:lnTo>
                <a:lnTo>
                  <a:pt x="2830" y="2485"/>
                </a:lnTo>
                <a:lnTo>
                  <a:pt x="2812" y="2507"/>
                </a:lnTo>
                <a:lnTo>
                  <a:pt x="2796" y="2530"/>
                </a:lnTo>
                <a:lnTo>
                  <a:pt x="2781" y="2553"/>
                </a:lnTo>
                <a:lnTo>
                  <a:pt x="2767" y="2577"/>
                </a:lnTo>
                <a:lnTo>
                  <a:pt x="2755" y="2601"/>
                </a:lnTo>
                <a:lnTo>
                  <a:pt x="2744" y="2625"/>
                </a:lnTo>
                <a:lnTo>
                  <a:pt x="2734" y="2650"/>
                </a:lnTo>
                <a:lnTo>
                  <a:pt x="2725" y="2675"/>
                </a:lnTo>
                <a:lnTo>
                  <a:pt x="2718" y="2701"/>
                </a:lnTo>
                <a:lnTo>
                  <a:pt x="2712" y="2726"/>
                </a:lnTo>
                <a:lnTo>
                  <a:pt x="2708" y="2751"/>
                </a:lnTo>
                <a:lnTo>
                  <a:pt x="2703" y="2777"/>
                </a:lnTo>
                <a:lnTo>
                  <a:pt x="2701" y="2802"/>
                </a:lnTo>
                <a:lnTo>
                  <a:pt x="2700" y="2827"/>
                </a:lnTo>
                <a:lnTo>
                  <a:pt x="2700" y="2851"/>
                </a:lnTo>
                <a:lnTo>
                  <a:pt x="2702" y="2876"/>
                </a:lnTo>
                <a:lnTo>
                  <a:pt x="2705" y="2899"/>
                </a:lnTo>
                <a:lnTo>
                  <a:pt x="2708" y="2923"/>
                </a:lnTo>
                <a:lnTo>
                  <a:pt x="2713" y="2945"/>
                </a:lnTo>
                <a:lnTo>
                  <a:pt x="2719" y="2967"/>
                </a:lnTo>
                <a:lnTo>
                  <a:pt x="2725" y="2988"/>
                </a:lnTo>
                <a:lnTo>
                  <a:pt x="2734" y="3009"/>
                </a:lnTo>
                <a:lnTo>
                  <a:pt x="2743" y="3028"/>
                </a:lnTo>
                <a:lnTo>
                  <a:pt x="2754" y="3045"/>
                </a:lnTo>
                <a:lnTo>
                  <a:pt x="2765" y="3062"/>
                </a:lnTo>
                <a:lnTo>
                  <a:pt x="2778" y="3078"/>
                </a:lnTo>
                <a:lnTo>
                  <a:pt x="2791" y="3092"/>
                </a:lnTo>
                <a:lnTo>
                  <a:pt x="2806" y="3106"/>
                </a:lnTo>
                <a:lnTo>
                  <a:pt x="2831" y="3121"/>
                </a:lnTo>
                <a:lnTo>
                  <a:pt x="2854" y="3137"/>
                </a:lnTo>
                <a:lnTo>
                  <a:pt x="2874" y="3156"/>
                </a:lnTo>
                <a:lnTo>
                  <a:pt x="2891" y="3176"/>
                </a:lnTo>
                <a:lnTo>
                  <a:pt x="2906" y="3196"/>
                </a:lnTo>
                <a:lnTo>
                  <a:pt x="2919" y="3218"/>
                </a:lnTo>
                <a:lnTo>
                  <a:pt x="2929" y="3241"/>
                </a:lnTo>
                <a:lnTo>
                  <a:pt x="2937" y="3265"/>
                </a:lnTo>
                <a:lnTo>
                  <a:pt x="2943" y="3289"/>
                </a:lnTo>
                <a:lnTo>
                  <a:pt x="2948" y="3314"/>
                </a:lnTo>
                <a:lnTo>
                  <a:pt x="2950" y="3339"/>
                </a:lnTo>
                <a:lnTo>
                  <a:pt x="2950" y="3364"/>
                </a:lnTo>
                <a:lnTo>
                  <a:pt x="2948" y="3390"/>
                </a:lnTo>
                <a:lnTo>
                  <a:pt x="2944" y="3415"/>
                </a:lnTo>
                <a:lnTo>
                  <a:pt x="2940" y="3440"/>
                </a:lnTo>
                <a:lnTo>
                  <a:pt x="2933" y="3466"/>
                </a:lnTo>
                <a:lnTo>
                  <a:pt x="2926" y="3490"/>
                </a:lnTo>
                <a:lnTo>
                  <a:pt x="2916" y="3515"/>
                </a:lnTo>
                <a:lnTo>
                  <a:pt x="2906" y="3538"/>
                </a:lnTo>
                <a:lnTo>
                  <a:pt x="2894" y="3561"/>
                </a:lnTo>
                <a:lnTo>
                  <a:pt x="2882" y="3583"/>
                </a:lnTo>
                <a:lnTo>
                  <a:pt x="2868" y="3604"/>
                </a:lnTo>
                <a:lnTo>
                  <a:pt x="2855" y="3623"/>
                </a:lnTo>
                <a:lnTo>
                  <a:pt x="2839" y="3642"/>
                </a:lnTo>
                <a:lnTo>
                  <a:pt x="2823" y="3658"/>
                </a:lnTo>
                <a:lnTo>
                  <a:pt x="2807" y="3674"/>
                </a:lnTo>
                <a:lnTo>
                  <a:pt x="2790" y="3686"/>
                </a:lnTo>
                <a:lnTo>
                  <a:pt x="2772" y="3699"/>
                </a:lnTo>
                <a:lnTo>
                  <a:pt x="2755" y="3708"/>
                </a:lnTo>
                <a:lnTo>
                  <a:pt x="2737" y="3716"/>
                </a:lnTo>
                <a:lnTo>
                  <a:pt x="2719" y="3721"/>
                </a:lnTo>
                <a:lnTo>
                  <a:pt x="2700" y="3724"/>
                </a:lnTo>
                <a:lnTo>
                  <a:pt x="2683" y="3722"/>
                </a:lnTo>
                <a:lnTo>
                  <a:pt x="2665" y="3722"/>
                </a:lnTo>
                <a:lnTo>
                  <a:pt x="2647" y="3722"/>
                </a:lnTo>
                <a:lnTo>
                  <a:pt x="2630" y="3723"/>
                </a:lnTo>
                <a:lnTo>
                  <a:pt x="2598" y="3725"/>
                </a:lnTo>
                <a:lnTo>
                  <a:pt x="2568" y="3730"/>
                </a:lnTo>
                <a:lnTo>
                  <a:pt x="2510" y="3743"/>
                </a:lnTo>
                <a:lnTo>
                  <a:pt x="2457" y="3754"/>
                </a:lnTo>
                <a:lnTo>
                  <a:pt x="2431" y="3760"/>
                </a:lnTo>
                <a:lnTo>
                  <a:pt x="2407" y="3763"/>
                </a:lnTo>
                <a:lnTo>
                  <a:pt x="2395" y="3764"/>
                </a:lnTo>
                <a:lnTo>
                  <a:pt x="2382" y="3765"/>
                </a:lnTo>
                <a:lnTo>
                  <a:pt x="2371" y="3764"/>
                </a:lnTo>
                <a:lnTo>
                  <a:pt x="2358" y="3763"/>
                </a:lnTo>
                <a:lnTo>
                  <a:pt x="2347" y="3762"/>
                </a:lnTo>
                <a:lnTo>
                  <a:pt x="2335" y="3758"/>
                </a:lnTo>
                <a:lnTo>
                  <a:pt x="2323" y="3755"/>
                </a:lnTo>
                <a:lnTo>
                  <a:pt x="2311" y="3750"/>
                </a:lnTo>
                <a:lnTo>
                  <a:pt x="2299" y="3745"/>
                </a:lnTo>
                <a:lnTo>
                  <a:pt x="2287" y="3739"/>
                </a:lnTo>
                <a:lnTo>
                  <a:pt x="2276" y="3730"/>
                </a:lnTo>
                <a:lnTo>
                  <a:pt x="2263" y="3722"/>
                </a:lnTo>
                <a:lnTo>
                  <a:pt x="2215" y="3704"/>
                </a:lnTo>
                <a:lnTo>
                  <a:pt x="2170" y="3691"/>
                </a:lnTo>
                <a:lnTo>
                  <a:pt x="2129" y="3680"/>
                </a:lnTo>
                <a:lnTo>
                  <a:pt x="2088" y="3674"/>
                </a:lnTo>
                <a:lnTo>
                  <a:pt x="2050" y="3670"/>
                </a:lnTo>
                <a:lnTo>
                  <a:pt x="2016" y="3669"/>
                </a:lnTo>
                <a:lnTo>
                  <a:pt x="1983" y="3670"/>
                </a:lnTo>
                <a:lnTo>
                  <a:pt x="1951" y="3674"/>
                </a:lnTo>
                <a:lnTo>
                  <a:pt x="1922" y="3680"/>
                </a:lnTo>
                <a:lnTo>
                  <a:pt x="1895" y="3689"/>
                </a:lnTo>
                <a:lnTo>
                  <a:pt x="1870" y="3699"/>
                </a:lnTo>
                <a:lnTo>
                  <a:pt x="1846" y="3711"/>
                </a:lnTo>
                <a:lnTo>
                  <a:pt x="1823" y="3725"/>
                </a:lnTo>
                <a:lnTo>
                  <a:pt x="1802" y="3741"/>
                </a:lnTo>
                <a:lnTo>
                  <a:pt x="1782" y="3756"/>
                </a:lnTo>
                <a:lnTo>
                  <a:pt x="1763" y="3774"/>
                </a:lnTo>
                <a:lnTo>
                  <a:pt x="1746" y="3792"/>
                </a:lnTo>
                <a:lnTo>
                  <a:pt x="1729" y="3811"/>
                </a:lnTo>
                <a:lnTo>
                  <a:pt x="1713" y="3831"/>
                </a:lnTo>
                <a:lnTo>
                  <a:pt x="1698" y="3850"/>
                </a:lnTo>
                <a:lnTo>
                  <a:pt x="1668" y="3889"/>
                </a:lnTo>
                <a:lnTo>
                  <a:pt x="1641" y="3928"/>
                </a:lnTo>
                <a:lnTo>
                  <a:pt x="1628" y="3945"/>
                </a:lnTo>
                <a:lnTo>
                  <a:pt x="1614" y="3963"/>
                </a:lnTo>
                <a:lnTo>
                  <a:pt x="1601" y="3980"/>
                </a:lnTo>
                <a:lnTo>
                  <a:pt x="1586" y="3995"/>
                </a:lnTo>
                <a:lnTo>
                  <a:pt x="1572" y="4009"/>
                </a:lnTo>
                <a:lnTo>
                  <a:pt x="1558" y="4022"/>
                </a:lnTo>
                <a:lnTo>
                  <a:pt x="1542" y="4032"/>
                </a:lnTo>
                <a:lnTo>
                  <a:pt x="1527" y="4041"/>
                </a:lnTo>
                <a:lnTo>
                  <a:pt x="1505" y="4048"/>
                </a:lnTo>
                <a:lnTo>
                  <a:pt x="1485" y="4055"/>
                </a:lnTo>
                <a:lnTo>
                  <a:pt x="1465" y="4063"/>
                </a:lnTo>
                <a:lnTo>
                  <a:pt x="1448" y="4071"/>
                </a:lnTo>
                <a:lnTo>
                  <a:pt x="1432" y="4079"/>
                </a:lnTo>
                <a:lnTo>
                  <a:pt x="1416" y="4086"/>
                </a:lnTo>
                <a:lnTo>
                  <a:pt x="1402" y="4095"/>
                </a:lnTo>
                <a:lnTo>
                  <a:pt x="1389" y="4103"/>
                </a:lnTo>
                <a:lnTo>
                  <a:pt x="1366" y="4120"/>
                </a:lnTo>
                <a:lnTo>
                  <a:pt x="1346" y="4136"/>
                </a:lnTo>
                <a:lnTo>
                  <a:pt x="1328" y="4154"/>
                </a:lnTo>
                <a:lnTo>
                  <a:pt x="1313" y="4171"/>
                </a:lnTo>
                <a:lnTo>
                  <a:pt x="1285" y="4203"/>
                </a:lnTo>
                <a:lnTo>
                  <a:pt x="1256" y="4232"/>
                </a:lnTo>
                <a:lnTo>
                  <a:pt x="1241" y="4246"/>
                </a:lnTo>
                <a:lnTo>
                  <a:pt x="1224" y="4257"/>
                </a:lnTo>
                <a:lnTo>
                  <a:pt x="1214" y="4264"/>
                </a:lnTo>
                <a:lnTo>
                  <a:pt x="1204" y="4269"/>
                </a:lnTo>
                <a:lnTo>
                  <a:pt x="1193" y="4273"/>
                </a:lnTo>
                <a:lnTo>
                  <a:pt x="1181" y="4278"/>
                </a:lnTo>
                <a:lnTo>
                  <a:pt x="1163" y="4277"/>
                </a:lnTo>
                <a:lnTo>
                  <a:pt x="1148" y="4277"/>
                </a:lnTo>
                <a:lnTo>
                  <a:pt x="1133" y="4278"/>
                </a:lnTo>
                <a:lnTo>
                  <a:pt x="1119" y="4280"/>
                </a:lnTo>
                <a:lnTo>
                  <a:pt x="1106" y="4283"/>
                </a:lnTo>
                <a:lnTo>
                  <a:pt x="1094" y="4286"/>
                </a:lnTo>
                <a:lnTo>
                  <a:pt x="1081" y="4289"/>
                </a:lnTo>
                <a:lnTo>
                  <a:pt x="1070" y="4293"/>
                </a:lnTo>
                <a:lnTo>
                  <a:pt x="1048" y="4302"/>
                </a:lnTo>
                <a:lnTo>
                  <a:pt x="1026" y="4313"/>
                </a:lnTo>
                <a:lnTo>
                  <a:pt x="1005" y="4325"/>
                </a:lnTo>
                <a:lnTo>
                  <a:pt x="982" y="4339"/>
                </a:lnTo>
                <a:lnTo>
                  <a:pt x="958" y="4354"/>
                </a:lnTo>
                <a:lnTo>
                  <a:pt x="932" y="4369"/>
                </a:lnTo>
                <a:lnTo>
                  <a:pt x="902" y="4384"/>
                </a:lnTo>
                <a:lnTo>
                  <a:pt x="868" y="4399"/>
                </a:lnTo>
                <a:lnTo>
                  <a:pt x="849" y="4407"/>
                </a:lnTo>
                <a:lnTo>
                  <a:pt x="830" y="4414"/>
                </a:lnTo>
                <a:lnTo>
                  <a:pt x="809" y="4421"/>
                </a:lnTo>
                <a:lnTo>
                  <a:pt x="786" y="4429"/>
                </a:lnTo>
                <a:lnTo>
                  <a:pt x="761" y="4436"/>
                </a:lnTo>
                <a:lnTo>
                  <a:pt x="736" y="4442"/>
                </a:lnTo>
                <a:lnTo>
                  <a:pt x="708" y="4449"/>
                </a:lnTo>
                <a:lnTo>
                  <a:pt x="678" y="4455"/>
                </a:lnTo>
                <a:lnTo>
                  <a:pt x="638" y="4470"/>
                </a:lnTo>
                <a:lnTo>
                  <a:pt x="601" y="4486"/>
                </a:lnTo>
                <a:lnTo>
                  <a:pt x="569" y="4504"/>
                </a:lnTo>
                <a:lnTo>
                  <a:pt x="541" y="4522"/>
                </a:lnTo>
                <a:lnTo>
                  <a:pt x="515" y="4540"/>
                </a:lnTo>
                <a:lnTo>
                  <a:pt x="493" y="4560"/>
                </a:lnTo>
                <a:lnTo>
                  <a:pt x="473" y="4581"/>
                </a:lnTo>
                <a:lnTo>
                  <a:pt x="456" y="4602"/>
                </a:lnTo>
                <a:lnTo>
                  <a:pt x="441" y="4624"/>
                </a:lnTo>
                <a:lnTo>
                  <a:pt x="429" y="4646"/>
                </a:lnTo>
                <a:lnTo>
                  <a:pt x="419" y="4669"/>
                </a:lnTo>
                <a:lnTo>
                  <a:pt x="409" y="4692"/>
                </a:lnTo>
                <a:lnTo>
                  <a:pt x="402" y="4716"/>
                </a:lnTo>
                <a:lnTo>
                  <a:pt x="396" y="4740"/>
                </a:lnTo>
                <a:lnTo>
                  <a:pt x="390" y="4765"/>
                </a:lnTo>
                <a:lnTo>
                  <a:pt x="386" y="4790"/>
                </a:lnTo>
                <a:lnTo>
                  <a:pt x="380" y="4840"/>
                </a:lnTo>
                <a:lnTo>
                  <a:pt x="373" y="4892"/>
                </a:lnTo>
                <a:lnTo>
                  <a:pt x="369" y="4918"/>
                </a:lnTo>
                <a:lnTo>
                  <a:pt x="365" y="4944"/>
                </a:lnTo>
                <a:lnTo>
                  <a:pt x="360" y="4971"/>
                </a:lnTo>
                <a:lnTo>
                  <a:pt x="354" y="4997"/>
                </a:lnTo>
                <a:lnTo>
                  <a:pt x="347" y="5023"/>
                </a:lnTo>
                <a:lnTo>
                  <a:pt x="338" y="5049"/>
                </a:lnTo>
                <a:lnTo>
                  <a:pt x="328" y="5075"/>
                </a:lnTo>
                <a:lnTo>
                  <a:pt x="315" y="5101"/>
                </a:lnTo>
                <a:lnTo>
                  <a:pt x="301" y="5127"/>
                </a:lnTo>
                <a:lnTo>
                  <a:pt x="284" y="5152"/>
                </a:lnTo>
                <a:lnTo>
                  <a:pt x="265" y="5177"/>
                </a:lnTo>
                <a:lnTo>
                  <a:pt x="242" y="5202"/>
                </a:lnTo>
                <a:lnTo>
                  <a:pt x="237" y="5232"/>
                </a:lnTo>
                <a:lnTo>
                  <a:pt x="232" y="5261"/>
                </a:lnTo>
                <a:lnTo>
                  <a:pt x="225" y="5289"/>
                </a:lnTo>
                <a:lnTo>
                  <a:pt x="219" y="5316"/>
                </a:lnTo>
                <a:lnTo>
                  <a:pt x="212" y="5343"/>
                </a:lnTo>
                <a:lnTo>
                  <a:pt x="204" y="5369"/>
                </a:lnTo>
                <a:lnTo>
                  <a:pt x="195" y="5394"/>
                </a:lnTo>
                <a:lnTo>
                  <a:pt x="186" y="5419"/>
                </a:lnTo>
                <a:lnTo>
                  <a:pt x="175" y="5443"/>
                </a:lnTo>
                <a:lnTo>
                  <a:pt x="165" y="5466"/>
                </a:lnTo>
                <a:lnTo>
                  <a:pt x="153" y="5489"/>
                </a:lnTo>
                <a:lnTo>
                  <a:pt x="141" y="5511"/>
                </a:lnTo>
                <a:lnTo>
                  <a:pt x="128" y="5532"/>
                </a:lnTo>
                <a:lnTo>
                  <a:pt x="115" y="5552"/>
                </a:lnTo>
                <a:lnTo>
                  <a:pt x="99" y="5571"/>
                </a:lnTo>
                <a:lnTo>
                  <a:pt x="84" y="5590"/>
                </a:lnTo>
                <a:lnTo>
                  <a:pt x="70" y="5604"/>
                </a:lnTo>
                <a:lnTo>
                  <a:pt x="58" y="5619"/>
                </a:lnTo>
                <a:lnTo>
                  <a:pt x="46" y="5633"/>
                </a:lnTo>
                <a:lnTo>
                  <a:pt x="37" y="5648"/>
                </a:lnTo>
                <a:lnTo>
                  <a:pt x="28" y="5663"/>
                </a:lnTo>
                <a:lnTo>
                  <a:pt x="21" y="5677"/>
                </a:lnTo>
                <a:lnTo>
                  <a:pt x="15" y="5693"/>
                </a:lnTo>
                <a:lnTo>
                  <a:pt x="11" y="5708"/>
                </a:lnTo>
                <a:lnTo>
                  <a:pt x="6" y="5722"/>
                </a:lnTo>
                <a:lnTo>
                  <a:pt x="3" y="5737"/>
                </a:lnTo>
                <a:lnTo>
                  <a:pt x="1" y="5751"/>
                </a:lnTo>
                <a:lnTo>
                  <a:pt x="0" y="5766"/>
                </a:lnTo>
                <a:lnTo>
                  <a:pt x="0" y="5782"/>
                </a:lnTo>
                <a:lnTo>
                  <a:pt x="0" y="5796"/>
                </a:lnTo>
                <a:lnTo>
                  <a:pt x="1" y="5811"/>
                </a:lnTo>
                <a:lnTo>
                  <a:pt x="2" y="5826"/>
                </a:lnTo>
                <a:lnTo>
                  <a:pt x="11" y="5885"/>
                </a:lnTo>
                <a:lnTo>
                  <a:pt x="20" y="5945"/>
                </a:lnTo>
                <a:lnTo>
                  <a:pt x="24" y="5975"/>
                </a:lnTo>
                <a:lnTo>
                  <a:pt x="26" y="6004"/>
                </a:lnTo>
                <a:lnTo>
                  <a:pt x="27" y="6019"/>
                </a:lnTo>
                <a:lnTo>
                  <a:pt x="27" y="6034"/>
                </a:lnTo>
                <a:lnTo>
                  <a:pt x="26" y="6049"/>
                </a:lnTo>
                <a:lnTo>
                  <a:pt x="25" y="6064"/>
                </a:lnTo>
                <a:lnTo>
                  <a:pt x="27" y="6081"/>
                </a:lnTo>
                <a:lnTo>
                  <a:pt x="30" y="6098"/>
                </a:lnTo>
                <a:lnTo>
                  <a:pt x="35" y="6113"/>
                </a:lnTo>
                <a:lnTo>
                  <a:pt x="39" y="6126"/>
                </a:lnTo>
                <a:lnTo>
                  <a:pt x="44" y="6139"/>
                </a:lnTo>
                <a:lnTo>
                  <a:pt x="50" y="6150"/>
                </a:lnTo>
                <a:lnTo>
                  <a:pt x="56" y="6161"/>
                </a:lnTo>
                <a:lnTo>
                  <a:pt x="63" y="6171"/>
                </a:lnTo>
                <a:lnTo>
                  <a:pt x="77" y="6190"/>
                </a:lnTo>
                <a:lnTo>
                  <a:pt x="91" y="6209"/>
                </a:lnTo>
                <a:lnTo>
                  <a:pt x="98" y="6218"/>
                </a:lnTo>
                <a:lnTo>
                  <a:pt x="106" y="6229"/>
                </a:lnTo>
                <a:lnTo>
                  <a:pt x="112" y="6239"/>
                </a:lnTo>
                <a:lnTo>
                  <a:pt x="117" y="6250"/>
                </a:lnTo>
                <a:lnTo>
                  <a:pt x="123" y="6262"/>
                </a:lnTo>
                <a:lnTo>
                  <a:pt x="127" y="6276"/>
                </a:lnTo>
                <a:lnTo>
                  <a:pt x="132" y="6290"/>
                </a:lnTo>
                <a:lnTo>
                  <a:pt x="136" y="6306"/>
                </a:lnTo>
                <a:lnTo>
                  <a:pt x="138" y="6323"/>
                </a:lnTo>
                <a:lnTo>
                  <a:pt x="140" y="6342"/>
                </a:lnTo>
                <a:lnTo>
                  <a:pt x="140" y="6363"/>
                </a:lnTo>
                <a:lnTo>
                  <a:pt x="140" y="6385"/>
                </a:lnTo>
                <a:lnTo>
                  <a:pt x="138" y="6410"/>
                </a:lnTo>
                <a:lnTo>
                  <a:pt x="135" y="6438"/>
                </a:lnTo>
                <a:lnTo>
                  <a:pt x="130" y="6468"/>
                </a:lnTo>
                <a:lnTo>
                  <a:pt x="123" y="6501"/>
                </a:lnTo>
                <a:lnTo>
                  <a:pt x="116" y="6536"/>
                </a:lnTo>
                <a:lnTo>
                  <a:pt x="106" y="6574"/>
                </a:lnTo>
                <a:lnTo>
                  <a:pt x="94" y="6616"/>
                </a:lnTo>
                <a:lnTo>
                  <a:pt x="82" y="6661"/>
                </a:lnTo>
                <a:lnTo>
                  <a:pt x="41" y="7178"/>
                </a:lnTo>
                <a:lnTo>
                  <a:pt x="47" y="7175"/>
                </a:lnTo>
                <a:lnTo>
                  <a:pt x="53" y="7172"/>
                </a:lnTo>
                <a:lnTo>
                  <a:pt x="60" y="7170"/>
                </a:lnTo>
                <a:lnTo>
                  <a:pt x="66" y="7167"/>
                </a:lnTo>
                <a:lnTo>
                  <a:pt x="72" y="7164"/>
                </a:lnTo>
                <a:lnTo>
                  <a:pt x="77" y="7161"/>
                </a:lnTo>
                <a:lnTo>
                  <a:pt x="84" y="7159"/>
                </a:lnTo>
                <a:lnTo>
                  <a:pt x="90" y="7158"/>
                </a:lnTo>
                <a:lnTo>
                  <a:pt x="586" y="7519"/>
                </a:lnTo>
                <a:lnTo>
                  <a:pt x="589" y="7527"/>
                </a:lnTo>
                <a:lnTo>
                  <a:pt x="591" y="7534"/>
                </a:lnTo>
                <a:lnTo>
                  <a:pt x="593" y="7539"/>
                </a:lnTo>
                <a:lnTo>
                  <a:pt x="596" y="7543"/>
                </a:lnTo>
                <a:lnTo>
                  <a:pt x="604" y="7549"/>
                </a:lnTo>
                <a:lnTo>
                  <a:pt x="616" y="7558"/>
                </a:lnTo>
                <a:lnTo>
                  <a:pt x="624" y="7564"/>
                </a:lnTo>
                <a:lnTo>
                  <a:pt x="633" y="7572"/>
                </a:lnTo>
                <a:lnTo>
                  <a:pt x="644" y="7584"/>
                </a:lnTo>
                <a:lnTo>
                  <a:pt x="657" y="7598"/>
                </a:lnTo>
                <a:lnTo>
                  <a:pt x="672" y="7616"/>
                </a:lnTo>
                <a:lnTo>
                  <a:pt x="689" y="7639"/>
                </a:lnTo>
                <a:lnTo>
                  <a:pt x="708" y="7667"/>
                </a:lnTo>
                <a:lnTo>
                  <a:pt x="728" y="7701"/>
                </a:lnTo>
                <a:lnTo>
                  <a:pt x="741" y="7716"/>
                </a:lnTo>
                <a:lnTo>
                  <a:pt x="752" y="7728"/>
                </a:lnTo>
                <a:lnTo>
                  <a:pt x="763" y="7735"/>
                </a:lnTo>
                <a:lnTo>
                  <a:pt x="771" y="7740"/>
                </a:lnTo>
                <a:lnTo>
                  <a:pt x="781" y="7743"/>
                </a:lnTo>
                <a:lnTo>
                  <a:pt x="788" y="7743"/>
                </a:lnTo>
                <a:lnTo>
                  <a:pt x="795" y="7742"/>
                </a:lnTo>
                <a:lnTo>
                  <a:pt x="802" y="7740"/>
                </a:lnTo>
                <a:lnTo>
                  <a:pt x="815" y="7735"/>
                </a:lnTo>
                <a:lnTo>
                  <a:pt x="826" y="7732"/>
                </a:lnTo>
                <a:lnTo>
                  <a:pt x="833" y="7732"/>
                </a:lnTo>
                <a:lnTo>
                  <a:pt x="839" y="7735"/>
                </a:lnTo>
                <a:lnTo>
                  <a:pt x="844" y="7739"/>
                </a:lnTo>
                <a:lnTo>
                  <a:pt x="852" y="7748"/>
                </a:lnTo>
                <a:lnTo>
                  <a:pt x="852" y="7751"/>
                </a:lnTo>
                <a:lnTo>
                  <a:pt x="853" y="7753"/>
                </a:lnTo>
                <a:lnTo>
                  <a:pt x="854" y="7755"/>
                </a:lnTo>
                <a:lnTo>
                  <a:pt x="856" y="7757"/>
                </a:lnTo>
                <a:lnTo>
                  <a:pt x="861" y="7758"/>
                </a:lnTo>
                <a:lnTo>
                  <a:pt x="867" y="7758"/>
                </a:lnTo>
                <a:lnTo>
                  <a:pt x="884" y="7754"/>
                </a:lnTo>
                <a:lnTo>
                  <a:pt x="906" y="7747"/>
                </a:lnTo>
                <a:lnTo>
                  <a:pt x="932" y="7738"/>
                </a:lnTo>
                <a:lnTo>
                  <a:pt x="959" y="7730"/>
                </a:lnTo>
                <a:lnTo>
                  <a:pt x="973" y="7727"/>
                </a:lnTo>
                <a:lnTo>
                  <a:pt x="986" y="7725"/>
                </a:lnTo>
                <a:lnTo>
                  <a:pt x="1000" y="7724"/>
                </a:lnTo>
                <a:lnTo>
                  <a:pt x="1013" y="7724"/>
                </a:lnTo>
                <a:lnTo>
                  <a:pt x="1025" y="7723"/>
                </a:lnTo>
                <a:lnTo>
                  <a:pt x="1036" y="7721"/>
                </a:lnTo>
                <a:lnTo>
                  <a:pt x="1048" y="7718"/>
                </a:lnTo>
                <a:lnTo>
                  <a:pt x="1059" y="7715"/>
                </a:lnTo>
                <a:lnTo>
                  <a:pt x="1071" y="7712"/>
                </a:lnTo>
                <a:lnTo>
                  <a:pt x="1082" y="7708"/>
                </a:lnTo>
                <a:lnTo>
                  <a:pt x="1091" y="7704"/>
                </a:lnTo>
                <a:lnTo>
                  <a:pt x="1101" y="7699"/>
                </a:lnTo>
                <a:lnTo>
                  <a:pt x="1109" y="7693"/>
                </a:lnTo>
                <a:lnTo>
                  <a:pt x="1115" y="7688"/>
                </a:lnTo>
                <a:lnTo>
                  <a:pt x="1121" y="7683"/>
                </a:lnTo>
                <a:lnTo>
                  <a:pt x="1125" y="7677"/>
                </a:lnTo>
                <a:lnTo>
                  <a:pt x="1126" y="7673"/>
                </a:lnTo>
                <a:lnTo>
                  <a:pt x="1126" y="7671"/>
                </a:lnTo>
                <a:lnTo>
                  <a:pt x="1126" y="7668"/>
                </a:lnTo>
                <a:lnTo>
                  <a:pt x="1126" y="7665"/>
                </a:lnTo>
                <a:lnTo>
                  <a:pt x="1125" y="7663"/>
                </a:lnTo>
                <a:lnTo>
                  <a:pt x="1123" y="7660"/>
                </a:lnTo>
                <a:lnTo>
                  <a:pt x="1121" y="7658"/>
                </a:lnTo>
                <a:lnTo>
                  <a:pt x="1118" y="7655"/>
                </a:lnTo>
                <a:lnTo>
                  <a:pt x="1111" y="7648"/>
                </a:lnTo>
                <a:lnTo>
                  <a:pt x="1106" y="7642"/>
                </a:lnTo>
                <a:lnTo>
                  <a:pt x="1103" y="7637"/>
                </a:lnTo>
                <a:lnTo>
                  <a:pt x="1102" y="7632"/>
                </a:lnTo>
                <a:lnTo>
                  <a:pt x="1101" y="7628"/>
                </a:lnTo>
                <a:lnTo>
                  <a:pt x="1102" y="7623"/>
                </a:lnTo>
                <a:lnTo>
                  <a:pt x="1104" y="7619"/>
                </a:lnTo>
                <a:lnTo>
                  <a:pt x="1107" y="7616"/>
                </a:lnTo>
                <a:lnTo>
                  <a:pt x="1115" y="7610"/>
                </a:lnTo>
                <a:lnTo>
                  <a:pt x="1127" y="7606"/>
                </a:lnTo>
                <a:lnTo>
                  <a:pt x="1139" y="7600"/>
                </a:lnTo>
                <a:lnTo>
                  <a:pt x="1153" y="7597"/>
                </a:lnTo>
                <a:lnTo>
                  <a:pt x="1167" y="7593"/>
                </a:lnTo>
                <a:lnTo>
                  <a:pt x="1179" y="7588"/>
                </a:lnTo>
                <a:lnTo>
                  <a:pt x="1184" y="7586"/>
                </a:lnTo>
                <a:lnTo>
                  <a:pt x="1189" y="7583"/>
                </a:lnTo>
                <a:lnTo>
                  <a:pt x="1193" y="7580"/>
                </a:lnTo>
                <a:lnTo>
                  <a:pt x="1196" y="7576"/>
                </a:lnTo>
                <a:lnTo>
                  <a:pt x="1197" y="7573"/>
                </a:lnTo>
                <a:lnTo>
                  <a:pt x="1198" y="7569"/>
                </a:lnTo>
                <a:lnTo>
                  <a:pt x="1198" y="7565"/>
                </a:lnTo>
                <a:lnTo>
                  <a:pt x="1196" y="7560"/>
                </a:lnTo>
                <a:lnTo>
                  <a:pt x="1193" y="7554"/>
                </a:lnTo>
                <a:lnTo>
                  <a:pt x="1187" y="7548"/>
                </a:lnTo>
                <a:lnTo>
                  <a:pt x="1180" y="7542"/>
                </a:lnTo>
                <a:lnTo>
                  <a:pt x="1172" y="7535"/>
                </a:lnTo>
                <a:lnTo>
                  <a:pt x="1174" y="7527"/>
                </a:lnTo>
                <a:lnTo>
                  <a:pt x="1177" y="7521"/>
                </a:lnTo>
                <a:lnTo>
                  <a:pt x="1182" y="7515"/>
                </a:lnTo>
                <a:lnTo>
                  <a:pt x="1189" y="7507"/>
                </a:lnTo>
                <a:lnTo>
                  <a:pt x="1195" y="7501"/>
                </a:lnTo>
                <a:lnTo>
                  <a:pt x="1204" y="7495"/>
                </a:lnTo>
                <a:lnTo>
                  <a:pt x="1214" y="7489"/>
                </a:lnTo>
                <a:lnTo>
                  <a:pt x="1224" y="7483"/>
                </a:lnTo>
                <a:lnTo>
                  <a:pt x="1247" y="7472"/>
                </a:lnTo>
                <a:lnTo>
                  <a:pt x="1274" y="7462"/>
                </a:lnTo>
                <a:lnTo>
                  <a:pt x="1303" y="7452"/>
                </a:lnTo>
                <a:lnTo>
                  <a:pt x="1334" y="7443"/>
                </a:lnTo>
                <a:lnTo>
                  <a:pt x="1366" y="7435"/>
                </a:lnTo>
                <a:lnTo>
                  <a:pt x="1399" y="7429"/>
                </a:lnTo>
                <a:lnTo>
                  <a:pt x="1433" y="7424"/>
                </a:lnTo>
                <a:lnTo>
                  <a:pt x="1466" y="7420"/>
                </a:lnTo>
                <a:lnTo>
                  <a:pt x="1497" y="7417"/>
                </a:lnTo>
                <a:lnTo>
                  <a:pt x="1528" y="7416"/>
                </a:lnTo>
                <a:lnTo>
                  <a:pt x="1556" y="7416"/>
                </a:lnTo>
                <a:lnTo>
                  <a:pt x="1582" y="7418"/>
                </a:lnTo>
                <a:lnTo>
                  <a:pt x="1602" y="7420"/>
                </a:lnTo>
                <a:lnTo>
                  <a:pt x="1620" y="7421"/>
                </a:lnTo>
                <a:lnTo>
                  <a:pt x="1637" y="7421"/>
                </a:lnTo>
                <a:lnTo>
                  <a:pt x="1653" y="7420"/>
                </a:lnTo>
                <a:lnTo>
                  <a:pt x="1667" y="7417"/>
                </a:lnTo>
                <a:lnTo>
                  <a:pt x="1680" y="7414"/>
                </a:lnTo>
                <a:lnTo>
                  <a:pt x="1691" y="7409"/>
                </a:lnTo>
                <a:lnTo>
                  <a:pt x="1703" y="7405"/>
                </a:lnTo>
                <a:lnTo>
                  <a:pt x="1712" y="7399"/>
                </a:lnTo>
                <a:lnTo>
                  <a:pt x="1721" y="7393"/>
                </a:lnTo>
                <a:lnTo>
                  <a:pt x="1728" y="7385"/>
                </a:lnTo>
                <a:lnTo>
                  <a:pt x="1735" y="7378"/>
                </a:lnTo>
                <a:lnTo>
                  <a:pt x="1741" y="7371"/>
                </a:lnTo>
                <a:lnTo>
                  <a:pt x="1747" y="7362"/>
                </a:lnTo>
                <a:lnTo>
                  <a:pt x="1751" y="7353"/>
                </a:lnTo>
                <a:lnTo>
                  <a:pt x="1756" y="7345"/>
                </a:lnTo>
                <a:lnTo>
                  <a:pt x="1770" y="7308"/>
                </a:lnTo>
                <a:lnTo>
                  <a:pt x="1783" y="7273"/>
                </a:lnTo>
                <a:lnTo>
                  <a:pt x="1786" y="7265"/>
                </a:lnTo>
                <a:lnTo>
                  <a:pt x="1791" y="7257"/>
                </a:lnTo>
                <a:lnTo>
                  <a:pt x="1795" y="7251"/>
                </a:lnTo>
                <a:lnTo>
                  <a:pt x="1800" y="7243"/>
                </a:lnTo>
                <a:lnTo>
                  <a:pt x="1805" y="7238"/>
                </a:lnTo>
                <a:lnTo>
                  <a:pt x="1811" y="7233"/>
                </a:lnTo>
                <a:lnTo>
                  <a:pt x="1819" y="7229"/>
                </a:lnTo>
                <a:lnTo>
                  <a:pt x="1826" y="7226"/>
                </a:lnTo>
                <a:lnTo>
                  <a:pt x="1841" y="7227"/>
                </a:lnTo>
                <a:lnTo>
                  <a:pt x="1854" y="7226"/>
                </a:lnTo>
                <a:lnTo>
                  <a:pt x="1867" y="7225"/>
                </a:lnTo>
                <a:lnTo>
                  <a:pt x="1878" y="7221"/>
                </a:lnTo>
                <a:lnTo>
                  <a:pt x="1890" y="7217"/>
                </a:lnTo>
                <a:lnTo>
                  <a:pt x="1900" y="7213"/>
                </a:lnTo>
                <a:lnTo>
                  <a:pt x="1909" y="7207"/>
                </a:lnTo>
                <a:lnTo>
                  <a:pt x="1919" y="7201"/>
                </a:lnTo>
                <a:lnTo>
                  <a:pt x="1927" y="7192"/>
                </a:lnTo>
                <a:lnTo>
                  <a:pt x="1935" y="7185"/>
                </a:lnTo>
                <a:lnTo>
                  <a:pt x="1942" y="7175"/>
                </a:lnTo>
                <a:lnTo>
                  <a:pt x="1949" y="7166"/>
                </a:lnTo>
                <a:lnTo>
                  <a:pt x="1962" y="7145"/>
                </a:lnTo>
                <a:lnTo>
                  <a:pt x="1973" y="7122"/>
                </a:lnTo>
                <a:lnTo>
                  <a:pt x="1993" y="7074"/>
                </a:lnTo>
                <a:lnTo>
                  <a:pt x="2012" y="7024"/>
                </a:lnTo>
                <a:lnTo>
                  <a:pt x="2021" y="7000"/>
                </a:lnTo>
                <a:lnTo>
                  <a:pt x="2033" y="6977"/>
                </a:lnTo>
                <a:lnTo>
                  <a:pt x="2038" y="6966"/>
                </a:lnTo>
                <a:lnTo>
                  <a:pt x="2044" y="6955"/>
                </a:lnTo>
                <a:lnTo>
                  <a:pt x="2051" y="6946"/>
                </a:lnTo>
                <a:lnTo>
                  <a:pt x="2059" y="6936"/>
                </a:lnTo>
                <a:lnTo>
                  <a:pt x="2070" y="6925"/>
                </a:lnTo>
                <a:lnTo>
                  <a:pt x="2081" y="6913"/>
                </a:lnTo>
                <a:lnTo>
                  <a:pt x="2090" y="6902"/>
                </a:lnTo>
                <a:lnTo>
                  <a:pt x="2098" y="6890"/>
                </a:lnTo>
                <a:lnTo>
                  <a:pt x="2107" y="6879"/>
                </a:lnTo>
                <a:lnTo>
                  <a:pt x="2113" y="6867"/>
                </a:lnTo>
                <a:lnTo>
                  <a:pt x="2119" y="6856"/>
                </a:lnTo>
                <a:lnTo>
                  <a:pt x="2124" y="6845"/>
                </a:lnTo>
                <a:lnTo>
                  <a:pt x="2129" y="6832"/>
                </a:lnTo>
                <a:lnTo>
                  <a:pt x="2132" y="6821"/>
                </a:lnTo>
                <a:lnTo>
                  <a:pt x="2135" y="6809"/>
                </a:lnTo>
                <a:lnTo>
                  <a:pt x="2136" y="6798"/>
                </a:lnTo>
                <a:lnTo>
                  <a:pt x="2137" y="6786"/>
                </a:lnTo>
                <a:lnTo>
                  <a:pt x="2138" y="6775"/>
                </a:lnTo>
                <a:lnTo>
                  <a:pt x="2137" y="6763"/>
                </a:lnTo>
                <a:lnTo>
                  <a:pt x="2136" y="6752"/>
                </a:lnTo>
                <a:lnTo>
                  <a:pt x="2135" y="6740"/>
                </a:lnTo>
                <a:lnTo>
                  <a:pt x="2132" y="6730"/>
                </a:lnTo>
                <a:lnTo>
                  <a:pt x="2130" y="6718"/>
                </a:lnTo>
                <a:lnTo>
                  <a:pt x="2125" y="6708"/>
                </a:lnTo>
                <a:lnTo>
                  <a:pt x="2121" y="6697"/>
                </a:lnTo>
                <a:lnTo>
                  <a:pt x="2116" y="6688"/>
                </a:lnTo>
                <a:lnTo>
                  <a:pt x="2111" y="6677"/>
                </a:lnTo>
                <a:lnTo>
                  <a:pt x="2106" y="6668"/>
                </a:lnTo>
                <a:lnTo>
                  <a:pt x="2098" y="6659"/>
                </a:lnTo>
                <a:lnTo>
                  <a:pt x="2092" y="6649"/>
                </a:lnTo>
                <a:lnTo>
                  <a:pt x="2085" y="6641"/>
                </a:lnTo>
                <a:lnTo>
                  <a:pt x="2076" y="6633"/>
                </a:lnTo>
                <a:lnTo>
                  <a:pt x="2068" y="6625"/>
                </a:lnTo>
                <a:lnTo>
                  <a:pt x="2060" y="6617"/>
                </a:lnTo>
                <a:lnTo>
                  <a:pt x="2050" y="6611"/>
                </a:lnTo>
                <a:lnTo>
                  <a:pt x="2041" y="6603"/>
                </a:lnTo>
                <a:lnTo>
                  <a:pt x="2029" y="6573"/>
                </a:lnTo>
                <a:lnTo>
                  <a:pt x="2021" y="6543"/>
                </a:lnTo>
                <a:lnTo>
                  <a:pt x="2015" y="6515"/>
                </a:lnTo>
                <a:lnTo>
                  <a:pt x="2010" y="6486"/>
                </a:lnTo>
                <a:lnTo>
                  <a:pt x="2009" y="6473"/>
                </a:lnTo>
                <a:lnTo>
                  <a:pt x="2008" y="6460"/>
                </a:lnTo>
                <a:lnTo>
                  <a:pt x="2008" y="6447"/>
                </a:lnTo>
                <a:lnTo>
                  <a:pt x="2009" y="6434"/>
                </a:lnTo>
                <a:lnTo>
                  <a:pt x="2010" y="6422"/>
                </a:lnTo>
                <a:lnTo>
                  <a:pt x="2011" y="6410"/>
                </a:lnTo>
                <a:lnTo>
                  <a:pt x="2013" y="6398"/>
                </a:lnTo>
                <a:lnTo>
                  <a:pt x="2016" y="6386"/>
                </a:lnTo>
                <a:lnTo>
                  <a:pt x="2019" y="6376"/>
                </a:lnTo>
                <a:lnTo>
                  <a:pt x="2023" y="6364"/>
                </a:lnTo>
                <a:lnTo>
                  <a:pt x="2028" y="6354"/>
                </a:lnTo>
                <a:lnTo>
                  <a:pt x="2034" y="6343"/>
                </a:lnTo>
                <a:lnTo>
                  <a:pt x="2040" y="6333"/>
                </a:lnTo>
                <a:lnTo>
                  <a:pt x="2047" y="6324"/>
                </a:lnTo>
                <a:lnTo>
                  <a:pt x="2055" y="6314"/>
                </a:lnTo>
                <a:lnTo>
                  <a:pt x="2063" y="6305"/>
                </a:lnTo>
                <a:lnTo>
                  <a:pt x="2071" y="6296"/>
                </a:lnTo>
                <a:lnTo>
                  <a:pt x="2081" y="6288"/>
                </a:lnTo>
                <a:lnTo>
                  <a:pt x="2091" y="6280"/>
                </a:lnTo>
                <a:lnTo>
                  <a:pt x="2102" y="6271"/>
                </a:lnTo>
                <a:lnTo>
                  <a:pt x="2114" y="6264"/>
                </a:lnTo>
                <a:lnTo>
                  <a:pt x="2126" y="6257"/>
                </a:lnTo>
                <a:lnTo>
                  <a:pt x="2139" y="6250"/>
                </a:lnTo>
                <a:lnTo>
                  <a:pt x="2154" y="6243"/>
                </a:lnTo>
                <a:lnTo>
                  <a:pt x="2179" y="6222"/>
                </a:lnTo>
                <a:lnTo>
                  <a:pt x="2202" y="6205"/>
                </a:lnTo>
                <a:lnTo>
                  <a:pt x="2224" y="6189"/>
                </a:lnTo>
                <a:lnTo>
                  <a:pt x="2243" y="6175"/>
                </a:lnTo>
                <a:lnTo>
                  <a:pt x="2262" y="6164"/>
                </a:lnTo>
                <a:lnTo>
                  <a:pt x="2279" y="6155"/>
                </a:lnTo>
                <a:lnTo>
                  <a:pt x="2294" y="6148"/>
                </a:lnTo>
                <a:lnTo>
                  <a:pt x="2309" y="6143"/>
                </a:lnTo>
                <a:lnTo>
                  <a:pt x="2323" y="6140"/>
                </a:lnTo>
                <a:lnTo>
                  <a:pt x="2334" y="6138"/>
                </a:lnTo>
                <a:lnTo>
                  <a:pt x="2346" y="6138"/>
                </a:lnTo>
                <a:lnTo>
                  <a:pt x="2355" y="6139"/>
                </a:lnTo>
                <a:lnTo>
                  <a:pt x="2364" y="6141"/>
                </a:lnTo>
                <a:lnTo>
                  <a:pt x="2373" y="6145"/>
                </a:lnTo>
                <a:lnTo>
                  <a:pt x="2380" y="6149"/>
                </a:lnTo>
                <a:lnTo>
                  <a:pt x="2386" y="6154"/>
                </a:lnTo>
                <a:lnTo>
                  <a:pt x="2393" y="6161"/>
                </a:lnTo>
                <a:lnTo>
                  <a:pt x="2398" y="6168"/>
                </a:lnTo>
                <a:lnTo>
                  <a:pt x="2402" y="6175"/>
                </a:lnTo>
                <a:lnTo>
                  <a:pt x="2407" y="6183"/>
                </a:lnTo>
                <a:lnTo>
                  <a:pt x="2416" y="6198"/>
                </a:lnTo>
                <a:lnTo>
                  <a:pt x="2423" y="6214"/>
                </a:lnTo>
                <a:lnTo>
                  <a:pt x="2430" y="6230"/>
                </a:lnTo>
                <a:lnTo>
                  <a:pt x="2437" y="6242"/>
                </a:lnTo>
                <a:lnTo>
                  <a:pt x="2442" y="6247"/>
                </a:lnTo>
                <a:lnTo>
                  <a:pt x="2447" y="6253"/>
                </a:lnTo>
                <a:lnTo>
                  <a:pt x="2452" y="6256"/>
                </a:lnTo>
                <a:lnTo>
                  <a:pt x="2457" y="6258"/>
                </a:lnTo>
                <a:lnTo>
                  <a:pt x="2494" y="6257"/>
                </a:lnTo>
                <a:lnTo>
                  <a:pt x="2529" y="6257"/>
                </a:lnTo>
                <a:lnTo>
                  <a:pt x="2563" y="6258"/>
                </a:lnTo>
                <a:lnTo>
                  <a:pt x="2596" y="6260"/>
                </a:lnTo>
                <a:lnTo>
                  <a:pt x="2627" y="6263"/>
                </a:lnTo>
                <a:lnTo>
                  <a:pt x="2657" y="6268"/>
                </a:lnTo>
                <a:lnTo>
                  <a:pt x="2685" y="6275"/>
                </a:lnTo>
                <a:lnTo>
                  <a:pt x="2712" y="6282"/>
                </a:lnTo>
                <a:lnTo>
                  <a:pt x="2737" y="6291"/>
                </a:lnTo>
                <a:lnTo>
                  <a:pt x="2761" y="6302"/>
                </a:lnTo>
                <a:lnTo>
                  <a:pt x="2772" y="6308"/>
                </a:lnTo>
                <a:lnTo>
                  <a:pt x="2783" y="6314"/>
                </a:lnTo>
                <a:lnTo>
                  <a:pt x="2794" y="6320"/>
                </a:lnTo>
                <a:lnTo>
                  <a:pt x="2804" y="6328"/>
                </a:lnTo>
                <a:lnTo>
                  <a:pt x="2813" y="6335"/>
                </a:lnTo>
                <a:lnTo>
                  <a:pt x="2822" y="6342"/>
                </a:lnTo>
                <a:lnTo>
                  <a:pt x="2832" y="6351"/>
                </a:lnTo>
                <a:lnTo>
                  <a:pt x="2840" y="6360"/>
                </a:lnTo>
                <a:lnTo>
                  <a:pt x="2847" y="6368"/>
                </a:lnTo>
                <a:lnTo>
                  <a:pt x="2855" y="6378"/>
                </a:lnTo>
                <a:lnTo>
                  <a:pt x="2862" y="6388"/>
                </a:lnTo>
                <a:lnTo>
                  <a:pt x="2869" y="6399"/>
                </a:lnTo>
                <a:lnTo>
                  <a:pt x="2871" y="6405"/>
                </a:lnTo>
                <a:lnTo>
                  <a:pt x="2876" y="6410"/>
                </a:lnTo>
                <a:lnTo>
                  <a:pt x="2881" y="6415"/>
                </a:lnTo>
                <a:lnTo>
                  <a:pt x="2887" y="6421"/>
                </a:lnTo>
                <a:lnTo>
                  <a:pt x="2894" y="6425"/>
                </a:lnTo>
                <a:lnTo>
                  <a:pt x="2903" y="6428"/>
                </a:lnTo>
                <a:lnTo>
                  <a:pt x="2912" y="6431"/>
                </a:lnTo>
                <a:lnTo>
                  <a:pt x="2923" y="6433"/>
                </a:lnTo>
                <a:lnTo>
                  <a:pt x="2933" y="6435"/>
                </a:lnTo>
                <a:lnTo>
                  <a:pt x="2946" y="6436"/>
                </a:lnTo>
                <a:lnTo>
                  <a:pt x="2958" y="6437"/>
                </a:lnTo>
                <a:lnTo>
                  <a:pt x="2972" y="6437"/>
                </a:lnTo>
                <a:lnTo>
                  <a:pt x="2985" y="6437"/>
                </a:lnTo>
                <a:lnTo>
                  <a:pt x="3000" y="6436"/>
                </a:lnTo>
                <a:lnTo>
                  <a:pt x="3015" y="6434"/>
                </a:lnTo>
                <a:lnTo>
                  <a:pt x="3031" y="6432"/>
                </a:lnTo>
                <a:lnTo>
                  <a:pt x="3047" y="6429"/>
                </a:lnTo>
                <a:lnTo>
                  <a:pt x="3063" y="6426"/>
                </a:lnTo>
                <a:lnTo>
                  <a:pt x="3080" y="6422"/>
                </a:lnTo>
                <a:lnTo>
                  <a:pt x="3097" y="6416"/>
                </a:lnTo>
                <a:lnTo>
                  <a:pt x="3114" y="6411"/>
                </a:lnTo>
                <a:lnTo>
                  <a:pt x="3130" y="6405"/>
                </a:lnTo>
                <a:lnTo>
                  <a:pt x="3148" y="6398"/>
                </a:lnTo>
                <a:lnTo>
                  <a:pt x="3165" y="6390"/>
                </a:lnTo>
                <a:lnTo>
                  <a:pt x="3182" y="6382"/>
                </a:lnTo>
                <a:lnTo>
                  <a:pt x="3199" y="6373"/>
                </a:lnTo>
                <a:lnTo>
                  <a:pt x="3216" y="6363"/>
                </a:lnTo>
                <a:lnTo>
                  <a:pt x="3231" y="6353"/>
                </a:lnTo>
                <a:lnTo>
                  <a:pt x="3248" y="6341"/>
                </a:lnTo>
                <a:lnTo>
                  <a:pt x="3264" y="6330"/>
                </a:lnTo>
                <a:lnTo>
                  <a:pt x="3279" y="6317"/>
                </a:lnTo>
                <a:lnTo>
                  <a:pt x="3294" y="6304"/>
                </a:lnTo>
                <a:lnTo>
                  <a:pt x="3311" y="6289"/>
                </a:lnTo>
                <a:lnTo>
                  <a:pt x="3327" y="6275"/>
                </a:lnTo>
                <a:lnTo>
                  <a:pt x="3343" y="6262"/>
                </a:lnTo>
                <a:lnTo>
                  <a:pt x="3360" y="6250"/>
                </a:lnTo>
                <a:lnTo>
                  <a:pt x="3376" y="6240"/>
                </a:lnTo>
                <a:lnTo>
                  <a:pt x="3392" y="6231"/>
                </a:lnTo>
                <a:lnTo>
                  <a:pt x="3408" y="6222"/>
                </a:lnTo>
                <a:lnTo>
                  <a:pt x="3423" y="6215"/>
                </a:lnTo>
                <a:lnTo>
                  <a:pt x="3439" y="6208"/>
                </a:lnTo>
                <a:lnTo>
                  <a:pt x="3455" y="6202"/>
                </a:lnTo>
                <a:lnTo>
                  <a:pt x="3470" y="6197"/>
                </a:lnTo>
                <a:lnTo>
                  <a:pt x="3486" y="6192"/>
                </a:lnTo>
                <a:lnTo>
                  <a:pt x="3516" y="6185"/>
                </a:lnTo>
                <a:lnTo>
                  <a:pt x="3547" y="6180"/>
                </a:lnTo>
                <a:lnTo>
                  <a:pt x="3607" y="6172"/>
                </a:lnTo>
                <a:lnTo>
                  <a:pt x="3668" y="6166"/>
                </a:lnTo>
                <a:lnTo>
                  <a:pt x="3698" y="6162"/>
                </a:lnTo>
                <a:lnTo>
                  <a:pt x="3728" y="6158"/>
                </a:lnTo>
                <a:lnTo>
                  <a:pt x="3758" y="6150"/>
                </a:lnTo>
                <a:lnTo>
                  <a:pt x="3790" y="6142"/>
                </a:lnTo>
                <a:lnTo>
                  <a:pt x="3804" y="6141"/>
                </a:lnTo>
                <a:lnTo>
                  <a:pt x="3818" y="6140"/>
                </a:lnTo>
                <a:lnTo>
                  <a:pt x="3830" y="6137"/>
                </a:lnTo>
                <a:lnTo>
                  <a:pt x="3842" y="6134"/>
                </a:lnTo>
                <a:lnTo>
                  <a:pt x="3853" y="6128"/>
                </a:lnTo>
                <a:lnTo>
                  <a:pt x="3864" y="6123"/>
                </a:lnTo>
                <a:lnTo>
                  <a:pt x="3873" y="6117"/>
                </a:lnTo>
                <a:lnTo>
                  <a:pt x="3882" y="6110"/>
                </a:lnTo>
                <a:lnTo>
                  <a:pt x="3891" y="6101"/>
                </a:lnTo>
                <a:lnTo>
                  <a:pt x="3900" y="6093"/>
                </a:lnTo>
                <a:lnTo>
                  <a:pt x="3908" y="6083"/>
                </a:lnTo>
                <a:lnTo>
                  <a:pt x="3916" y="6073"/>
                </a:lnTo>
                <a:lnTo>
                  <a:pt x="3932" y="6052"/>
                </a:lnTo>
                <a:lnTo>
                  <a:pt x="3948" y="6029"/>
                </a:lnTo>
                <a:lnTo>
                  <a:pt x="3965" y="6004"/>
                </a:lnTo>
                <a:lnTo>
                  <a:pt x="3984" y="5980"/>
                </a:lnTo>
                <a:lnTo>
                  <a:pt x="3994" y="5968"/>
                </a:lnTo>
                <a:lnTo>
                  <a:pt x="4005" y="5955"/>
                </a:lnTo>
                <a:lnTo>
                  <a:pt x="4016" y="5943"/>
                </a:lnTo>
                <a:lnTo>
                  <a:pt x="4029" y="5931"/>
                </a:lnTo>
                <a:lnTo>
                  <a:pt x="4042" y="5919"/>
                </a:lnTo>
                <a:lnTo>
                  <a:pt x="4057" y="5907"/>
                </a:lnTo>
                <a:lnTo>
                  <a:pt x="4072" y="5896"/>
                </a:lnTo>
                <a:lnTo>
                  <a:pt x="4089" y="5884"/>
                </a:lnTo>
                <a:lnTo>
                  <a:pt x="4107" y="5874"/>
                </a:lnTo>
                <a:lnTo>
                  <a:pt x="4127" y="5864"/>
                </a:lnTo>
                <a:lnTo>
                  <a:pt x="4147" y="5854"/>
                </a:lnTo>
                <a:lnTo>
                  <a:pt x="4169" y="5845"/>
                </a:lnTo>
                <a:lnTo>
                  <a:pt x="4553" y="5474"/>
                </a:lnTo>
                <a:lnTo>
                  <a:pt x="4564" y="5461"/>
                </a:lnTo>
                <a:lnTo>
                  <a:pt x="4575" y="5450"/>
                </a:lnTo>
                <a:lnTo>
                  <a:pt x="4586" y="5438"/>
                </a:lnTo>
                <a:lnTo>
                  <a:pt x="4597" y="5429"/>
                </a:lnTo>
                <a:lnTo>
                  <a:pt x="4610" y="5419"/>
                </a:lnTo>
                <a:lnTo>
                  <a:pt x="4621" y="5410"/>
                </a:lnTo>
                <a:lnTo>
                  <a:pt x="4634" y="5402"/>
                </a:lnTo>
                <a:lnTo>
                  <a:pt x="4646" y="5394"/>
                </a:lnTo>
                <a:lnTo>
                  <a:pt x="4672" y="5380"/>
                </a:lnTo>
                <a:lnTo>
                  <a:pt x="4699" y="5366"/>
                </a:lnTo>
                <a:lnTo>
                  <a:pt x="4727" y="5354"/>
                </a:lnTo>
                <a:lnTo>
                  <a:pt x="4755" y="5340"/>
                </a:lnTo>
                <a:lnTo>
                  <a:pt x="4783" y="5326"/>
                </a:lnTo>
                <a:lnTo>
                  <a:pt x="4812" y="5310"/>
                </a:lnTo>
                <a:lnTo>
                  <a:pt x="4827" y="5301"/>
                </a:lnTo>
                <a:lnTo>
                  <a:pt x="4842" y="5292"/>
                </a:lnTo>
                <a:lnTo>
                  <a:pt x="4857" y="5283"/>
                </a:lnTo>
                <a:lnTo>
                  <a:pt x="4872" y="5272"/>
                </a:lnTo>
                <a:lnTo>
                  <a:pt x="4886" y="5261"/>
                </a:lnTo>
                <a:lnTo>
                  <a:pt x="4902" y="5248"/>
                </a:lnTo>
                <a:lnTo>
                  <a:pt x="4916" y="5236"/>
                </a:lnTo>
                <a:lnTo>
                  <a:pt x="4931" y="5221"/>
                </a:lnTo>
                <a:lnTo>
                  <a:pt x="4946" y="5205"/>
                </a:lnTo>
                <a:lnTo>
                  <a:pt x="4961" y="5190"/>
                </a:lnTo>
                <a:lnTo>
                  <a:pt x="4976" y="5172"/>
                </a:lnTo>
                <a:lnTo>
                  <a:pt x="4991" y="5152"/>
                </a:lnTo>
                <a:lnTo>
                  <a:pt x="5010" y="5118"/>
                </a:lnTo>
                <a:lnTo>
                  <a:pt x="5042" y="5060"/>
                </a:lnTo>
                <a:lnTo>
                  <a:pt x="5058" y="5026"/>
                </a:lnTo>
                <a:lnTo>
                  <a:pt x="5076" y="4989"/>
                </a:lnTo>
                <a:lnTo>
                  <a:pt x="5092" y="4951"/>
                </a:lnTo>
                <a:lnTo>
                  <a:pt x="5105" y="4913"/>
                </a:lnTo>
                <a:lnTo>
                  <a:pt x="5111" y="4893"/>
                </a:lnTo>
                <a:lnTo>
                  <a:pt x="5116" y="4876"/>
                </a:lnTo>
                <a:lnTo>
                  <a:pt x="5120" y="4858"/>
                </a:lnTo>
                <a:lnTo>
                  <a:pt x="5123" y="4840"/>
                </a:lnTo>
                <a:lnTo>
                  <a:pt x="5124" y="4823"/>
                </a:lnTo>
                <a:lnTo>
                  <a:pt x="5124" y="4808"/>
                </a:lnTo>
                <a:lnTo>
                  <a:pt x="5123" y="4794"/>
                </a:lnTo>
                <a:lnTo>
                  <a:pt x="5121" y="4781"/>
                </a:lnTo>
                <a:lnTo>
                  <a:pt x="5117" y="4769"/>
                </a:lnTo>
                <a:lnTo>
                  <a:pt x="5111" y="4759"/>
                </a:lnTo>
                <a:lnTo>
                  <a:pt x="5102" y="4749"/>
                </a:lnTo>
                <a:lnTo>
                  <a:pt x="5092" y="4742"/>
                </a:lnTo>
                <a:lnTo>
                  <a:pt x="5079" y="4738"/>
                </a:lnTo>
                <a:lnTo>
                  <a:pt x="5065" y="4735"/>
                </a:lnTo>
                <a:lnTo>
                  <a:pt x="5048" y="4734"/>
                </a:lnTo>
                <a:lnTo>
                  <a:pt x="5028" y="4735"/>
                </a:lnTo>
                <a:lnTo>
                  <a:pt x="5028" y="4724"/>
                </a:lnTo>
                <a:lnTo>
                  <a:pt x="5027" y="4714"/>
                </a:lnTo>
                <a:lnTo>
                  <a:pt x="5026" y="4701"/>
                </a:lnTo>
                <a:lnTo>
                  <a:pt x="5024" y="4688"/>
                </a:lnTo>
                <a:lnTo>
                  <a:pt x="5019" y="4659"/>
                </a:lnTo>
                <a:lnTo>
                  <a:pt x="5011" y="4628"/>
                </a:lnTo>
                <a:lnTo>
                  <a:pt x="5003" y="4595"/>
                </a:lnTo>
                <a:lnTo>
                  <a:pt x="4996" y="4560"/>
                </a:lnTo>
                <a:lnTo>
                  <a:pt x="4989" y="4527"/>
                </a:lnTo>
                <a:lnTo>
                  <a:pt x="4984" y="4493"/>
                </a:lnTo>
                <a:lnTo>
                  <a:pt x="4982" y="4478"/>
                </a:lnTo>
                <a:lnTo>
                  <a:pt x="4981" y="4463"/>
                </a:lnTo>
                <a:lnTo>
                  <a:pt x="4980" y="4449"/>
                </a:lnTo>
                <a:lnTo>
                  <a:pt x="4981" y="4434"/>
                </a:lnTo>
                <a:lnTo>
                  <a:pt x="4982" y="4421"/>
                </a:lnTo>
                <a:lnTo>
                  <a:pt x="4984" y="4409"/>
                </a:lnTo>
                <a:lnTo>
                  <a:pt x="4987" y="4398"/>
                </a:lnTo>
                <a:lnTo>
                  <a:pt x="4993" y="4389"/>
                </a:lnTo>
                <a:lnTo>
                  <a:pt x="4998" y="4381"/>
                </a:lnTo>
                <a:lnTo>
                  <a:pt x="5005" y="4373"/>
                </a:lnTo>
                <a:lnTo>
                  <a:pt x="5013" y="4368"/>
                </a:lnTo>
                <a:lnTo>
                  <a:pt x="5024" y="4364"/>
                </a:lnTo>
                <a:lnTo>
                  <a:pt x="5035" y="4362"/>
                </a:lnTo>
                <a:lnTo>
                  <a:pt x="5049" y="4362"/>
                </a:lnTo>
                <a:lnTo>
                  <a:pt x="5064" y="4364"/>
                </a:lnTo>
                <a:lnTo>
                  <a:pt x="5081" y="4368"/>
                </a:lnTo>
                <a:lnTo>
                  <a:pt x="5088" y="4362"/>
                </a:lnTo>
                <a:lnTo>
                  <a:pt x="5094" y="4357"/>
                </a:lnTo>
                <a:lnTo>
                  <a:pt x="5100" y="4350"/>
                </a:lnTo>
                <a:lnTo>
                  <a:pt x="5105" y="4343"/>
                </a:lnTo>
                <a:lnTo>
                  <a:pt x="5115" y="4328"/>
                </a:lnTo>
                <a:lnTo>
                  <a:pt x="5122" y="4313"/>
                </a:lnTo>
                <a:lnTo>
                  <a:pt x="5128" y="4295"/>
                </a:lnTo>
                <a:lnTo>
                  <a:pt x="5134" y="4276"/>
                </a:lnTo>
                <a:lnTo>
                  <a:pt x="5139" y="4257"/>
                </a:lnTo>
                <a:lnTo>
                  <a:pt x="5143" y="4238"/>
                </a:lnTo>
                <a:lnTo>
                  <a:pt x="5151" y="4196"/>
                </a:lnTo>
                <a:lnTo>
                  <a:pt x="5161" y="4154"/>
                </a:lnTo>
                <a:lnTo>
                  <a:pt x="5167" y="4133"/>
                </a:lnTo>
                <a:lnTo>
                  <a:pt x="5174" y="4112"/>
                </a:lnTo>
                <a:lnTo>
                  <a:pt x="5182" y="4093"/>
                </a:lnTo>
                <a:lnTo>
                  <a:pt x="5192" y="4074"/>
                </a:lnTo>
                <a:lnTo>
                  <a:pt x="5192" y="4064"/>
                </a:lnTo>
                <a:lnTo>
                  <a:pt x="5193" y="4055"/>
                </a:lnTo>
                <a:lnTo>
                  <a:pt x="5195" y="4043"/>
                </a:lnTo>
                <a:lnTo>
                  <a:pt x="5198" y="4032"/>
                </a:lnTo>
                <a:lnTo>
                  <a:pt x="5205" y="4008"/>
                </a:lnTo>
                <a:lnTo>
                  <a:pt x="5214" y="3981"/>
                </a:lnTo>
                <a:lnTo>
                  <a:pt x="5224" y="3953"/>
                </a:lnTo>
                <a:lnTo>
                  <a:pt x="5234" y="3924"/>
                </a:lnTo>
                <a:lnTo>
                  <a:pt x="5243" y="3895"/>
                </a:lnTo>
                <a:lnTo>
                  <a:pt x="5250" y="3867"/>
                </a:lnTo>
                <a:lnTo>
                  <a:pt x="5252" y="3852"/>
                </a:lnTo>
                <a:lnTo>
                  <a:pt x="5254" y="3839"/>
                </a:lnTo>
                <a:lnTo>
                  <a:pt x="5256" y="3825"/>
                </a:lnTo>
                <a:lnTo>
                  <a:pt x="5254" y="3813"/>
                </a:lnTo>
                <a:lnTo>
                  <a:pt x="5253" y="3800"/>
                </a:lnTo>
                <a:lnTo>
                  <a:pt x="5251" y="3789"/>
                </a:lnTo>
                <a:lnTo>
                  <a:pt x="5247" y="3777"/>
                </a:lnTo>
                <a:lnTo>
                  <a:pt x="5242" y="3767"/>
                </a:lnTo>
                <a:lnTo>
                  <a:pt x="5236" y="3756"/>
                </a:lnTo>
                <a:lnTo>
                  <a:pt x="5226" y="3748"/>
                </a:lnTo>
                <a:lnTo>
                  <a:pt x="5216" y="3740"/>
                </a:lnTo>
                <a:lnTo>
                  <a:pt x="5204" y="3733"/>
                </a:lnTo>
                <a:lnTo>
                  <a:pt x="5190" y="3727"/>
                </a:lnTo>
                <a:lnTo>
                  <a:pt x="5173" y="3722"/>
                </a:lnTo>
                <a:lnTo>
                  <a:pt x="5155" y="3719"/>
                </a:lnTo>
                <a:lnTo>
                  <a:pt x="5134" y="3717"/>
                </a:lnTo>
                <a:lnTo>
                  <a:pt x="5105" y="3714"/>
                </a:lnTo>
                <a:lnTo>
                  <a:pt x="5078" y="3708"/>
                </a:lnTo>
                <a:lnTo>
                  <a:pt x="5053" y="3699"/>
                </a:lnTo>
                <a:lnTo>
                  <a:pt x="5030" y="3687"/>
                </a:lnTo>
                <a:lnTo>
                  <a:pt x="5009" y="3673"/>
                </a:lnTo>
                <a:lnTo>
                  <a:pt x="4991" y="3655"/>
                </a:lnTo>
                <a:lnTo>
                  <a:pt x="4974" y="3635"/>
                </a:lnTo>
                <a:lnTo>
                  <a:pt x="4958" y="3614"/>
                </a:lnTo>
                <a:lnTo>
                  <a:pt x="4944" y="3590"/>
                </a:lnTo>
                <a:lnTo>
                  <a:pt x="4931" y="3564"/>
                </a:lnTo>
                <a:lnTo>
                  <a:pt x="4920" y="3536"/>
                </a:lnTo>
                <a:lnTo>
                  <a:pt x="4910" y="3507"/>
                </a:lnTo>
                <a:lnTo>
                  <a:pt x="4901" y="3477"/>
                </a:lnTo>
                <a:lnTo>
                  <a:pt x="4893" y="3444"/>
                </a:lnTo>
                <a:lnTo>
                  <a:pt x="4886" y="3411"/>
                </a:lnTo>
                <a:lnTo>
                  <a:pt x="4880" y="3377"/>
                </a:lnTo>
                <a:lnTo>
                  <a:pt x="4875" y="3342"/>
                </a:lnTo>
                <a:lnTo>
                  <a:pt x="4869" y="3306"/>
                </a:lnTo>
                <a:lnTo>
                  <a:pt x="4865" y="3271"/>
                </a:lnTo>
                <a:lnTo>
                  <a:pt x="4862" y="3234"/>
                </a:lnTo>
                <a:lnTo>
                  <a:pt x="4855" y="3161"/>
                </a:lnTo>
                <a:lnTo>
                  <a:pt x="4849" y="3089"/>
                </a:lnTo>
                <a:lnTo>
                  <a:pt x="4842" y="3019"/>
                </a:lnTo>
                <a:lnTo>
                  <a:pt x="4834" y="2952"/>
                </a:lnTo>
                <a:lnTo>
                  <a:pt x="4830" y="2921"/>
                </a:lnTo>
                <a:lnTo>
                  <a:pt x="4825" y="2891"/>
                </a:lnTo>
                <a:lnTo>
                  <a:pt x="4818" y="2862"/>
                </a:lnTo>
                <a:lnTo>
                  <a:pt x="4812" y="2835"/>
                </a:lnTo>
                <a:lnTo>
                  <a:pt x="4802" y="2794"/>
                </a:lnTo>
                <a:lnTo>
                  <a:pt x="4794" y="2758"/>
                </a:lnTo>
                <a:lnTo>
                  <a:pt x="4789" y="2725"/>
                </a:lnTo>
                <a:lnTo>
                  <a:pt x="4786" y="2695"/>
                </a:lnTo>
                <a:lnTo>
                  <a:pt x="4785" y="2665"/>
                </a:lnTo>
                <a:lnTo>
                  <a:pt x="4784" y="2639"/>
                </a:lnTo>
                <a:lnTo>
                  <a:pt x="4785" y="2613"/>
                </a:lnTo>
                <a:lnTo>
                  <a:pt x="4785" y="2588"/>
                </a:lnTo>
                <a:lnTo>
                  <a:pt x="4786" y="2563"/>
                </a:lnTo>
                <a:lnTo>
                  <a:pt x="4787" y="2538"/>
                </a:lnTo>
                <a:lnTo>
                  <a:pt x="4787" y="2513"/>
                </a:lnTo>
                <a:lnTo>
                  <a:pt x="4786" y="2486"/>
                </a:lnTo>
                <a:lnTo>
                  <a:pt x="4784" y="2457"/>
                </a:lnTo>
                <a:lnTo>
                  <a:pt x="4780" y="2425"/>
                </a:lnTo>
                <a:lnTo>
                  <a:pt x="4773" y="2391"/>
                </a:lnTo>
                <a:lnTo>
                  <a:pt x="4765" y="2354"/>
                </a:lnTo>
                <a:lnTo>
                  <a:pt x="4771" y="2329"/>
                </a:lnTo>
                <a:lnTo>
                  <a:pt x="4776" y="2306"/>
                </a:lnTo>
                <a:lnTo>
                  <a:pt x="4780" y="2283"/>
                </a:lnTo>
                <a:lnTo>
                  <a:pt x="4782" y="2261"/>
                </a:lnTo>
                <a:lnTo>
                  <a:pt x="4783" y="2239"/>
                </a:lnTo>
                <a:lnTo>
                  <a:pt x="4784" y="2220"/>
                </a:lnTo>
                <a:lnTo>
                  <a:pt x="4784" y="2199"/>
                </a:lnTo>
                <a:lnTo>
                  <a:pt x="4783" y="2179"/>
                </a:lnTo>
                <a:lnTo>
                  <a:pt x="4779" y="2139"/>
                </a:lnTo>
                <a:lnTo>
                  <a:pt x="4772" y="2101"/>
                </a:lnTo>
                <a:lnTo>
                  <a:pt x="4764" y="2060"/>
                </a:lnTo>
                <a:lnTo>
                  <a:pt x="4756" y="2018"/>
                </a:lnTo>
                <a:lnTo>
                  <a:pt x="4747" y="1973"/>
                </a:lnTo>
                <a:lnTo>
                  <a:pt x="4739" y="1925"/>
                </a:lnTo>
                <a:lnTo>
                  <a:pt x="4735" y="1899"/>
                </a:lnTo>
                <a:lnTo>
                  <a:pt x="4732" y="1872"/>
                </a:lnTo>
                <a:lnTo>
                  <a:pt x="4729" y="1844"/>
                </a:lnTo>
                <a:lnTo>
                  <a:pt x="4726" y="1813"/>
                </a:lnTo>
                <a:lnTo>
                  <a:pt x="4724" y="1782"/>
                </a:lnTo>
                <a:lnTo>
                  <a:pt x="4722" y="1750"/>
                </a:lnTo>
                <a:lnTo>
                  <a:pt x="4722" y="1714"/>
                </a:lnTo>
                <a:lnTo>
                  <a:pt x="4722" y="1678"/>
                </a:lnTo>
                <a:lnTo>
                  <a:pt x="4723" y="1639"/>
                </a:lnTo>
                <a:lnTo>
                  <a:pt x="4726" y="1598"/>
                </a:lnTo>
                <a:lnTo>
                  <a:pt x="4729" y="1556"/>
                </a:lnTo>
                <a:lnTo>
                  <a:pt x="4733" y="1511"/>
                </a:lnTo>
                <a:lnTo>
                  <a:pt x="4715" y="1472"/>
                </a:lnTo>
                <a:lnTo>
                  <a:pt x="4697" y="1433"/>
                </a:lnTo>
                <a:lnTo>
                  <a:pt x="4678" y="1396"/>
                </a:lnTo>
                <a:lnTo>
                  <a:pt x="4659" y="1357"/>
                </a:lnTo>
                <a:lnTo>
                  <a:pt x="4619" y="1282"/>
                </a:lnTo>
                <a:lnTo>
                  <a:pt x="4580" y="1207"/>
                </a:lnTo>
                <a:lnTo>
                  <a:pt x="4562" y="1169"/>
                </a:lnTo>
                <a:lnTo>
                  <a:pt x="4543" y="1131"/>
                </a:lnTo>
                <a:lnTo>
                  <a:pt x="4526" y="1092"/>
                </a:lnTo>
                <a:lnTo>
                  <a:pt x="4510" y="1052"/>
                </a:lnTo>
                <a:lnTo>
                  <a:pt x="4494" y="1013"/>
                </a:lnTo>
                <a:lnTo>
                  <a:pt x="4479" y="972"/>
                </a:lnTo>
                <a:lnTo>
                  <a:pt x="4467" y="930"/>
                </a:lnTo>
                <a:lnTo>
                  <a:pt x="4455" y="887"/>
                </a:lnTo>
                <a:lnTo>
                  <a:pt x="4436" y="845"/>
                </a:lnTo>
                <a:lnTo>
                  <a:pt x="4419" y="802"/>
                </a:lnTo>
                <a:lnTo>
                  <a:pt x="4411" y="781"/>
                </a:lnTo>
                <a:lnTo>
                  <a:pt x="4404" y="760"/>
                </a:lnTo>
                <a:lnTo>
                  <a:pt x="4398" y="739"/>
                </a:lnTo>
                <a:lnTo>
                  <a:pt x="4393" y="719"/>
                </a:lnTo>
                <a:lnTo>
                  <a:pt x="4387" y="700"/>
                </a:lnTo>
                <a:lnTo>
                  <a:pt x="4383" y="680"/>
                </a:lnTo>
                <a:lnTo>
                  <a:pt x="4379" y="660"/>
                </a:lnTo>
                <a:lnTo>
                  <a:pt x="4376" y="640"/>
                </a:lnTo>
                <a:lnTo>
                  <a:pt x="4374" y="621"/>
                </a:lnTo>
                <a:lnTo>
                  <a:pt x="4372" y="602"/>
                </a:lnTo>
                <a:lnTo>
                  <a:pt x="4371" y="584"/>
                </a:lnTo>
                <a:lnTo>
                  <a:pt x="4371" y="566"/>
                </a:lnTo>
                <a:lnTo>
                  <a:pt x="4371" y="548"/>
                </a:lnTo>
                <a:lnTo>
                  <a:pt x="4372" y="530"/>
                </a:lnTo>
                <a:lnTo>
                  <a:pt x="4374" y="513"/>
                </a:lnTo>
                <a:lnTo>
                  <a:pt x="4376" y="495"/>
                </a:lnTo>
                <a:lnTo>
                  <a:pt x="4379" y="478"/>
                </a:lnTo>
                <a:lnTo>
                  <a:pt x="4383" y="462"/>
                </a:lnTo>
                <a:lnTo>
                  <a:pt x="4388" y="445"/>
                </a:lnTo>
                <a:lnTo>
                  <a:pt x="4394" y="429"/>
                </a:lnTo>
                <a:lnTo>
                  <a:pt x="4400" y="413"/>
                </a:lnTo>
                <a:lnTo>
                  <a:pt x="4407" y="398"/>
                </a:lnTo>
                <a:lnTo>
                  <a:pt x="4416" y="382"/>
                </a:lnTo>
                <a:lnTo>
                  <a:pt x="4424" y="368"/>
                </a:lnTo>
                <a:lnTo>
                  <a:pt x="4433" y="353"/>
                </a:lnTo>
                <a:lnTo>
                  <a:pt x="4444" y="338"/>
                </a:lnTo>
                <a:lnTo>
                  <a:pt x="4455" y="325"/>
                </a:lnTo>
                <a:lnTo>
                  <a:pt x="4467" y="310"/>
                </a:lnTo>
                <a:lnTo>
                  <a:pt x="4475" y="296"/>
                </a:lnTo>
                <a:lnTo>
                  <a:pt x="4481" y="280"/>
                </a:lnTo>
                <a:lnTo>
                  <a:pt x="4486" y="264"/>
                </a:lnTo>
                <a:lnTo>
                  <a:pt x="4490" y="247"/>
                </a:lnTo>
                <a:lnTo>
                  <a:pt x="4492" y="232"/>
                </a:lnTo>
                <a:lnTo>
                  <a:pt x="4493" y="216"/>
                </a:lnTo>
                <a:lnTo>
                  <a:pt x="4493" y="199"/>
                </a:lnTo>
                <a:lnTo>
                  <a:pt x="4493" y="184"/>
                </a:lnTo>
                <a:lnTo>
                  <a:pt x="4491" y="151"/>
                </a:lnTo>
                <a:lnTo>
                  <a:pt x="4489" y="119"/>
                </a:lnTo>
                <a:lnTo>
                  <a:pt x="4488" y="103"/>
                </a:lnTo>
                <a:lnTo>
                  <a:pt x="4487" y="87"/>
                </a:lnTo>
                <a:lnTo>
                  <a:pt x="4487" y="71"/>
                </a:lnTo>
                <a:lnTo>
                  <a:pt x="4488" y="55"/>
                </a:lnTo>
                <a:lnTo>
                  <a:pt x="4477" y="25"/>
                </a:lnTo>
                <a:lnTo>
                  <a:pt x="4464" y="24"/>
                </a:lnTo>
                <a:lnTo>
                  <a:pt x="4451" y="24"/>
                </a:lnTo>
                <a:lnTo>
                  <a:pt x="4440" y="26"/>
                </a:lnTo>
                <a:lnTo>
                  <a:pt x="4429" y="30"/>
                </a:lnTo>
                <a:lnTo>
                  <a:pt x="4408" y="39"/>
                </a:lnTo>
                <a:lnTo>
                  <a:pt x="4388" y="49"/>
                </a:lnTo>
                <a:lnTo>
                  <a:pt x="4378" y="54"/>
                </a:lnTo>
                <a:lnTo>
                  <a:pt x="4367" y="57"/>
                </a:lnTo>
                <a:lnTo>
                  <a:pt x="4353" y="61"/>
                </a:lnTo>
                <a:lnTo>
                  <a:pt x="4338" y="62"/>
                </a:lnTo>
                <a:lnTo>
                  <a:pt x="4323" y="62"/>
                </a:lnTo>
                <a:lnTo>
                  <a:pt x="4304" y="60"/>
                </a:lnTo>
                <a:lnTo>
                  <a:pt x="4283" y="55"/>
                </a:lnTo>
                <a:lnTo>
                  <a:pt x="4260" y="47"/>
                </a:lnTo>
                <a:lnTo>
                  <a:pt x="4094" y="0"/>
                </a:lnTo>
                <a:lnTo>
                  <a:pt x="4094" y="3"/>
                </a:lnTo>
                <a:lnTo>
                  <a:pt x="4094" y="7"/>
                </a:lnTo>
                <a:lnTo>
                  <a:pt x="4093" y="12"/>
                </a:lnTo>
                <a:lnTo>
                  <a:pt x="4091" y="15"/>
                </a:lnTo>
                <a:lnTo>
                  <a:pt x="4087" y="23"/>
                </a:lnTo>
                <a:lnTo>
                  <a:pt x="4080" y="30"/>
                </a:lnTo>
                <a:lnTo>
                  <a:pt x="4062" y="47"/>
                </a:lnTo>
                <a:lnTo>
                  <a:pt x="4040" y="64"/>
                </a:lnTo>
                <a:lnTo>
                  <a:pt x="4016" y="84"/>
                </a:lnTo>
                <a:lnTo>
                  <a:pt x="3991" y="106"/>
                </a:lnTo>
                <a:lnTo>
                  <a:pt x="3978" y="118"/>
                </a:lnTo>
                <a:lnTo>
                  <a:pt x="3967" y="131"/>
                </a:lnTo>
                <a:lnTo>
                  <a:pt x="3957" y="144"/>
                </a:lnTo>
                <a:lnTo>
                  <a:pt x="3947" y="159"/>
                </a:lnTo>
              </a:path>
            </a:pathLst>
          </a:custGeom>
          <a:noFill/>
          <a:ln w="468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74" name="Rectangle 56"/>
          <p:cNvSpPr>
            <a:spLocks noChangeArrowheads="1"/>
          </p:cNvSpPr>
          <p:nvPr/>
        </p:nvSpPr>
        <p:spPr bwMode="auto">
          <a:xfrm>
            <a:off x="1633538" y="3338513"/>
            <a:ext cx="1189037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3300"/>
              </a:buCl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FF3300"/>
                </a:solidFill>
                <a:latin typeface="Zurich BT"/>
              </a:rPr>
              <a:t>Zona Semi-árida</a:t>
            </a:r>
          </a:p>
        </p:txBody>
      </p:sp>
      <p:sp>
        <p:nvSpPr>
          <p:cNvPr id="19475" name="Rectangle 57"/>
          <p:cNvSpPr>
            <a:spLocks noChangeArrowheads="1"/>
          </p:cNvSpPr>
          <p:nvPr/>
        </p:nvSpPr>
        <p:spPr bwMode="auto">
          <a:xfrm>
            <a:off x="792163" y="1914525"/>
            <a:ext cx="9175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Zurich BT"/>
              </a:rPr>
              <a:t>Zona Úmida/</a:t>
            </a:r>
          </a:p>
        </p:txBody>
      </p:sp>
      <p:sp>
        <p:nvSpPr>
          <p:cNvPr id="19476" name="Rectangle 58"/>
          <p:cNvSpPr>
            <a:spLocks noChangeArrowheads="1"/>
          </p:cNvSpPr>
          <p:nvPr/>
        </p:nvSpPr>
        <p:spPr bwMode="auto">
          <a:xfrm>
            <a:off x="792163" y="2093913"/>
            <a:ext cx="738187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Zurich BT"/>
              </a:rPr>
              <a:t>Subúmida</a:t>
            </a:r>
          </a:p>
        </p:txBody>
      </p:sp>
      <p:sp>
        <p:nvSpPr>
          <p:cNvPr id="19477" name="Rectangle 59"/>
          <p:cNvSpPr>
            <a:spLocks noChangeArrowheads="1"/>
          </p:cNvSpPr>
          <p:nvPr/>
        </p:nvSpPr>
        <p:spPr bwMode="auto">
          <a:xfrm>
            <a:off x="2416175" y="3098800"/>
            <a:ext cx="434975" cy="138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900">
                <a:solidFill>
                  <a:srgbClr val="000000"/>
                </a:solidFill>
                <a:latin typeface="Zurich BT"/>
              </a:rPr>
              <a:t>Juazeiro</a:t>
            </a:r>
          </a:p>
        </p:txBody>
      </p:sp>
      <p:sp>
        <p:nvSpPr>
          <p:cNvPr id="19478" name="Rectangle 60"/>
          <p:cNvSpPr>
            <a:spLocks noChangeArrowheads="1"/>
          </p:cNvSpPr>
          <p:nvPr/>
        </p:nvSpPr>
        <p:spPr bwMode="auto">
          <a:xfrm>
            <a:off x="2066925" y="2947988"/>
            <a:ext cx="455613" cy="13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900">
                <a:solidFill>
                  <a:srgbClr val="000000"/>
                </a:solidFill>
                <a:latin typeface="Zurich BT"/>
              </a:rPr>
              <a:t>Petrolina</a:t>
            </a:r>
          </a:p>
        </p:txBody>
      </p:sp>
      <p:sp>
        <p:nvSpPr>
          <p:cNvPr id="19479" name="Rectangle 65"/>
          <p:cNvSpPr>
            <a:spLocks noChangeArrowheads="1"/>
          </p:cNvSpPr>
          <p:nvPr/>
        </p:nvSpPr>
        <p:spPr bwMode="auto">
          <a:xfrm>
            <a:off x="1082675" y="1700213"/>
            <a:ext cx="630238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Maranhão</a:t>
            </a:r>
          </a:p>
        </p:txBody>
      </p:sp>
      <p:sp>
        <p:nvSpPr>
          <p:cNvPr id="19480" name="Rectangle 66"/>
          <p:cNvSpPr>
            <a:spLocks noChangeArrowheads="1"/>
          </p:cNvSpPr>
          <p:nvPr/>
        </p:nvSpPr>
        <p:spPr bwMode="auto">
          <a:xfrm>
            <a:off x="2500313" y="1989138"/>
            <a:ext cx="382587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Ceará</a:t>
            </a:r>
          </a:p>
        </p:txBody>
      </p:sp>
      <p:sp>
        <p:nvSpPr>
          <p:cNvPr id="19481" name="Rectangle 67"/>
          <p:cNvSpPr>
            <a:spLocks noChangeArrowheads="1"/>
          </p:cNvSpPr>
          <p:nvPr/>
        </p:nvSpPr>
        <p:spPr bwMode="auto">
          <a:xfrm>
            <a:off x="3086100" y="2111375"/>
            <a:ext cx="908050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R. G. do Norte</a:t>
            </a:r>
          </a:p>
        </p:txBody>
      </p:sp>
      <p:sp>
        <p:nvSpPr>
          <p:cNvPr id="19482" name="Rectangle 68"/>
          <p:cNvSpPr>
            <a:spLocks noChangeArrowheads="1"/>
          </p:cNvSpPr>
          <p:nvPr/>
        </p:nvSpPr>
        <p:spPr bwMode="auto">
          <a:xfrm>
            <a:off x="3279775" y="2520950"/>
            <a:ext cx="492125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Paraíba</a:t>
            </a:r>
          </a:p>
        </p:txBody>
      </p:sp>
      <p:sp>
        <p:nvSpPr>
          <p:cNvPr id="19483" name="Rectangle 69"/>
          <p:cNvSpPr>
            <a:spLocks noChangeArrowheads="1"/>
          </p:cNvSpPr>
          <p:nvPr/>
        </p:nvSpPr>
        <p:spPr bwMode="auto">
          <a:xfrm>
            <a:off x="2940050" y="2833688"/>
            <a:ext cx="795338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Pernambuco</a:t>
            </a:r>
          </a:p>
        </p:txBody>
      </p:sp>
      <p:sp>
        <p:nvSpPr>
          <p:cNvPr id="19484" name="Rectangle 70"/>
          <p:cNvSpPr>
            <a:spLocks noChangeArrowheads="1"/>
          </p:cNvSpPr>
          <p:nvPr/>
        </p:nvSpPr>
        <p:spPr bwMode="auto">
          <a:xfrm>
            <a:off x="3054350" y="3382963"/>
            <a:ext cx="482600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Sergipe</a:t>
            </a:r>
          </a:p>
        </p:txBody>
      </p:sp>
      <p:sp>
        <p:nvSpPr>
          <p:cNvPr id="19485" name="Rectangle 71"/>
          <p:cNvSpPr>
            <a:spLocks noChangeArrowheads="1"/>
          </p:cNvSpPr>
          <p:nvPr/>
        </p:nvSpPr>
        <p:spPr bwMode="auto">
          <a:xfrm>
            <a:off x="1993900" y="3810000"/>
            <a:ext cx="357188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Bahia</a:t>
            </a:r>
          </a:p>
        </p:txBody>
      </p:sp>
      <p:sp>
        <p:nvSpPr>
          <p:cNvPr id="19486" name="Rectangle 72"/>
          <p:cNvSpPr>
            <a:spLocks noChangeArrowheads="1"/>
          </p:cNvSpPr>
          <p:nvPr/>
        </p:nvSpPr>
        <p:spPr bwMode="auto">
          <a:xfrm>
            <a:off x="1309688" y="4818063"/>
            <a:ext cx="825500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Minas Gerais</a:t>
            </a:r>
          </a:p>
        </p:txBody>
      </p:sp>
      <p:sp>
        <p:nvSpPr>
          <p:cNvPr id="19487" name="Rectangle 73"/>
          <p:cNvSpPr>
            <a:spLocks noChangeArrowheads="1"/>
          </p:cNvSpPr>
          <p:nvPr/>
        </p:nvSpPr>
        <p:spPr bwMode="auto">
          <a:xfrm>
            <a:off x="1951038" y="2655888"/>
            <a:ext cx="309562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Piaui</a:t>
            </a:r>
          </a:p>
        </p:txBody>
      </p:sp>
      <p:sp>
        <p:nvSpPr>
          <p:cNvPr id="19488" name="Rectangle 74"/>
          <p:cNvSpPr>
            <a:spLocks noChangeArrowheads="1"/>
          </p:cNvSpPr>
          <p:nvPr/>
        </p:nvSpPr>
        <p:spPr bwMode="auto">
          <a:xfrm>
            <a:off x="3244850" y="3132138"/>
            <a:ext cx="504825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Zurich BT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100" i="1">
                <a:solidFill>
                  <a:srgbClr val="000000"/>
                </a:solidFill>
                <a:latin typeface="Zurich BT"/>
              </a:rPr>
              <a:t>Alagoas</a:t>
            </a:r>
          </a:p>
        </p:txBody>
      </p:sp>
      <p:grpSp>
        <p:nvGrpSpPr>
          <p:cNvPr id="19489" name="Group 28"/>
          <p:cNvGrpSpPr>
            <a:grpSpLocks/>
          </p:cNvGrpSpPr>
          <p:nvPr/>
        </p:nvGrpSpPr>
        <p:grpSpPr bwMode="auto">
          <a:xfrm>
            <a:off x="295275" y="1000125"/>
            <a:ext cx="3697288" cy="4397375"/>
            <a:chOff x="186" y="630"/>
            <a:chExt cx="2329" cy="2770"/>
          </a:xfrm>
        </p:grpSpPr>
        <p:sp>
          <p:nvSpPr>
            <p:cNvPr id="19491" name="AutoShape 29"/>
            <p:cNvSpPr>
              <a:spLocks noChangeArrowheads="1"/>
            </p:cNvSpPr>
            <p:nvPr/>
          </p:nvSpPr>
          <p:spPr bwMode="auto">
            <a:xfrm>
              <a:off x="643" y="2740"/>
              <a:ext cx="721" cy="622"/>
            </a:xfrm>
            <a:custGeom>
              <a:avLst/>
              <a:gdLst>
                <a:gd name="T0" fmla="*/ 0 w 4324"/>
                <a:gd name="T1" fmla="*/ 0 h 3729"/>
                <a:gd name="T2" fmla="*/ 0 w 4324"/>
                <a:gd name="T3" fmla="*/ 0 h 3729"/>
                <a:gd name="T4" fmla="*/ 0 w 4324"/>
                <a:gd name="T5" fmla="*/ 0 h 3729"/>
                <a:gd name="T6" fmla="*/ 0 w 4324"/>
                <a:gd name="T7" fmla="*/ 0 h 3729"/>
                <a:gd name="T8" fmla="*/ 0 w 4324"/>
                <a:gd name="T9" fmla="*/ 0 h 3729"/>
                <a:gd name="T10" fmla="*/ 0 w 4324"/>
                <a:gd name="T11" fmla="*/ 0 h 3729"/>
                <a:gd name="T12" fmla="*/ 0 w 4324"/>
                <a:gd name="T13" fmla="*/ 0 h 3729"/>
                <a:gd name="T14" fmla="*/ 0 w 4324"/>
                <a:gd name="T15" fmla="*/ 0 h 3729"/>
                <a:gd name="T16" fmla="*/ 0 w 4324"/>
                <a:gd name="T17" fmla="*/ 0 h 3729"/>
                <a:gd name="T18" fmla="*/ 0 w 4324"/>
                <a:gd name="T19" fmla="*/ 0 h 3729"/>
                <a:gd name="T20" fmla="*/ 0 w 4324"/>
                <a:gd name="T21" fmla="*/ 0 h 3729"/>
                <a:gd name="T22" fmla="*/ 0 w 4324"/>
                <a:gd name="T23" fmla="*/ 0 h 3729"/>
                <a:gd name="T24" fmla="*/ 0 w 4324"/>
                <a:gd name="T25" fmla="*/ 0 h 3729"/>
                <a:gd name="T26" fmla="*/ 0 w 4324"/>
                <a:gd name="T27" fmla="*/ 0 h 3729"/>
                <a:gd name="T28" fmla="*/ 0 w 4324"/>
                <a:gd name="T29" fmla="*/ 0 h 3729"/>
                <a:gd name="T30" fmla="*/ 0 w 4324"/>
                <a:gd name="T31" fmla="*/ 0 h 3729"/>
                <a:gd name="T32" fmla="*/ 0 w 4324"/>
                <a:gd name="T33" fmla="*/ 0 h 3729"/>
                <a:gd name="T34" fmla="*/ 0 w 4324"/>
                <a:gd name="T35" fmla="*/ 0 h 3729"/>
                <a:gd name="T36" fmla="*/ 0 w 4324"/>
                <a:gd name="T37" fmla="*/ 0 h 3729"/>
                <a:gd name="T38" fmla="*/ 0 w 4324"/>
                <a:gd name="T39" fmla="*/ 0 h 3729"/>
                <a:gd name="T40" fmla="*/ 0 w 4324"/>
                <a:gd name="T41" fmla="*/ 0 h 3729"/>
                <a:gd name="T42" fmla="*/ 0 w 4324"/>
                <a:gd name="T43" fmla="*/ 0 h 3729"/>
                <a:gd name="T44" fmla="*/ 0 w 4324"/>
                <a:gd name="T45" fmla="*/ 0 h 3729"/>
                <a:gd name="T46" fmla="*/ 0 w 4324"/>
                <a:gd name="T47" fmla="*/ 0 h 3729"/>
                <a:gd name="T48" fmla="*/ 0 w 4324"/>
                <a:gd name="T49" fmla="*/ 0 h 3729"/>
                <a:gd name="T50" fmla="*/ 0 w 4324"/>
                <a:gd name="T51" fmla="*/ 0 h 3729"/>
                <a:gd name="T52" fmla="*/ 0 w 4324"/>
                <a:gd name="T53" fmla="*/ 0 h 3729"/>
                <a:gd name="T54" fmla="*/ 0 w 4324"/>
                <a:gd name="T55" fmla="*/ 0 h 3729"/>
                <a:gd name="T56" fmla="*/ 0 w 4324"/>
                <a:gd name="T57" fmla="*/ 0 h 3729"/>
                <a:gd name="T58" fmla="*/ 0 w 4324"/>
                <a:gd name="T59" fmla="*/ 0 h 3729"/>
                <a:gd name="T60" fmla="*/ 0 w 4324"/>
                <a:gd name="T61" fmla="*/ 0 h 3729"/>
                <a:gd name="T62" fmla="*/ 0 w 4324"/>
                <a:gd name="T63" fmla="*/ 0 h 3729"/>
                <a:gd name="T64" fmla="*/ 0 w 4324"/>
                <a:gd name="T65" fmla="*/ 0 h 3729"/>
                <a:gd name="T66" fmla="*/ 0 w 4324"/>
                <a:gd name="T67" fmla="*/ 0 h 3729"/>
                <a:gd name="T68" fmla="*/ 0 w 4324"/>
                <a:gd name="T69" fmla="*/ 0 h 3729"/>
                <a:gd name="T70" fmla="*/ 0 w 4324"/>
                <a:gd name="T71" fmla="*/ 0 h 3729"/>
                <a:gd name="T72" fmla="*/ 0 w 4324"/>
                <a:gd name="T73" fmla="*/ 0 h 3729"/>
                <a:gd name="T74" fmla="*/ 0 w 4324"/>
                <a:gd name="T75" fmla="*/ 0 h 3729"/>
                <a:gd name="T76" fmla="*/ 0 w 4324"/>
                <a:gd name="T77" fmla="*/ 0 h 3729"/>
                <a:gd name="T78" fmla="*/ 0 w 4324"/>
                <a:gd name="T79" fmla="*/ 0 h 3729"/>
                <a:gd name="T80" fmla="*/ 0 w 4324"/>
                <a:gd name="T81" fmla="*/ 0 h 3729"/>
                <a:gd name="T82" fmla="*/ 0 w 4324"/>
                <a:gd name="T83" fmla="*/ 0 h 3729"/>
                <a:gd name="T84" fmla="*/ 0 w 4324"/>
                <a:gd name="T85" fmla="*/ 0 h 3729"/>
                <a:gd name="T86" fmla="*/ 0 w 4324"/>
                <a:gd name="T87" fmla="*/ 0 h 3729"/>
                <a:gd name="T88" fmla="*/ 0 w 4324"/>
                <a:gd name="T89" fmla="*/ 0 h 3729"/>
                <a:gd name="T90" fmla="*/ 0 w 4324"/>
                <a:gd name="T91" fmla="*/ 0 h 3729"/>
                <a:gd name="T92" fmla="*/ 0 w 4324"/>
                <a:gd name="T93" fmla="*/ 0 h 3729"/>
                <a:gd name="T94" fmla="*/ 0 w 4324"/>
                <a:gd name="T95" fmla="*/ 0 h 3729"/>
                <a:gd name="T96" fmla="*/ 0 w 4324"/>
                <a:gd name="T97" fmla="*/ 0 h 3729"/>
                <a:gd name="T98" fmla="*/ 0 w 4324"/>
                <a:gd name="T99" fmla="*/ 0 h 3729"/>
                <a:gd name="T100" fmla="*/ 0 w 4324"/>
                <a:gd name="T101" fmla="*/ 0 h 3729"/>
                <a:gd name="T102" fmla="*/ 0 w 4324"/>
                <a:gd name="T103" fmla="*/ 0 h 3729"/>
                <a:gd name="T104" fmla="*/ 0 w 4324"/>
                <a:gd name="T105" fmla="*/ 0 h 3729"/>
                <a:gd name="T106" fmla="*/ 0 w 4324"/>
                <a:gd name="T107" fmla="*/ 0 h 3729"/>
                <a:gd name="T108" fmla="*/ 0 w 4324"/>
                <a:gd name="T109" fmla="*/ 0 h 3729"/>
                <a:gd name="T110" fmla="*/ 0 w 4324"/>
                <a:gd name="T111" fmla="*/ 0 h 3729"/>
                <a:gd name="T112" fmla="*/ 0 w 4324"/>
                <a:gd name="T113" fmla="*/ 0 h 3729"/>
                <a:gd name="T114" fmla="*/ 0 w 4324"/>
                <a:gd name="T115" fmla="*/ 0 h 3729"/>
                <a:gd name="T116" fmla="*/ 0 w 4324"/>
                <a:gd name="T117" fmla="*/ 0 h 3729"/>
                <a:gd name="T118" fmla="*/ 0 w 4324"/>
                <a:gd name="T119" fmla="*/ 0 h 3729"/>
                <a:gd name="T120" fmla="*/ 0 w 4324"/>
                <a:gd name="T121" fmla="*/ 0 h 3729"/>
                <a:gd name="T122" fmla="*/ 0 w 4324"/>
                <a:gd name="T123" fmla="*/ 0 h 3729"/>
                <a:gd name="T124" fmla="*/ 0 w 4324"/>
                <a:gd name="T125" fmla="*/ 0 h 37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324"/>
                <a:gd name="T190" fmla="*/ 0 h 3729"/>
                <a:gd name="T191" fmla="*/ 4324 w 4324"/>
                <a:gd name="T192" fmla="*/ 3729 h 372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324" h="3729">
                  <a:moveTo>
                    <a:pt x="4324" y="1561"/>
                  </a:moveTo>
                  <a:lnTo>
                    <a:pt x="4315" y="1568"/>
                  </a:lnTo>
                  <a:lnTo>
                    <a:pt x="4305" y="1575"/>
                  </a:lnTo>
                  <a:lnTo>
                    <a:pt x="4295" y="1582"/>
                  </a:lnTo>
                  <a:lnTo>
                    <a:pt x="4286" y="1590"/>
                  </a:lnTo>
                  <a:lnTo>
                    <a:pt x="4276" y="1599"/>
                  </a:lnTo>
                  <a:lnTo>
                    <a:pt x="4266" y="1607"/>
                  </a:lnTo>
                  <a:lnTo>
                    <a:pt x="4257" y="1616"/>
                  </a:lnTo>
                  <a:lnTo>
                    <a:pt x="4247" y="1626"/>
                  </a:lnTo>
                  <a:lnTo>
                    <a:pt x="4242" y="1633"/>
                  </a:lnTo>
                  <a:lnTo>
                    <a:pt x="4237" y="1640"/>
                  </a:lnTo>
                  <a:lnTo>
                    <a:pt x="4232" y="1647"/>
                  </a:lnTo>
                  <a:lnTo>
                    <a:pt x="4225" y="1653"/>
                  </a:lnTo>
                  <a:lnTo>
                    <a:pt x="4218" y="1658"/>
                  </a:lnTo>
                  <a:lnTo>
                    <a:pt x="4211" y="1663"/>
                  </a:lnTo>
                  <a:lnTo>
                    <a:pt x="4203" y="1668"/>
                  </a:lnTo>
                  <a:lnTo>
                    <a:pt x="4195" y="1673"/>
                  </a:lnTo>
                  <a:lnTo>
                    <a:pt x="4186" y="1677"/>
                  </a:lnTo>
                  <a:lnTo>
                    <a:pt x="4176" y="1680"/>
                  </a:lnTo>
                  <a:lnTo>
                    <a:pt x="4167" y="1683"/>
                  </a:lnTo>
                  <a:lnTo>
                    <a:pt x="4156" y="1685"/>
                  </a:lnTo>
                  <a:lnTo>
                    <a:pt x="4136" y="1689"/>
                  </a:lnTo>
                  <a:lnTo>
                    <a:pt x="4112" y="1690"/>
                  </a:lnTo>
                  <a:lnTo>
                    <a:pt x="4101" y="1692"/>
                  </a:lnTo>
                  <a:lnTo>
                    <a:pt x="4091" y="1695"/>
                  </a:lnTo>
                  <a:lnTo>
                    <a:pt x="4080" y="1698"/>
                  </a:lnTo>
                  <a:lnTo>
                    <a:pt x="4071" y="1701"/>
                  </a:lnTo>
                  <a:lnTo>
                    <a:pt x="4061" y="1705"/>
                  </a:lnTo>
                  <a:lnTo>
                    <a:pt x="4053" y="1709"/>
                  </a:lnTo>
                  <a:lnTo>
                    <a:pt x="4045" y="1714"/>
                  </a:lnTo>
                  <a:lnTo>
                    <a:pt x="4036" y="1720"/>
                  </a:lnTo>
                  <a:lnTo>
                    <a:pt x="4028" y="1726"/>
                  </a:lnTo>
                  <a:lnTo>
                    <a:pt x="4022" y="1732"/>
                  </a:lnTo>
                  <a:lnTo>
                    <a:pt x="4014" y="1739"/>
                  </a:lnTo>
                  <a:lnTo>
                    <a:pt x="4008" y="1747"/>
                  </a:lnTo>
                  <a:lnTo>
                    <a:pt x="4002" y="1755"/>
                  </a:lnTo>
                  <a:lnTo>
                    <a:pt x="3996" y="1763"/>
                  </a:lnTo>
                  <a:lnTo>
                    <a:pt x="3990" y="1773"/>
                  </a:lnTo>
                  <a:lnTo>
                    <a:pt x="3986" y="1782"/>
                  </a:lnTo>
                  <a:lnTo>
                    <a:pt x="3976" y="1798"/>
                  </a:lnTo>
                  <a:lnTo>
                    <a:pt x="3965" y="1814"/>
                  </a:lnTo>
                  <a:lnTo>
                    <a:pt x="3953" y="1827"/>
                  </a:lnTo>
                  <a:lnTo>
                    <a:pt x="3940" y="1841"/>
                  </a:lnTo>
                  <a:lnTo>
                    <a:pt x="3926" y="1854"/>
                  </a:lnTo>
                  <a:lnTo>
                    <a:pt x="3911" y="1866"/>
                  </a:lnTo>
                  <a:lnTo>
                    <a:pt x="3895" y="1878"/>
                  </a:lnTo>
                  <a:lnTo>
                    <a:pt x="3877" y="1889"/>
                  </a:lnTo>
                  <a:lnTo>
                    <a:pt x="3858" y="1908"/>
                  </a:lnTo>
                  <a:lnTo>
                    <a:pt x="3839" y="1927"/>
                  </a:lnTo>
                  <a:lnTo>
                    <a:pt x="3821" y="1948"/>
                  </a:lnTo>
                  <a:lnTo>
                    <a:pt x="3805" y="1969"/>
                  </a:lnTo>
                  <a:lnTo>
                    <a:pt x="3789" y="1991"/>
                  </a:lnTo>
                  <a:lnTo>
                    <a:pt x="3776" y="2014"/>
                  </a:lnTo>
                  <a:lnTo>
                    <a:pt x="3762" y="2037"/>
                  </a:lnTo>
                  <a:lnTo>
                    <a:pt x="3749" y="2061"/>
                  </a:lnTo>
                  <a:lnTo>
                    <a:pt x="3748" y="2074"/>
                  </a:lnTo>
                  <a:lnTo>
                    <a:pt x="3746" y="2086"/>
                  </a:lnTo>
                  <a:lnTo>
                    <a:pt x="3743" y="2097"/>
                  </a:lnTo>
                  <a:lnTo>
                    <a:pt x="3738" y="2107"/>
                  </a:lnTo>
                  <a:lnTo>
                    <a:pt x="3732" y="2116"/>
                  </a:lnTo>
                  <a:lnTo>
                    <a:pt x="3724" y="2124"/>
                  </a:lnTo>
                  <a:lnTo>
                    <a:pt x="3719" y="2128"/>
                  </a:lnTo>
                  <a:lnTo>
                    <a:pt x="3714" y="2131"/>
                  </a:lnTo>
                  <a:lnTo>
                    <a:pt x="3709" y="2133"/>
                  </a:lnTo>
                  <a:lnTo>
                    <a:pt x="3703" y="2136"/>
                  </a:lnTo>
                  <a:lnTo>
                    <a:pt x="3692" y="2139"/>
                  </a:lnTo>
                  <a:lnTo>
                    <a:pt x="3681" y="2142"/>
                  </a:lnTo>
                  <a:lnTo>
                    <a:pt x="3670" y="2146"/>
                  </a:lnTo>
                  <a:lnTo>
                    <a:pt x="3660" y="2148"/>
                  </a:lnTo>
                  <a:lnTo>
                    <a:pt x="3649" y="2149"/>
                  </a:lnTo>
                  <a:lnTo>
                    <a:pt x="3640" y="2150"/>
                  </a:lnTo>
                  <a:lnTo>
                    <a:pt x="3632" y="2150"/>
                  </a:lnTo>
                  <a:lnTo>
                    <a:pt x="3625" y="2149"/>
                  </a:lnTo>
                  <a:lnTo>
                    <a:pt x="3600" y="2153"/>
                  </a:lnTo>
                  <a:lnTo>
                    <a:pt x="3577" y="2159"/>
                  </a:lnTo>
                  <a:lnTo>
                    <a:pt x="3554" y="2166"/>
                  </a:lnTo>
                  <a:lnTo>
                    <a:pt x="3532" y="2175"/>
                  </a:lnTo>
                  <a:lnTo>
                    <a:pt x="3510" y="2184"/>
                  </a:lnTo>
                  <a:lnTo>
                    <a:pt x="3487" y="2195"/>
                  </a:lnTo>
                  <a:lnTo>
                    <a:pt x="3463" y="2206"/>
                  </a:lnTo>
                  <a:lnTo>
                    <a:pt x="3438" y="2220"/>
                  </a:lnTo>
                  <a:lnTo>
                    <a:pt x="3424" y="2230"/>
                  </a:lnTo>
                  <a:lnTo>
                    <a:pt x="3410" y="2239"/>
                  </a:lnTo>
                  <a:lnTo>
                    <a:pt x="3404" y="2242"/>
                  </a:lnTo>
                  <a:lnTo>
                    <a:pt x="3397" y="2245"/>
                  </a:lnTo>
                  <a:lnTo>
                    <a:pt x="3390" y="2247"/>
                  </a:lnTo>
                  <a:lnTo>
                    <a:pt x="3382" y="2249"/>
                  </a:lnTo>
                  <a:lnTo>
                    <a:pt x="3375" y="2250"/>
                  </a:lnTo>
                  <a:lnTo>
                    <a:pt x="3368" y="2251"/>
                  </a:lnTo>
                  <a:lnTo>
                    <a:pt x="3360" y="2251"/>
                  </a:lnTo>
                  <a:lnTo>
                    <a:pt x="3353" y="2251"/>
                  </a:lnTo>
                  <a:lnTo>
                    <a:pt x="3338" y="2249"/>
                  </a:lnTo>
                  <a:lnTo>
                    <a:pt x="3323" y="2244"/>
                  </a:lnTo>
                  <a:lnTo>
                    <a:pt x="3310" y="2243"/>
                  </a:lnTo>
                  <a:lnTo>
                    <a:pt x="3298" y="2242"/>
                  </a:lnTo>
                  <a:lnTo>
                    <a:pt x="3286" y="2242"/>
                  </a:lnTo>
                  <a:lnTo>
                    <a:pt x="3277" y="2243"/>
                  </a:lnTo>
                  <a:lnTo>
                    <a:pt x="3267" y="2245"/>
                  </a:lnTo>
                  <a:lnTo>
                    <a:pt x="3259" y="2248"/>
                  </a:lnTo>
                  <a:lnTo>
                    <a:pt x="3252" y="2252"/>
                  </a:lnTo>
                  <a:lnTo>
                    <a:pt x="3246" y="2257"/>
                  </a:lnTo>
                  <a:lnTo>
                    <a:pt x="3241" y="2264"/>
                  </a:lnTo>
                  <a:lnTo>
                    <a:pt x="3237" y="2271"/>
                  </a:lnTo>
                  <a:lnTo>
                    <a:pt x="3234" y="2279"/>
                  </a:lnTo>
                  <a:lnTo>
                    <a:pt x="3233" y="2290"/>
                  </a:lnTo>
                  <a:lnTo>
                    <a:pt x="3233" y="2301"/>
                  </a:lnTo>
                  <a:lnTo>
                    <a:pt x="3234" y="2314"/>
                  </a:lnTo>
                  <a:lnTo>
                    <a:pt x="3236" y="2327"/>
                  </a:lnTo>
                  <a:lnTo>
                    <a:pt x="3240" y="2343"/>
                  </a:lnTo>
                  <a:lnTo>
                    <a:pt x="3219" y="2368"/>
                  </a:lnTo>
                  <a:lnTo>
                    <a:pt x="3197" y="2394"/>
                  </a:lnTo>
                  <a:lnTo>
                    <a:pt x="3171" y="2421"/>
                  </a:lnTo>
                  <a:lnTo>
                    <a:pt x="3143" y="2447"/>
                  </a:lnTo>
                  <a:lnTo>
                    <a:pt x="3083" y="2504"/>
                  </a:lnTo>
                  <a:lnTo>
                    <a:pt x="3018" y="2562"/>
                  </a:lnTo>
                  <a:lnTo>
                    <a:pt x="2984" y="2593"/>
                  </a:lnTo>
                  <a:lnTo>
                    <a:pt x="2949" y="2625"/>
                  </a:lnTo>
                  <a:lnTo>
                    <a:pt x="2915" y="2657"/>
                  </a:lnTo>
                  <a:lnTo>
                    <a:pt x="2880" y="2691"/>
                  </a:lnTo>
                  <a:lnTo>
                    <a:pt x="2847" y="2726"/>
                  </a:lnTo>
                  <a:lnTo>
                    <a:pt x="2814" y="2762"/>
                  </a:lnTo>
                  <a:lnTo>
                    <a:pt x="2781" y="2798"/>
                  </a:lnTo>
                  <a:lnTo>
                    <a:pt x="2750" y="2837"/>
                  </a:lnTo>
                  <a:lnTo>
                    <a:pt x="2738" y="2844"/>
                  </a:lnTo>
                  <a:lnTo>
                    <a:pt x="2727" y="2852"/>
                  </a:lnTo>
                  <a:lnTo>
                    <a:pt x="2717" y="2861"/>
                  </a:lnTo>
                  <a:lnTo>
                    <a:pt x="2705" y="2870"/>
                  </a:lnTo>
                  <a:lnTo>
                    <a:pt x="2683" y="2891"/>
                  </a:lnTo>
                  <a:lnTo>
                    <a:pt x="2660" y="2915"/>
                  </a:lnTo>
                  <a:lnTo>
                    <a:pt x="2638" y="2940"/>
                  </a:lnTo>
                  <a:lnTo>
                    <a:pt x="2616" y="2968"/>
                  </a:lnTo>
                  <a:lnTo>
                    <a:pt x="2593" y="2996"/>
                  </a:lnTo>
                  <a:lnTo>
                    <a:pt x="2572" y="3027"/>
                  </a:lnTo>
                  <a:lnTo>
                    <a:pt x="2553" y="3053"/>
                  </a:lnTo>
                  <a:lnTo>
                    <a:pt x="2532" y="3079"/>
                  </a:lnTo>
                  <a:lnTo>
                    <a:pt x="2511" y="3105"/>
                  </a:lnTo>
                  <a:lnTo>
                    <a:pt x="2488" y="3130"/>
                  </a:lnTo>
                  <a:lnTo>
                    <a:pt x="2463" y="3155"/>
                  </a:lnTo>
                  <a:lnTo>
                    <a:pt x="2437" y="3180"/>
                  </a:lnTo>
                  <a:lnTo>
                    <a:pt x="2410" y="3205"/>
                  </a:lnTo>
                  <a:lnTo>
                    <a:pt x="2381" y="3230"/>
                  </a:lnTo>
                  <a:lnTo>
                    <a:pt x="2356" y="3227"/>
                  </a:lnTo>
                  <a:lnTo>
                    <a:pt x="2333" y="3226"/>
                  </a:lnTo>
                  <a:lnTo>
                    <a:pt x="2312" y="3227"/>
                  </a:lnTo>
                  <a:lnTo>
                    <a:pt x="2292" y="3229"/>
                  </a:lnTo>
                  <a:lnTo>
                    <a:pt x="2274" y="3233"/>
                  </a:lnTo>
                  <a:lnTo>
                    <a:pt x="2259" y="3240"/>
                  </a:lnTo>
                  <a:lnTo>
                    <a:pt x="2251" y="3243"/>
                  </a:lnTo>
                  <a:lnTo>
                    <a:pt x="2245" y="3247"/>
                  </a:lnTo>
                  <a:lnTo>
                    <a:pt x="2238" y="3251"/>
                  </a:lnTo>
                  <a:lnTo>
                    <a:pt x="2231" y="3256"/>
                  </a:lnTo>
                  <a:lnTo>
                    <a:pt x="2226" y="3261"/>
                  </a:lnTo>
                  <a:lnTo>
                    <a:pt x="2221" y="3267"/>
                  </a:lnTo>
                  <a:lnTo>
                    <a:pt x="2216" y="3272"/>
                  </a:lnTo>
                  <a:lnTo>
                    <a:pt x="2212" y="3278"/>
                  </a:lnTo>
                  <a:lnTo>
                    <a:pt x="2203" y="3292"/>
                  </a:lnTo>
                  <a:lnTo>
                    <a:pt x="2196" y="3307"/>
                  </a:lnTo>
                  <a:lnTo>
                    <a:pt x="2191" y="3323"/>
                  </a:lnTo>
                  <a:lnTo>
                    <a:pt x="2187" y="3341"/>
                  </a:lnTo>
                  <a:lnTo>
                    <a:pt x="2184" y="3360"/>
                  </a:lnTo>
                  <a:lnTo>
                    <a:pt x="2182" y="3380"/>
                  </a:lnTo>
                  <a:lnTo>
                    <a:pt x="2156" y="3408"/>
                  </a:lnTo>
                  <a:lnTo>
                    <a:pt x="2130" y="3433"/>
                  </a:lnTo>
                  <a:lnTo>
                    <a:pt x="2119" y="3443"/>
                  </a:lnTo>
                  <a:lnTo>
                    <a:pt x="2106" y="3454"/>
                  </a:lnTo>
                  <a:lnTo>
                    <a:pt x="2095" y="3463"/>
                  </a:lnTo>
                  <a:lnTo>
                    <a:pt x="2083" y="3471"/>
                  </a:lnTo>
                  <a:lnTo>
                    <a:pt x="2072" y="3479"/>
                  </a:lnTo>
                  <a:lnTo>
                    <a:pt x="2061" y="3485"/>
                  </a:lnTo>
                  <a:lnTo>
                    <a:pt x="2050" y="3490"/>
                  </a:lnTo>
                  <a:lnTo>
                    <a:pt x="2039" y="3494"/>
                  </a:lnTo>
                  <a:lnTo>
                    <a:pt x="2030" y="3499"/>
                  </a:lnTo>
                  <a:lnTo>
                    <a:pt x="2020" y="3501"/>
                  </a:lnTo>
                  <a:lnTo>
                    <a:pt x="2010" y="3503"/>
                  </a:lnTo>
                  <a:lnTo>
                    <a:pt x="2001" y="3504"/>
                  </a:lnTo>
                  <a:lnTo>
                    <a:pt x="1991" y="3503"/>
                  </a:lnTo>
                  <a:lnTo>
                    <a:pt x="1983" y="3502"/>
                  </a:lnTo>
                  <a:lnTo>
                    <a:pt x="1975" y="3500"/>
                  </a:lnTo>
                  <a:lnTo>
                    <a:pt x="1966" y="3498"/>
                  </a:lnTo>
                  <a:lnTo>
                    <a:pt x="1958" y="3493"/>
                  </a:lnTo>
                  <a:lnTo>
                    <a:pt x="1951" y="3488"/>
                  </a:lnTo>
                  <a:lnTo>
                    <a:pt x="1943" y="3483"/>
                  </a:lnTo>
                  <a:lnTo>
                    <a:pt x="1936" y="3476"/>
                  </a:lnTo>
                  <a:lnTo>
                    <a:pt x="1929" y="3468"/>
                  </a:lnTo>
                  <a:lnTo>
                    <a:pt x="1923" y="3460"/>
                  </a:lnTo>
                  <a:lnTo>
                    <a:pt x="1916" y="3451"/>
                  </a:lnTo>
                  <a:lnTo>
                    <a:pt x="1910" y="3440"/>
                  </a:lnTo>
                  <a:lnTo>
                    <a:pt x="1905" y="3429"/>
                  </a:lnTo>
                  <a:lnTo>
                    <a:pt x="1899" y="3416"/>
                  </a:lnTo>
                  <a:lnTo>
                    <a:pt x="1893" y="3403"/>
                  </a:lnTo>
                  <a:lnTo>
                    <a:pt x="1889" y="3389"/>
                  </a:lnTo>
                  <a:lnTo>
                    <a:pt x="1885" y="3378"/>
                  </a:lnTo>
                  <a:lnTo>
                    <a:pt x="1881" y="3366"/>
                  </a:lnTo>
                  <a:lnTo>
                    <a:pt x="1877" y="3356"/>
                  </a:lnTo>
                  <a:lnTo>
                    <a:pt x="1871" y="3345"/>
                  </a:lnTo>
                  <a:lnTo>
                    <a:pt x="1859" y="3326"/>
                  </a:lnTo>
                  <a:lnTo>
                    <a:pt x="1846" y="3309"/>
                  </a:lnTo>
                  <a:lnTo>
                    <a:pt x="1832" y="3292"/>
                  </a:lnTo>
                  <a:lnTo>
                    <a:pt x="1817" y="3275"/>
                  </a:lnTo>
                  <a:lnTo>
                    <a:pt x="1804" y="3257"/>
                  </a:lnTo>
                  <a:lnTo>
                    <a:pt x="1791" y="3240"/>
                  </a:lnTo>
                  <a:lnTo>
                    <a:pt x="1785" y="3231"/>
                  </a:lnTo>
                  <a:lnTo>
                    <a:pt x="1779" y="3225"/>
                  </a:lnTo>
                  <a:lnTo>
                    <a:pt x="1772" y="3220"/>
                  </a:lnTo>
                  <a:lnTo>
                    <a:pt x="1766" y="3216"/>
                  </a:lnTo>
                  <a:lnTo>
                    <a:pt x="1760" y="3212"/>
                  </a:lnTo>
                  <a:lnTo>
                    <a:pt x="1754" y="3209"/>
                  </a:lnTo>
                  <a:lnTo>
                    <a:pt x="1748" y="3208"/>
                  </a:lnTo>
                  <a:lnTo>
                    <a:pt x="1742" y="3208"/>
                  </a:lnTo>
                  <a:lnTo>
                    <a:pt x="1736" y="3209"/>
                  </a:lnTo>
                  <a:lnTo>
                    <a:pt x="1730" y="3210"/>
                  </a:lnTo>
                  <a:lnTo>
                    <a:pt x="1723" y="3214"/>
                  </a:lnTo>
                  <a:lnTo>
                    <a:pt x="1717" y="3218"/>
                  </a:lnTo>
                  <a:lnTo>
                    <a:pt x="1711" y="3223"/>
                  </a:lnTo>
                  <a:lnTo>
                    <a:pt x="1706" y="3229"/>
                  </a:lnTo>
                  <a:lnTo>
                    <a:pt x="1699" y="3236"/>
                  </a:lnTo>
                  <a:lnTo>
                    <a:pt x="1693" y="3244"/>
                  </a:lnTo>
                  <a:lnTo>
                    <a:pt x="1685" y="3257"/>
                  </a:lnTo>
                  <a:lnTo>
                    <a:pt x="1674" y="3270"/>
                  </a:lnTo>
                  <a:lnTo>
                    <a:pt x="1663" y="3280"/>
                  </a:lnTo>
                  <a:lnTo>
                    <a:pt x="1651" y="3289"/>
                  </a:lnTo>
                  <a:lnTo>
                    <a:pt x="1638" y="3297"/>
                  </a:lnTo>
                  <a:lnTo>
                    <a:pt x="1624" y="3303"/>
                  </a:lnTo>
                  <a:lnTo>
                    <a:pt x="1609" y="3308"/>
                  </a:lnTo>
                  <a:lnTo>
                    <a:pt x="1593" y="3312"/>
                  </a:lnTo>
                  <a:lnTo>
                    <a:pt x="1583" y="3317"/>
                  </a:lnTo>
                  <a:lnTo>
                    <a:pt x="1576" y="3324"/>
                  </a:lnTo>
                  <a:lnTo>
                    <a:pt x="1570" y="3332"/>
                  </a:lnTo>
                  <a:lnTo>
                    <a:pt x="1565" y="3339"/>
                  </a:lnTo>
                  <a:lnTo>
                    <a:pt x="1562" y="3347"/>
                  </a:lnTo>
                  <a:lnTo>
                    <a:pt x="1557" y="3357"/>
                  </a:lnTo>
                  <a:lnTo>
                    <a:pt x="1555" y="3365"/>
                  </a:lnTo>
                  <a:lnTo>
                    <a:pt x="1553" y="3374"/>
                  </a:lnTo>
                  <a:lnTo>
                    <a:pt x="1550" y="3394"/>
                  </a:lnTo>
                  <a:lnTo>
                    <a:pt x="1548" y="3414"/>
                  </a:lnTo>
                  <a:lnTo>
                    <a:pt x="1546" y="3423"/>
                  </a:lnTo>
                  <a:lnTo>
                    <a:pt x="1545" y="3434"/>
                  </a:lnTo>
                  <a:lnTo>
                    <a:pt x="1542" y="3442"/>
                  </a:lnTo>
                  <a:lnTo>
                    <a:pt x="1539" y="3452"/>
                  </a:lnTo>
                  <a:lnTo>
                    <a:pt x="1529" y="3480"/>
                  </a:lnTo>
                  <a:lnTo>
                    <a:pt x="1518" y="3508"/>
                  </a:lnTo>
                  <a:lnTo>
                    <a:pt x="1506" y="3535"/>
                  </a:lnTo>
                  <a:lnTo>
                    <a:pt x="1494" y="3560"/>
                  </a:lnTo>
                  <a:lnTo>
                    <a:pt x="1480" y="3585"/>
                  </a:lnTo>
                  <a:lnTo>
                    <a:pt x="1466" y="3608"/>
                  </a:lnTo>
                  <a:lnTo>
                    <a:pt x="1449" y="3630"/>
                  </a:lnTo>
                  <a:lnTo>
                    <a:pt x="1431" y="3650"/>
                  </a:lnTo>
                  <a:lnTo>
                    <a:pt x="1417" y="3663"/>
                  </a:lnTo>
                  <a:lnTo>
                    <a:pt x="1403" y="3672"/>
                  </a:lnTo>
                  <a:lnTo>
                    <a:pt x="1397" y="3675"/>
                  </a:lnTo>
                  <a:lnTo>
                    <a:pt x="1390" y="3678"/>
                  </a:lnTo>
                  <a:lnTo>
                    <a:pt x="1384" y="3680"/>
                  </a:lnTo>
                  <a:lnTo>
                    <a:pt x="1379" y="3681"/>
                  </a:lnTo>
                  <a:lnTo>
                    <a:pt x="1374" y="3681"/>
                  </a:lnTo>
                  <a:lnTo>
                    <a:pt x="1369" y="3681"/>
                  </a:lnTo>
                  <a:lnTo>
                    <a:pt x="1364" y="3680"/>
                  </a:lnTo>
                  <a:lnTo>
                    <a:pt x="1360" y="3677"/>
                  </a:lnTo>
                  <a:lnTo>
                    <a:pt x="1356" y="3674"/>
                  </a:lnTo>
                  <a:lnTo>
                    <a:pt x="1353" y="3670"/>
                  </a:lnTo>
                  <a:lnTo>
                    <a:pt x="1350" y="3664"/>
                  </a:lnTo>
                  <a:lnTo>
                    <a:pt x="1348" y="3657"/>
                  </a:lnTo>
                  <a:lnTo>
                    <a:pt x="1338" y="3653"/>
                  </a:lnTo>
                  <a:lnTo>
                    <a:pt x="1327" y="3650"/>
                  </a:lnTo>
                  <a:lnTo>
                    <a:pt x="1315" y="3649"/>
                  </a:lnTo>
                  <a:lnTo>
                    <a:pt x="1303" y="3650"/>
                  </a:lnTo>
                  <a:lnTo>
                    <a:pt x="1290" y="3653"/>
                  </a:lnTo>
                  <a:lnTo>
                    <a:pt x="1278" y="3658"/>
                  </a:lnTo>
                  <a:lnTo>
                    <a:pt x="1270" y="3663"/>
                  </a:lnTo>
                  <a:lnTo>
                    <a:pt x="1264" y="3667"/>
                  </a:lnTo>
                  <a:lnTo>
                    <a:pt x="1259" y="3671"/>
                  </a:lnTo>
                  <a:lnTo>
                    <a:pt x="1253" y="3676"/>
                  </a:lnTo>
                  <a:lnTo>
                    <a:pt x="1233" y="3689"/>
                  </a:lnTo>
                  <a:lnTo>
                    <a:pt x="1213" y="3699"/>
                  </a:lnTo>
                  <a:lnTo>
                    <a:pt x="1193" y="3708"/>
                  </a:lnTo>
                  <a:lnTo>
                    <a:pt x="1173" y="3716"/>
                  </a:lnTo>
                  <a:lnTo>
                    <a:pt x="1154" y="3721"/>
                  </a:lnTo>
                  <a:lnTo>
                    <a:pt x="1134" y="3726"/>
                  </a:lnTo>
                  <a:lnTo>
                    <a:pt x="1114" y="3728"/>
                  </a:lnTo>
                  <a:lnTo>
                    <a:pt x="1094" y="3729"/>
                  </a:lnTo>
                  <a:lnTo>
                    <a:pt x="1075" y="3729"/>
                  </a:lnTo>
                  <a:lnTo>
                    <a:pt x="1056" y="3728"/>
                  </a:lnTo>
                  <a:lnTo>
                    <a:pt x="1036" y="3725"/>
                  </a:lnTo>
                  <a:lnTo>
                    <a:pt x="1016" y="3721"/>
                  </a:lnTo>
                  <a:lnTo>
                    <a:pt x="997" y="3716"/>
                  </a:lnTo>
                  <a:lnTo>
                    <a:pt x="977" y="3708"/>
                  </a:lnTo>
                  <a:lnTo>
                    <a:pt x="957" y="3701"/>
                  </a:lnTo>
                  <a:lnTo>
                    <a:pt x="939" y="3692"/>
                  </a:lnTo>
                  <a:lnTo>
                    <a:pt x="928" y="3688"/>
                  </a:lnTo>
                  <a:lnTo>
                    <a:pt x="918" y="3683"/>
                  </a:lnTo>
                  <a:lnTo>
                    <a:pt x="906" y="3680"/>
                  </a:lnTo>
                  <a:lnTo>
                    <a:pt x="895" y="3678"/>
                  </a:lnTo>
                  <a:lnTo>
                    <a:pt x="872" y="3675"/>
                  </a:lnTo>
                  <a:lnTo>
                    <a:pt x="848" y="3674"/>
                  </a:lnTo>
                  <a:lnTo>
                    <a:pt x="824" y="3673"/>
                  </a:lnTo>
                  <a:lnTo>
                    <a:pt x="799" y="3672"/>
                  </a:lnTo>
                  <a:lnTo>
                    <a:pt x="775" y="3670"/>
                  </a:lnTo>
                  <a:lnTo>
                    <a:pt x="751" y="3667"/>
                  </a:lnTo>
                  <a:lnTo>
                    <a:pt x="739" y="3665"/>
                  </a:lnTo>
                  <a:lnTo>
                    <a:pt x="729" y="3660"/>
                  </a:lnTo>
                  <a:lnTo>
                    <a:pt x="720" y="3656"/>
                  </a:lnTo>
                  <a:lnTo>
                    <a:pt x="710" y="3651"/>
                  </a:lnTo>
                  <a:lnTo>
                    <a:pt x="701" y="3646"/>
                  </a:lnTo>
                  <a:lnTo>
                    <a:pt x="693" y="3641"/>
                  </a:lnTo>
                  <a:lnTo>
                    <a:pt x="685" y="3634"/>
                  </a:lnTo>
                  <a:lnTo>
                    <a:pt x="678" y="3627"/>
                  </a:lnTo>
                  <a:lnTo>
                    <a:pt x="671" y="3622"/>
                  </a:lnTo>
                  <a:lnTo>
                    <a:pt x="661" y="3620"/>
                  </a:lnTo>
                  <a:lnTo>
                    <a:pt x="653" y="3619"/>
                  </a:lnTo>
                  <a:lnTo>
                    <a:pt x="643" y="3619"/>
                  </a:lnTo>
                  <a:lnTo>
                    <a:pt x="625" y="3622"/>
                  </a:lnTo>
                  <a:lnTo>
                    <a:pt x="606" y="3626"/>
                  </a:lnTo>
                  <a:lnTo>
                    <a:pt x="595" y="3628"/>
                  </a:lnTo>
                  <a:lnTo>
                    <a:pt x="586" y="3629"/>
                  </a:lnTo>
                  <a:lnTo>
                    <a:pt x="577" y="3629"/>
                  </a:lnTo>
                  <a:lnTo>
                    <a:pt x="567" y="3628"/>
                  </a:lnTo>
                  <a:lnTo>
                    <a:pt x="558" y="3625"/>
                  </a:lnTo>
                  <a:lnTo>
                    <a:pt x="548" y="3620"/>
                  </a:lnTo>
                  <a:lnTo>
                    <a:pt x="543" y="3617"/>
                  </a:lnTo>
                  <a:lnTo>
                    <a:pt x="539" y="3612"/>
                  </a:lnTo>
                  <a:lnTo>
                    <a:pt x="535" y="3608"/>
                  </a:lnTo>
                  <a:lnTo>
                    <a:pt x="530" y="3603"/>
                  </a:lnTo>
                  <a:lnTo>
                    <a:pt x="518" y="3587"/>
                  </a:lnTo>
                  <a:lnTo>
                    <a:pt x="507" y="3572"/>
                  </a:lnTo>
                  <a:lnTo>
                    <a:pt x="496" y="3556"/>
                  </a:lnTo>
                  <a:lnTo>
                    <a:pt x="487" y="3540"/>
                  </a:lnTo>
                  <a:lnTo>
                    <a:pt x="479" y="3524"/>
                  </a:lnTo>
                  <a:lnTo>
                    <a:pt x="471" y="3507"/>
                  </a:lnTo>
                  <a:lnTo>
                    <a:pt x="464" y="3490"/>
                  </a:lnTo>
                  <a:lnTo>
                    <a:pt x="458" y="3474"/>
                  </a:lnTo>
                  <a:lnTo>
                    <a:pt x="452" y="3456"/>
                  </a:lnTo>
                  <a:lnTo>
                    <a:pt x="448" y="3438"/>
                  </a:lnTo>
                  <a:lnTo>
                    <a:pt x="444" y="3420"/>
                  </a:lnTo>
                  <a:lnTo>
                    <a:pt x="441" y="3403"/>
                  </a:lnTo>
                  <a:lnTo>
                    <a:pt x="439" y="3385"/>
                  </a:lnTo>
                  <a:lnTo>
                    <a:pt x="437" y="3367"/>
                  </a:lnTo>
                  <a:lnTo>
                    <a:pt x="435" y="3348"/>
                  </a:lnTo>
                  <a:lnTo>
                    <a:pt x="434" y="3331"/>
                  </a:lnTo>
                  <a:lnTo>
                    <a:pt x="432" y="3297"/>
                  </a:lnTo>
                  <a:lnTo>
                    <a:pt x="428" y="3265"/>
                  </a:lnTo>
                  <a:lnTo>
                    <a:pt x="426" y="3231"/>
                  </a:lnTo>
                  <a:lnTo>
                    <a:pt x="424" y="3198"/>
                  </a:lnTo>
                  <a:lnTo>
                    <a:pt x="422" y="3166"/>
                  </a:lnTo>
                  <a:lnTo>
                    <a:pt x="418" y="3132"/>
                  </a:lnTo>
                  <a:lnTo>
                    <a:pt x="414" y="3101"/>
                  </a:lnTo>
                  <a:lnTo>
                    <a:pt x="407" y="3068"/>
                  </a:lnTo>
                  <a:lnTo>
                    <a:pt x="402" y="3048"/>
                  </a:lnTo>
                  <a:lnTo>
                    <a:pt x="398" y="3027"/>
                  </a:lnTo>
                  <a:lnTo>
                    <a:pt x="395" y="3006"/>
                  </a:lnTo>
                  <a:lnTo>
                    <a:pt x="393" y="2985"/>
                  </a:lnTo>
                  <a:lnTo>
                    <a:pt x="392" y="2965"/>
                  </a:lnTo>
                  <a:lnTo>
                    <a:pt x="391" y="2945"/>
                  </a:lnTo>
                  <a:lnTo>
                    <a:pt x="391" y="2925"/>
                  </a:lnTo>
                  <a:lnTo>
                    <a:pt x="391" y="2906"/>
                  </a:lnTo>
                  <a:lnTo>
                    <a:pt x="393" y="2886"/>
                  </a:lnTo>
                  <a:lnTo>
                    <a:pt x="394" y="2867"/>
                  </a:lnTo>
                  <a:lnTo>
                    <a:pt x="396" y="2847"/>
                  </a:lnTo>
                  <a:lnTo>
                    <a:pt x="399" y="2828"/>
                  </a:lnTo>
                  <a:lnTo>
                    <a:pt x="406" y="2792"/>
                  </a:lnTo>
                  <a:lnTo>
                    <a:pt x="414" y="2755"/>
                  </a:lnTo>
                  <a:lnTo>
                    <a:pt x="438" y="2724"/>
                  </a:lnTo>
                  <a:lnTo>
                    <a:pt x="461" y="2693"/>
                  </a:lnTo>
                  <a:lnTo>
                    <a:pt x="483" y="2661"/>
                  </a:lnTo>
                  <a:lnTo>
                    <a:pt x="504" y="2630"/>
                  </a:lnTo>
                  <a:lnTo>
                    <a:pt x="541" y="2568"/>
                  </a:lnTo>
                  <a:lnTo>
                    <a:pt x="577" y="2508"/>
                  </a:lnTo>
                  <a:lnTo>
                    <a:pt x="611" y="2447"/>
                  </a:lnTo>
                  <a:lnTo>
                    <a:pt x="645" y="2386"/>
                  </a:lnTo>
                  <a:lnTo>
                    <a:pt x="664" y="2355"/>
                  </a:lnTo>
                  <a:lnTo>
                    <a:pt x="683" y="2325"/>
                  </a:lnTo>
                  <a:lnTo>
                    <a:pt x="703" y="2295"/>
                  </a:lnTo>
                  <a:lnTo>
                    <a:pt x="724" y="2264"/>
                  </a:lnTo>
                  <a:lnTo>
                    <a:pt x="731" y="2250"/>
                  </a:lnTo>
                  <a:lnTo>
                    <a:pt x="737" y="2235"/>
                  </a:lnTo>
                  <a:lnTo>
                    <a:pt x="743" y="2222"/>
                  </a:lnTo>
                  <a:lnTo>
                    <a:pt x="747" y="2207"/>
                  </a:lnTo>
                  <a:lnTo>
                    <a:pt x="754" y="2178"/>
                  </a:lnTo>
                  <a:lnTo>
                    <a:pt x="759" y="2148"/>
                  </a:lnTo>
                  <a:lnTo>
                    <a:pt x="763" y="2117"/>
                  </a:lnTo>
                  <a:lnTo>
                    <a:pt x="770" y="2087"/>
                  </a:lnTo>
                  <a:lnTo>
                    <a:pt x="773" y="2073"/>
                  </a:lnTo>
                  <a:lnTo>
                    <a:pt x="777" y="2058"/>
                  </a:lnTo>
                  <a:lnTo>
                    <a:pt x="782" y="2043"/>
                  </a:lnTo>
                  <a:lnTo>
                    <a:pt x="788" y="2029"/>
                  </a:lnTo>
                  <a:lnTo>
                    <a:pt x="789" y="2004"/>
                  </a:lnTo>
                  <a:lnTo>
                    <a:pt x="787" y="1982"/>
                  </a:lnTo>
                  <a:lnTo>
                    <a:pt x="784" y="1963"/>
                  </a:lnTo>
                  <a:lnTo>
                    <a:pt x="780" y="1947"/>
                  </a:lnTo>
                  <a:lnTo>
                    <a:pt x="777" y="1940"/>
                  </a:lnTo>
                  <a:lnTo>
                    <a:pt x="774" y="1934"/>
                  </a:lnTo>
                  <a:lnTo>
                    <a:pt x="771" y="1928"/>
                  </a:lnTo>
                  <a:lnTo>
                    <a:pt x="767" y="1924"/>
                  </a:lnTo>
                  <a:lnTo>
                    <a:pt x="763" y="1921"/>
                  </a:lnTo>
                  <a:lnTo>
                    <a:pt x="758" y="1918"/>
                  </a:lnTo>
                  <a:lnTo>
                    <a:pt x="754" y="1916"/>
                  </a:lnTo>
                  <a:lnTo>
                    <a:pt x="749" y="1914"/>
                  </a:lnTo>
                  <a:lnTo>
                    <a:pt x="744" y="1914"/>
                  </a:lnTo>
                  <a:lnTo>
                    <a:pt x="738" y="1914"/>
                  </a:lnTo>
                  <a:lnTo>
                    <a:pt x="733" y="1915"/>
                  </a:lnTo>
                  <a:lnTo>
                    <a:pt x="727" y="1916"/>
                  </a:lnTo>
                  <a:lnTo>
                    <a:pt x="721" y="1919"/>
                  </a:lnTo>
                  <a:lnTo>
                    <a:pt x="714" y="1922"/>
                  </a:lnTo>
                  <a:lnTo>
                    <a:pt x="708" y="1926"/>
                  </a:lnTo>
                  <a:lnTo>
                    <a:pt x="701" y="1931"/>
                  </a:lnTo>
                  <a:lnTo>
                    <a:pt x="687" y="1943"/>
                  </a:lnTo>
                  <a:lnTo>
                    <a:pt x="672" y="1958"/>
                  </a:lnTo>
                  <a:lnTo>
                    <a:pt x="656" y="1976"/>
                  </a:lnTo>
                  <a:lnTo>
                    <a:pt x="640" y="1998"/>
                  </a:lnTo>
                  <a:lnTo>
                    <a:pt x="621" y="2014"/>
                  </a:lnTo>
                  <a:lnTo>
                    <a:pt x="602" y="2029"/>
                  </a:lnTo>
                  <a:lnTo>
                    <a:pt x="583" y="2041"/>
                  </a:lnTo>
                  <a:lnTo>
                    <a:pt x="564" y="2053"/>
                  </a:lnTo>
                  <a:lnTo>
                    <a:pt x="544" y="2061"/>
                  </a:lnTo>
                  <a:lnTo>
                    <a:pt x="525" y="2068"/>
                  </a:lnTo>
                  <a:lnTo>
                    <a:pt x="515" y="2070"/>
                  </a:lnTo>
                  <a:lnTo>
                    <a:pt x="506" y="2073"/>
                  </a:lnTo>
                  <a:lnTo>
                    <a:pt x="496" y="2075"/>
                  </a:lnTo>
                  <a:lnTo>
                    <a:pt x="486" y="2076"/>
                  </a:lnTo>
                  <a:lnTo>
                    <a:pt x="476" y="2076"/>
                  </a:lnTo>
                  <a:lnTo>
                    <a:pt x="467" y="2076"/>
                  </a:lnTo>
                  <a:lnTo>
                    <a:pt x="457" y="2075"/>
                  </a:lnTo>
                  <a:lnTo>
                    <a:pt x="447" y="2074"/>
                  </a:lnTo>
                  <a:lnTo>
                    <a:pt x="438" y="2071"/>
                  </a:lnTo>
                  <a:lnTo>
                    <a:pt x="427" y="2069"/>
                  </a:lnTo>
                  <a:lnTo>
                    <a:pt x="418" y="2066"/>
                  </a:lnTo>
                  <a:lnTo>
                    <a:pt x="409" y="2062"/>
                  </a:lnTo>
                  <a:lnTo>
                    <a:pt x="398" y="2058"/>
                  </a:lnTo>
                  <a:lnTo>
                    <a:pt x="389" y="2053"/>
                  </a:lnTo>
                  <a:lnTo>
                    <a:pt x="378" y="2047"/>
                  </a:lnTo>
                  <a:lnTo>
                    <a:pt x="369" y="2040"/>
                  </a:lnTo>
                  <a:lnTo>
                    <a:pt x="360" y="2034"/>
                  </a:lnTo>
                  <a:lnTo>
                    <a:pt x="349" y="2026"/>
                  </a:lnTo>
                  <a:lnTo>
                    <a:pt x="340" y="2017"/>
                  </a:lnTo>
                  <a:lnTo>
                    <a:pt x="329" y="2008"/>
                  </a:lnTo>
                  <a:lnTo>
                    <a:pt x="298" y="1988"/>
                  </a:lnTo>
                  <a:lnTo>
                    <a:pt x="267" y="1969"/>
                  </a:lnTo>
                  <a:lnTo>
                    <a:pt x="238" y="1953"/>
                  </a:lnTo>
                  <a:lnTo>
                    <a:pt x="208" y="1940"/>
                  </a:lnTo>
                  <a:lnTo>
                    <a:pt x="180" y="1928"/>
                  </a:lnTo>
                  <a:lnTo>
                    <a:pt x="152" y="1918"/>
                  </a:lnTo>
                  <a:lnTo>
                    <a:pt x="125" y="1911"/>
                  </a:lnTo>
                  <a:lnTo>
                    <a:pt x="99" y="1905"/>
                  </a:lnTo>
                  <a:lnTo>
                    <a:pt x="86" y="1901"/>
                  </a:lnTo>
                  <a:lnTo>
                    <a:pt x="75" y="1897"/>
                  </a:lnTo>
                  <a:lnTo>
                    <a:pt x="66" y="1891"/>
                  </a:lnTo>
                  <a:lnTo>
                    <a:pt x="58" y="1885"/>
                  </a:lnTo>
                  <a:lnTo>
                    <a:pt x="53" y="1877"/>
                  </a:lnTo>
                  <a:lnTo>
                    <a:pt x="49" y="1869"/>
                  </a:lnTo>
                  <a:lnTo>
                    <a:pt x="47" y="1861"/>
                  </a:lnTo>
                  <a:lnTo>
                    <a:pt x="46" y="1851"/>
                  </a:lnTo>
                  <a:lnTo>
                    <a:pt x="47" y="1841"/>
                  </a:lnTo>
                  <a:lnTo>
                    <a:pt x="49" y="1830"/>
                  </a:lnTo>
                  <a:lnTo>
                    <a:pt x="52" y="1819"/>
                  </a:lnTo>
                  <a:lnTo>
                    <a:pt x="57" y="1806"/>
                  </a:lnTo>
                  <a:lnTo>
                    <a:pt x="64" y="1794"/>
                  </a:lnTo>
                  <a:lnTo>
                    <a:pt x="72" y="1781"/>
                  </a:lnTo>
                  <a:lnTo>
                    <a:pt x="81" y="1768"/>
                  </a:lnTo>
                  <a:lnTo>
                    <a:pt x="91" y="1753"/>
                  </a:lnTo>
                  <a:lnTo>
                    <a:pt x="112" y="1729"/>
                  </a:lnTo>
                  <a:lnTo>
                    <a:pt x="131" y="1705"/>
                  </a:lnTo>
                  <a:lnTo>
                    <a:pt x="148" y="1681"/>
                  </a:lnTo>
                  <a:lnTo>
                    <a:pt x="162" y="1657"/>
                  </a:lnTo>
                  <a:lnTo>
                    <a:pt x="176" y="1632"/>
                  </a:lnTo>
                  <a:lnTo>
                    <a:pt x="186" y="1608"/>
                  </a:lnTo>
                  <a:lnTo>
                    <a:pt x="197" y="1583"/>
                  </a:lnTo>
                  <a:lnTo>
                    <a:pt x="204" y="1558"/>
                  </a:lnTo>
                  <a:lnTo>
                    <a:pt x="210" y="1533"/>
                  </a:lnTo>
                  <a:lnTo>
                    <a:pt x="216" y="1508"/>
                  </a:lnTo>
                  <a:lnTo>
                    <a:pt x="220" y="1483"/>
                  </a:lnTo>
                  <a:lnTo>
                    <a:pt x="223" y="1458"/>
                  </a:lnTo>
                  <a:lnTo>
                    <a:pt x="224" y="1431"/>
                  </a:lnTo>
                  <a:lnTo>
                    <a:pt x="225" y="1405"/>
                  </a:lnTo>
                  <a:lnTo>
                    <a:pt x="224" y="1379"/>
                  </a:lnTo>
                  <a:lnTo>
                    <a:pt x="223" y="1353"/>
                  </a:lnTo>
                  <a:lnTo>
                    <a:pt x="224" y="1311"/>
                  </a:lnTo>
                  <a:lnTo>
                    <a:pt x="224" y="1272"/>
                  </a:lnTo>
                  <a:lnTo>
                    <a:pt x="222" y="1233"/>
                  </a:lnTo>
                  <a:lnTo>
                    <a:pt x="219" y="1195"/>
                  </a:lnTo>
                  <a:lnTo>
                    <a:pt x="215" y="1158"/>
                  </a:lnTo>
                  <a:lnTo>
                    <a:pt x="209" y="1121"/>
                  </a:lnTo>
                  <a:lnTo>
                    <a:pt x="203" y="1085"/>
                  </a:lnTo>
                  <a:lnTo>
                    <a:pt x="198" y="1048"/>
                  </a:lnTo>
                  <a:lnTo>
                    <a:pt x="191" y="1032"/>
                  </a:lnTo>
                  <a:lnTo>
                    <a:pt x="183" y="1015"/>
                  </a:lnTo>
                  <a:lnTo>
                    <a:pt x="175" y="1000"/>
                  </a:lnTo>
                  <a:lnTo>
                    <a:pt x="167" y="988"/>
                  </a:lnTo>
                  <a:lnTo>
                    <a:pt x="158" y="976"/>
                  </a:lnTo>
                  <a:lnTo>
                    <a:pt x="149" y="966"/>
                  </a:lnTo>
                  <a:lnTo>
                    <a:pt x="139" y="956"/>
                  </a:lnTo>
                  <a:lnTo>
                    <a:pt x="130" y="948"/>
                  </a:lnTo>
                  <a:lnTo>
                    <a:pt x="120" y="942"/>
                  </a:lnTo>
                  <a:lnTo>
                    <a:pt x="109" y="938"/>
                  </a:lnTo>
                  <a:lnTo>
                    <a:pt x="99" y="934"/>
                  </a:lnTo>
                  <a:lnTo>
                    <a:pt x="87" y="931"/>
                  </a:lnTo>
                  <a:lnTo>
                    <a:pt x="76" y="930"/>
                  </a:lnTo>
                  <a:lnTo>
                    <a:pt x="63" y="931"/>
                  </a:lnTo>
                  <a:lnTo>
                    <a:pt x="51" y="932"/>
                  </a:lnTo>
                  <a:lnTo>
                    <a:pt x="38" y="936"/>
                  </a:lnTo>
                  <a:lnTo>
                    <a:pt x="33" y="931"/>
                  </a:lnTo>
                  <a:lnTo>
                    <a:pt x="28" y="928"/>
                  </a:lnTo>
                  <a:lnTo>
                    <a:pt x="23" y="925"/>
                  </a:lnTo>
                  <a:lnTo>
                    <a:pt x="18" y="923"/>
                  </a:lnTo>
                  <a:lnTo>
                    <a:pt x="13" y="921"/>
                  </a:lnTo>
                  <a:lnTo>
                    <a:pt x="8" y="920"/>
                  </a:lnTo>
                  <a:lnTo>
                    <a:pt x="4" y="920"/>
                  </a:lnTo>
                  <a:lnTo>
                    <a:pt x="0" y="921"/>
                  </a:lnTo>
                  <a:lnTo>
                    <a:pt x="0" y="920"/>
                  </a:lnTo>
                  <a:lnTo>
                    <a:pt x="15" y="909"/>
                  </a:lnTo>
                  <a:lnTo>
                    <a:pt x="32" y="900"/>
                  </a:lnTo>
                  <a:lnTo>
                    <a:pt x="49" y="891"/>
                  </a:lnTo>
                  <a:lnTo>
                    <a:pt x="65" y="882"/>
                  </a:lnTo>
                  <a:lnTo>
                    <a:pt x="83" y="874"/>
                  </a:lnTo>
                  <a:lnTo>
                    <a:pt x="102" y="867"/>
                  </a:lnTo>
                  <a:lnTo>
                    <a:pt x="121" y="859"/>
                  </a:lnTo>
                  <a:lnTo>
                    <a:pt x="139" y="853"/>
                  </a:lnTo>
                  <a:lnTo>
                    <a:pt x="152" y="848"/>
                  </a:lnTo>
                  <a:lnTo>
                    <a:pt x="163" y="842"/>
                  </a:lnTo>
                  <a:lnTo>
                    <a:pt x="174" y="836"/>
                  </a:lnTo>
                  <a:lnTo>
                    <a:pt x="184" y="829"/>
                  </a:lnTo>
                  <a:lnTo>
                    <a:pt x="204" y="816"/>
                  </a:lnTo>
                  <a:lnTo>
                    <a:pt x="222" y="800"/>
                  </a:lnTo>
                  <a:lnTo>
                    <a:pt x="254" y="768"/>
                  </a:lnTo>
                  <a:lnTo>
                    <a:pt x="286" y="732"/>
                  </a:lnTo>
                  <a:lnTo>
                    <a:pt x="301" y="715"/>
                  </a:lnTo>
                  <a:lnTo>
                    <a:pt x="319" y="699"/>
                  </a:lnTo>
                  <a:lnTo>
                    <a:pt x="338" y="682"/>
                  </a:lnTo>
                  <a:lnTo>
                    <a:pt x="359" y="666"/>
                  </a:lnTo>
                  <a:lnTo>
                    <a:pt x="369" y="660"/>
                  </a:lnTo>
                  <a:lnTo>
                    <a:pt x="382" y="653"/>
                  </a:lnTo>
                  <a:lnTo>
                    <a:pt x="394" y="646"/>
                  </a:lnTo>
                  <a:lnTo>
                    <a:pt x="408" y="640"/>
                  </a:lnTo>
                  <a:lnTo>
                    <a:pt x="421" y="634"/>
                  </a:lnTo>
                  <a:lnTo>
                    <a:pt x="436" y="629"/>
                  </a:lnTo>
                  <a:lnTo>
                    <a:pt x="452" y="623"/>
                  </a:lnTo>
                  <a:lnTo>
                    <a:pt x="469" y="619"/>
                  </a:lnTo>
                  <a:lnTo>
                    <a:pt x="490" y="608"/>
                  </a:lnTo>
                  <a:lnTo>
                    <a:pt x="509" y="595"/>
                  </a:lnTo>
                  <a:lnTo>
                    <a:pt x="525" y="583"/>
                  </a:lnTo>
                  <a:lnTo>
                    <a:pt x="540" y="570"/>
                  </a:lnTo>
                  <a:lnTo>
                    <a:pt x="567" y="545"/>
                  </a:lnTo>
                  <a:lnTo>
                    <a:pt x="591" y="520"/>
                  </a:lnTo>
                  <a:lnTo>
                    <a:pt x="604" y="509"/>
                  </a:lnTo>
                  <a:lnTo>
                    <a:pt x="616" y="498"/>
                  </a:lnTo>
                  <a:lnTo>
                    <a:pt x="629" y="488"/>
                  </a:lnTo>
                  <a:lnTo>
                    <a:pt x="642" y="479"/>
                  </a:lnTo>
                  <a:lnTo>
                    <a:pt x="658" y="472"/>
                  </a:lnTo>
                  <a:lnTo>
                    <a:pt x="675" y="466"/>
                  </a:lnTo>
                  <a:lnTo>
                    <a:pt x="683" y="463"/>
                  </a:lnTo>
                  <a:lnTo>
                    <a:pt x="693" y="461"/>
                  </a:lnTo>
                  <a:lnTo>
                    <a:pt x="703" y="460"/>
                  </a:lnTo>
                  <a:lnTo>
                    <a:pt x="714" y="458"/>
                  </a:lnTo>
                  <a:lnTo>
                    <a:pt x="726" y="458"/>
                  </a:lnTo>
                  <a:lnTo>
                    <a:pt x="738" y="457"/>
                  </a:lnTo>
                  <a:lnTo>
                    <a:pt x="749" y="454"/>
                  </a:lnTo>
                  <a:lnTo>
                    <a:pt x="760" y="450"/>
                  </a:lnTo>
                  <a:lnTo>
                    <a:pt x="771" y="445"/>
                  </a:lnTo>
                  <a:lnTo>
                    <a:pt x="781" y="439"/>
                  </a:lnTo>
                  <a:lnTo>
                    <a:pt x="792" y="430"/>
                  </a:lnTo>
                  <a:lnTo>
                    <a:pt x="802" y="423"/>
                  </a:lnTo>
                  <a:lnTo>
                    <a:pt x="822" y="406"/>
                  </a:lnTo>
                  <a:lnTo>
                    <a:pt x="843" y="391"/>
                  </a:lnTo>
                  <a:lnTo>
                    <a:pt x="854" y="384"/>
                  </a:lnTo>
                  <a:lnTo>
                    <a:pt x="865" y="378"/>
                  </a:lnTo>
                  <a:lnTo>
                    <a:pt x="877" y="374"/>
                  </a:lnTo>
                  <a:lnTo>
                    <a:pt x="889" y="370"/>
                  </a:lnTo>
                  <a:lnTo>
                    <a:pt x="897" y="367"/>
                  </a:lnTo>
                  <a:lnTo>
                    <a:pt x="905" y="362"/>
                  </a:lnTo>
                  <a:lnTo>
                    <a:pt x="915" y="357"/>
                  </a:lnTo>
                  <a:lnTo>
                    <a:pt x="923" y="352"/>
                  </a:lnTo>
                  <a:lnTo>
                    <a:pt x="942" y="337"/>
                  </a:lnTo>
                  <a:lnTo>
                    <a:pt x="961" y="320"/>
                  </a:lnTo>
                  <a:lnTo>
                    <a:pt x="1001" y="278"/>
                  </a:lnTo>
                  <a:lnTo>
                    <a:pt x="1045" y="230"/>
                  </a:lnTo>
                  <a:lnTo>
                    <a:pt x="1068" y="206"/>
                  </a:lnTo>
                  <a:lnTo>
                    <a:pt x="1093" y="182"/>
                  </a:lnTo>
                  <a:lnTo>
                    <a:pt x="1119" y="159"/>
                  </a:lnTo>
                  <a:lnTo>
                    <a:pt x="1145" y="137"/>
                  </a:lnTo>
                  <a:lnTo>
                    <a:pt x="1160" y="128"/>
                  </a:lnTo>
                  <a:lnTo>
                    <a:pt x="1173" y="117"/>
                  </a:lnTo>
                  <a:lnTo>
                    <a:pt x="1188" y="109"/>
                  </a:lnTo>
                  <a:lnTo>
                    <a:pt x="1204" y="100"/>
                  </a:lnTo>
                  <a:lnTo>
                    <a:pt x="1218" y="92"/>
                  </a:lnTo>
                  <a:lnTo>
                    <a:pt x="1234" y="86"/>
                  </a:lnTo>
                  <a:lnTo>
                    <a:pt x="1250" y="80"/>
                  </a:lnTo>
                  <a:lnTo>
                    <a:pt x="1266" y="74"/>
                  </a:lnTo>
                  <a:lnTo>
                    <a:pt x="1286" y="72"/>
                  </a:lnTo>
                  <a:lnTo>
                    <a:pt x="1305" y="69"/>
                  </a:lnTo>
                  <a:lnTo>
                    <a:pt x="1324" y="65"/>
                  </a:lnTo>
                  <a:lnTo>
                    <a:pt x="1341" y="59"/>
                  </a:lnTo>
                  <a:lnTo>
                    <a:pt x="1378" y="45"/>
                  </a:lnTo>
                  <a:lnTo>
                    <a:pt x="1414" y="30"/>
                  </a:lnTo>
                  <a:lnTo>
                    <a:pt x="1433" y="23"/>
                  </a:lnTo>
                  <a:lnTo>
                    <a:pt x="1453" y="17"/>
                  </a:lnTo>
                  <a:lnTo>
                    <a:pt x="1472" y="11"/>
                  </a:lnTo>
                  <a:lnTo>
                    <a:pt x="1493" y="6"/>
                  </a:lnTo>
                  <a:lnTo>
                    <a:pt x="1514" y="2"/>
                  </a:lnTo>
                  <a:lnTo>
                    <a:pt x="1535" y="0"/>
                  </a:lnTo>
                  <a:lnTo>
                    <a:pt x="1557" y="0"/>
                  </a:lnTo>
                  <a:lnTo>
                    <a:pt x="1581" y="1"/>
                  </a:lnTo>
                  <a:lnTo>
                    <a:pt x="1591" y="5"/>
                  </a:lnTo>
                  <a:lnTo>
                    <a:pt x="1602" y="10"/>
                  </a:lnTo>
                  <a:lnTo>
                    <a:pt x="1615" y="12"/>
                  </a:lnTo>
                  <a:lnTo>
                    <a:pt x="1628" y="14"/>
                  </a:lnTo>
                  <a:lnTo>
                    <a:pt x="1659" y="17"/>
                  </a:lnTo>
                  <a:lnTo>
                    <a:pt x="1692" y="19"/>
                  </a:lnTo>
                  <a:lnTo>
                    <a:pt x="1763" y="21"/>
                  </a:lnTo>
                  <a:lnTo>
                    <a:pt x="1833" y="25"/>
                  </a:lnTo>
                  <a:lnTo>
                    <a:pt x="1850" y="27"/>
                  </a:lnTo>
                  <a:lnTo>
                    <a:pt x="1865" y="29"/>
                  </a:lnTo>
                  <a:lnTo>
                    <a:pt x="1880" y="33"/>
                  </a:lnTo>
                  <a:lnTo>
                    <a:pt x="1893" y="36"/>
                  </a:lnTo>
                  <a:lnTo>
                    <a:pt x="1906" y="41"/>
                  </a:lnTo>
                  <a:lnTo>
                    <a:pt x="1917" y="45"/>
                  </a:lnTo>
                  <a:lnTo>
                    <a:pt x="1927" y="51"/>
                  </a:lnTo>
                  <a:lnTo>
                    <a:pt x="1935" y="59"/>
                  </a:lnTo>
                  <a:lnTo>
                    <a:pt x="1941" y="66"/>
                  </a:lnTo>
                  <a:lnTo>
                    <a:pt x="1946" y="75"/>
                  </a:lnTo>
                  <a:lnTo>
                    <a:pt x="1949" y="85"/>
                  </a:lnTo>
                  <a:lnTo>
                    <a:pt x="1950" y="96"/>
                  </a:lnTo>
                  <a:lnTo>
                    <a:pt x="1948" y="109"/>
                  </a:lnTo>
                  <a:lnTo>
                    <a:pt x="1943" y="123"/>
                  </a:lnTo>
                  <a:lnTo>
                    <a:pt x="1937" y="138"/>
                  </a:lnTo>
                  <a:lnTo>
                    <a:pt x="1928" y="155"/>
                  </a:lnTo>
                  <a:lnTo>
                    <a:pt x="1916" y="181"/>
                  </a:lnTo>
                  <a:lnTo>
                    <a:pt x="1908" y="205"/>
                  </a:lnTo>
                  <a:lnTo>
                    <a:pt x="1901" y="229"/>
                  </a:lnTo>
                  <a:lnTo>
                    <a:pt x="1895" y="253"/>
                  </a:lnTo>
                  <a:lnTo>
                    <a:pt x="1893" y="264"/>
                  </a:lnTo>
                  <a:lnTo>
                    <a:pt x="1892" y="275"/>
                  </a:lnTo>
                  <a:lnTo>
                    <a:pt x="1891" y="286"/>
                  </a:lnTo>
                  <a:lnTo>
                    <a:pt x="1891" y="297"/>
                  </a:lnTo>
                  <a:lnTo>
                    <a:pt x="1892" y="307"/>
                  </a:lnTo>
                  <a:lnTo>
                    <a:pt x="1893" y="318"/>
                  </a:lnTo>
                  <a:lnTo>
                    <a:pt x="1895" y="327"/>
                  </a:lnTo>
                  <a:lnTo>
                    <a:pt x="1898" y="336"/>
                  </a:lnTo>
                  <a:lnTo>
                    <a:pt x="1901" y="346"/>
                  </a:lnTo>
                  <a:lnTo>
                    <a:pt x="1905" y="354"/>
                  </a:lnTo>
                  <a:lnTo>
                    <a:pt x="1909" y="362"/>
                  </a:lnTo>
                  <a:lnTo>
                    <a:pt x="1914" y="371"/>
                  </a:lnTo>
                  <a:lnTo>
                    <a:pt x="1920" y="378"/>
                  </a:lnTo>
                  <a:lnTo>
                    <a:pt x="1927" y="385"/>
                  </a:lnTo>
                  <a:lnTo>
                    <a:pt x="1934" y="392"/>
                  </a:lnTo>
                  <a:lnTo>
                    <a:pt x="1942" y="398"/>
                  </a:lnTo>
                  <a:lnTo>
                    <a:pt x="1952" y="404"/>
                  </a:lnTo>
                  <a:lnTo>
                    <a:pt x="1962" y="409"/>
                  </a:lnTo>
                  <a:lnTo>
                    <a:pt x="1973" y="414"/>
                  </a:lnTo>
                  <a:lnTo>
                    <a:pt x="1984" y="419"/>
                  </a:lnTo>
                  <a:lnTo>
                    <a:pt x="1997" y="422"/>
                  </a:lnTo>
                  <a:lnTo>
                    <a:pt x="2010" y="425"/>
                  </a:lnTo>
                  <a:lnTo>
                    <a:pt x="2025" y="428"/>
                  </a:lnTo>
                  <a:lnTo>
                    <a:pt x="2039" y="430"/>
                  </a:lnTo>
                  <a:lnTo>
                    <a:pt x="2063" y="436"/>
                  </a:lnTo>
                  <a:lnTo>
                    <a:pt x="2085" y="444"/>
                  </a:lnTo>
                  <a:lnTo>
                    <a:pt x="2107" y="453"/>
                  </a:lnTo>
                  <a:lnTo>
                    <a:pt x="2128" y="463"/>
                  </a:lnTo>
                  <a:lnTo>
                    <a:pt x="2169" y="485"/>
                  </a:lnTo>
                  <a:lnTo>
                    <a:pt x="2205" y="502"/>
                  </a:lnTo>
                  <a:lnTo>
                    <a:pt x="2222" y="509"/>
                  </a:lnTo>
                  <a:lnTo>
                    <a:pt x="2239" y="513"/>
                  </a:lnTo>
                  <a:lnTo>
                    <a:pt x="2246" y="514"/>
                  </a:lnTo>
                  <a:lnTo>
                    <a:pt x="2253" y="514"/>
                  </a:lnTo>
                  <a:lnTo>
                    <a:pt x="2261" y="514"/>
                  </a:lnTo>
                  <a:lnTo>
                    <a:pt x="2268" y="512"/>
                  </a:lnTo>
                  <a:lnTo>
                    <a:pt x="2275" y="510"/>
                  </a:lnTo>
                  <a:lnTo>
                    <a:pt x="2281" y="505"/>
                  </a:lnTo>
                  <a:lnTo>
                    <a:pt x="2288" y="501"/>
                  </a:lnTo>
                  <a:lnTo>
                    <a:pt x="2294" y="495"/>
                  </a:lnTo>
                  <a:lnTo>
                    <a:pt x="2299" y="488"/>
                  </a:lnTo>
                  <a:lnTo>
                    <a:pt x="2305" y="479"/>
                  </a:lnTo>
                  <a:lnTo>
                    <a:pt x="2311" y="469"/>
                  </a:lnTo>
                  <a:lnTo>
                    <a:pt x="2316" y="457"/>
                  </a:lnTo>
                  <a:lnTo>
                    <a:pt x="2325" y="450"/>
                  </a:lnTo>
                  <a:lnTo>
                    <a:pt x="2336" y="443"/>
                  </a:lnTo>
                  <a:lnTo>
                    <a:pt x="2346" y="436"/>
                  </a:lnTo>
                  <a:lnTo>
                    <a:pt x="2357" y="429"/>
                  </a:lnTo>
                  <a:lnTo>
                    <a:pt x="2368" y="424"/>
                  </a:lnTo>
                  <a:lnTo>
                    <a:pt x="2380" y="419"/>
                  </a:lnTo>
                  <a:lnTo>
                    <a:pt x="2391" y="415"/>
                  </a:lnTo>
                  <a:lnTo>
                    <a:pt x="2404" y="410"/>
                  </a:lnTo>
                  <a:lnTo>
                    <a:pt x="2416" y="407"/>
                  </a:lnTo>
                  <a:lnTo>
                    <a:pt x="2429" y="405"/>
                  </a:lnTo>
                  <a:lnTo>
                    <a:pt x="2441" y="403"/>
                  </a:lnTo>
                  <a:lnTo>
                    <a:pt x="2455" y="401"/>
                  </a:lnTo>
                  <a:lnTo>
                    <a:pt x="2468" y="400"/>
                  </a:lnTo>
                  <a:lnTo>
                    <a:pt x="2483" y="399"/>
                  </a:lnTo>
                  <a:lnTo>
                    <a:pt x="2497" y="399"/>
                  </a:lnTo>
                  <a:lnTo>
                    <a:pt x="2512" y="400"/>
                  </a:lnTo>
                  <a:lnTo>
                    <a:pt x="2542" y="402"/>
                  </a:lnTo>
                  <a:lnTo>
                    <a:pt x="2574" y="406"/>
                  </a:lnTo>
                  <a:lnTo>
                    <a:pt x="2606" y="413"/>
                  </a:lnTo>
                  <a:lnTo>
                    <a:pt x="2639" y="421"/>
                  </a:lnTo>
                  <a:lnTo>
                    <a:pt x="2674" y="431"/>
                  </a:lnTo>
                  <a:lnTo>
                    <a:pt x="2710" y="443"/>
                  </a:lnTo>
                  <a:lnTo>
                    <a:pt x="2747" y="456"/>
                  </a:lnTo>
                  <a:lnTo>
                    <a:pt x="2784" y="472"/>
                  </a:lnTo>
                  <a:lnTo>
                    <a:pt x="2803" y="497"/>
                  </a:lnTo>
                  <a:lnTo>
                    <a:pt x="2822" y="520"/>
                  </a:lnTo>
                  <a:lnTo>
                    <a:pt x="2841" y="540"/>
                  </a:lnTo>
                  <a:lnTo>
                    <a:pt x="2859" y="557"/>
                  </a:lnTo>
                  <a:lnTo>
                    <a:pt x="2877" y="571"/>
                  </a:lnTo>
                  <a:lnTo>
                    <a:pt x="2896" y="584"/>
                  </a:lnTo>
                  <a:lnTo>
                    <a:pt x="2914" y="594"/>
                  </a:lnTo>
                  <a:lnTo>
                    <a:pt x="2931" y="604"/>
                  </a:lnTo>
                  <a:lnTo>
                    <a:pt x="2967" y="621"/>
                  </a:lnTo>
                  <a:lnTo>
                    <a:pt x="3001" y="637"/>
                  </a:lnTo>
                  <a:lnTo>
                    <a:pt x="3018" y="646"/>
                  </a:lnTo>
                  <a:lnTo>
                    <a:pt x="3035" y="656"/>
                  </a:lnTo>
                  <a:lnTo>
                    <a:pt x="3050" y="666"/>
                  </a:lnTo>
                  <a:lnTo>
                    <a:pt x="3067" y="679"/>
                  </a:lnTo>
                  <a:lnTo>
                    <a:pt x="3074" y="677"/>
                  </a:lnTo>
                  <a:lnTo>
                    <a:pt x="3083" y="676"/>
                  </a:lnTo>
                  <a:lnTo>
                    <a:pt x="3092" y="675"/>
                  </a:lnTo>
                  <a:lnTo>
                    <a:pt x="3101" y="676"/>
                  </a:lnTo>
                  <a:lnTo>
                    <a:pt x="3111" y="677"/>
                  </a:lnTo>
                  <a:lnTo>
                    <a:pt x="3120" y="678"/>
                  </a:lnTo>
                  <a:lnTo>
                    <a:pt x="3131" y="681"/>
                  </a:lnTo>
                  <a:lnTo>
                    <a:pt x="3141" y="684"/>
                  </a:lnTo>
                  <a:lnTo>
                    <a:pt x="3152" y="688"/>
                  </a:lnTo>
                  <a:lnTo>
                    <a:pt x="3162" y="692"/>
                  </a:lnTo>
                  <a:lnTo>
                    <a:pt x="3174" y="699"/>
                  </a:lnTo>
                  <a:lnTo>
                    <a:pt x="3185" y="705"/>
                  </a:lnTo>
                  <a:lnTo>
                    <a:pt x="3197" y="712"/>
                  </a:lnTo>
                  <a:lnTo>
                    <a:pt x="3208" y="721"/>
                  </a:lnTo>
                  <a:lnTo>
                    <a:pt x="3219" y="729"/>
                  </a:lnTo>
                  <a:lnTo>
                    <a:pt x="3231" y="739"/>
                  </a:lnTo>
                  <a:lnTo>
                    <a:pt x="3243" y="750"/>
                  </a:lnTo>
                  <a:lnTo>
                    <a:pt x="3257" y="760"/>
                  </a:lnTo>
                  <a:lnTo>
                    <a:pt x="3274" y="770"/>
                  </a:lnTo>
                  <a:lnTo>
                    <a:pt x="3291" y="778"/>
                  </a:lnTo>
                  <a:lnTo>
                    <a:pt x="3302" y="781"/>
                  </a:lnTo>
                  <a:lnTo>
                    <a:pt x="3313" y="785"/>
                  </a:lnTo>
                  <a:lnTo>
                    <a:pt x="3325" y="788"/>
                  </a:lnTo>
                  <a:lnTo>
                    <a:pt x="3337" y="792"/>
                  </a:lnTo>
                  <a:lnTo>
                    <a:pt x="3351" y="794"/>
                  </a:lnTo>
                  <a:lnTo>
                    <a:pt x="3366" y="796"/>
                  </a:lnTo>
                  <a:lnTo>
                    <a:pt x="3381" y="798"/>
                  </a:lnTo>
                  <a:lnTo>
                    <a:pt x="3399" y="799"/>
                  </a:lnTo>
                  <a:lnTo>
                    <a:pt x="3420" y="801"/>
                  </a:lnTo>
                  <a:lnTo>
                    <a:pt x="3439" y="805"/>
                  </a:lnTo>
                  <a:lnTo>
                    <a:pt x="3456" y="809"/>
                  </a:lnTo>
                  <a:lnTo>
                    <a:pt x="3472" y="816"/>
                  </a:lnTo>
                  <a:lnTo>
                    <a:pt x="3488" y="823"/>
                  </a:lnTo>
                  <a:lnTo>
                    <a:pt x="3502" y="831"/>
                  </a:lnTo>
                  <a:lnTo>
                    <a:pt x="3517" y="840"/>
                  </a:lnTo>
                  <a:lnTo>
                    <a:pt x="3531" y="850"/>
                  </a:lnTo>
                  <a:lnTo>
                    <a:pt x="3543" y="853"/>
                  </a:lnTo>
                  <a:lnTo>
                    <a:pt x="3555" y="856"/>
                  </a:lnTo>
                  <a:lnTo>
                    <a:pt x="3567" y="857"/>
                  </a:lnTo>
                  <a:lnTo>
                    <a:pt x="3578" y="857"/>
                  </a:lnTo>
                  <a:lnTo>
                    <a:pt x="3590" y="857"/>
                  </a:lnTo>
                  <a:lnTo>
                    <a:pt x="3601" y="856"/>
                  </a:lnTo>
                  <a:lnTo>
                    <a:pt x="3613" y="854"/>
                  </a:lnTo>
                  <a:lnTo>
                    <a:pt x="3624" y="852"/>
                  </a:lnTo>
                  <a:lnTo>
                    <a:pt x="3647" y="847"/>
                  </a:lnTo>
                  <a:lnTo>
                    <a:pt x="3669" y="842"/>
                  </a:lnTo>
                  <a:lnTo>
                    <a:pt x="3692" y="835"/>
                  </a:lnTo>
                  <a:lnTo>
                    <a:pt x="3714" y="831"/>
                  </a:lnTo>
                  <a:lnTo>
                    <a:pt x="3729" y="828"/>
                  </a:lnTo>
                  <a:lnTo>
                    <a:pt x="3743" y="825"/>
                  </a:lnTo>
                  <a:lnTo>
                    <a:pt x="3758" y="823"/>
                  </a:lnTo>
                  <a:lnTo>
                    <a:pt x="3771" y="822"/>
                  </a:lnTo>
                  <a:lnTo>
                    <a:pt x="3785" y="821"/>
                  </a:lnTo>
                  <a:lnTo>
                    <a:pt x="3797" y="821"/>
                  </a:lnTo>
                  <a:lnTo>
                    <a:pt x="3810" y="822"/>
                  </a:lnTo>
                  <a:lnTo>
                    <a:pt x="3821" y="824"/>
                  </a:lnTo>
                  <a:lnTo>
                    <a:pt x="3833" y="826"/>
                  </a:lnTo>
                  <a:lnTo>
                    <a:pt x="3844" y="830"/>
                  </a:lnTo>
                  <a:lnTo>
                    <a:pt x="3855" y="834"/>
                  </a:lnTo>
                  <a:lnTo>
                    <a:pt x="3864" y="841"/>
                  </a:lnTo>
                  <a:lnTo>
                    <a:pt x="3874" y="848"/>
                  </a:lnTo>
                  <a:lnTo>
                    <a:pt x="3882" y="855"/>
                  </a:lnTo>
                  <a:lnTo>
                    <a:pt x="3890" y="865"/>
                  </a:lnTo>
                  <a:lnTo>
                    <a:pt x="3898" y="876"/>
                  </a:lnTo>
                  <a:lnTo>
                    <a:pt x="3914" y="897"/>
                  </a:lnTo>
                  <a:lnTo>
                    <a:pt x="3931" y="917"/>
                  </a:lnTo>
                  <a:lnTo>
                    <a:pt x="3947" y="937"/>
                  </a:lnTo>
                  <a:lnTo>
                    <a:pt x="3963" y="955"/>
                  </a:lnTo>
                  <a:lnTo>
                    <a:pt x="3979" y="974"/>
                  </a:lnTo>
                  <a:lnTo>
                    <a:pt x="3996" y="992"/>
                  </a:lnTo>
                  <a:lnTo>
                    <a:pt x="4012" y="1009"/>
                  </a:lnTo>
                  <a:lnTo>
                    <a:pt x="4028" y="1025"/>
                  </a:lnTo>
                  <a:lnTo>
                    <a:pt x="4044" y="1042"/>
                  </a:lnTo>
                  <a:lnTo>
                    <a:pt x="4060" y="1058"/>
                  </a:lnTo>
                  <a:lnTo>
                    <a:pt x="4076" y="1073"/>
                  </a:lnTo>
                  <a:lnTo>
                    <a:pt x="4093" y="1088"/>
                  </a:lnTo>
                  <a:lnTo>
                    <a:pt x="4108" y="1103"/>
                  </a:lnTo>
                  <a:lnTo>
                    <a:pt x="4124" y="1117"/>
                  </a:lnTo>
                  <a:lnTo>
                    <a:pt x="4141" y="1132"/>
                  </a:lnTo>
                  <a:lnTo>
                    <a:pt x="4156" y="1146"/>
                  </a:lnTo>
                  <a:lnTo>
                    <a:pt x="4166" y="1155"/>
                  </a:lnTo>
                  <a:lnTo>
                    <a:pt x="4175" y="1163"/>
                  </a:lnTo>
                  <a:lnTo>
                    <a:pt x="4182" y="1172"/>
                  </a:lnTo>
                  <a:lnTo>
                    <a:pt x="4189" y="1181"/>
                  </a:lnTo>
                  <a:lnTo>
                    <a:pt x="4195" y="1189"/>
                  </a:lnTo>
                  <a:lnTo>
                    <a:pt x="4199" y="1199"/>
                  </a:lnTo>
                  <a:lnTo>
                    <a:pt x="4203" y="1208"/>
                  </a:lnTo>
                  <a:lnTo>
                    <a:pt x="4206" y="1217"/>
                  </a:lnTo>
                  <a:lnTo>
                    <a:pt x="4212" y="1236"/>
                  </a:lnTo>
                  <a:lnTo>
                    <a:pt x="4215" y="1255"/>
                  </a:lnTo>
                  <a:lnTo>
                    <a:pt x="4216" y="1276"/>
                  </a:lnTo>
                  <a:lnTo>
                    <a:pt x="4217" y="1296"/>
                  </a:lnTo>
                  <a:lnTo>
                    <a:pt x="4218" y="1317"/>
                  </a:lnTo>
                  <a:lnTo>
                    <a:pt x="4219" y="1336"/>
                  </a:lnTo>
                  <a:lnTo>
                    <a:pt x="4221" y="1357"/>
                  </a:lnTo>
                  <a:lnTo>
                    <a:pt x="4225" y="1379"/>
                  </a:lnTo>
                  <a:lnTo>
                    <a:pt x="4227" y="1390"/>
                  </a:lnTo>
                  <a:lnTo>
                    <a:pt x="4232" y="1400"/>
                  </a:lnTo>
                  <a:lnTo>
                    <a:pt x="4236" y="1411"/>
                  </a:lnTo>
                  <a:lnTo>
                    <a:pt x="4240" y="1421"/>
                  </a:lnTo>
                  <a:lnTo>
                    <a:pt x="4246" y="1431"/>
                  </a:lnTo>
                  <a:lnTo>
                    <a:pt x="4252" y="1442"/>
                  </a:lnTo>
                  <a:lnTo>
                    <a:pt x="4260" y="1452"/>
                  </a:lnTo>
                  <a:lnTo>
                    <a:pt x="4268" y="1463"/>
                  </a:lnTo>
                  <a:lnTo>
                    <a:pt x="4268" y="1464"/>
                  </a:lnTo>
                  <a:lnTo>
                    <a:pt x="4324" y="156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2" name="AutoShape 30"/>
            <p:cNvSpPr>
              <a:spLocks noChangeArrowheads="1"/>
            </p:cNvSpPr>
            <p:nvPr/>
          </p:nvSpPr>
          <p:spPr bwMode="auto">
            <a:xfrm>
              <a:off x="517" y="2014"/>
              <a:ext cx="1761" cy="1387"/>
            </a:xfrm>
            <a:custGeom>
              <a:avLst/>
              <a:gdLst>
                <a:gd name="T0" fmla="*/ 0 w 10568"/>
                <a:gd name="T1" fmla="*/ 0 h 8319"/>
                <a:gd name="T2" fmla="*/ 0 w 10568"/>
                <a:gd name="T3" fmla="*/ 0 h 8319"/>
                <a:gd name="T4" fmla="*/ 0 w 10568"/>
                <a:gd name="T5" fmla="*/ 0 h 8319"/>
                <a:gd name="T6" fmla="*/ 0 w 10568"/>
                <a:gd name="T7" fmla="*/ 0 h 8319"/>
                <a:gd name="T8" fmla="*/ 0 w 10568"/>
                <a:gd name="T9" fmla="*/ 0 h 8319"/>
                <a:gd name="T10" fmla="*/ 0 w 10568"/>
                <a:gd name="T11" fmla="*/ 0 h 8319"/>
                <a:gd name="T12" fmla="*/ 0 w 10568"/>
                <a:gd name="T13" fmla="*/ 0 h 8319"/>
                <a:gd name="T14" fmla="*/ 0 w 10568"/>
                <a:gd name="T15" fmla="*/ 0 h 8319"/>
                <a:gd name="T16" fmla="*/ 0 w 10568"/>
                <a:gd name="T17" fmla="*/ 0 h 8319"/>
                <a:gd name="T18" fmla="*/ 0 w 10568"/>
                <a:gd name="T19" fmla="*/ 0 h 8319"/>
                <a:gd name="T20" fmla="*/ 0 w 10568"/>
                <a:gd name="T21" fmla="*/ 0 h 8319"/>
                <a:gd name="T22" fmla="*/ 0 w 10568"/>
                <a:gd name="T23" fmla="*/ 0 h 8319"/>
                <a:gd name="T24" fmla="*/ 0 w 10568"/>
                <a:gd name="T25" fmla="*/ 0 h 8319"/>
                <a:gd name="T26" fmla="*/ 0 w 10568"/>
                <a:gd name="T27" fmla="*/ 0 h 8319"/>
                <a:gd name="T28" fmla="*/ 0 w 10568"/>
                <a:gd name="T29" fmla="*/ 0 h 8319"/>
                <a:gd name="T30" fmla="*/ 0 w 10568"/>
                <a:gd name="T31" fmla="*/ 0 h 8319"/>
                <a:gd name="T32" fmla="*/ 0 w 10568"/>
                <a:gd name="T33" fmla="*/ 0 h 8319"/>
                <a:gd name="T34" fmla="*/ 0 w 10568"/>
                <a:gd name="T35" fmla="*/ 0 h 8319"/>
                <a:gd name="T36" fmla="*/ 0 w 10568"/>
                <a:gd name="T37" fmla="*/ 0 h 8319"/>
                <a:gd name="T38" fmla="*/ 0 w 10568"/>
                <a:gd name="T39" fmla="*/ 0 h 8319"/>
                <a:gd name="T40" fmla="*/ 0 w 10568"/>
                <a:gd name="T41" fmla="*/ 0 h 8319"/>
                <a:gd name="T42" fmla="*/ 0 w 10568"/>
                <a:gd name="T43" fmla="*/ 0 h 8319"/>
                <a:gd name="T44" fmla="*/ 0 w 10568"/>
                <a:gd name="T45" fmla="*/ 0 h 8319"/>
                <a:gd name="T46" fmla="*/ 0 w 10568"/>
                <a:gd name="T47" fmla="*/ 0 h 8319"/>
                <a:gd name="T48" fmla="*/ 0 w 10568"/>
                <a:gd name="T49" fmla="*/ 0 h 8319"/>
                <a:gd name="T50" fmla="*/ 0 w 10568"/>
                <a:gd name="T51" fmla="*/ 0 h 8319"/>
                <a:gd name="T52" fmla="*/ 0 w 10568"/>
                <a:gd name="T53" fmla="*/ 0 h 8319"/>
                <a:gd name="T54" fmla="*/ 0 w 10568"/>
                <a:gd name="T55" fmla="*/ 0 h 8319"/>
                <a:gd name="T56" fmla="*/ 0 w 10568"/>
                <a:gd name="T57" fmla="*/ 0 h 8319"/>
                <a:gd name="T58" fmla="*/ 0 w 10568"/>
                <a:gd name="T59" fmla="*/ 0 h 8319"/>
                <a:gd name="T60" fmla="*/ 0 w 10568"/>
                <a:gd name="T61" fmla="*/ 0 h 8319"/>
                <a:gd name="T62" fmla="*/ 0 w 10568"/>
                <a:gd name="T63" fmla="*/ 0 h 8319"/>
                <a:gd name="T64" fmla="*/ 0 w 10568"/>
                <a:gd name="T65" fmla="*/ 0 h 8319"/>
                <a:gd name="T66" fmla="*/ 0 w 10568"/>
                <a:gd name="T67" fmla="*/ 0 h 8319"/>
                <a:gd name="T68" fmla="*/ 0 w 10568"/>
                <a:gd name="T69" fmla="*/ 0 h 8319"/>
                <a:gd name="T70" fmla="*/ 0 w 10568"/>
                <a:gd name="T71" fmla="*/ 0 h 8319"/>
                <a:gd name="T72" fmla="*/ 0 w 10568"/>
                <a:gd name="T73" fmla="*/ 0 h 8319"/>
                <a:gd name="T74" fmla="*/ 0 w 10568"/>
                <a:gd name="T75" fmla="*/ 0 h 8319"/>
                <a:gd name="T76" fmla="*/ 0 w 10568"/>
                <a:gd name="T77" fmla="*/ 0 h 8319"/>
                <a:gd name="T78" fmla="*/ 0 w 10568"/>
                <a:gd name="T79" fmla="*/ 0 h 8319"/>
                <a:gd name="T80" fmla="*/ 0 w 10568"/>
                <a:gd name="T81" fmla="*/ 0 h 8319"/>
                <a:gd name="T82" fmla="*/ 0 w 10568"/>
                <a:gd name="T83" fmla="*/ 0 h 8319"/>
                <a:gd name="T84" fmla="*/ 0 w 10568"/>
                <a:gd name="T85" fmla="*/ 0 h 8319"/>
                <a:gd name="T86" fmla="*/ 0 w 10568"/>
                <a:gd name="T87" fmla="*/ 0 h 8319"/>
                <a:gd name="T88" fmla="*/ 0 w 10568"/>
                <a:gd name="T89" fmla="*/ 0 h 8319"/>
                <a:gd name="T90" fmla="*/ 0 w 10568"/>
                <a:gd name="T91" fmla="*/ 0 h 8319"/>
                <a:gd name="T92" fmla="*/ 0 w 10568"/>
                <a:gd name="T93" fmla="*/ 0 h 8319"/>
                <a:gd name="T94" fmla="*/ 0 w 10568"/>
                <a:gd name="T95" fmla="*/ 0 h 8319"/>
                <a:gd name="T96" fmla="*/ 0 w 10568"/>
                <a:gd name="T97" fmla="*/ 0 h 8319"/>
                <a:gd name="T98" fmla="*/ 0 w 10568"/>
                <a:gd name="T99" fmla="*/ 0 h 8319"/>
                <a:gd name="T100" fmla="*/ 0 w 10568"/>
                <a:gd name="T101" fmla="*/ 0 h 8319"/>
                <a:gd name="T102" fmla="*/ 0 w 10568"/>
                <a:gd name="T103" fmla="*/ 0 h 8319"/>
                <a:gd name="T104" fmla="*/ 0 w 10568"/>
                <a:gd name="T105" fmla="*/ 0 h 8319"/>
                <a:gd name="T106" fmla="*/ 0 w 10568"/>
                <a:gd name="T107" fmla="*/ 0 h 8319"/>
                <a:gd name="T108" fmla="*/ 0 w 10568"/>
                <a:gd name="T109" fmla="*/ 0 h 8319"/>
                <a:gd name="T110" fmla="*/ 0 w 10568"/>
                <a:gd name="T111" fmla="*/ 0 h 8319"/>
                <a:gd name="T112" fmla="*/ 0 w 10568"/>
                <a:gd name="T113" fmla="*/ 0 h 8319"/>
                <a:gd name="T114" fmla="*/ 0 w 10568"/>
                <a:gd name="T115" fmla="*/ 0 h 8319"/>
                <a:gd name="T116" fmla="*/ 0 w 10568"/>
                <a:gd name="T117" fmla="*/ 0 h 8319"/>
                <a:gd name="T118" fmla="*/ 0 w 10568"/>
                <a:gd name="T119" fmla="*/ 0 h 8319"/>
                <a:gd name="T120" fmla="*/ 0 w 10568"/>
                <a:gd name="T121" fmla="*/ 0 h 83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568"/>
                <a:gd name="T184" fmla="*/ 0 h 8319"/>
                <a:gd name="T185" fmla="*/ 10568 w 10568"/>
                <a:gd name="T186" fmla="*/ 8319 h 83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568" h="8319">
                  <a:moveTo>
                    <a:pt x="10568" y="0"/>
                  </a:moveTo>
                  <a:lnTo>
                    <a:pt x="10551" y="16"/>
                  </a:lnTo>
                  <a:lnTo>
                    <a:pt x="10533" y="32"/>
                  </a:lnTo>
                  <a:lnTo>
                    <a:pt x="10516" y="49"/>
                  </a:lnTo>
                  <a:lnTo>
                    <a:pt x="10499" y="65"/>
                  </a:lnTo>
                  <a:lnTo>
                    <a:pt x="10481" y="83"/>
                  </a:lnTo>
                  <a:lnTo>
                    <a:pt x="10463" y="103"/>
                  </a:lnTo>
                  <a:lnTo>
                    <a:pt x="10446" y="125"/>
                  </a:lnTo>
                  <a:lnTo>
                    <a:pt x="10429" y="149"/>
                  </a:lnTo>
                  <a:lnTo>
                    <a:pt x="10430" y="161"/>
                  </a:lnTo>
                  <a:lnTo>
                    <a:pt x="10430" y="173"/>
                  </a:lnTo>
                  <a:lnTo>
                    <a:pt x="10430" y="183"/>
                  </a:lnTo>
                  <a:lnTo>
                    <a:pt x="10429" y="193"/>
                  </a:lnTo>
                  <a:lnTo>
                    <a:pt x="10428" y="201"/>
                  </a:lnTo>
                  <a:lnTo>
                    <a:pt x="10425" y="208"/>
                  </a:lnTo>
                  <a:lnTo>
                    <a:pt x="10421" y="216"/>
                  </a:lnTo>
                  <a:lnTo>
                    <a:pt x="10418" y="221"/>
                  </a:lnTo>
                  <a:lnTo>
                    <a:pt x="10413" y="226"/>
                  </a:lnTo>
                  <a:lnTo>
                    <a:pt x="10407" y="230"/>
                  </a:lnTo>
                  <a:lnTo>
                    <a:pt x="10401" y="234"/>
                  </a:lnTo>
                  <a:lnTo>
                    <a:pt x="10392" y="238"/>
                  </a:lnTo>
                  <a:lnTo>
                    <a:pt x="10383" y="241"/>
                  </a:lnTo>
                  <a:lnTo>
                    <a:pt x="10373" y="243"/>
                  </a:lnTo>
                  <a:lnTo>
                    <a:pt x="10362" y="245"/>
                  </a:lnTo>
                  <a:lnTo>
                    <a:pt x="10349" y="247"/>
                  </a:lnTo>
                  <a:lnTo>
                    <a:pt x="10260" y="358"/>
                  </a:lnTo>
                  <a:lnTo>
                    <a:pt x="10239" y="382"/>
                  </a:lnTo>
                  <a:lnTo>
                    <a:pt x="10217" y="405"/>
                  </a:lnTo>
                  <a:lnTo>
                    <a:pt x="10194" y="429"/>
                  </a:lnTo>
                  <a:lnTo>
                    <a:pt x="10170" y="452"/>
                  </a:lnTo>
                  <a:lnTo>
                    <a:pt x="10121" y="499"/>
                  </a:lnTo>
                  <a:lnTo>
                    <a:pt x="10071" y="545"/>
                  </a:lnTo>
                  <a:lnTo>
                    <a:pt x="10019" y="592"/>
                  </a:lnTo>
                  <a:lnTo>
                    <a:pt x="9965" y="638"/>
                  </a:lnTo>
                  <a:lnTo>
                    <a:pt x="9914" y="687"/>
                  </a:lnTo>
                  <a:lnTo>
                    <a:pt x="9863" y="735"/>
                  </a:lnTo>
                  <a:lnTo>
                    <a:pt x="9841" y="759"/>
                  </a:lnTo>
                  <a:lnTo>
                    <a:pt x="9819" y="783"/>
                  </a:lnTo>
                  <a:lnTo>
                    <a:pt x="9796" y="806"/>
                  </a:lnTo>
                  <a:lnTo>
                    <a:pt x="9772" y="828"/>
                  </a:lnTo>
                  <a:lnTo>
                    <a:pt x="9747" y="850"/>
                  </a:lnTo>
                  <a:lnTo>
                    <a:pt x="9721" y="872"/>
                  </a:lnTo>
                  <a:lnTo>
                    <a:pt x="9694" y="893"/>
                  </a:lnTo>
                  <a:lnTo>
                    <a:pt x="9667" y="913"/>
                  </a:lnTo>
                  <a:lnTo>
                    <a:pt x="9639" y="934"/>
                  </a:lnTo>
                  <a:lnTo>
                    <a:pt x="9611" y="953"/>
                  </a:lnTo>
                  <a:lnTo>
                    <a:pt x="9580" y="973"/>
                  </a:lnTo>
                  <a:lnTo>
                    <a:pt x="9550" y="990"/>
                  </a:lnTo>
                  <a:lnTo>
                    <a:pt x="9519" y="1009"/>
                  </a:lnTo>
                  <a:lnTo>
                    <a:pt x="9488" y="1027"/>
                  </a:lnTo>
                  <a:lnTo>
                    <a:pt x="9455" y="1045"/>
                  </a:lnTo>
                  <a:lnTo>
                    <a:pt x="9422" y="1061"/>
                  </a:lnTo>
                  <a:lnTo>
                    <a:pt x="9380" y="1102"/>
                  </a:lnTo>
                  <a:lnTo>
                    <a:pt x="9340" y="1145"/>
                  </a:lnTo>
                  <a:lnTo>
                    <a:pt x="9302" y="1189"/>
                  </a:lnTo>
                  <a:lnTo>
                    <a:pt x="9264" y="1234"/>
                  </a:lnTo>
                  <a:lnTo>
                    <a:pt x="9228" y="1280"/>
                  </a:lnTo>
                  <a:lnTo>
                    <a:pt x="9192" y="1325"/>
                  </a:lnTo>
                  <a:lnTo>
                    <a:pt x="9158" y="1372"/>
                  </a:lnTo>
                  <a:lnTo>
                    <a:pt x="9124" y="1419"/>
                  </a:lnTo>
                  <a:lnTo>
                    <a:pt x="9058" y="1515"/>
                  </a:lnTo>
                  <a:lnTo>
                    <a:pt x="8992" y="1610"/>
                  </a:lnTo>
                  <a:lnTo>
                    <a:pt x="8959" y="1658"/>
                  </a:lnTo>
                  <a:lnTo>
                    <a:pt x="8925" y="1707"/>
                  </a:lnTo>
                  <a:lnTo>
                    <a:pt x="8891" y="1753"/>
                  </a:lnTo>
                  <a:lnTo>
                    <a:pt x="8856" y="1799"/>
                  </a:lnTo>
                  <a:lnTo>
                    <a:pt x="8491" y="2389"/>
                  </a:lnTo>
                  <a:lnTo>
                    <a:pt x="8473" y="2413"/>
                  </a:lnTo>
                  <a:lnTo>
                    <a:pt x="8457" y="2437"/>
                  </a:lnTo>
                  <a:lnTo>
                    <a:pt x="8441" y="2461"/>
                  </a:lnTo>
                  <a:lnTo>
                    <a:pt x="8425" y="2485"/>
                  </a:lnTo>
                  <a:lnTo>
                    <a:pt x="8396" y="2534"/>
                  </a:lnTo>
                  <a:lnTo>
                    <a:pt x="8369" y="2583"/>
                  </a:lnTo>
                  <a:lnTo>
                    <a:pt x="8317" y="2683"/>
                  </a:lnTo>
                  <a:lnTo>
                    <a:pt x="8263" y="2781"/>
                  </a:lnTo>
                  <a:lnTo>
                    <a:pt x="8248" y="2805"/>
                  </a:lnTo>
                  <a:lnTo>
                    <a:pt x="8232" y="2830"/>
                  </a:lnTo>
                  <a:lnTo>
                    <a:pt x="8217" y="2854"/>
                  </a:lnTo>
                  <a:lnTo>
                    <a:pt x="8200" y="2878"/>
                  </a:lnTo>
                  <a:lnTo>
                    <a:pt x="8182" y="2902"/>
                  </a:lnTo>
                  <a:lnTo>
                    <a:pt x="8164" y="2925"/>
                  </a:lnTo>
                  <a:lnTo>
                    <a:pt x="8145" y="2949"/>
                  </a:lnTo>
                  <a:lnTo>
                    <a:pt x="8124" y="2972"/>
                  </a:lnTo>
                  <a:lnTo>
                    <a:pt x="8102" y="2995"/>
                  </a:lnTo>
                  <a:lnTo>
                    <a:pt x="8078" y="3018"/>
                  </a:lnTo>
                  <a:lnTo>
                    <a:pt x="8054" y="3040"/>
                  </a:lnTo>
                  <a:lnTo>
                    <a:pt x="8028" y="3063"/>
                  </a:lnTo>
                  <a:lnTo>
                    <a:pt x="8000" y="3085"/>
                  </a:lnTo>
                  <a:lnTo>
                    <a:pt x="7971" y="3105"/>
                  </a:lnTo>
                  <a:lnTo>
                    <a:pt x="7938" y="3126"/>
                  </a:lnTo>
                  <a:lnTo>
                    <a:pt x="7906" y="3147"/>
                  </a:lnTo>
                  <a:lnTo>
                    <a:pt x="7889" y="3160"/>
                  </a:lnTo>
                  <a:lnTo>
                    <a:pt x="7871" y="3171"/>
                  </a:lnTo>
                  <a:lnTo>
                    <a:pt x="7853" y="3181"/>
                  </a:lnTo>
                  <a:lnTo>
                    <a:pt x="7833" y="3191"/>
                  </a:lnTo>
                  <a:lnTo>
                    <a:pt x="7813" y="3200"/>
                  </a:lnTo>
                  <a:lnTo>
                    <a:pt x="7793" y="3211"/>
                  </a:lnTo>
                  <a:lnTo>
                    <a:pt x="7773" y="3221"/>
                  </a:lnTo>
                  <a:lnTo>
                    <a:pt x="7754" y="3233"/>
                  </a:lnTo>
                  <a:lnTo>
                    <a:pt x="7737" y="3245"/>
                  </a:lnTo>
                  <a:lnTo>
                    <a:pt x="7722" y="3255"/>
                  </a:lnTo>
                  <a:lnTo>
                    <a:pt x="7708" y="3262"/>
                  </a:lnTo>
                  <a:lnTo>
                    <a:pt x="7695" y="3266"/>
                  </a:lnTo>
                  <a:lnTo>
                    <a:pt x="7690" y="3267"/>
                  </a:lnTo>
                  <a:lnTo>
                    <a:pt x="7684" y="3268"/>
                  </a:lnTo>
                  <a:lnTo>
                    <a:pt x="7678" y="3268"/>
                  </a:lnTo>
                  <a:lnTo>
                    <a:pt x="7674" y="3268"/>
                  </a:lnTo>
                  <a:lnTo>
                    <a:pt x="7670" y="3267"/>
                  </a:lnTo>
                  <a:lnTo>
                    <a:pt x="7666" y="3266"/>
                  </a:lnTo>
                  <a:lnTo>
                    <a:pt x="7662" y="3264"/>
                  </a:lnTo>
                  <a:lnTo>
                    <a:pt x="7659" y="3262"/>
                  </a:lnTo>
                  <a:lnTo>
                    <a:pt x="7655" y="3259"/>
                  </a:lnTo>
                  <a:lnTo>
                    <a:pt x="7653" y="3255"/>
                  </a:lnTo>
                  <a:lnTo>
                    <a:pt x="7650" y="3251"/>
                  </a:lnTo>
                  <a:lnTo>
                    <a:pt x="7649" y="3246"/>
                  </a:lnTo>
                  <a:lnTo>
                    <a:pt x="7646" y="3236"/>
                  </a:lnTo>
                  <a:lnTo>
                    <a:pt x="7645" y="3223"/>
                  </a:lnTo>
                  <a:lnTo>
                    <a:pt x="7645" y="3209"/>
                  </a:lnTo>
                  <a:lnTo>
                    <a:pt x="7647" y="3193"/>
                  </a:lnTo>
                  <a:lnTo>
                    <a:pt x="7651" y="3174"/>
                  </a:lnTo>
                  <a:lnTo>
                    <a:pt x="7656" y="3156"/>
                  </a:lnTo>
                  <a:lnTo>
                    <a:pt x="7665" y="3129"/>
                  </a:lnTo>
                  <a:lnTo>
                    <a:pt x="7671" y="3109"/>
                  </a:lnTo>
                  <a:lnTo>
                    <a:pt x="7672" y="3098"/>
                  </a:lnTo>
                  <a:lnTo>
                    <a:pt x="7673" y="3090"/>
                  </a:lnTo>
                  <a:lnTo>
                    <a:pt x="7673" y="3082"/>
                  </a:lnTo>
                  <a:lnTo>
                    <a:pt x="7672" y="3075"/>
                  </a:lnTo>
                  <a:lnTo>
                    <a:pt x="7670" y="3069"/>
                  </a:lnTo>
                  <a:lnTo>
                    <a:pt x="7667" y="3064"/>
                  </a:lnTo>
                  <a:lnTo>
                    <a:pt x="7664" y="3058"/>
                  </a:lnTo>
                  <a:lnTo>
                    <a:pt x="7659" y="3055"/>
                  </a:lnTo>
                  <a:lnTo>
                    <a:pt x="7652" y="3052"/>
                  </a:lnTo>
                  <a:lnTo>
                    <a:pt x="7645" y="3049"/>
                  </a:lnTo>
                  <a:lnTo>
                    <a:pt x="7638" y="3048"/>
                  </a:lnTo>
                  <a:lnTo>
                    <a:pt x="7628" y="3047"/>
                  </a:lnTo>
                  <a:lnTo>
                    <a:pt x="7622" y="3047"/>
                  </a:lnTo>
                  <a:lnTo>
                    <a:pt x="7616" y="3047"/>
                  </a:lnTo>
                  <a:lnTo>
                    <a:pt x="7610" y="3048"/>
                  </a:lnTo>
                  <a:lnTo>
                    <a:pt x="7603" y="3048"/>
                  </a:lnTo>
                  <a:lnTo>
                    <a:pt x="7597" y="3048"/>
                  </a:lnTo>
                  <a:lnTo>
                    <a:pt x="7590" y="3048"/>
                  </a:lnTo>
                  <a:lnTo>
                    <a:pt x="7582" y="3046"/>
                  </a:lnTo>
                  <a:lnTo>
                    <a:pt x="7574" y="3043"/>
                  </a:lnTo>
                  <a:lnTo>
                    <a:pt x="7569" y="3029"/>
                  </a:lnTo>
                  <a:lnTo>
                    <a:pt x="7564" y="3018"/>
                  </a:lnTo>
                  <a:lnTo>
                    <a:pt x="7558" y="3008"/>
                  </a:lnTo>
                  <a:lnTo>
                    <a:pt x="7553" y="3000"/>
                  </a:lnTo>
                  <a:lnTo>
                    <a:pt x="7547" y="2994"/>
                  </a:lnTo>
                  <a:lnTo>
                    <a:pt x="7542" y="2989"/>
                  </a:lnTo>
                  <a:lnTo>
                    <a:pt x="7536" y="2986"/>
                  </a:lnTo>
                  <a:lnTo>
                    <a:pt x="7530" y="2984"/>
                  </a:lnTo>
                  <a:lnTo>
                    <a:pt x="7525" y="2985"/>
                  </a:lnTo>
                  <a:lnTo>
                    <a:pt x="7519" y="2987"/>
                  </a:lnTo>
                  <a:lnTo>
                    <a:pt x="7514" y="2991"/>
                  </a:lnTo>
                  <a:lnTo>
                    <a:pt x="7507" y="2996"/>
                  </a:lnTo>
                  <a:lnTo>
                    <a:pt x="7501" y="3002"/>
                  </a:lnTo>
                  <a:lnTo>
                    <a:pt x="7495" y="3010"/>
                  </a:lnTo>
                  <a:lnTo>
                    <a:pt x="7490" y="3020"/>
                  </a:lnTo>
                  <a:lnTo>
                    <a:pt x="7483" y="3031"/>
                  </a:lnTo>
                  <a:lnTo>
                    <a:pt x="7480" y="3050"/>
                  </a:lnTo>
                  <a:lnTo>
                    <a:pt x="7477" y="3069"/>
                  </a:lnTo>
                  <a:lnTo>
                    <a:pt x="7474" y="3086"/>
                  </a:lnTo>
                  <a:lnTo>
                    <a:pt x="7470" y="3102"/>
                  </a:lnTo>
                  <a:lnTo>
                    <a:pt x="7466" y="3119"/>
                  </a:lnTo>
                  <a:lnTo>
                    <a:pt x="7460" y="3134"/>
                  </a:lnTo>
                  <a:lnTo>
                    <a:pt x="7454" y="3148"/>
                  </a:lnTo>
                  <a:lnTo>
                    <a:pt x="7448" y="3162"/>
                  </a:lnTo>
                  <a:lnTo>
                    <a:pt x="7442" y="3174"/>
                  </a:lnTo>
                  <a:lnTo>
                    <a:pt x="7433" y="3187"/>
                  </a:lnTo>
                  <a:lnTo>
                    <a:pt x="7425" y="3197"/>
                  </a:lnTo>
                  <a:lnTo>
                    <a:pt x="7416" y="3208"/>
                  </a:lnTo>
                  <a:lnTo>
                    <a:pt x="7407" y="3217"/>
                  </a:lnTo>
                  <a:lnTo>
                    <a:pt x="7397" y="3226"/>
                  </a:lnTo>
                  <a:lnTo>
                    <a:pt x="7386" y="3233"/>
                  </a:lnTo>
                  <a:lnTo>
                    <a:pt x="7375" y="3240"/>
                  </a:lnTo>
                  <a:lnTo>
                    <a:pt x="7357" y="3250"/>
                  </a:lnTo>
                  <a:lnTo>
                    <a:pt x="7341" y="3259"/>
                  </a:lnTo>
                  <a:lnTo>
                    <a:pt x="7329" y="3267"/>
                  </a:lnTo>
                  <a:lnTo>
                    <a:pt x="7317" y="3276"/>
                  </a:lnTo>
                  <a:lnTo>
                    <a:pt x="7309" y="3282"/>
                  </a:lnTo>
                  <a:lnTo>
                    <a:pt x="7303" y="3289"/>
                  </a:lnTo>
                  <a:lnTo>
                    <a:pt x="7298" y="3295"/>
                  </a:lnTo>
                  <a:lnTo>
                    <a:pt x="7295" y="3301"/>
                  </a:lnTo>
                  <a:lnTo>
                    <a:pt x="7295" y="3303"/>
                  </a:lnTo>
                  <a:lnTo>
                    <a:pt x="7295" y="3305"/>
                  </a:lnTo>
                  <a:lnTo>
                    <a:pt x="7297" y="3308"/>
                  </a:lnTo>
                  <a:lnTo>
                    <a:pt x="7298" y="3310"/>
                  </a:lnTo>
                  <a:lnTo>
                    <a:pt x="7302" y="3313"/>
                  </a:lnTo>
                  <a:lnTo>
                    <a:pt x="7308" y="3316"/>
                  </a:lnTo>
                  <a:lnTo>
                    <a:pt x="7316" y="3319"/>
                  </a:lnTo>
                  <a:lnTo>
                    <a:pt x="7327" y="3322"/>
                  </a:lnTo>
                  <a:lnTo>
                    <a:pt x="7339" y="3323"/>
                  </a:lnTo>
                  <a:lnTo>
                    <a:pt x="7354" y="3324"/>
                  </a:lnTo>
                  <a:lnTo>
                    <a:pt x="7357" y="3326"/>
                  </a:lnTo>
                  <a:lnTo>
                    <a:pt x="7360" y="3328"/>
                  </a:lnTo>
                  <a:lnTo>
                    <a:pt x="7361" y="3330"/>
                  </a:lnTo>
                  <a:lnTo>
                    <a:pt x="7363" y="3333"/>
                  </a:lnTo>
                  <a:lnTo>
                    <a:pt x="7363" y="3337"/>
                  </a:lnTo>
                  <a:lnTo>
                    <a:pt x="7364" y="3341"/>
                  </a:lnTo>
                  <a:lnTo>
                    <a:pt x="7363" y="3346"/>
                  </a:lnTo>
                  <a:lnTo>
                    <a:pt x="7362" y="3350"/>
                  </a:lnTo>
                  <a:lnTo>
                    <a:pt x="7359" y="3360"/>
                  </a:lnTo>
                  <a:lnTo>
                    <a:pt x="7354" y="3371"/>
                  </a:lnTo>
                  <a:lnTo>
                    <a:pt x="7347" y="3382"/>
                  </a:lnTo>
                  <a:lnTo>
                    <a:pt x="7337" y="3394"/>
                  </a:lnTo>
                  <a:lnTo>
                    <a:pt x="7333" y="3409"/>
                  </a:lnTo>
                  <a:lnTo>
                    <a:pt x="7328" y="3425"/>
                  </a:lnTo>
                  <a:lnTo>
                    <a:pt x="7321" y="3441"/>
                  </a:lnTo>
                  <a:lnTo>
                    <a:pt x="7313" y="3457"/>
                  </a:lnTo>
                  <a:lnTo>
                    <a:pt x="7303" y="3474"/>
                  </a:lnTo>
                  <a:lnTo>
                    <a:pt x="7292" y="3491"/>
                  </a:lnTo>
                  <a:lnTo>
                    <a:pt x="7280" y="3507"/>
                  </a:lnTo>
                  <a:lnTo>
                    <a:pt x="7266" y="3525"/>
                  </a:lnTo>
                  <a:lnTo>
                    <a:pt x="7260" y="3546"/>
                  </a:lnTo>
                  <a:lnTo>
                    <a:pt x="7256" y="3565"/>
                  </a:lnTo>
                  <a:lnTo>
                    <a:pt x="7254" y="3584"/>
                  </a:lnTo>
                  <a:lnTo>
                    <a:pt x="7253" y="3600"/>
                  </a:lnTo>
                  <a:lnTo>
                    <a:pt x="7254" y="3608"/>
                  </a:lnTo>
                  <a:lnTo>
                    <a:pt x="7255" y="3615"/>
                  </a:lnTo>
                  <a:lnTo>
                    <a:pt x="7257" y="3621"/>
                  </a:lnTo>
                  <a:lnTo>
                    <a:pt x="7260" y="3627"/>
                  </a:lnTo>
                  <a:lnTo>
                    <a:pt x="7263" y="3634"/>
                  </a:lnTo>
                  <a:lnTo>
                    <a:pt x="7267" y="3639"/>
                  </a:lnTo>
                  <a:lnTo>
                    <a:pt x="7273" y="3644"/>
                  </a:lnTo>
                  <a:lnTo>
                    <a:pt x="7279" y="3648"/>
                  </a:lnTo>
                  <a:lnTo>
                    <a:pt x="7284" y="3653"/>
                  </a:lnTo>
                  <a:lnTo>
                    <a:pt x="7289" y="3659"/>
                  </a:lnTo>
                  <a:lnTo>
                    <a:pt x="7292" y="3666"/>
                  </a:lnTo>
                  <a:lnTo>
                    <a:pt x="7295" y="3673"/>
                  </a:lnTo>
                  <a:lnTo>
                    <a:pt x="7298" y="3681"/>
                  </a:lnTo>
                  <a:lnTo>
                    <a:pt x="7300" y="3689"/>
                  </a:lnTo>
                  <a:lnTo>
                    <a:pt x="7300" y="3698"/>
                  </a:lnTo>
                  <a:lnTo>
                    <a:pt x="7300" y="3707"/>
                  </a:lnTo>
                  <a:lnTo>
                    <a:pt x="7300" y="3715"/>
                  </a:lnTo>
                  <a:lnTo>
                    <a:pt x="7298" y="3725"/>
                  </a:lnTo>
                  <a:lnTo>
                    <a:pt x="7295" y="3733"/>
                  </a:lnTo>
                  <a:lnTo>
                    <a:pt x="7293" y="3740"/>
                  </a:lnTo>
                  <a:lnTo>
                    <a:pt x="7290" y="3748"/>
                  </a:lnTo>
                  <a:lnTo>
                    <a:pt x="7286" y="3755"/>
                  </a:lnTo>
                  <a:lnTo>
                    <a:pt x="7282" y="3760"/>
                  </a:lnTo>
                  <a:lnTo>
                    <a:pt x="7277" y="3765"/>
                  </a:lnTo>
                  <a:lnTo>
                    <a:pt x="7270" y="3768"/>
                  </a:lnTo>
                  <a:lnTo>
                    <a:pt x="7263" y="3769"/>
                  </a:lnTo>
                  <a:lnTo>
                    <a:pt x="7257" y="3769"/>
                  </a:lnTo>
                  <a:lnTo>
                    <a:pt x="7251" y="3767"/>
                  </a:lnTo>
                  <a:lnTo>
                    <a:pt x="7245" y="3763"/>
                  </a:lnTo>
                  <a:lnTo>
                    <a:pt x="7239" y="3758"/>
                  </a:lnTo>
                  <a:lnTo>
                    <a:pt x="7234" y="3752"/>
                  </a:lnTo>
                  <a:lnTo>
                    <a:pt x="7229" y="3744"/>
                  </a:lnTo>
                  <a:lnTo>
                    <a:pt x="7221" y="3738"/>
                  </a:lnTo>
                  <a:lnTo>
                    <a:pt x="7215" y="3733"/>
                  </a:lnTo>
                  <a:lnTo>
                    <a:pt x="7209" y="3729"/>
                  </a:lnTo>
                  <a:lnTo>
                    <a:pt x="7203" y="3727"/>
                  </a:lnTo>
                  <a:lnTo>
                    <a:pt x="7197" y="3726"/>
                  </a:lnTo>
                  <a:lnTo>
                    <a:pt x="7192" y="3725"/>
                  </a:lnTo>
                  <a:lnTo>
                    <a:pt x="7188" y="3726"/>
                  </a:lnTo>
                  <a:lnTo>
                    <a:pt x="7185" y="3728"/>
                  </a:lnTo>
                  <a:lnTo>
                    <a:pt x="7182" y="3732"/>
                  </a:lnTo>
                  <a:lnTo>
                    <a:pt x="7180" y="3736"/>
                  </a:lnTo>
                  <a:lnTo>
                    <a:pt x="7179" y="3742"/>
                  </a:lnTo>
                  <a:lnTo>
                    <a:pt x="7178" y="3749"/>
                  </a:lnTo>
                  <a:lnTo>
                    <a:pt x="7179" y="3757"/>
                  </a:lnTo>
                  <a:lnTo>
                    <a:pt x="7180" y="3766"/>
                  </a:lnTo>
                  <a:lnTo>
                    <a:pt x="7183" y="3777"/>
                  </a:lnTo>
                  <a:lnTo>
                    <a:pt x="7186" y="3788"/>
                  </a:lnTo>
                  <a:lnTo>
                    <a:pt x="7193" y="3797"/>
                  </a:lnTo>
                  <a:lnTo>
                    <a:pt x="7201" y="3806"/>
                  </a:lnTo>
                  <a:lnTo>
                    <a:pt x="7207" y="3815"/>
                  </a:lnTo>
                  <a:lnTo>
                    <a:pt x="7213" y="3825"/>
                  </a:lnTo>
                  <a:lnTo>
                    <a:pt x="7218" y="3834"/>
                  </a:lnTo>
                  <a:lnTo>
                    <a:pt x="7222" y="3845"/>
                  </a:lnTo>
                  <a:lnTo>
                    <a:pt x="7226" y="3856"/>
                  </a:lnTo>
                  <a:lnTo>
                    <a:pt x="7229" y="3867"/>
                  </a:lnTo>
                  <a:lnTo>
                    <a:pt x="7231" y="3879"/>
                  </a:lnTo>
                  <a:lnTo>
                    <a:pt x="7233" y="3891"/>
                  </a:lnTo>
                  <a:lnTo>
                    <a:pt x="7233" y="3903"/>
                  </a:lnTo>
                  <a:lnTo>
                    <a:pt x="7233" y="3917"/>
                  </a:lnTo>
                  <a:lnTo>
                    <a:pt x="7233" y="3929"/>
                  </a:lnTo>
                  <a:lnTo>
                    <a:pt x="7232" y="3944"/>
                  </a:lnTo>
                  <a:lnTo>
                    <a:pt x="7230" y="3957"/>
                  </a:lnTo>
                  <a:lnTo>
                    <a:pt x="7227" y="3972"/>
                  </a:lnTo>
                  <a:lnTo>
                    <a:pt x="7229" y="3985"/>
                  </a:lnTo>
                  <a:lnTo>
                    <a:pt x="7229" y="3996"/>
                  </a:lnTo>
                  <a:lnTo>
                    <a:pt x="7228" y="4005"/>
                  </a:lnTo>
                  <a:lnTo>
                    <a:pt x="7227" y="4014"/>
                  </a:lnTo>
                  <a:lnTo>
                    <a:pt x="7226" y="4021"/>
                  </a:lnTo>
                  <a:lnTo>
                    <a:pt x="7222" y="4027"/>
                  </a:lnTo>
                  <a:lnTo>
                    <a:pt x="7219" y="4031"/>
                  </a:lnTo>
                  <a:lnTo>
                    <a:pt x="7216" y="4035"/>
                  </a:lnTo>
                  <a:lnTo>
                    <a:pt x="7213" y="4036"/>
                  </a:lnTo>
                  <a:lnTo>
                    <a:pt x="7209" y="4035"/>
                  </a:lnTo>
                  <a:lnTo>
                    <a:pt x="7205" y="4033"/>
                  </a:lnTo>
                  <a:lnTo>
                    <a:pt x="7202" y="4028"/>
                  </a:lnTo>
                  <a:lnTo>
                    <a:pt x="7197" y="4022"/>
                  </a:lnTo>
                  <a:lnTo>
                    <a:pt x="7193" y="4015"/>
                  </a:lnTo>
                  <a:lnTo>
                    <a:pt x="7190" y="4004"/>
                  </a:lnTo>
                  <a:lnTo>
                    <a:pt x="7187" y="3993"/>
                  </a:lnTo>
                  <a:lnTo>
                    <a:pt x="7184" y="3978"/>
                  </a:lnTo>
                  <a:lnTo>
                    <a:pt x="7181" y="3967"/>
                  </a:lnTo>
                  <a:lnTo>
                    <a:pt x="7178" y="3957"/>
                  </a:lnTo>
                  <a:lnTo>
                    <a:pt x="7173" y="3950"/>
                  </a:lnTo>
                  <a:lnTo>
                    <a:pt x="7169" y="3946"/>
                  </a:lnTo>
                  <a:lnTo>
                    <a:pt x="7165" y="3943"/>
                  </a:lnTo>
                  <a:lnTo>
                    <a:pt x="7161" y="3941"/>
                  </a:lnTo>
                  <a:lnTo>
                    <a:pt x="7157" y="3942"/>
                  </a:lnTo>
                  <a:lnTo>
                    <a:pt x="7154" y="3944"/>
                  </a:lnTo>
                  <a:lnTo>
                    <a:pt x="7150" y="3947"/>
                  </a:lnTo>
                  <a:lnTo>
                    <a:pt x="7148" y="3951"/>
                  </a:lnTo>
                  <a:lnTo>
                    <a:pt x="7146" y="3957"/>
                  </a:lnTo>
                  <a:lnTo>
                    <a:pt x="7146" y="3964"/>
                  </a:lnTo>
                  <a:lnTo>
                    <a:pt x="7146" y="3972"/>
                  </a:lnTo>
                  <a:lnTo>
                    <a:pt x="7148" y="3980"/>
                  </a:lnTo>
                  <a:lnTo>
                    <a:pt x="7151" y="3990"/>
                  </a:lnTo>
                  <a:lnTo>
                    <a:pt x="7172" y="4046"/>
                  </a:lnTo>
                  <a:lnTo>
                    <a:pt x="7173" y="4059"/>
                  </a:lnTo>
                  <a:lnTo>
                    <a:pt x="7174" y="4067"/>
                  </a:lnTo>
                  <a:lnTo>
                    <a:pt x="7173" y="4074"/>
                  </a:lnTo>
                  <a:lnTo>
                    <a:pt x="7171" y="4080"/>
                  </a:lnTo>
                  <a:lnTo>
                    <a:pt x="7168" y="4084"/>
                  </a:lnTo>
                  <a:lnTo>
                    <a:pt x="7165" y="4086"/>
                  </a:lnTo>
                  <a:lnTo>
                    <a:pt x="7161" y="4088"/>
                  </a:lnTo>
                  <a:lnTo>
                    <a:pt x="7157" y="4090"/>
                  </a:lnTo>
                  <a:lnTo>
                    <a:pt x="7153" y="4093"/>
                  </a:lnTo>
                  <a:lnTo>
                    <a:pt x="7148" y="4096"/>
                  </a:lnTo>
                  <a:lnTo>
                    <a:pt x="7144" y="4100"/>
                  </a:lnTo>
                  <a:lnTo>
                    <a:pt x="7140" y="4106"/>
                  </a:lnTo>
                  <a:lnTo>
                    <a:pt x="7137" y="4114"/>
                  </a:lnTo>
                  <a:lnTo>
                    <a:pt x="7134" y="4124"/>
                  </a:lnTo>
                  <a:lnTo>
                    <a:pt x="7133" y="4138"/>
                  </a:lnTo>
                  <a:lnTo>
                    <a:pt x="7132" y="4154"/>
                  </a:lnTo>
                  <a:lnTo>
                    <a:pt x="7141" y="4152"/>
                  </a:lnTo>
                  <a:lnTo>
                    <a:pt x="7150" y="4149"/>
                  </a:lnTo>
                  <a:lnTo>
                    <a:pt x="7160" y="4148"/>
                  </a:lnTo>
                  <a:lnTo>
                    <a:pt x="7169" y="4146"/>
                  </a:lnTo>
                  <a:lnTo>
                    <a:pt x="7179" y="4144"/>
                  </a:lnTo>
                  <a:lnTo>
                    <a:pt x="7188" y="4140"/>
                  </a:lnTo>
                  <a:lnTo>
                    <a:pt x="7192" y="4138"/>
                  </a:lnTo>
                  <a:lnTo>
                    <a:pt x="7195" y="4134"/>
                  </a:lnTo>
                  <a:lnTo>
                    <a:pt x="7199" y="4130"/>
                  </a:lnTo>
                  <a:lnTo>
                    <a:pt x="7203" y="4125"/>
                  </a:lnTo>
                  <a:lnTo>
                    <a:pt x="7205" y="4117"/>
                  </a:lnTo>
                  <a:lnTo>
                    <a:pt x="7207" y="4109"/>
                  </a:lnTo>
                  <a:lnTo>
                    <a:pt x="7211" y="4102"/>
                  </a:lnTo>
                  <a:lnTo>
                    <a:pt x="7214" y="4097"/>
                  </a:lnTo>
                  <a:lnTo>
                    <a:pt x="7219" y="4093"/>
                  </a:lnTo>
                  <a:lnTo>
                    <a:pt x="7223" y="4090"/>
                  </a:lnTo>
                  <a:lnTo>
                    <a:pt x="7229" y="4089"/>
                  </a:lnTo>
                  <a:lnTo>
                    <a:pt x="7234" y="4088"/>
                  </a:lnTo>
                  <a:lnTo>
                    <a:pt x="7239" y="4088"/>
                  </a:lnTo>
                  <a:lnTo>
                    <a:pt x="7243" y="4090"/>
                  </a:lnTo>
                  <a:lnTo>
                    <a:pt x="7249" y="4093"/>
                  </a:lnTo>
                  <a:lnTo>
                    <a:pt x="7252" y="4097"/>
                  </a:lnTo>
                  <a:lnTo>
                    <a:pt x="7255" y="4102"/>
                  </a:lnTo>
                  <a:lnTo>
                    <a:pt x="7257" y="4110"/>
                  </a:lnTo>
                  <a:lnTo>
                    <a:pt x="7259" y="4118"/>
                  </a:lnTo>
                  <a:lnTo>
                    <a:pt x="7259" y="4128"/>
                  </a:lnTo>
                  <a:lnTo>
                    <a:pt x="7207" y="4436"/>
                  </a:lnTo>
                  <a:lnTo>
                    <a:pt x="7204" y="4473"/>
                  </a:lnTo>
                  <a:lnTo>
                    <a:pt x="7201" y="4514"/>
                  </a:lnTo>
                  <a:lnTo>
                    <a:pt x="7197" y="4557"/>
                  </a:lnTo>
                  <a:lnTo>
                    <a:pt x="7195" y="4603"/>
                  </a:lnTo>
                  <a:lnTo>
                    <a:pt x="7192" y="4698"/>
                  </a:lnTo>
                  <a:lnTo>
                    <a:pt x="7189" y="4799"/>
                  </a:lnTo>
                  <a:lnTo>
                    <a:pt x="7187" y="4903"/>
                  </a:lnTo>
                  <a:lnTo>
                    <a:pt x="7185" y="5009"/>
                  </a:lnTo>
                  <a:lnTo>
                    <a:pt x="7182" y="5113"/>
                  </a:lnTo>
                  <a:lnTo>
                    <a:pt x="7177" y="5215"/>
                  </a:lnTo>
                  <a:lnTo>
                    <a:pt x="7179" y="5244"/>
                  </a:lnTo>
                  <a:lnTo>
                    <a:pt x="7180" y="5271"/>
                  </a:lnTo>
                  <a:lnTo>
                    <a:pt x="7183" y="5297"/>
                  </a:lnTo>
                  <a:lnTo>
                    <a:pt x="7186" y="5323"/>
                  </a:lnTo>
                  <a:lnTo>
                    <a:pt x="7194" y="5373"/>
                  </a:lnTo>
                  <a:lnTo>
                    <a:pt x="7204" y="5422"/>
                  </a:lnTo>
                  <a:lnTo>
                    <a:pt x="7214" y="5470"/>
                  </a:lnTo>
                  <a:lnTo>
                    <a:pt x="7223" y="5518"/>
                  </a:lnTo>
                  <a:lnTo>
                    <a:pt x="7232" y="5567"/>
                  </a:lnTo>
                  <a:lnTo>
                    <a:pt x="7239" y="5617"/>
                  </a:lnTo>
                  <a:lnTo>
                    <a:pt x="7250" y="5658"/>
                  </a:lnTo>
                  <a:lnTo>
                    <a:pt x="7259" y="5698"/>
                  </a:lnTo>
                  <a:lnTo>
                    <a:pt x="7267" y="5737"/>
                  </a:lnTo>
                  <a:lnTo>
                    <a:pt x="7273" y="5776"/>
                  </a:lnTo>
                  <a:lnTo>
                    <a:pt x="7276" y="5816"/>
                  </a:lnTo>
                  <a:lnTo>
                    <a:pt x="7278" y="5855"/>
                  </a:lnTo>
                  <a:lnTo>
                    <a:pt x="7278" y="5895"/>
                  </a:lnTo>
                  <a:lnTo>
                    <a:pt x="7276" y="5935"/>
                  </a:lnTo>
                  <a:lnTo>
                    <a:pt x="7273" y="5975"/>
                  </a:lnTo>
                  <a:lnTo>
                    <a:pt x="7267" y="6015"/>
                  </a:lnTo>
                  <a:lnTo>
                    <a:pt x="7260" y="6056"/>
                  </a:lnTo>
                  <a:lnTo>
                    <a:pt x="7251" y="6098"/>
                  </a:lnTo>
                  <a:lnTo>
                    <a:pt x="7240" y="6139"/>
                  </a:lnTo>
                  <a:lnTo>
                    <a:pt x="7228" y="6181"/>
                  </a:lnTo>
                  <a:lnTo>
                    <a:pt x="7213" y="6224"/>
                  </a:lnTo>
                  <a:lnTo>
                    <a:pt x="7197" y="6268"/>
                  </a:lnTo>
                  <a:lnTo>
                    <a:pt x="7177" y="6329"/>
                  </a:lnTo>
                  <a:lnTo>
                    <a:pt x="7157" y="6390"/>
                  </a:lnTo>
                  <a:lnTo>
                    <a:pt x="7138" y="6451"/>
                  </a:lnTo>
                  <a:lnTo>
                    <a:pt x="7120" y="6513"/>
                  </a:lnTo>
                  <a:lnTo>
                    <a:pt x="7103" y="6575"/>
                  </a:lnTo>
                  <a:lnTo>
                    <a:pt x="7087" y="6636"/>
                  </a:lnTo>
                  <a:lnTo>
                    <a:pt x="7072" y="6698"/>
                  </a:lnTo>
                  <a:lnTo>
                    <a:pt x="7058" y="6759"/>
                  </a:lnTo>
                  <a:lnTo>
                    <a:pt x="6979" y="7103"/>
                  </a:lnTo>
                  <a:lnTo>
                    <a:pt x="6974" y="7158"/>
                  </a:lnTo>
                  <a:lnTo>
                    <a:pt x="6971" y="7214"/>
                  </a:lnTo>
                  <a:lnTo>
                    <a:pt x="6969" y="7269"/>
                  </a:lnTo>
                  <a:lnTo>
                    <a:pt x="6970" y="7324"/>
                  </a:lnTo>
                  <a:lnTo>
                    <a:pt x="6972" y="7381"/>
                  </a:lnTo>
                  <a:lnTo>
                    <a:pt x="6976" y="7436"/>
                  </a:lnTo>
                  <a:lnTo>
                    <a:pt x="6981" y="7491"/>
                  </a:lnTo>
                  <a:lnTo>
                    <a:pt x="6990" y="7547"/>
                  </a:lnTo>
                  <a:lnTo>
                    <a:pt x="6995" y="7563"/>
                  </a:lnTo>
                  <a:lnTo>
                    <a:pt x="6999" y="7579"/>
                  </a:lnTo>
                  <a:lnTo>
                    <a:pt x="7001" y="7596"/>
                  </a:lnTo>
                  <a:lnTo>
                    <a:pt x="7003" y="7611"/>
                  </a:lnTo>
                  <a:lnTo>
                    <a:pt x="7004" y="7626"/>
                  </a:lnTo>
                  <a:lnTo>
                    <a:pt x="7003" y="7642"/>
                  </a:lnTo>
                  <a:lnTo>
                    <a:pt x="7002" y="7656"/>
                  </a:lnTo>
                  <a:lnTo>
                    <a:pt x="6999" y="7671"/>
                  </a:lnTo>
                  <a:lnTo>
                    <a:pt x="6996" y="7685"/>
                  </a:lnTo>
                  <a:lnTo>
                    <a:pt x="6991" y="7699"/>
                  </a:lnTo>
                  <a:lnTo>
                    <a:pt x="6985" y="7713"/>
                  </a:lnTo>
                  <a:lnTo>
                    <a:pt x="6977" y="7726"/>
                  </a:lnTo>
                  <a:lnTo>
                    <a:pt x="6969" y="7739"/>
                  </a:lnTo>
                  <a:lnTo>
                    <a:pt x="6960" y="7751"/>
                  </a:lnTo>
                  <a:lnTo>
                    <a:pt x="6949" y="7764"/>
                  </a:lnTo>
                  <a:lnTo>
                    <a:pt x="6938" y="7776"/>
                  </a:lnTo>
                  <a:lnTo>
                    <a:pt x="6625" y="8078"/>
                  </a:lnTo>
                  <a:lnTo>
                    <a:pt x="6611" y="8090"/>
                  </a:lnTo>
                  <a:lnTo>
                    <a:pt x="6597" y="8101"/>
                  </a:lnTo>
                  <a:lnTo>
                    <a:pt x="6584" y="8114"/>
                  </a:lnTo>
                  <a:lnTo>
                    <a:pt x="6571" y="8127"/>
                  </a:lnTo>
                  <a:lnTo>
                    <a:pt x="6560" y="8140"/>
                  </a:lnTo>
                  <a:lnTo>
                    <a:pt x="6548" y="8154"/>
                  </a:lnTo>
                  <a:lnTo>
                    <a:pt x="6537" y="8169"/>
                  </a:lnTo>
                  <a:lnTo>
                    <a:pt x="6527" y="8183"/>
                  </a:lnTo>
                  <a:lnTo>
                    <a:pt x="6516" y="8199"/>
                  </a:lnTo>
                  <a:lnTo>
                    <a:pt x="6506" y="8215"/>
                  </a:lnTo>
                  <a:lnTo>
                    <a:pt x="6496" y="8232"/>
                  </a:lnTo>
                  <a:lnTo>
                    <a:pt x="6488" y="8248"/>
                  </a:lnTo>
                  <a:lnTo>
                    <a:pt x="6470" y="8283"/>
                  </a:lnTo>
                  <a:lnTo>
                    <a:pt x="6456" y="8319"/>
                  </a:lnTo>
                  <a:lnTo>
                    <a:pt x="6438" y="8299"/>
                  </a:lnTo>
                  <a:lnTo>
                    <a:pt x="6420" y="8280"/>
                  </a:lnTo>
                  <a:lnTo>
                    <a:pt x="6401" y="8261"/>
                  </a:lnTo>
                  <a:lnTo>
                    <a:pt x="6381" y="8241"/>
                  </a:lnTo>
                  <a:lnTo>
                    <a:pt x="6362" y="8222"/>
                  </a:lnTo>
                  <a:lnTo>
                    <a:pt x="6342" y="8203"/>
                  </a:lnTo>
                  <a:lnTo>
                    <a:pt x="6320" y="8185"/>
                  </a:lnTo>
                  <a:lnTo>
                    <a:pt x="6299" y="8167"/>
                  </a:lnTo>
                  <a:lnTo>
                    <a:pt x="6276" y="8149"/>
                  </a:lnTo>
                  <a:lnTo>
                    <a:pt x="6254" y="8131"/>
                  </a:lnTo>
                  <a:lnTo>
                    <a:pt x="6230" y="8114"/>
                  </a:lnTo>
                  <a:lnTo>
                    <a:pt x="6206" y="8097"/>
                  </a:lnTo>
                  <a:lnTo>
                    <a:pt x="6182" y="8080"/>
                  </a:lnTo>
                  <a:lnTo>
                    <a:pt x="6156" y="8063"/>
                  </a:lnTo>
                  <a:lnTo>
                    <a:pt x="6131" y="8047"/>
                  </a:lnTo>
                  <a:lnTo>
                    <a:pt x="6105" y="8031"/>
                  </a:lnTo>
                  <a:lnTo>
                    <a:pt x="6086" y="8021"/>
                  </a:lnTo>
                  <a:lnTo>
                    <a:pt x="6068" y="8009"/>
                  </a:lnTo>
                  <a:lnTo>
                    <a:pt x="6053" y="7999"/>
                  </a:lnTo>
                  <a:lnTo>
                    <a:pt x="6038" y="7987"/>
                  </a:lnTo>
                  <a:lnTo>
                    <a:pt x="6025" y="7977"/>
                  </a:lnTo>
                  <a:lnTo>
                    <a:pt x="6013" y="7966"/>
                  </a:lnTo>
                  <a:lnTo>
                    <a:pt x="6002" y="7956"/>
                  </a:lnTo>
                  <a:lnTo>
                    <a:pt x="5992" y="7945"/>
                  </a:lnTo>
                  <a:lnTo>
                    <a:pt x="5984" y="7935"/>
                  </a:lnTo>
                  <a:lnTo>
                    <a:pt x="5978" y="7925"/>
                  </a:lnTo>
                  <a:lnTo>
                    <a:pt x="5971" y="7914"/>
                  </a:lnTo>
                  <a:lnTo>
                    <a:pt x="5967" y="7904"/>
                  </a:lnTo>
                  <a:lnTo>
                    <a:pt x="5964" y="7893"/>
                  </a:lnTo>
                  <a:lnTo>
                    <a:pt x="5963" y="7883"/>
                  </a:lnTo>
                  <a:lnTo>
                    <a:pt x="5962" y="7873"/>
                  </a:lnTo>
                  <a:lnTo>
                    <a:pt x="5963" y="7863"/>
                  </a:lnTo>
                  <a:lnTo>
                    <a:pt x="5964" y="7851"/>
                  </a:lnTo>
                  <a:lnTo>
                    <a:pt x="5965" y="7840"/>
                  </a:lnTo>
                  <a:lnTo>
                    <a:pt x="5965" y="7829"/>
                  </a:lnTo>
                  <a:lnTo>
                    <a:pt x="5964" y="7818"/>
                  </a:lnTo>
                  <a:lnTo>
                    <a:pt x="5963" y="7808"/>
                  </a:lnTo>
                  <a:lnTo>
                    <a:pt x="5961" y="7797"/>
                  </a:lnTo>
                  <a:lnTo>
                    <a:pt x="5958" y="7788"/>
                  </a:lnTo>
                  <a:lnTo>
                    <a:pt x="5955" y="7778"/>
                  </a:lnTo>
                  <a:lnTo>
                    <a:pt x="5952" y="7770"/>
                  </a:lnTo>
                  <a:lnTo>
                    <a:pt x="5947" y="7761"/>
                  </a:lnTo>
                  <a:lnTo>
                    <a:pt x="5942" y="7753"/>
                  </a:lnTo>
                  <a:lnTo>
                    <a:pt x="5937" y="7745"/>
                  </a:lnTo>
                  <a:lnTo>
                    <a:pt x="5931" y="7739"/>
                  </a:lnTo>
                  <a:lnTo>
                    <a:pt x="5923" y="7731"/>
                  </a:lnTo>
                  <a:lnTo>
                    <a:pt x="5916" y="7725"/>
                  </a:lnTo>
                  <a:lnTo>
                    <a:pt x="5908" y="7719"/>
                  </a:lnTo>
                  <a:lnTo>
                    <a:pt x="5903" y="7711"/>
                  </a:lnTo>
                  <a:lnTo>
                    <a:pt x="5897" y="7703"/>
                  </a:lnTo>
                  <a:lnTo>
                    <a:pt x="5892" y="7694"/>
                  </a:lnTo>
                  <a:lnTo>
                    <a:pt x="5889" y="7685"/>
                  </a:lnTo>
                  <a:lnTo>
                    <a:pt x="5882" y="7668"/>
                  </a:lnTo>
                  <a:lnTo>
                    <a:pt x="5873" y="7650"/>
                  </a:lnTo>
                  <a:lnTo>
                    <a:pt x="5869" y="7642"/>
                  </a:lnTo>
                  <a:lnTo>
                    <a:pt x="5863" y="7633"/>
                  </a:lnTo>
                  <a:lnTo>
                    <a:pt x="5857" y="7626"/>
                  </a:lnTo>
                  <a:lnTo>
                    <a:pt x="5850" y="7619"/>
                  </a:lnTo>
                  <a:lnTo>
                    <a:pt x="5841" y="7612"/>
                  </a:lnTo>
                  <a:lnTo>
                    <a:pt x="5832" y="7607"/>
                  </a:lnTo>
                  <a:lnTo>
                    <a:pt x="5820" y="7602"/>
                  </a:lnTo>
                  <a:lnTo>
                    <a:pt x="5807" y="7598"/>
                  </a:lnTo>
                  <a:lnTo>
                    <a:pt x="5791" y="7588"/>
                  </a:lnTo>
                  <a:lnTo>
                    <a:pt x="5778" y="7578"/>
                  </a:lnTo>
                  <a:lnTo>
                    <a:pt x="5772" y="7573"/>
                  </a:lnTo>
                  <a:lnTo>
                    <a:pt x="5766" y="7566"/>
                  </a:lnTo>
                  <a:lnTo>
                    <a:pt x="5762" y="7560"/>
                  </a:lnTo>
                  <a:lnTo>
                    <a:pt x="5757" y="7554"/>
                  </a:lnTo>
                  <a:lnTo>
                    <a:pt x="5753" y="7547"/>
                  </a:lnTo>
                  <a:lnTo>
                    <a:pt x="5749" y="7540"/>
                  </a:lnTo>
                  <a:lnTo>
                    <a:pt x="5747" y="7532"/>
                  </a:lnTo>
                  <a:lnTo>
                    <a:pt x="5745" y="7525"/>
                  </a:lnTo>
                  <a:lnTo>
                    <a:pt x="5743" y="7516"/>
                  </a:lnTo>
                  <a:lnTo>
                    <a:pt x="5743" y="7507"/>
                  </a:lnTo>
                  <a:lnTo>
                    <a:pt x="5742" y="7499"/>
                  </a:lnTo>
                  <a:lnTo>
                    <a:pt x="5743" y="7488"/>
                  </a:lnTo>
                  <a:lnTo>
                    <a:pt x="5740" y="7473"/>
                  </a:lnTo>
                  <a:lnTo>
                    <a:pt x="5735" y="7459"/>
                  </a:lnTo>
                  <a:lnTo>
                    <a:pt x="5729" y="7445"/>
                  </a:lnTo>
                  <a:lnTo>
                    <a:pt x="5722" y="7434"/>
                  </a:lnTo>
                  <a:lnTo>
                    <a:pt x="5709" y="7411"/>
                  </a:lnTo>
                  <a:lnTo>
                    <a:pt x="5696" y="7388"/>
                  </a:lnTo>
                  <a:lnTo>
                    <a:pt x="5691" y="7374"/>
                  </a:lnTo>
                  <a:lnTo>
                    <a:pt x="5686" y="7360"/>
                  </a:lnTo>
                  <a:lnTo>
                    <a:pt x="5682" y="7343"/>
                  </a:lnTo>
                  <a:lnTo>
                    <a:pt x="5681" y="7324"/>
                  </a:lnTo>
                  <a:lnTo>
                    <a:pt x="5681" y="7303"/>
                  </a:lnTo>
                  <a:lnTo>
                    <a:pt x="5685" y="7278"/>
                  </a:lnTo>
                  <a:lnTo>
                    <a:pt x="5690" y="7250"/>
                  </a:lnTo>
                  <a:lnTo>
                    <a:pt x="5697" y="7219"/>
                  </a:lnTo>
                  <a:lnTo>
                    <a:pt x="5702" y="7182"/>
                  </a:lnTo>
                  <a:lnTo>
                    <a:pt x="5710" y="7148"/>
                  </a:lnTo>
                  <a:lnTo>
                    <a:pt x="5718" y="7114"/>
                  </a:lnTo>
                  <a:lnTo>
                    <a:pt x="5727" y="7083"/>
                  </a:lnTo>
                  <a:lnTo>
                    <a:pt x="5738" y="7054"/>
                  </a:lnTo>
                  <a:lnTo>
                    <a:pt x="5750" y="7026"/>
                  </a:lnTo>
                  <a:lnTo>
                    <a:pt x="5763" y="7000"/>
                  </a:lnTo>
                  <a:lnTo>
                    <a:pt x="5777" y="6975"/>
                  </a:lnTo>
                  <a:lnTo>
                    <a:pt x="5793" y="6952"/>
                  </a:lnTo>
                  <a:lnTo>
                    <a:pt x="5809" y="6931"/>
                  </a:lnTo>
                  <a:lnTo>
                    <a:pt x="5827" y="6911"/>
                  </a:lnTo>
                  <a:lnTo>
                    <a:pt x="5846" y="6892"/>
                  </a:lnTo>
                  <a:lnTo>
                    <a:pt x="5866" y="6876"/>
                  </a:lnTo>
                  <a:lnTo>
                    <a:pt x="5888" y="6861"/>
                  </a:lnTo>
                  <a:lnTo>
                    <a:pt x="5911" y="6848"/>
                  </a:lnTo>
                  <a:lnTo>
                    <a:pt x="5935" y="6837"/>
                  </a:lnTo>
                  <a:lnTo>
                    <a:pt x="5943" y="6829"/>
                  </a:lnTo>
                  <a:lnTo>
                    <a:pt x="5950" y="6822"/>
                  </a:lnTo>
                  <a:lnTo>
                    <a:pt x="5956" y="6814"/>
                  </a:lnTo>
                  <a:lnTo>
                    <a:pt x="5961" y="6806"/>
                  </a:lnTo>
                  <a:lnTo>
                    <a:pt x="5964" y="6798"/>
                  </a:lnTo>
                  <a:lnTo>
                    <a:pt x="5968" y="6790"/>
                  </a:lnTo>
                  <a:lnTo>
                    <a:pt x="5970" y="6781"/>
                  </a:lnTo>
                  <a:lnTo>
                    <a:pt x="5972" y="6773"/>
                  </a:lnTo>
                  <a:lnTo>
                    <a:pt x="5976" y="6756"/>
                  </a:lnTo>
                  <a:lnTo>
                    <a:pt x="5979" y="6739"/>
                  </a:lnTo>
                  <a:lnTo>
                    <a:pt x="5982" y="6722"/>
                  </a:lnTo>
                  <a:lnTo>
                    <a:pt x="5987" y="6705"/>
                  </a:lnTo>
                  <a:lnTo>
                    <a:pt x="5993" y="6684"/>
                  </a:lnTo>
                  <a:lnTo>
                    <a:pt x="6001" y="6662"/>
                  </a:lnTo>
                  <a:lnTo>
                    <a:pt x="6009" y="6640"/>
                  </a:lnTo>
                  <a:lnTo>
                    <a:pt x="6019" y="6619"/>
                  </a:lnTo>
                  <a:lnTo>
                    <a:pt x="6032" y="6598"/>
                  </a:lnTo>
                  <a:lnTo>
                    <a:pt x="6046" y="6576"/>
                  </a:lnTo>
                  <a:lnTo>
                    <a:pt x="6060" y="6554"/>
                  </a:lnTo>
                  <a:lnTo>
                    <a:pt x="6076" y="6532"/>
                  </a:lnTo>
                  <a:lnTo>
                    <a:pt x="6092" y="6510"/>
                  </a:lnTo>
                  <a:lnTo>
                    <a:pt x="6111" y="6489"/>
                  </a:lnTo>
                  <a:lnTo>
                    <a:pt x="6130" y="6467"/>
                  </a:lnTo>
                  <a:lnTo>
                    <a:pt x="6149" y="6445"/>
                  </a:lnTo>
                  <a:lnTo>
                    <a:pt x="6191" y="6402"/>
                  </a:lnTo>
                  <a:lnTo>
                    <a:pt x="6233" y="6359"/>
                  </a:lnTo>
                  <a:lnTo>
                    <a:pt x="6249" y="6327"/>
                  </a:lnTo>
                  <a:lnTo>
                    <a:pt x="6261" y="6298"/>
                  </a:lnTo>
                  <a:lnTo>
                    <a:pt x="6272" y="6270"/>
                  </a:lnTo>
                  <a:lnTo>
                    <a:pt x="6280" y="6244"/>
                  </a:lnTo>
                  <a:lnTo>
                    <a:pt x="6287" y="6220"/>
                  </a:lnTo>
                  <a:lnTo>
                    <a:pt x="6291" y="6198"/>
                  </a:lnTo>
                  <a:lnTo>
                    <a:pt x="6293" y="6176"/>
                  </a:lnTo>
                  <a:lnTo>
                    <a:pt x="6293" y="6157"/>
                  </a:lnTo>
                  <a:lnTo>
                    <a:pt x="6293" y="6148"/>
                  </a:lnTo>
                  <a:lnTo>
                    <a:pt x="6291" y="6139"/>
                  </a:lnTo>
                  <a:lnTo>
                    <a:pt x="6290" y="6131"/>
                  </a:lnTo>
                  <a:lnTo>
                    <a:pt x="6288" y="6123"/>
                  </a:lnTo>
                  <a:lnTo>
                    <a:pt x="6284" y="6115"/>
                  </a:lnTo>
                  <a:lnTo>
                    <a:pt x="6282" y="6108"/>
                  </a:lnTo>
                  <a:lnTo>
                    <a:pt x="6278" y="6101"/>
                  </a:lnTo>
                  <a:lnTo>
                    <a:pt x="6274" y="6094"/>
                  </a:lnTo>
                  <a:lnTo>
                    <a:pt x="6270" y="6088"/>
                  </a:lnTo>
                  <a:lnTo>
                    <a:pt x="6266" y="6082"/>
                  </a:lnTo>
                  <a:lnTo>
                    <a:pt x="6260" y="6077"/>
                  </a:lnTo>
                  <a:lnTo>
                    <a:pt x="6254" y="6071"/>
                  </a:lnTo>
                  <a:lnTo>
                    <a:pt x="6242" y="6062"/>
                  </a:lnTo>
                  <a:lnTo>
                    <a:pt x="6228" y="6055"/>
                  </a:lnTo>
                  <a:lnTo>
                    <a:pt x="6205" y="6046"/>
                  </a:lnTo>
                  <a:lnTo>
                    <a:pt x="6181" y="6037"/>
                  </a:lnTo>
                  <a:lnTo>
                    <a:pt x="6158" y="6027"/>
                  </a:lnTo>
                  <a:lnTo>
                    <a:pt x="6134" y="6014"/>
                  </a:lnTo>
                  <a:lnTo>
                    <a:pt x="6110" y="6002"/>
                  </a:lnTo>
                  <a:lnTo>
                    <a:pt x="6086" y="5989"/>
                  </a:lnTo>
                  <a:lnTo>
                    <a:pt x="6063" y="5976"/>
                  </a:lnTo>
                  <a:lnTo>
                    <a:pt x="6039" y="5964"/>
                  </a:lnTo>
                  <a:lnTo>
                    <a:pt x="6028" y="5959"/>
                  </a:lnTo>
                  <a:lnTo>
                    <a:pt x="6015" y="5955"/>
                  </a:lnTo>
                  <a:lnTo>
                    <a:pt x="6003" y="5950"/>
                  </a:lnTo>
                  <a:lnTo>
                    <a:pt x="5989" y="5946"/>
                  </a:lnTo>
                  <a:lnTo>
                    <a:pt x="5962" y="5940"/>
                  </a:lnTo>
                  <a:lnTo>
                    <a:pt x="5933" y="5937"/>
                  </a:lnTo>
                  <a:lnTo>
                    <a:pt x="5904" y="5934"/>
                  </a:lnTo>
                  <a:lnTo>
                    <a:pt x="5873" y="5933"/>
                  </a:lnTo>
                  <a:lnTo>
                    <a:pt x="5842" y="5933"/>
                  </a:lnTo>
                  <a:lnTo>
                    <a:pt x="5811" y="5933"/>
                  </a:lnTo>
                  <a:lnTo>
                    <a:pt x="5786" y="5925"/>
                  </a:lnTo>
                  <a:lnTo>
                    <a:pt x="5762" y="5917"/>
                  </a:lnTo>
                  <a:lnTo>
                    <a:pt x="5738" y="5908"/>
                  </a:lnTo>
                  <a:lnTo>
                    <a:pt x="5714" y="5898"/>
                  </a:lnTo>
                  <a:lnTo>
                    <a:pt x="5691" y="5887"/>
                  </a:lnTo>
                  <a:lnTo>
                    <a:pt x="5668" y="5874"/>
                  </a:lnTo>
                  <a:lnTo>
                    <a:pt x="5645" y="5862"/>
                  </a:lnTo>
                  <a:lnTo>
                    <a:pt x="5622" y="5848"/>
                  </a:lnTo>
                  <a:lnTo>
                    <a:pt x="5602" y="5837"/>
                  </a:lnTo>
                  <a:lnTo>
                    <a:pt x="5581" y="5827"/>
                  </a:lnTo>
                  <a:lnTo>
                    <a:pt x="5561" y="5819"/>
                  </a:lnTo>
                  <a:lnTo>
                    <a:pt x="5541" y="5812"/>
                  </a:lnTo>
                  <a:lnTo>
                    <a:pt x="5520" y="5806"/>
                  </a:lnTo>
                  <a:lnTo>
                    <a:pt x="5499" y="5803"/>
                  </a:lnTo>
                  <a:lnTo>
                    <a:pt x="5478" y="5800"/>
                  </a:lnTo>
                  <a:lnTo>
                    <a:pt x="5457" y="5799"/>
                  </a:lnTo>
                  <a:lnTo>
                    <a:pt x="5435" y="5800"/>
                  </a:lnTo>
                  <a:lnTo>
                    <a:pt x="5414" y="5802"/>
                  </a:lnTo>
                  <a:lnTo>
                    <a:pt x="5392" y="5805"/>
                  </a:lnTo>
                  <a:lnTo>
                    <a:pt x="5370" y="5810"/>
                  </a:lnTo>
                  <a:lnTo>
                    <a:pt x="5350" y="5816"/>
                  </a:lnTo>
                  <a:lnTo>
                    <a:pt x="5328" y="5824"/>
                  </a:lnTo>
                  <a:lnTo>
                    <a:pt x="5306" y="5832"/>
                  </a:lnTo>
                  <a:lnTo>
                    <a:pt x="5283" y="5843"/>
                  </a:lnTo>
                  <a:lnTo>
                    <a:pt x="5269" y="5854"/>
                  </a:lnTo>
                  <a:lnTo>
                    <a:pt x="5254" y="5864"/>
                  </a:lnTo>
                  <a:lnTo>
                    <a:pt x="5238" y="5872"/>
                  </a:lnTo>
                  <a:lnTo>
                    <a:pt x="5221" y="5879"/>
                  </a:lnTo>
                  <a:lnTo>
                    <a:pt x="5205" y="5884"/>
                  </a:lnTo>
                  <a:lnTo>
                    <a:pt x="5186" y="5888"/>
                  </a:lnTo>
                  <a:lnTo>
                    <a:pt x="5167" y="5889"/>
                  </a:lnTo>
                  <a:lnTo>
                    <a:pt x="5147" y="5889"/>
                  </a:lnTo>
                  <a:lnTo>
                    <a:pt x="5138" y="5891"/>
                  </a:lnTo>
                  <a:lnTo>
                    <a:pt x="5128" y="5894"/>
                  </a:lnTo>
                  <a:lnTo>
                    <a:pt x="5119" y="5897"/>
                  </a:lnTo>
                  <a:lnTo>
                    <a:pt x="5110" y="5901"/>
                  </a:lnTo>
                  <a:lnTo>
                    <a:pt x="5092" y="5910"/>
                  </a:lnTo>
                  <a:lnTo>
                    <a:pt x="5073" y="5921"/>
                  </a:lnTo>
                  <a:lnTo>
                    <a:pt x="5055" y="5934"/>
                  </a:lnTo>
                  <a:lnTo>
                    <a:pt x="5038" y="5948"/>
                  </a:lnTo>
                  <a:lnTo>
                    <a:pt x="5020" y="5965"/>
                  </a:lnTo>
                  <a:lnTo>
                    <a:pt x="5002" y="5982"/>
                  </a:lnTo>
                  <a:lnTo>
                    <a:pt x="4997" y="5989"/>
                  </a:lnTo>
                  <a:lnTo>
                    <a:pt x="4992" y="5996"/>
                  </a:lnTo>
                  <a:lnTo>
                    <a:pt x="4987" y="6003"/>
                  </a:lnTo>
                  <a:lnTo>
                    <a:pt x="4980" y="6009"/>
                  </a:lnTo>
                  <a:lnTo>
                    <a:pt x="4973" y="6014"/>
                  </a:lnTo>
                  <a:lnTo>
                    <a:pt x="4966" y="6019"/>
                  </a:lnTo>
                  <a:lnTo>
                    <a:pt x="4958" y="6024"/>
                  </a:lnTo>
                  <a:lnTo>
                    <a:pt x="4950" y="6029"/>
                  </a:lnTo>
                  <a:lnTo>
                    <a:pt x="4941" y="6033"/>
                  </a:lnTo>
                  <a:lnTo>
                    <a:pt x="4931" y="6036"/>
                  </a:lnTo>
                  <a:lnTo>
                    <a:pt x="4922" y="6039"/>
                  </a:lnTo>
                  <a:lnTo>
                    <a:pt x="4911" y="6041"/>
                  </a:lnTo>
                  <a:lnTo>
                    <a:pt x="4891" y="6045"/>
                  </a:lnTo>
                  <a:lnTo>
                    <a:pt x="4867" y="6046"/>
                  </a:lnTo>
                  <a:lnTo>
                    <a:pt x="4856" y="6048"/>
                  </a:lnTo>
                  <a:lnTo>
                    <a:pt x="4846" y="6051"/>
                  </a:lnTo>
                  <a:lnTo>
                    <a:pt x="4835" y="6054"/>
                  </a:lnTo>
                  <a:lnTo>
                    <a:pt x="4826" y="6057"/>
                  </a:lnTo>
                  <a:lnTo>
                    <a:pt x="4816" y="6061"/>
                  </a:lnTo>
                  <a:lnTo>
                    <a:pt x="4808" y="6065"/>
                  </a:lnTo>
                  <a:lnTo>
                    <a:pt x="4800" y="6070"/>
                  </a:lnTo>
                  <a:lnTo>
                    <a:pt x="4791" y="6076"/>
                  </a:lnTo>
                  <a:lnTo>
                    <a:pt x="4783" y="6082"/>
                  </a:lnTo>
                  <a:lnTo>
                    <a:pt x="4777" y="6088"/>
                  </a:lnTo>
                  <a:lnTo>
                    <a:pt x="4769" y="6095"/>
                  </a:lnTo>
                  <a:lnTo>
                    <a:pt x="4763" y="6103"/>
                  </a:lnTo>
                  <a:lnTo>
                    <a:pt x="4757" y="6111"/>
                  </a:lnTo>
                  <a:lnTo>
                    <a:pt x="4751" y="6119"/>
                  </a:lnTo>
                  <a:lnTo>
                    <a:pt x="4745" y="6129"/>
                  </a:lnTo>
                  <a:lnTo>
                    <a:pt x="4741" y="6138"/>
                  </a:lnTo>
                  <a:lnTo>
                    <a:pt x="4731" y="6154"/>
                  </a:lnTo>
                  <a:lnTo>
                    <a:pt x="4720" y="6170"/>
                  </a:lnTo>
                  <a:lnTo>
                    <a:pt x="4708" y="6183"/>
                  </a:lnTo>
                  <a:lnTo>
                    <a:pt x="4695" y="6197"/>
                  </a:lnTo>
                  <a:lnTo>
                    <a:pt x="4681" y="6210"/>
                  </a:lnTo>
                  <a:lnTo>
                    <a:pt x="4666" y="6222"/>
                  </a:lnTo>
                  <a:lnTo>
                    <a:pt x="4650" y="6234"/>
                  </a:lnTo>
                  <a:lnTo>
                    <a:pt x="4632" y="6245"/>
                  </a:lnTo>
                  <a:lnTo>
                    <a:pt x="4613" y="6264"/>
                  </a:lnTo>
                  <a:lnTo>
                    <a:pt x="4594" y="6283"/>
                  </a:lnTo>
                  <a:lnTo>
                    <a:pt x="4576" y="6304"/>
                  </a:lnTo>
                  <a:lnTo>
                    <a:pt x="4560" y="6325"/>
                  </a:lnTo>
                  <a:lnTo>
                    <a:pt x="4544" y="6347"/>
                  </a:lnTo>
                  <a:lnTo>
                    <a:pt x="4531" y="6370"/>
                  </a:lnTo>
                  <a:lnTo>
                    <a:pt x="4517" y="6393"/>
                  </a:lnTo>
                  <a:lnTo>
                    <a:pt x="4504" y="6417"/>
                  </a:lnTo>
                  <a:lnTo>
                    <a:pt x="4503" y="6430"/>
                  </a:lnTo>
                  <a:lnTo>
                    <a:pt x="4501" y="6442"/>
                  </a:lnTo>
                  <a:lnTo>
                    <a:pt x="4498" y="6453"/>
                  </a:lnTo>
                  <a:lnTo>
                    <a:pt x="4493" y="6463"/>
                  </a:lnTo>
                  <a:lnTo>
                    <a:pt x="4487" y="6472"/>
                  </a:lnTo>
                  <a:lnTo>
                    <a:pt x="4479" y="6480"/>
                  </a:lnTo>
                  <a:lnTo>
                    <a:pt x="4474" y="6484"/>
                  </a:lnTo>
                  <a:lnTo>
                    <a:pt x="4469" y="6487"/>
                  </a:lnTo>
                  <a:lnTo>
                    <a:pt x="4464" y="6489"/>
                  </a:lnTo>
                  <a:lnTo>
                    <a:pt x="4458" y="6492"/>
                  </a:lnTo>
                  <a:lnTo>
                    <a:pt x="4447" y="6495"/>
                  </a:lnTo>
                  <a:lnTo>
                    <a:pt x="4436" y="6498"/>
                  </a:lnTo>
                  <a:lnTo>
                    <a:pt x="4425" y="6502"/>
                  </a:lnTo>
                  <a:lnTo>
                    <a:pt x="4415" y="6504"/>
                  </a:lnTo>
                  <a:lnTo>
                    <a:pt x="4404" y="6505"/>
                  </a:lnTo>
                  <a:lnTo>
                    <a:pt x="4395" y="6506"/>
                  </a:lnTo>
                  <a:lnTo>
                    <a:pt x="4387" y="6506"/>
                  </a:lnTo>
                  <a:lnTo>
                    <a:pt x="4380" y="6505"/>
                  </a:lnTo>
                  <a:lnTo>
                    <a:pt x="4355" y="6509"/>
                  </a:lnTo>
                  <a:lnTo>
                    <a:pt x="4332" y="6515"/>
                  </a:lnTo>
                  <a:lnTo>
                    <a:pt x="4309" y="6522"/>
                  </a:lnTo>
                  <a:lnTo>
                    <a:pt x="4287" y="6531"/>
                  </a:lnTo>
                  <a:lnTo>
                    <a:pt x="4265" y="6540"/>
                  </a:lnTo>
                  <a:lnTo>
                    <a:pt x="4242" y="6551"/>
                  </a:lnTo>
                  <a:lnTo>
                    <a:pt x="4218" y="6562"/>
                  </a:lnTo>
                  <a:lnTo>
                    <a:pt x="4193" y="6576"/>
                  </a:lnTo>
                  <a:lnTo>
                    <a:pt x="4179" y="6586"/>
                  </a:lnTo>
                  <a:lnTo>
                    <a:pt x="4165" y="6595"/>
                  </a:lnTo>
                  <a:lnTo>
                    <a:pt x="4159" y="6598"/>
                  </a:lnTo>
                  <a:lnTo>
                    <a:pt x="4152" y="6601"/>
                  </a:lnTo>
                  <a:lnTo>
                    <a:pt x="4145" y="6603"/>
                  </a:lnTo>
                  <a:lnTo>
                    <a:pt x="4137" y="6605"/>
                  </a:lnTo>
                  <a:lnTo>
                    <a:pt x="4130" y="6606"/>
                  </a:lnTo>
                  <a:lnTo>
                    <a:pt x="4123" y="6607"/>
                  </a:lnTo>
                  <a:lnTo>
                    <a:pt x="4115" y="6607"/>
                  </a:lnTo>
                  <a:lnTo>
                    <a:pt x="4108" y="6607"/>
                  </a:lnTo>
                  <a:lnTo>
                    <a:pt x="4093" y="6605"/>
                  </a:lnTo>
                  <a:lnTo>
                    <a:pt x="4078" y="6600"/>
                  </a:lnTo>
                  <a:lnTo>
                    <a:pt x="4065" y="6599"/>
                  </a:lnTo>
                  <a:lnTo>
                    <a:pt x="4053" y="6598"/>
                  </a:lnTo>
                  <a:lnTo>
                    <a:pt x="4041" y="6598"/>
                  </a:lnTo>
                  <a:lnTo>
                    <a:pt x="4032" y="6599"/>
                  </a:lnTo>
                  <a:lnTo>
                    <a:pt x="4022" y="6601"/>
                  </a:lnTo>
                  <a:lnTo>
                    <a:pt x="4014" y="6604"/>
                  </a:lnTo>
                  <a:lnTo>
                    <a:pt x="4007" y="6608"/>
                  </a:lnTo>
                  <a:lnTo>
                    <a:pt x="4001" y="6613"/>
                  </a:lnTo>
                  <a:lnTo>
                    <a:pt x="3996" y="6620"/>
                  </a:lnTo>
                  <a:lnTo>
                    <a:pt x="3992" y="6627"/>
                  </a:lnTo>
                  <a:lnTo>
                    <a:pt x="3989" y="6635"/>
                  </a:lnTo>
                  <a:lnTo>
                    <a:pt x="3988" y="6646"/>
                  </a:lnTo>
                  <a:lnTo>
                    <a:pt x="3988" y="6657"/>
                  </a:lnTo>
                  <a:lnTo>
                    <a:pt x="3989" y="6670"/>
                  </a:lnTo>
                  <a:lnTo>
                    <a:pt x="3991" y="6683"/>
                  </a:lnTo>
                  <a:lnTo>
                    <a:pt x="3995" y="6699"/>
                  </a:lnTo>
                  <a:lnTo>
                    <a:pt x="3974" y="6724"/>
                  </a:lnTo>
                  <a:lnTo>
                    <a:pt x="3952" y="6750"/>
                  </a:lnTo>
                  <a:lnTo>
                    <a:pt x="3926" y="6777"/>
                  </a:lnTo>
                  <a:lnTo>
                    <a:pt x="3898" y="6803"/>
                  </a:lnTo>
                  <a:lnTo>
                    <a:pt x="3838" y="6860"/>
                  </a:lnTo>
                  <a:lnTo>
                    <a:pt x="3773" y="6918"/>
                  </a:lnTo>
                  <a:lnTo>
                    <a:pt x="3739" y="6949"/>
                  </a:lnTo>
                  <a:lnTo>
                    <a:pt x="3704" y="6981"/>
                  </a:lnTo>
                  <a:lnTo>
                    <a:pt x="3670" y="7013"/>
                  </a:lnTo>
                  <a:lnTo>
                    <a:pt x="3635" y="7047"/>
                  </a:lnTo>
                  <a:lnTo>
                    <a:pt x="3602" y="7082"/>
                  </a:lnTo>
                  <a:lnTo>
                    <a:pt x="3569" y="7118"/>
                  </a:lnTo>
                  <a:lnTo>
                    <a:pt x="3536" y="7154"/>
                  </a:lnTo>
                  <a:lnTo>
                    <a:pt x="3505" y="7193"/>
                  </a:lnTo>
                  <a:lnTo>
                    <a:pt x="3493" y="7200"/>
                  </a:lnTo>
                  <a:lnTo>
                    <a:pt x="3482" y="7208"/>
                  </a:lnTo>
                  <a:lnTo>
                    <a:pt x="3472" y="7217"/>
                  </a:lnTo>
                  <a:lnTo>
                    <a:pt x="3460" y="7226"/>
                  </a:lnTo>
                  <a:lnTo>
                    <a:pt x="3438" y="7247"/>
                  </a:lnTo>
                  <a:lnTo>
                    <a:pt x="3415" y="7271"/>
                  </a:lnTo>
                  <a:lnTo>
                    <a:pt x="3393" y="7296"/>
                  </a:lnTo>
                  <a:lnTo>
                    <a:pt x="3371" y="7324"/>
                  </a:lnTo>
                  <a:lnTo>
                    <a:pt x="3348" y="7352"/>
                  </a:lnTo>
                  <a:lnTo>
                    <a:pt x="3327" y="7383"/>
                  </a:lnTo>
                  <a:lnTo>
                    <a:pt x="3308" y="7409"/>
                  </a:lnTo>
                  <a:lnTo>
                    <a:pt x="3287" y="7435"/>
                  </a:lnTo>
                  <a:lnTo>
                    <a:pt x="3266" y="7461"/>
                  </a:lnTo>
                  <a:lnTo>
                    <a:pt x="3243" y="7486"/>
                  </a:lnTo>
                  <a:lnTo>
                    <a:pt x="3218" y="7511"/>
                  </a:lnTo>
                  <a:lnTo>
                    <a:pt x="3192" y="7536"/>
                  </a:lnTo>
                  <a:lnTo>
                    <a:pt x="3165" y="7561"/>
                  </a:lnTo>
                  <a:lnTo>
                    <a:pt x="3136" y="7586"/>
                  </a:lnTo>
                  <a:lnTo>
                    <a:pt x="3111" y="7583"/>
                  </a:lnTo>
                  <a:lnTo>
                    <a:pt x="3088" y="7582"/>
                  </a:lnTo>
                  <a:lnTo>
                    <a:pt x="3067" y="7583"/>
                  </a:lnTo>
                  <a:lnTo>
                    <a:pt x="3047" y="7585"/>
                  </a:lnTo>
                  <a:lnTo>
                    <a:pt x="3029" y="7589"/>
                  </a:lnTo>
                  <a:lnTo>
                    <a:pt x="3014" y="7596"/>
                  </a:lnTo>
                  <a:lnTo>
                    <a:pt x="3006" y="7599"/>
                  </a:lnTo>
                  <a:lnTo>
                    <a:pt x="3000" y="7603"/>
                  </a:lnTo>
                  <a:lnTo>
                    <a:pt x="2993" y="7607"/>
                  </a:lnTo>
                  <a:lnTo>
                    <a:pt x="2986" y="7612"/>
                  </a:lnTo>
                  <a:lnTo>
                    <a:pt x="2981" y="7617"/>
                  </a:lnTo>
                  <a:lnTo>
                    <a:pt x="2976" y="7623"/>
                  </a:lnTo>
                  <a:lnTo>
                    <a:pt x="2971" y="7628"/>
                  </a:lnTo>
                  <a:lnTo>
                    <a:pt x="2967" y="7634"/>
                  </a:lnTo>
                  <a:lnTo>
                    <a:pt x="2958" y="7648"/>
                  </a:lnTo>
                  <a:lnTo>
                    <a:pt x="2951" y="7663"/>
                  </a:lnTo>
                  <a:lnTo>
                    <a:pt x="2946" y="7679"/>
                  </a:lnTo>
                  <a:lnTo>
                    <a:pt x="2942" y="7697"/>
                  </a:lnTo>
                  <a:lnTo>
                    <a:pt x="2939" y="7716"/>
                  </a:lnTo>
                  <a:lnTo>
                    <a:pt x="2937" y="7736"/>
                  </a:lnTo>
                  <a:lnTo>
                    <a:pt x="2911" y="7764"/>
                  </a:lnTo>
                  <a:lnTo>
                    <a:pt x="2885" y="7789"/>
                  </a:lnTo>
                  <a:lnTo>
                    <a:pt x="2874" y="7799"/>
                  </a:lnTo>
                  <a:lnTo>
                    <a:pt x="2861" y="7810"/>
                  </a:lnTo>
                  <a:lnTo>
                    <a:pt x="2850" y="7819"/>
                  </a:lnTo>
                  <a:lnTo>
                    <a:pt x="2838" y="7827"/>
                  </a:lnTo>
                  <a:lnTo>
                    <a:pt x="2827" y="7835"/>
                  </a:lnTo>
                  <a:lnTo>
                    <a:pt x="2816" y="7841"/>
                  </a:lnTo>
                  <a:lnTo>
                    <a:pt x="2805" y="7846"/>
                  </a:lnTo>
                  <a:lnTo>
                    <a:pt x="2794" y="7850"/>
                  </a:lnTo>
                  <a:lnTo>
                    <a:pt x="2785" y="7855"/>
                  </a:lnTo>
                  <a:lnTo>
                    <a:pt x="2775" y="7857"/>
                  </a:lnTo>
                  <a:lnTo>
                    <a:pt x="2765" y="7859"/>
                  </a:lnTo>
                  <a:lnTo>
                    <a:pt x="2756" y="7860"/>
                  </a:lnTo>
                  <a:lnTo>
                    <a:pt x="2746" y="7859"/>
                  </a:lnTo>
                  <a:lnTo>
                    <a:pt x="2738" y="7858"/>
                  </a:lnTo>
                  <a:lnTo>
                    <a:pt x="2730" y="7856"/>
                  </a:lnTo>
                  <a:lnTo>
                    <a:pt x="2721" y="7854"/>
                  </a:lnTo>
                  <a:lnTo>
                    <a:pt x="2713" y="7849"/>
                  </a:lnTo>
                  <a:lnTo>
                    <a:pt x="2706" y="7844"/>
                  </a:lnTo>
                  <a:lnTo>
                    <a:pt x="2698" y="7839"/>
                  </a:lnTo>
                  <a:lnTo>
                    <a:pt x="2691" y="7832"/>
                  </a:lnTo>
                  <a:lnTo>
                    <a:pt x="2684" y="7824"/>
                  </a:lnTo>
                  <a:lnTo>
                    <a:pt x="2678" y="7816"/>
                  </a:lnTo>
                  <a:lnTo>
                    <a:pt x="2671" y="7807"/>
                  </a:lnTo>
                  <a:lnTo>
                    <a:pt x="2665" y="7796"/>
                  </a:lnTo>
                  <a:lnTo>
                    <a:pt x="2660" y="7785"/>
                  </a:lnTo>
                  <a:lnTo>
                    <a:pt x="2654" y="7772"/>
                  </a:lnTo>
                  <a:lnTo>
                    <a:pt x="2648" y="7759"/>
                  </a:lnTo>
                  <a:lnTo>
                    <a:pt x="2644" y="7745"/>
                  </a:lnTo>
                  <a:lnTo>
                    <a:pt x="2640" y="7734"/>
                  </a:lnTo>
                  <a:lnTo>
                    <a:pt x="2636" y="7722"/>
                  </a:lnTo>
                  <a:lnTo>
                    <a:pt x="2632" y="7712"/>
                  </a:lnTo>
                  <a:lnTo>
                    <a:pt x="2626" y="7701"/>
                  </a:lnTo>
                  <a:lnTo>
                    <a:pt x="2614" y="7682"/>
                  </a:lnTo>
                  <a:lnTo>
                    <a:pt x="2601" y="7665"/>
                  </a:lnTo>
                  <a:lnTo>
                    <a:pt x="2587" y="7648"/>
                  </a:lnTo>
                  <a:lnTo>
                    <a:pt x="2572" y="7631"/>
                  </a:lnTo>
                  <a:lnTo>
                    <a:pt x="2559" y="7613"/>
                  </a:lnTo>
                  <a:lnTo>
                    <a:pt x="2546" y="7596"/>
                  </a:lnTo>
                  <a:lnTo>
                    <a:pt x="2540" y="7587"/>
                  </a:lnTo>
                  <a:lnTo>
                    <a:pt x="2534" y="7581"/>
                  </a:lnTo>
                  <a:lnTo>
                    <a:pt x="2527" y="7576"/>
                  </a:lnTo>
                  <a:lnTo>
                    <a:pt x="2521" y="7572"/>
                  </a:lnTo>
                  <a:lnTo>
                    <a:pt x="2515" y="7568"/>
                  </a:lnTo>
                  <a:lnTo>
                    <a:pt x="2509" y="7565"/>
                  </a:lnTo>
                  <a:lnTo>
                    <a:pt x="2503" y="7564"/>
                  </a:lnTo>
                  <a:lnTo>
                    <a:pt x="2497" y="7564"/>
                  </a:lnTo>
                  <a:lnTo>
                    <a:pt x="2491" y="7565"/>
                  </a:lnTo>
                  <a:lnTo>
                    <a:pt x="2485" y="7566"/>
                  </a:lnTo>
                  <a:lnTo>
                    <a:pt x="2478" y="7570"/>
                  </a:lnTo>
                  <a:lnTo>
                    <a:pt x="2472" y="7574"/>
                  </a:lnTo>
                  <a:lnTo>
                    <a:pt x="2466" y="7579"/>
                  </a:lnTo>
                  <a:lnTo>
                    <a:pt x="2461" y="7585"/>
                  </a:lnTo>
                  <a:lnTo>
                    <a:pt x="2454" y="7592"/>
                  </a:lnTo>
                  <a:lnTo>
                    <a:pt x="2448" y="7600"/>
                  </a:lnTo>
                  <a:lnTo>
                    <a:pt x="2440" y="7613"/>
                  </a:lnTo>
                  <a:lnTo>
                    <a:pt x="2429" y="7626"/>
                  </a:lnTo>
                  <a:lnTo>
                    <a:pt x="2418" y="7636"/>
                  </a:lnTo>
                  <a:lnTo>
                    <a:pt x="2406" y="7645"/>
                  </a:lnTo>
                  <a:lnTo>
                    <a:pt x="2393" y="7653"/>
                  </a:lnTo>
                  <a:lnTo>
                    <a:pt x="2379" y="7659"/>
                  </a:lnTo>
                  <a:lnTo>
                    <a:pt x="2364" y="7664"/>
                  </a:lnTo>
                  <a:lnTo>
                    <a:pt x="2348" y="7668"/>
                  </a:lnTo>
                  <a:lnTo>
                    <a:pt x="2338" y="7673"/>
                  </a:lnTo>
                  <a:lnTo>
                    <a:pt x="2331" y="7680"/>
                  </a:lnTo>
                  <a:lnTo>
                    <a:pt x="2325" y="7688"/>
                  </a:lnTo>
                  <a:lnTo>
                    <a:pt x="2320" y="7695"/>
                  </a:lnTo>
                  <a:lnTo>
                    <a:pt x="2317" y="7703"/>
                  </a:lnTo>
                  <a:lnTo>
                    <a:pt x="2312" y="7713"/>
                  </a:lnTo>
                  <a:lnTo>
                    <a:pt x="2310" y="7721"/>
                  </a:lnTo>
                  <a:lnTo>
                    <a:pt x="2308" y="7730"/>
                  </a:lnTo>
                  <a:lnTo>
                    <a:pt x="2305" y="7750"/>
                  </a:lnTo>
                  <a:lnTo>
                    <a:pt x="2303" y="7770"/>
                  </a:lnTo>
                  <a:lnTo>
                    <a:pt x="2301" y="7779"/>
                  </a:lnTo>
                  <a:lnTo>
                    <a:pt x="2300" y="7790"/>
                  </a:lnTo>
                  <a:lnTo>
                    <a:pt x="2297" y="7798"/>
                  </a:lnTo>
                  <a:lnTo>
                    <a:pt x="2294" y="7808"/>
                  </a:lnTo>
                  <a:lnTo>
                    <a:pt x="2284" y="7836"/>
                  </a:lnTo>
                  <a:lnTo>
                    <a:pt x="2273" y="7864"/>
                  </a:lnTo>
                  <a:lnTo>
                    <a:pt x="2261" y="7891"/>
                  </a:lnTo>
                  <a:lnTo>
                    <a:pt x="2249" y="7916"/>
                  </a:lnTo>
                  <a:lnTo>
                    <a:pt x="2235" y="7941"/>
                  </a:lnTo>
                  <a:lnTo>
                    <a:pt x="2221" y="7964"/>
                  </a:lnTo>
                  <a:lnTo>
                    <a:pt x="2204" y="7986"/>
                  </a:lnTo>
                  <a:lnTo>
                    <a:pt x="2186" y="8006"/>
                  </a:lnTo>
                  <a:lnTo>
                    <a:pt x="2172" y="8019"/>
                  </a:lnTo>
                  <a:lnTo>
                    <a:pt x="2158" y="8028"/>
                  </a:lnTo>
                  <a:lnTo>
                    <a:pt x="2152" y="8031"/>
                  </a:lnTo>
                  <a:lnTo>
                    <a:pt x="2145" y="8034"/>
                  </a:lnTo>
                  <a:lnTo>
                    <a:pt x="2139" y="8036"/>
                  </a:lnTo>
                  <a:lnTo>
                    <a:pt x="2134" y="8037"/>
                  </a:lnTo>
                  <a:lnTo>
                    <a:pt x="2129" y="8037"/>
                  </a:lnTo>
                  <a:lnTo>
                    <a:pt x="2124" y="8037"/>
                  </a:lnTo>
                  <a:lnTo>
                    <a:pt x="2119" y="8036"/>
                  </a:lnTo>
                  <a:lnTo>
                    <a:pt x="2115" y="8033"/>
                  </a:lnTo>
                  <a:lnTo>
                    <a:pt x="2111" y="8030"/>
                  </a:lnTo>
                  <a:lnTo>
                    <a:pt x="2108" y="8026"/>
                  </a:lnTo>
                  <a:lnTo>
                    <a:pt x="2105" y="8020"/>
                  </a:lnTo>
                  <a:lnTo>
                    <a:pt x="2103" y="8013"/>
                  </a:lnTo>
                  <a:lnTo>
                    <a:pt x="2093" y="8009"/>
                  </a:lnTo>
                  <a:lnTo>
                    <a:pt x="2082" y="8006"/>
                  </a:lnTo>
                  <a:lnTo>
                    <a:pt x="2070" y="8005"/>
                  </a:lnTo>
                  <a:lnTo>
                    <a:pt x="2058" y="8006"/>
                  </a:lnTo>
                  <a:lnTo>
                    <a:pt x="2045" y="8009"/>
                  </a:lnTo>
                  <a:lnTo>
                    <a:pt x="2033" y="8014"/>
                  </a:lnTo>
                  <a:lnTo>
                    <a:pt x="2025" y="8019"/>
                  </a:lnTo>
                  <a:lnTo>
                    <a:pt x="2019" y="8023"/>
                  </a:lnTo>
                  <a:lnTo>
                    <a:pt x="2014" y="8027"/>
                  </a:lnTo>
                  <a:lnTo>
                    <a:pt x="2008" y="8032"/>
                  </a:lnTo>
                  <a:lnTo>
                    <a:pt x="1988" y="8045"/>
                  </a:lnTo>
                  <a:lnTo>
                    <a:pt x="1968" y="8055"/>
                  </a:lnTo>
                  <a:lnTo>
                    <a:pt x="1948" y="8064"/>
                  </a:lnTo>
                  <a:lnTo>
                    <a:pt x="1928" y="8072"/>
                  </a:lnTo>
                  <a:lnTo>
                    <a:pt x="1909" y="8077"/>
                  </a:lnTo>
                  <a:lnTo>
                    <a:pt x="1889" y="8082"/>
                  </a:lnTo>
                  <a:lnTo>
                    <a:pt x="1869" y="8084"/>
                  </a:lnTo>
                  <a:lnTo>
                    <a:pt x="1849" y="8085"/>
                  </a:lnTo>
                  <a:lnTo>
                    <a:pt x="1830" y="8085"/>
                  </a:lnTo>
                  <a:lnTo>
                    <a:pt x="1811" y="8084"/>
                  </a:lnTo>
                  <a:lnTo>
                    <a:pt x="1791" y="8081"/>
                  </a:lnTo>
                  <a:lnTo>
                    <a:pt x="1771" y="8077"/>
                  </a:lnTo>
                  <a:lnTo>
                    <a:pt x="1752" y="8072"/>
                  </a:lnTo>
                  <a:lnTo>
                    <a:pt x="1732" y="8064"/>
                  </a:lnTo>
                  <a:lnTo>
                    <a:pt x="1712" y="8057"/>
                  </a:lnTo>
                  <a:lnTo>
                    <a:pt x="1694" y="8048"/>
                  </a:lnTo>
                  <a:lnTo>
                    <a:pt x="1683" y="8044"/>
                  </a:lnTo>
                  <a:lnTo>
                    <a:pt x="1673" y="8039"/>
                  </a:lnTo>
                  <a:lnTo>
                    <a:pt x="1661" y="8036"/>
                  </a:lnTo>
                  <a:lnTo>
                    <a:pt x="1650" y="8034"/>
                  </a:lnTo>
                  <a:lnTo>
                    <a:pt x="1627" y="8031"/>
                  </a:lnTo>
                  <a:lnTo>
                    <a:pt x="1603" y="8030"/>
                  </a:lnTo>
                  <a:lnTo>
                    <a:pt x="1579" y="8029"/>
                  </a:lnTo>
                  <a:lnTo>
                    <a:pt x="1554" y="8028"/>
                  </a:lnTo>
                  <a:lnTo>
                    <a:pt x="1530" y="8026"/>
                  </a:lnTo>
                  <a:lnTo>
                    <a:pt x="1506" y="8023"/>
                  </a:lnTo>
                  <a:lnTo>
                    <a:pt x="1494" y="8021"/>
                  </a:lnTo>
                  <a:lnTo>
                    <a:pt x="1484" y="8016"/>
                  </a:lnTo>
                  <a:lnTo>
                    <a:pt x="1475" y="8012"/>
                  </a:lnTo>
                  <a:lnTo>
                    <a:pt x="1465" y="8007"/>
                  </a:lnTo>
                  <a:lnTo>
                    <a:pt x="1456" y="8002"/>
                  </a:lnTo>
                  <a:lnTo>
                    <a:pt x="1448" y="7997"/>
                  </a:lnTo>
                  <a:lnTo>
                    <a:pt x="1440" y="7990"/>
                  </a:lnTo>
                  <a:lnTo>
                    <a:pt x="1433" y="7983"/>
                  </a:lnTo>
                  <a:lnTo>
                    <a:pt x="1426" y="7978"/>
                  </a:lnTo>
                  <a:lnTo>
                    <a:pt x="1416" y="7976"/>
                  </a:lnTo>
                  <a:lnTo>
                    <a:pt x="1408" y="7975"/>
                  </a:lnTo>
                  <a:lnTo>
                    <a:pt x="1398" y="7975"/>
                  </a:lnTo>
                  <a:lnTo>
                    <a:pt x="1380" y="7978"/>
                  </a:lnTo>
                  <a:lnTo>
                    <a:pt x="1361" y="7982"/>
                  </a:lnTo>
                  <a:lnTo>
                    <a:pt x="1350" y="7984"/>
                  </a:lnTo>
                  <a:lnTo>
                    <a:pt x="1341" y="7985"/>
                  </a:lnTo>
                  <a:lnTo>
                    <a:pt x="1332" y="7985"/>
                  </a:lnTo>
                  <a:lnTo>
                    <a:pt x="1322" y="7984"/>
                  </a:lnTo>
                  <a:lnTo>
                    <a:pt x="1313" y="7981"/>
                  </a:lnTo>
                  <a:lnTo>
                    <a:pt x="1303" y="7976"/>
                  </a:lnTo>
                  <a:lnTo>
                    <a:pt x="1298" y="7973"/>
                  </a:lnTo>
                  <a:lnTo>
                    <a:pt x="1294" y="7968"/>
                  </a:lnTo>
                  <a:lnTo>
                    <a:pt x="1290" y="7964"/>
                  </a:lnTo>
                  <a:lnTo>
                    <a:pt x="1285" y="7959"/>
                  </a:lnTo>
                  <a:lnTo>
                    <a:pt x="1273" y="7943"/>
                  </a:lnTo>
                  <a:lnTo>
                    <a:pt x="1262" y="7928"/>
                  </a:lnTo>
                  <a:lnTo>
                    <a:pt x="1251" y="7912"/>
                  </a:lnTo>
                  <a:lnTo>
                    <a:pt x="1242" y="7896"/>
                  </a:lnTo>
                  <a:lnTo>
                    <a:pt x="1234" y="7880"/>
                  </a:lnTo>
                  <a:lnTo>
                    <a:pt x="1226" y="7863"/>
                  </a:lnTo>
                  <a:lnTo>
                    <a:pt x="1219" y="7846"/>
                  </a:lnTo>
                  <a:lnTo>
                    <a:pt x="1213" y="7830"/>
                  </a:lnTo>
                  <a:lnTo>
                    <a:pt x="1207" y="7812"/>
                  </a:lnTo>
                  <a:lnTo>
                    <a:pt x="1203" y="7794"/>
                  </a:lnTo>
                  <a:lnTo>
                    <a:pt x="1199" y="7776"/>
                  </a:lnTo>
                  <a:lnTo>
                    <a:pt x="1196" y="7759"/>
                  </a:lnTo>
                  <a:lnTo>
                    <a:pt x="1194" y="7741"/>
                  </a:lnTo>
                  <a:lnTo>
                    <a:pt x="1192" y="7723"/>
                  </a:lnTo>
                  <a:lnTo>
                    <a:pt x="1190" y="7704"/>
                  </a:lnTo>
                  <a:lnTo>
                    <a:pt x="1189" y="7687"/>
                  </a:lnTo>
                  <a:lnTo>
                    <a:pt x="1187" y="7653"/>
                  </a:lnTo>
                  <a:lnTo>
                    <a:pt x="1183" y="7621"/>
                  </a:lnTo>
                  <a:lnTo>
                    <a:pt x="1181" y="7587"/>
                  </a:lnTo>
                  <a:lnTo>
                    <a:pt x="1179" y="7554"/>
                  </a:lnTo>
                  <a:lnTo>
                    <a:pt x="1177" y="7522"/>
                  </a:lnTo>
                  <a:lnTo>
                    <a:pt x="1173" y="7488"/>
                  </a:lnTo>
                  <a:lnTo>
                    <a:pt x="1169" y="7457"/>
                  </a:lnTo>
                  <a:lnTo>
                    <a:pt x="1162" y="7424"/>
                  </a:lnTo>
                  <a:lnTo>
                    <a:pt x="1157" y="7404"/>
                  </a:lnTo>
                  <a:lnTo>
                    <a:pt x="1153" y="7383"/>
                  </a:lnTo>
                  <a:lnTo>
                    <a:pt x="1150" y="7362"/>
                  </a:lnTo>
                  <a:lnTo>
                    <a:pt x="1148" y="7341"/>
                  </a:lnTo>
                  <a:lnTo>
                    <a:pt x="1147" y="7321"/>
                  </a:lnTo>
                  <a:lnTo>
                    <a:pt x="1146" y="7301"/>
                  </a:lnTo>
                  <a:lnTo>
                    <a:pt x="1146" y="7281"/>
                  </a:lnTo>
                  <a:lnTo>
                    <a:pt x="1146" y="7262"/>
                  </a:lnTo>
                  <a:lnTo>
                    <a:pt x="1148" y="7242"/>
                  </a:lnTo>
                  <a:lnTo>
                    <a:pt x="1149" y="7223"/>
                  </a:lnTo>
                  <a:lnTo>
                    <a:pt x="1151" y="7203"/>
                  </a:lnTo>
                  <a:lnTo>
                    <a:pt x="1154" y="7184"/>
                  </a:lnTo>
                  <a:lnTo>
                    <a:pt x="1161" y="7148"/>
                  </a:lnTo>
                  <a:lnTo>
                    <a:pt x="1169" y="7111"/>
                  </a:lnTo>
                  <a:lnTo>
                    <a:pt x="1193" y="7080"/>
                  </a:lnTo>
                  <a:lnTo>
                    <a:pt x="1216" y="7049"/>
                  </a:lnTo>
                  <a:lnTo>
                    <a:pt x="1238" y="7017"/>
                  </a:lnTo>
                  <a:lnTo>
                    <a:pt x="1259" y="6986"/>
                  </a:lnTo>
                  <a:lnTo>
                    <a:pt x="1296" y="6924"/>
                  </a:lnTo>
                  <a:lnTo>
                    <a:pt x="1332" y="6864"/>
                  </a:lnTo>
                  <a:lnTo>
                    <a:pt x="1366" y="6803"/>
                  </a:lnTo>
                  <a:lnTo>
                    <a:pt x="1400" y="6742"/>
                  </a:lnTo>
                  <a:lnTo>
                    <a:pt x="1419" y="6711"/>
                  </a:lnTo>
                  <a:lnTo>
                    <a:pt x="1438" y="6681"/>
                  </a:lnTo>
                  <a:lnTo>
                    <a:pt x="1458" y="6651"/>
                  </a:lnTo>
                  <a:lnTo>
                    <a:pt x="1479" y="6620"/>
                  </a:lnTo>
                  <a:lnTo>
                    <a:pt x="1486" y="6606"/>
                  </a:lnTo>
                  <a:lnTo>
                    <a:pt x="1492" y="6591"/>
                  </a:lnTo>
                  <a:lnTo>
                    <a:pt x="1498" y="6578"/>
                  </a:lnTo>
                  <a:lnTo>
                    <a:pt x="1502" y="6563"/>
                  </a:lnTo>
                  <a:lnTo>
                    <a:pt x="1509" y="6534"/>
                  </a:lnTo>
                  <a:lnTo>
                    <a:pt x="1514" y="6504"/>
                  </a:lnTo>
                  <a:lnTo>
                    <a:pt x="1518" y="6473"/>
                  </a:lnTo>
                  <a:lnTo>
                    <a:pt x="1525" y="6443"/>
                  </a:lnTo>
                  <a:lnTo>
                    <a:pt x="1528" y="6429"/>
                  </a:lnTo>
                  <a:lnTo>
                    <a:pt x="1532" y="6414"/>
                  </a:lnTo>
                  <a:lnTo>
                    <a:pt x="1537" y="6399"/>
                  </a:lnTo>
                  <a:lnTo>
                    <a:pt x="1543" y="6385"/>
                  </a:lnTo>
                  <a:lnTo>
                    <a:pt x="1544" y="6360"/>
                  </a:lnTo>
                  <a:lnTo>
                    <a:pt x="1542" y="6338"/>
                  </a:lnTo>
                  <a:lnTo>
                    <a:pt x="1539" y="6319"/>
                  </a:lnTo>
                  <a:lnTo>
                    <a:pt x="1535" y="6303"/>
                  </a:lnTo>
                  <a:lnTo>
                    <a:pt x="1532" y="6296"/>
                  </a:lnTo>
                  <a:lnTo>
                    <a:pt x="1529" y="6290"/>
                  </a:lnTo>
                  <a:lnTo>
                    <a:pt x="1526" y="6284"/>
                  </a:lnTo>
                  <a:lnTo>
                    <a:pt x="1522" y="6280"/>
                  </a:lnTo>
                  <a:lnTo>
                    <a:pt x="1518" y="6277"/>
                  </a:lnTo>
                  <a:lnTo>
                    <a:pt x="1513" y="6274"/>
                  </a:lnTo>
                  <a:lnTo>
                    <a:pt x="1509" y="6272"/>
                  </a:lnTo>
                  <a:lnTo>
                    <a:pt x="1504" y="6270"/>
                  </a:lnTo>
                  <a:lnTo>
                    <a:pt x="1499" y="6270"/>
                  </a:lnTo>
                  <a:lnTo>
                    <a:pt x="1493" y="6270"/>
                  </a:lnTo>
                  <a:lnTo>
                    <a:pt x="1488" y="6271"/>
                  </a:lnTo>
                  <a:lnTo>
                    <a:pt x="1482" y="6272"/>
                  </a:lnTo>
                  <a:lnTo>
                    <a:pt x="1476" y="6275"/>
                  </a:lnTo>
                  <a:lnTo>
                    <a:pt x="1469" y="6278"/>
                  </a:lnTo>
                  <a:lnTo>
                    <a:pt x="1463" y="6282"/>
                  </a:lnTo>
                  <a:lnTo>
                    <a:pt x="1456" y="6287"/>
                  </a:lnTo>
                  <a:lnTo>
                    <a:pt x="1442" y="6299"/>
                  </a:lnTo>
                  <a:lnTo>
                    <a:pt x="1427" y="6314"/>
                  </a:lnTo>
                  <a:lnTo>
                    <a:pt x="1412" y="6332"/>
                  </a:lnTo>
                  <a:lnTo>
                    <a:pt x="1395" y="6354"/>
                  </a:lnTo>
                  <a:lnTo>
                    <a:pt x="1376" y="6370"/>
                  </a:lnTo>
                  <a:lnTo>
                    <a:pt x="1357" y="6385"/>
                  </a:lnTo>
                  <a:lnTo>
                    <a:pt x="1338" y="6397"/>
                  </a:lnTo>
                  <a:lnTo>
                    <a:pt x="1319" y="6409"/>
                  </a:lnTo>
                  <a:lnTo>
                    <a:pt x="1299" y="6417"/>
                  </a:lnTo>
                  <a:lnTo>
                    <a:pt x="1280" y="6424"/>
                  </a:lnTo>
                  <a:lnTo>
                    <a:pt x="1270" y="6426"/>
                  </a:lnTo>
                  <a:lnTo>
                    <a:pt x="1261" y="6429"/>
                  </a:lnTo>
                  <a:lnTo>
                    <a:pt x="1251" y="6431"/>
                  </a:lnTo>
                  <a:lnTo>
                    <a:pt x="1241" y="6432"/>
                  </a:lnTo>
                  <a:lnTo>
                    <a:pt x="1231" y="6432"/>
                  </a:lnTo>
                  <a:lnTo>
                    <a:pt x="1222" y="6432"/>
                  </a:lnTo>
                  <a:lnTo>
                    <a:pt x="1212" y="6431"/>
                  </a:lnTo>
                  <a:lnTo>
                    <a:pt x="1202" y="6430"/>
                  </a:lnTo>
                  <a:lnTo>
                    <a:pt x="1193" y="6427"/>
                  </a:lnTo>
                  <a:lnTo>
                    <a:pt x="1182" y="6425"/>
                  </a:lnTo>
                  <a:lnTo>
                    <a:pt x="1173" y="6422"/>
                  </a:lnTo>
                  <a:lnTo>
                    <a:pt x="1164" y="6418"/>
                  </a:lnTo>
                  <a:lnTo>
                    <a:pt x="1153" y="6414"/>
                  </a:lnTo>
                  <a:lnTo>
                    <a:pt x="1144" y="6409"/>
                  </a:lnTo>
                  <a:lnTo>
                    <a:pt x="1133" y="6403"/>
                  </a:lnTo>
                  <a:lnTo>
                    <a:pt x="1124" y="6396"/>
                  </a:lnTo>
                  <a:lnTo>
                    <a:pt x="1115" y="6390"/>
                  </a:lnTo>
                  <a:lnTo>
                    <a:pt x="1104" y="6382"/>
                  </a:lnTo>
                  <a:lnTo>
                    <a:pt x="1095" y="6373"/>
                  </a:lnTo>
                  <a:lnTo>
                    <a:pt x="1084" y="6364"/>
                  </a:lnTo>
                  <a:lnTo>
                    <a:pt x="1053" y="6344"/>
                  </a:lnTo>
                  <a:lnTo>
                    <a:pt x="1022" y="6325"/>
                  </a:lnTo>
                  <a:lnTo>
                    <a:pt x="993" y="6309"/>
                  </a:lnTo>
                  <a:lnTo>
                    <a:pt x="963" y="6296"/>
                  </a:lnTo>
                  <a:lnTo>
                    <a:pt x="935" y="6284"/>
                  </a:lnTo>
                  <a:lnTo>
                    <a:pt x="907" y="6274"/>
                  </a:lnTo>
                  <a:lnTo>
                    <a:pt x="880" y="6267"/>
                  </a:lnTo>
                  <a:lnTo>
                    <a:pt x="854" y="6261"/>
                  </a:lnTo>
                  <a:lnTo>
                    <a:pt x="841" y="6257"/>
                  </a:lnTo>
                  <a:lnTo>
                    <a:pt x="830" y="6253"/>
                  </a:lnTo>
                  <a:lnTo>
                    <a:pt x="821" y="6247"/>
                  </a:lnTo>
                  <a:lnTo>
                    <a:pt x="813" y="6241"/>
                  </a:lnTo>
                  <a:lnTo>
                    <a:pt x="808" y="6233"/>
                  </a:lnTo>
                  <a:lnTo>
                    <a:pt x="804" y="6225"/>
                  </a:lnTo>
                  <a:lnTo>
                    <a:pt x="802" y="6217"/>
                  </a:lnTo>
                  <a:lnTo>
                    <a:pt x="801" y="6207"/>
                  </a:lnTo>
                  <a:lnTo>
                    <a:pt x="802" y="6197"/>
                  </a:lnTo>
                  <a:lnTo>
                    <a:pt x="804" y="6186"/>
                  </a:lnTo>
                  <a:lnTo>
                    <a:pt x="807" y="6175"/>
                  </a:lnTo>
                  <a:lnTo>
                    <a:pt x="812" y="6162"/>
                  </a:lnTo>
                  <a:lnTo>
                    <a:pt x="819" y="6150"/>
                  </a:lnTo>
                  <a:lnTo>
                    <a:pt x="827" y="6137"/>
                  </a:lnTo>
                  <a:lnTo>
                    <a:pt x="836" y="6124"/>
                  </a:lnTo>
                  <a:lnTo>
                    <a:pt x="846" y="6109"/>
                  </a:lnTo>
                  <a:lnTo>
                    <a:pt x="867" y="6085"/>
                  </a:lnTo>
                  <a:lnTo>
                    <a:pt x="886" y="6061"/>
                  </a:lnTo>
                  <a:lnTo>
                    <a:pt x="903" y="6037"/>
                  </a:lnTo>
                  <a:lnTo>
                    <a:pt x="917" y="6013"/>
                  </a:lnTo>
                  <a:lnTo>
                    <a:pt x="931" y="5988"/>
                  </a:lnTo>
                  <a:lnTo>
                    <a:pt x="941" y="5964"/>
                  </a:lnTo>
                  <a:lnTo>
                    <a:pt x="952" y="5939"/>
                  </a:lnTo>
                  <a:lnTo>
                    <a:pt x="959" y="5914"/>
                  </a:lnTo>
                  <a:lnTo>
                    <a:pt x="965" y="5889"/>
                  </a:lnTo>
                  <a:lnTo>
                    <a:pt x="971" y="5864"/>
                  </a:lnTo>
                  <a:lnTo>
                    <a:pt x="975" y="5839"/>
                  </a:lnTo>
                  <a:lnTo>
                    <a:pt x="978" y="5814"/>
                  </a:lnTo>
                  <a:lnTo>
                    <a:pt x="979" y="5787"/>
                  </a:lnTo>
                  <a:lnTo>
                    <a:pt x="980" y="5761"/>
                  </a:lnTo>
                  <a:lnTo>
                    <a:pt x="979" y="5735"/>
                  </a:lnTo>
                  <a:lnTo>
                    <a:pt x="978" y="5709"/>
                  </a:lnTo>
                  <a:lnTo>
                    <a:pt x="979" y="5667"/>
                  </a:lnTo>
                  <a:lnTo>
                    <a:pt x="979" y="5628"/>
                  </a:lnTo>
                  <a:lnTo>
                    <a:pt x="977" y="5589"/>
                  </a:lnTo>
                  <a:lnTo>
                    <a:pt x="974" y="5551"/>
                  </a:lnTo>
                  <a:lnTo>
                    <a:pt x="970" y="5514"/>
                  </a:lnTo>
                  <a:lnTo>
                    <a:pt x="964" y="5477"/>
                  </a:lnTo>
                  <a:lnTo>
                    <a:pt x="958" y="5441"/>
                  </a:lnTo>
                  <a:lnTo>
                    <a:pt x="953" y="5404"/>
                  </a:lnTo>
                  <a:lnTo>
                    <a:pt x="946" y="5388"/>
                  </a:lnTo>
                  <a:lnTo>
                    <a:pt x="938" y="5371"/>
                  </a:lnTo>
                  <a:lnTo>
                    <a:pt x="930" y="5356"/>
                  </a:lnTo>
                  <a:lnTo>
                    <a:pt x="922" y="5344"/>
                  </a:lnTo>
                  <a:lnTo>
                    <a:pt x="913" y="5332"/>
                  </a:lnTo>
                  <a:lnTo>
                    <a:pt x="904" y="5322"/>
                  </a:lnTo>
                  <a:lnTo>
                    <a:pt x="894" y="5312"/>
                  </a:lnTo>
                  <a:lnTo>
                    <a:pt x="885" y="5304"/>
                  </a:lnTo>
                  <a:lnTo>
                    <a:pt x="875" y="5298"/>
                  </a:lnTo>
                  <a:lnTo>
                    <a:pt x="864" y="5294"/>
                  </a:lnTo>
                  <a:lnTo>
                    <a:pt x="854" y="5290"/>
                  </a:lnTo>
                  <a:lnTo>
                    <a:pt x="842" y="5287"/>
                  </a:lnTo>
                  <a:lnTo>
                    <a:pt x="831" y="5286"/>
                  </a:lnTo>
                  <a:lnTo>
                    <a:pt x="818" y="5287"/>
                  </a:lnTo>
                  <a:lnTo>
                    <a:pt x="806" y="5288"/>
                  </a:lnTo>
                  <a:lnTo>
                    <a:pt x="793" y="5292"/>
                  </a:lnTo>
                  <a:lnTo>
                    <a:pt x="785" y="5285"/>
                  </a:lnTo>
                  <a:lnTo>
                    <a:pt x="778" y="5280"/>
                  </a:lnTo>
                  <a:lnTo>
                    <a:pt x="770" y="5278"/>
                  </a:lnTo>
                  <a:lnTo>
                    <a:pt x="763" y="5276"/>
                  </a:lnTo>
                  <a:lnTo>
                    <a:pt x="756" y="5276"/>
                  </a:lnTo>
                  <a:lnTo>
                    <a:pt x="748" y="5278"/>
                  </a:lnTo>
                  <a:lnTo>
                    <a:pt x="742" y="5281"/>
                  </a:lnTo>
                  <a:lnTo>
                    <a:pt x="736" y="5285"/>
                  </a:lnTo>
                  <a:lnTo>
                    <a:pt x="730" y="5291"/>
                  </a:lnTo>
                  <a:lnTo>
                    <a:pt x="723" y="5298"/>
                  </a:lnTo>
                  <a:lnTo>
                    <a:pt x="718" y="5305"/>
                  </a:lnTo>
                  <a:lnTo>
                    <a:pt x="712" y="5314"/>
                  </a:lnTo>
                  <a:lnTo>
                    <a:pt x="700" y="5333"/>
                  </a:lnTo>
                  <a:lnTo>
                    <a:pt x="689" y="5356"/>
                  </a:lnTo>
                  <a:lnTo>
                    <a:pt x="675" y="5368"/>
                  </a:lnTo>
                  <a:lnTo>
                    <a:pt x="663" y="5377"/>
                  </a:lnTo>
                  <a:lnTo>
                    <a:pt x="650" y="5385"/>
                  </a:lnTo>
                  <a:lnTo>
                    <a:pt x="640" y="5389"/>
                  </a:lnTo>
                  <a:lnTo>
                    <a:pt x="635" y="5391"/>
                  </a:lnTo>
                  <a:lnTo>
                    <a:pt x="629" y="5391"/>
                  </a:lnTo>
                  <a:lnTo>
                    <a:pt x="624" y="5392"/>
                  </a:lnTo>
                  <a:lnTo>
                    <a:pt x="620" y="5391"/>
                  </a:lnTo>
                  <a:lnTo>
                    <a:pt x="616" y="5390"/>
                  </a:lnTo>
                  <a:lnTo>
                    <a:pt x="613" y="5389"/>
                  </a:lnTo>
                  <a:lnTo>
                    <a:pt x="609" y="5387"/>
                  </a:lnTo>
                  <a:lnTo>
                    <a:pt x="605" y="5385"/>
                  </a:lnTo>
                  <a:lnTo>
                    <a:pt x="602" y="5381"/>
                  </a:lnTo>
                  <a:lnTo>
                    <a:pt x="599" y="5378"/>
                  </a:lnTo>
                  <a:lnTo>
                    <a:pt x="597" y="5374"/>
                  </a:lnTo>
                  <a:lnTo>
                    <a:pt x="595" y="5370"/>
                  </a:lnTo>
                  <a:lnTo>
                    <a:pt x="592" y="5361"/>
                  </a:lnTo>
                  <a:lnTo>
                    <a:pt x="590" y="5348"/>
                  </a:lnTo>
                  <a:lnTo>
                    <a:pt x="590" y="5335"/>
                  </a:lnTo>
                  <a:lnTo>
                    <a:pt x="591" y="5321"/>
                  </a:lnTo>
                  <a:lnTo>
                    <a:pt x="593" y="5304"/>
                  </a:lnTo>
                  <a:lnTo>
                    <a:pt x="597" y="5286"/>
                  </a:lnTo>
                  <a:lnTo>
                    <a:pt x="615" y="5241"/>
                  </a:lnTo>
                  <a:lnTo>
                    <a:pt x="630" y="5199"/>
                  </a:lnTo>
                  <a:lnTo>
                    <a:pt x="643" y="5157"/>
                  </a:lnTo>
                  <a:lnTo>
                    <a:pt x="653" y="5118"/>
                  </a:lnTo>
                  <a:lnTo>
                    <a:pt x="662" y="5080"/>
                  </a:lnTo>
                  <a:lnTo>
                    <a:pt x="668" y="5044"/>
                  </a:lnTo>
                  <a:lnTo>
                    <a:pt x="673" y="5009"/>
                  </a:lnTo>
                  <a:lnTo>
                    <a:pt x="676" y="4975"/>
                  </a:lnTo>
                  <a:lnTo>
                    <a:pt x="686" y="4538"/>
                  </a:lnTo>
                  <a:lnTo>
                    <a:pt x="676" y="4513"/>
                  </a:lnTo>
                  <a:lnTo>
                    <a:pt x="666" y="4489"/>
                  </a:lnTo>
                  <a:lnTo>
                    <a:pt x="653" y="4465"/>
                  </a:lnTo>
                  <a:lnTo>
                    <a:pt x="640" y="4442"/>
                  </a:lnTo>
                  <a:lnTo>
                    <a:pt x="624" y="4419"/>
                  </a:lnTo>
                  <a:lnTo>
                    <a:pt x="606" y="4398"/>
                  </a:lnTo>
                  <a:lnTo>
                    <a:pt x="589" y="4376"/>
                  </a:lnTo>
                  <a:lnTo>
                    <a:pt x="569" y="4356"/>
                  </a:lnTo>
                  <a:lnTo>
                    <a:pt x="556" y="4343"/>
                  </a:lnTo>
                  <a:lnTo>
                    <a:pt x="546" y="4329"/>
                  </a:lnTo>
                  <a:lnTo>
                    <a:pt x="536" y="4315"/>
                  </a:lnTo>
                  <a:lnTo>
                    <a:pt x="526" y="4301"/>
                  </a:lnTo>
                  <a:lnTo>
                    <a:pt x="517" y="4286"/>
                  </a:lnTo>
                  <a:lnTo>
                    <a:pt x="509" y="4272"/>
                  </a:lnTo>
                  <a:lnTo>
                    <a:pt x="502" y="4256"/>
                  </a:lnTo>
                  <a:lnTo>
                    <a:pt x="495" y="4239"/>
                  </a:lnTo>
                  <a:lnTo>
                    <a:pt x="490" y="4224"/>
                  </a:lnTo>
                  <a:lnTo>
                    <a:pt x="484" y="4206"/>
                  </a:lnTo>
                  <a:lnTo>
                    <a:pt x="479" y="4189"/>
                  </a:lnTo>
                  <a:lnTo>
                    <a:pt x="476" y="4171"/>
                  </a:lnTo>
                  <a:lnTo>
                    <a:pt x="472" y="4154"/>
                  </a:lnTo>
                  <a:lnTo>
                    <a:pt x="470" y="4135"/>
                  </a:lnTo>
                  <a:lnTo>
                    <a:pt x="468" y="4116"/>
                  </a:lnTo>
                  <a:lnTo>
                    <a:pt x="467" y="4097"/>
                  </a:lnTo>
                  <a:lnTo>
                    <a:pt x="466" y="4077"/>
                  </a:lnTo>
                  <a:lnTo>
                    <a:pt x="466" y="4058"/>
                  </a:lnTo>
                  <a:lnTo>
                    <a:pt x="467" y="4037"/>
                  </a:lnTo>
                  <a:lnTo>
                    <a:pt x="468" y="4017"/>
                  </a:lnTo>
                  <a:lnTo>
                    <a:pt x="472" y="3974"/>
                  </a:lnTo>
                  <a:lnTo>
                    <a:pt x="477" y="3931"/>
                  </a:lnTo>
                  <a:lnTo>
                    <a:pt x="485" y="3886"/>
                  </a:lnTo>
                  <a:lnTo>
                    <a:pt x="496" y="3840"/>
                  </a:lnTo>
                  <a:lnTo>
                    <a:pt x="508" y="3793"/>
                  </a:lnTo>
                  <a:lnTo>
                    <a:pt x="522" y="3745"/>
                  </a:lnTo>
                  <a:lnTo>
                    <a:pt x="525" y="3724"/>
                  </a:lnTo>
                  <a:lnTo>
                    <a:pt x="526" y="3702"/>
                  </a:lnTo>
                  <a:lnTo>
                    <a:pt x="526" y="3682"/>
                  </a:lnTo>
                  <a:lnTo>
                    <a:pt x="525" y="3662"/>
                  </a:lnTo>
                  <a:lnTo>
                    <a:pt x="523" y="3642"/>
                  </a:lnTo>
                  <a:lnTo>
                    <a:pt x="520" y="3623"/>
                  </a:lnTo>
                  <a:lnTo>
                    <a:pt x="516" y="3606"/>
                  </a:lnTo>
                  <a:lnTo>
                    <a:pt x="512" y="3588"/>
                  </a:lnTo>
                  <a:lnTo>
                    <a:pt x="502" y="3553"/>
                  </a:lnTo>
                  <a:lnTo>
                    <a:pt x="490" y="3521"/>
                  </a:lnTo>
                  <a:lnTo>
                    <a:pt x="478" y="3490"/>
                  </a:lnTo>
                  <a:lnTo>
                    <a:pt x="466" y="3458"/>
                  </a:lnTo>
                  <a:lnTo>
                    <a:pt x="454" y="3428"/>
                  </a:lnTo>
                  <a:lnTo>
                    <a:pt x="444" y="3397"/>
                  </a:lnTo>
                  <a:lnTo>
                    <a:pt x="440" y="3382"/>
                  </a:lnTo>
                  <a:lnTo>
                    <a:pt x="436" y="3366"/>
                  </a:lnTo>
                  <a:lnTo>
                    <a:pt x="433" y="3351"/>
                  </a:lnTo>
                  <a:lnTo>
                    <a:pt x="431" y="3335"/>
                  </a:lnTo>
                  <a:lnTo>
                    <a:pt x="430" y="3319"/>
                  </a:lnTo>
                  <a:lnTo>
                    <a:pt x="430" y="3303"/>
                  </a:lnTo>
                  <a:lnTo>
                    <a:pt x="431" y="3286"/>
                  </a:lnTo>
                  <a:lnTo>
                    <a:pt x="434" y="3269"/>
                  </a:lnTo>
                  <a:lnTo>
                    <a:pt x="437" y="3252"/>
                  </a:lnTo>
                  <a:lnTo>
                    <a:pt x="443" y="3234"/>
                  </a:lnTo>
                  <a:lnTo>
                    <a:pt x="450" y="3216"/>
                  </a:lnTo>
                  <a:lnTo>
                    <a:pt x="458" y="3197"/>
                  </a:lnTo>
                  <a:lnTo>
                    <a:pt x="463" y="3188"/>
                  </a:lnTo>
                  <a:lnTo>
                    <a:pt x="467" y="3180"/>
                  </a:lnTo>
                  <a:lnTo>
                    <a:pt x="469" y="3170"/>
                  </a:lnTo>
                  <a:lnTo>
                    <a:pt x="470" y="3161"/>
                  </a:lnTo>
                  <a:lnTo>
                    <a:pt x="470" y="3152"/>
                  </a:lnTo>
                  <a:lnTo>
                    <a:pt x="469" y="3143"/>
                  </a:lnTo>
                  <a:lnTo>
                    <a:pt x="468" y="3134"/>
                  </a:lnTo>
                  <a:lnTo>
                    <a:pt x="465" y="3124"/>
                  </a:lnTo>
                  <a:lnTo>
                    <a:pt x="461" y="3115"/>
                  </a:lnTo>
                  <a:lnTo>
                    <a:pt x="457" y="3105"/>
                  </a:lnTo>
                  <a:lnTo>
                    <a:pt x="452" y="3097"/>
                  </a:lnTo>
                  <a:lnTo>
                    <a:pt x="447" y="3088"/>
                  </a:lnTo>
                  <a:lnTo>
                    <a:pt x="433" y="3069"/>
                  </a:lnTo>
                  <a:lnTo>
                    <a:pt x="420" y="3050"/>
                  </a:lnTo>
                  <a:lnTo>
                    <a:pt x="418" y="3037"/>
                  </a:lnTo>
                  <a:lnTo>
                    <a:pt x="416" y="3024"/>
                  </a:lnTo>
                  <a:lnTo>
                    <a:pt x="415" y="3010"/>
                  </a:lnTo>
                  <a:lnTo>
                    <a:pt x="413" y="2998"/>
                  </a:lnTo>
                  <a:lnTo>
                    <a:pt x="413" y="2971"/>
                  </a:lnTo>
                  <a:lnTo>
                    <a:pt x="416" y="2945"/>
                  </a:lnTo>
                  <a:lnTo>
                    <a:pt x="418" y="2918"/>
                  </a:lnTo>
                  <a:lnTo>
                    <a:pt x="422" y="2890"/>
                  </a:lnTo>
                  <a:lnTo>
                    <a:pt x="427" y="2863"/>
                  </a:lnTo>
                  <a:lnTo>
                    <a:pt x="433" y="2837"/>
                  </a:lnTo>
                  <a:lnTo>
                    <a:pt x="434" y="2817"/>
                  </a:lnTo>
                  <a:lnTo>
                    <a:pt x="435" y="2797"/>
                  </a:lnTo>
                  <a:lnTo>
                    <a:pt x="435" y="2780"/>
                  </a:lnTo>
                  <a:lnTo>
                    <a:pt x="434" y="2762"/>
                  </a:lnTo>
                  <a:lnTo>
                    <a:pt x="433" y="2744"/>
                  </a:lnTo>
                  <a:lnTo>
                    <a:pt x="431" y="2729"/>
                  </a:lnTo>
                  <a:lnTo>
                    <a:pt x="428" y="2713"/>
                  </a:lnTo>
                  <a:lnTo>
                    <a:pt x="424" y="2698"/>
                  </a:lnTo>
                  <a:lnTo>
                    <a:pt x="420" y="2684"/>
                  </a:lnTo>
                  <a:lnTo>
                    <a:pt x="415" y="2670"/>
                  </a:lnTo>
                  <a:lnTo>
                    <a:pt x="408" y="2658"/>
                  </a:lnTo>
                  <a:lnTo>
                    <a:pt x="401" y="2645"/>
                  </a:lnTo>
                  <a:lnTo>
                    <a:pt x="394" y="2634"/>
                  </a:lnTo>
                  <a:lnTo>
                    <a:pt x="385" y="2623"/>
                  </a:lnTo>
                  <a:lnTo>
                    <a:pt x="376" y="2614"/>
                  </a:lnTo>
                  <a:lnTo>
                    <a:pt x="367" y="2604"/>
                  </a:lnTo>
                  <a:lnTo>
                    <a:pt x="360" y="2595"/>
                  </a:lnTo>
                  <a:lnTo>
                    <a:pt x="355" y="2586"/>
                  </a:lnTo>
                  <a:lnTo>
                    <a:pt x="351" y="2576"/>
                  </a:lnTo>
                  <a:lnTo>
                    <a:pt x="347" y="2567"/>
                  </a:lnTo>
                  <a:lnTo>
                    <a:pt x="341" y="2550"/>
                  </a:lnTo>
                  <a:lnTo>
                    <a:pt x="337" y="2533"/>
                  </a:lnTo>
                  <a:lnTo>
                    <a:pt x="336" y="2517"/>
                  </a:lnTo>
                  <a:lnTo>
                    <a:pt x="336" y="2500"/>
                  </a:lnTo>
                  <a:lnTo>
                    <a:pt x="337" y="2484"/>
                  </a:lnTo>
                  <a:lnTo>
                    <a:pt x="340" y="2470"/>
                  </a:lnTo>
                  <a:lnTo>
                    <a:pt x="348" y="2439"/>
                  </a:lnTo>
                  <a:lnTo>
                    <a:pt x="358" y="2409"/>
                  </a:lnTo>
                  <a:lnTo>
                    <a:pt x="363" y="2393"/>
                  </a:lnTo>
                  <a:lnTo>
                    <a:pt x="369" y="2379"/>
                  </a:lnTo>
                  <a:lnTo>
                    <a:pt x="373" y="2363"/>
                  </a:lnTo>
                  <a:lnTo>
                    <a:pt x="376" y="2346"/>
                  </a:lnTo>
                  <a:lnTo>
                    <a:pt x="383" y="2326"/>
                  </a:lnTo>
                  <a:lnTo>
                    <a:pt x="392" y="2305"/>
                  </a:lnTo>
                  <a:lnTo>
                    <a:pt x="399" y="2285"/>
                  </a:lnTo>
                  <a:lnTo>
                    <a:pt x="407" y="2264"/>
                  </a:lnTo>
                  <a:lnTo>
                    <a:pt x="415" y="2243"/>
                  </a:lnTo>
                  <a:lnTo>
                    <a:pt x="422" y="2221"/>
                  </a:lnTo>
                  <a:lnTo>
                    <a:pt x="428" y="2200"/>
                  </a:lnTo>
                  <a:lnTo>
                    <a:pt x="434" y="2177"/>
                  </a:lnTo>
                  <a:lnTo>
                    <a:pt x="437" y="2158"/>
                  </a:lnTo>
                  <a:lnTo>
                    <a:pt x="440" y="2140"/>
                  </a:lnTo>
                  <a:lnTo>
                    <a:pt x="442" y="2125"/>
                  </a:lnTo>
                  <a:lnTo>
                    <a:pt x="442" y="2112"/>
                  </a:lnTo>
                  <a:lnTo>
                    <a:pt x="441" y="2101"/>
                  </a:lnTo>
                  <a:lnTo>
                    <a:pt x="440" y="2092"/>
                  </a:lnTo>
                  <a:lnTo>
                    <a:pt x="436" y="2084"/>
                  </a:lnTo>
                  <a:lnTo>
                    <a:pt x="433" y="2078"/>
                  </a:lnTo>
                  <a:lnTo>
                    <a:pt x="429" y="2074"/>
                  </a:lnTo>
                  <a:lnTo>
                    <a:pt x="424" y="2071"/>
                  </a:lnTo>
                  <a:lnTo>
                    <a:pt x="418" y="2070"/>
                  </a:lnTo>
                  <a:lnTo>
                    <a:pt x="410" y="2070"/>
                  </a:lnTo>
                  <a:lnTo>
                    <a:pt x="403" y="2071"/>
                  </a:lnTo>
                  <a:lnTo>
                    <a:pt x="394" y="2073"/>
                  </a:lnTo>
                  <a:lnTo>
                    <a:pt x="384" y="2076"/>
                  </a:lnTo>
                  <a:lnTo>
                    <a:pt x="375" y="2079"/>
                  </a:lnTo>
                  <a:lnTo>
                    <a:pt x="361" y="2075"/>
                  </a:lnTo>
                  <a:lnTo>
                    <a:pt x="349" y="2070"/>
                  </a:lnTo>
                  <a:lnTo>
                    <a:pt x="339" y="2064"/>
                  </a:lnTo>
                  <a:lnTo>
                    <a:pt x="330" y="2056"/>
                  </a:lnTo>
                  <a:lnTo>
                    <a:pt x="323" y="2048"/>
                  </a:lnTo>
                  <a:lnTo>
                    <a:pt x="317" y="2040"/>
                  </a:lnTo>
                  <a:lnTo>
                    <a:pt x="314" y="2030"/>
                  </a:lnTo>
                  <a:lnTo>
                    <a:pt x="312" y="2021"/>
                  </a:lnTo>
                  <a:lnTo>
                    <a:pt x="312" y="2012"/>
                  </a:lnTo>
                  <a:lnTo>
                    <a:pt x="314" y="2004"/>
                  </a:lnTo>
                  <a:lnTo>
                    <a:pt x="319" y="1996"/>
                  </a:lnTo>
                  <a:lnTo>
                    <a:pt x="324" y="1988"/>
                  </a:lnTo>
                  <a:lnTo>
                    <a:pt x="328" y="1985"/>
                  </a:lnTo>
                  <a:lnTo>
                    <a:pt x="332" y="1982"/>
                  </a:lnTo>
                  <a:lnTo>
                    <a:pt x="336" y="1979"/>
                  </a:lnTo>
                  <a:lnTo>
                    <a:pt x="343" y="1977"/>
                  </a:lnTo>
                  <a:lnTo>
                    <a:pt x="354" y="1973"/>
                  </a:lnTo>
                  <a:lnTo>
                    <a:pt x="369" y="1971"/>
                  </a:lnTo>
                  <a:lnTo>
                    <a:pt x="385" y="1968"/>
                  </a:lnTo>
                  <a:lnTo>
                    <a:pt x="399" y="1963"/>
                  </a:lnTo>
                  <a:lnTo>
                    <a:pt x="411" y="1959"/>
                  </a:lnTo>
                  <a:lnTo>
                    <a:pt x="422" y="1955"/>
                  </a:lnTo>
                  <a:lnTo>
                    <a:pt x="430" y="1950"/>
                  </a:lnTo>
                  <a:lnTo>
                    <a:pt x="437" y="1945"/>
                  </a:lnTo>
                  <a:lnTo>
                    <a:pt x="442" y="1939"/>
                  </a:lnTo>
                  <a:lnTo>
                    <a:pt x="445" y="1933"/>
                  </a:lnTo>
                  <a:lnTo>
                    <a:pt x="446" y="1927"/>
                  </a:lnTo>
                  <a:lnTo>
                    <a:pt x="445" y="1921"/>
                  </a:lnTo>
                  <a:lnTo>
                    <a:pt x="443" y="1913"/>
                  </a:lnTo>
                  <a:lnTo>
                    <a:pt x="437" y="1906"/>
                  </a:lnTo>
                  <a:lnTo>
                    <a:pt x="431" y="1899"/>
                  </a:lnTo>
                  <a:lnTo>
                    <a:pt x="423" y="1890"/>
                  </a:lnTo>
                  <a:lnTo>
                    <a:pt x="412" y="1882"/>
                  </a:lnTo>
                  <a:lnTo>
                    <a:pt x="401" y="1872"/>
                  </a:lnTo>
                  <a:lnTo>
                    <a:pt x="382" y="1859"/>
                  </a:lnTo>
                  <a:lnTo>
                    <a:pt x="363" y="1846"/>
                  </a:lnTo>
                  <a:lnTo>
                    <a:pt x="354" y="1841"/>
                  </a:lnTo>
                  <a:lnTo>
                    <a:pt x="344" y="1837"/>
                  </a:lnTo>
                  <a:lnTo>
                    <a:pt x="333" y="1832"/>
                  </a:lnTo>
                  <a:lnTo>
                    <a:pt x="323" y="1829"/>
                  </a:lnTo>
                  <a:lnTo>
                    <a:pt x="312" y="1824"/>
                  </a:lnTo>
                  <a:lnTo>
                    <a:pt x="301" y="1822"/>
                  </a:lnTo>
                  <a:lnTo>
                    <a:pt x="289" y="1819"/>
                  </a:lnTo>
                  <a:lnTo>
                    <a:pt x="278" y="1818"/>
                  </a:lnTo>
                  <a:lnTo>
                    <a:pt x="266" y="1816"/>
                  </a:lnTo>
                  <a:lnTo>
                    <a:pt x="255" y="1816"/>
                  </a:lnTo>
                  <a:lnTo>
                    <a:pt x="242" y="1816"/>
                  </a:lnTo>
                  <a:lnTo>
                    <a:pt x="230" y="1816"/>
                  </a:lnTo>
                  <a:lnTo>
                    <a:pt x="210" y="1817"/>
                  </a:lnTo>
                  <a:lnTo>
                    <a:pt x="191" y="1817"/>
                  </a:lnTo>
                  <a:lnTo>
                    <a:pt x="175" y="1816"/>
                  </a:lnTo>
                  <a:lnTo>
                    <a:pt x="159" y="1812"/>
                  </a:lnTo>
                  <a:lnTo>
                    <a:pt x="152" y="1810"/>
                  </a:lnTo>
                  <a:lnTo>
                    <a:pt x="144" y="1807"/>
                  </a:lnTo>
                  <a:lnTo>
                    <a:pt x="138" y="1804"/>
                  </a:lnTo>
                  <a:lnTo>
                    <a:pt x="132" y="1799"/>
                  </a:lnTo>
                  <a:lnTo>
                    <a:pt x="125" y="1795"/>
                  </a:lnTo>
                  <a:lnTo>
                    <a:pt x="121" y="1790"/>
                  </a:lnTo>
                  <a:lnTo>
                    <a:pt x="116" y="1785"/>
                  </a:lnTo>
                  <a:lnTo>
                    <a:pt x="112" y="1780"/>
                  </a:lnTo>
                  <a:lnTo>
                    <a:pt x="98" y="1762"/>
                  </a:lnTo>
                  <a:lnTo>
                    <a:pt x="87" y="1745"/>
                  </a:lnTo>
                  <a:lnTo>
                    <a:pt x="78" y="1727"/>
                  </a:lnTo>
                  <a:lnTo>
                    <a:pt x="69" y="1710"/>
                  </a:lnTo>
                  <a:lnTo>
                    <a:pt x="67" y="1700"/>
                  </a:lnTo>
                  <a:lnTo>
                    <a:pt x="64" y="1692"/>
                  </a:lnTo>
                  <a:lnTo>
                    <a:pt x="63" y="1682"/>
                  </a:lnTo>
                  <a:lnTo>
                    <a:pt x="61" y="1673"/>
                  </a:lnTo>
                  <a:lnTo>
                    <a:pt x="61" y="1664"/>
                  </a:lnTo>
                  <a:lnTo>
                    <a:pt x="60" y="1655"/>
                  </a:lnTo>
                  <a:lnTo>
                    <a:pt x="61" y="1646"/>
                  </a:lnTo>
                  <a:lnTo>
                    <a:pt x="61" y="1637"/>
                  </a:lnTo>
                  <a:lnTo>
                    <a:pt x="64" y="1618"/>
                  </a:lnTo>
                  <a:lnTo>
                    <a:pt x="70" y="1598"/>
                  </a:lnTo>
                  <a:lnTo>
                    <a:pt x="78" y="1579"/>
                  </a:lnTo>
                  <a:lnTo>
                    <a:pt x="87" y="1559"/>
                  </a:lnTo>
                  <a:lnTo>
                    <a:pt x="99" y="1539"/>
                  </a:lnTo>
                  <a:lnTo>
                    <a:pt x="113" y="1520"/>
                  </a:lnTo>
                  <a:lnTo>
                    <a:pt x="130" y="1499"/>
                  </a:lnTo>
                  <a:lnTo>
                    <a:pt x="148" y="1479"/>
                  </a:lnTo>
                  <a:lnTo>
                    <a:pt x="170" y="1447"/>
                  </a:lnTo>
                  <a:lnTo>
                    <a:pt x="192" y="1413"/>
                  </a:lnTo>
                  <a:lnTo>
                    <a:pt x="212" y="1380"/>
                  </a:lnTo>
                  <a:lnTo>
                    <a:pt x="231" y="1346"/>
                  </a:lnTo>
                  <a:lnTo>
                    <a:pt x="249" y="1313"/>
                  </a:lnTo>
                  <a:lnTo>
                    <a:pt x="264" y="1278"/>
                  </a:lnTo>
                  <a:lnTo>
                    <a:pt x="279" y="1244"/>
                  </a:lnTo>
                  <a:lnTo>
                    <a:pt x="291" y="1209"/>
                  </a:lnTo>
                  <a:lnTo>
                    <a:pt x="301" y="1185"/>
                  </a:lnTo>
                  <a:lnTo>
                    <a:pt x="312" y="1162"/>
                  </a:lnTo>
                  <a:lnTo>
                    <a:pt x="326" y="1138"/>
                  </a:lnTo>
                  <a:lnTo>
                    <a:pt x="340" y="1115"/>
                  </a:lnTo>
                  <a:lnTo>
                    <a:pt x="356" y="1092"/>
                  </a:lnTo>
                  <a:lnTo>
                    <a:pt x="375" y="1069"/>
                  </a:lnTo>
                  <a:lnTo>
                    <a:pt x="394" y="1046"/>
                  </a:lnTo>
                  <a:lnTo>
                    <a:pt x="415" y="1024"/>
                  </a:lnTo>
                  <a:lnTo>
                    <a:pt x="437" y="1001"/>
                  </a:lnTo>
                  <a:lnTo>
                    <a:pt x="461" y="979"/>
                  </a:lnTo>
                  <a:lnTo>
                    <a:pt x="487" y="957"/>
                  </a:lnTo>
                  <a:lnTo>
                    <a:pt x="513" y="935"/>
                  </a:lnTo>
                  <a:lnTo>
                    <a:pt x="541" y="913"/>
                  </a:lnTo>
                  <a:lnTo>
                    <a:pt x="570" y="891"/>
                  </a:lnTo>
                  <a:lnTo>
                    <a:pt x="600" y="869"/>
                  </a:lnTo>
                  <a:lnTo>
                    <a:pt x="632" y="848"/>
                  </a:lnTo>
                  <a:lnTo>
                    <a:pt x="661" y="832"/>
                  </a:lnTo>
                  <a:lnTo>
                    <a:pt x="689" y="815"/>
                  </a:lnTo>
                  <a:lnTo>
                    <a:pt x="716" y="798"/>
                  </a:lnTo>
                  <a:lnTo>
                    <a:pt x="740" y="780"/>
                  </a:lnTo>
                  <a:lnTo>
                    <a:pt x="762" y="762"/>
                  </a:lnTo>
                  <a:lnTo>
                    <a:pt x="783" y="743"/>
                  </a:lnTo>
                  <a:lnTo>
                    <a:pt x="802" y="723"/>
                  </a:lnTo>
                  <a:lnTo>
                    <a:pt x="818" y="703"/>
                  </a:lnTo>
                  <a:lnTo>
                    <a:pt x="836" y="689"/>
                  </a:lnTo>
                  <a:lnTo>
                    <a:pt x="850" y="675"/>
                  </a:lnTo>
                  <a:lnTo>
                    <a:pt x="860" y="663"/>
                  </a:lnTo>
                  <a:lnTo>
                    <a:pt x="867" y="650"/>
                  </a:lnTo>
                  <a:lnTo>
                    <a:pt x="870" y="645"/>
                  </a:lnTo>
                  <a:lnTo>
                    <a:pt x="873" y="640"/>
                  </a:lnTo>
                  <a:lnTo>
                    <a:pt x="874" y="634"/>
                  </a:lnTo>
                  <a:lnTo>
                    <a:pt x="875" y="629"/>
                  </a:lnTo>
                  <a:lnTo>
                    <a:pt x="875" y="625"/>
                  </a:lnTo>
                  <a:lnTo>
                    <a:pt x="874" y="621"/>
                  </a:lnTo>
                  <a:lnTo>
                    <a:pt x="873" y="617"/>
                  </a:lnTo>
                  <a:lnTo>
                    <a:pt x="872" y="613"/>
                  </a:lnTo>
                  <a:lnTo>
                    <a:pt x="869" y="610"/>
                  </a:lnTo>
                  <a:lnTo>
                    <a:pt x="866" y="607"/>
                  </a:lnTo>
                  <a:lnTo>
                    <a:pt x="863" y="605"/>
                  </a:lnTo>
                  <a:lnTo>
                    <a:pt x="859" y="602"/>
                  </a:lnTo>
                  <a:lnTo>
                    <a:pt x="851" y="599"/>
                  </a:lnTo>
                  <a:lnTo>
                    <a:pt x="839" y="598"/>
                  </a:lnTo>
                  <a:lnTo>
                    <a:pt x="828" y="598"/>
                  </a:lnTo>
                  <a:lnTo>
                    <a:pt x="813" y="600"/>
                  </a:lnTo>
                  <a:lnTo>
                    <a:pt x="798" y="603"/>
                  </a:lnTo>
                  <a:lnTo>
                    <a:pt x="782" y="609"/>
                  </a:lnTo>
                  <a:lnTo>
                    <a:pt x="745" y="607"/>
                  </a:lnTo>
                  <a:lnTo>
                    <a:pt x="711" y="605"/>
                  </a:lnTo>
                  <a:lnTo>
                    <a:pt x="676" y="602"/>
                  </a:lnTo>
                  <a:lnTo>
                    <a:pt x="643" y="600"/>
                  </a:lnTo>
                  <a:lnTo>
                    <a:pt x="612" y="596"/>
                  </a:lnTo>
                  <a:lnTo>
                    <a:pt x="580" y="593"/>
                  </a:lnTo>
                  <a:lnTo>
                    <a:pt x="550" y="587"/>
                  </a:lnTo>
                  <a:lnTo>
                    <a:pt x="521" y="583"/>
                  </a:lnTo>
                  <a:lnTo>
                    <a:pt x="494" y="578"/>
                  </a:lnTo>
                  <a:lnTo>
                    <a:pt x="467" y="573"/>
                  </a:lnTo>
                  <a:lnTo>
                    <a:pt x="441" y="566"/>
                  </a:lnTo>
                  <a:lnTo>
                    <a:pt x="417" y="561"/>
                  </a:lnTo>
                  <a:lnTo>
                    <a:pt x="393" y="554"/>
                  </a:lnTo>
                  <a:lnTo>
                    <a:pt x="370" y="548"/>
                  </a:lnTo>
                  <a:lnTo>
                    <a:pt x="349" y="540"/>
                  </a:lnTo>
                  <a:lnTo>
                    <a:pt x="328" y="533"/>
                  </a:lnTo>
                  <a:lnTo>
                    <a:pt x="309" y="526"/>
                  </a:lnTo>
                  <a:lnTo>
                    <a:pt x="291" y="518"/>
                  </a:lnTo>
                  <a:lnTo>
                    <a:pt x="275" y="510"/>
                  </a:lnTo>
                  <a:lnTo>
                    <a:pt x="259" y="502"/>
                  </a:lnTo>
                  <a:lnTo>
                    <a:pt x="244" y="493"/>
                  </a:lnTo>
                  <a:lnTo>
                    <a:pt x="231" y="484"/>
                  </a:lnTo>
                  <a:lnTo>
                    <a:pt x="218" y="476"/>
                  </a:lnTo>
                  <a:lnTo>
                    <a:pt x="208" y="466"/>
                  </a:lnTo>
                  <a:lnTo>
                    <a:pt x="199" y="458"/>
                  </a:lnTo>
                  <a:lnTo>
                    <a:pt x="190" y="448"/>
                  </a:lnTo>
                  <a:lnTo>
                    <a:pt x="183" y="438"/>
                  </a:lnTo>
                  <a:lnTo>
                    <a:pt x="177" y="429"/>
                  </a:lnTo>
                  <a:lnTo>
                    <a:pt x="172" y="419"/>
                  </a:lnTo>
                  <a:lnTo>
                    <a:pt x="168" y="410"/>
                  </a:lnTo>
                  <a:lnTo>
                    <a:pt x="166" y="399"/>
                  </a:lnTo>
                  <a:lnTo>
                    <a:pt x="166" y="390"/>
                  </a:lnTo>
                  <a:lnTo>
                    <a:pt x="158" y="384"/>
                  </a:lnTo>
                  <a:lnTo>
                    <a:pt x="151" y="377"/>
                  </a:lnTo>
                  <a:lnTo>
                    <a:pt x="145" y="372"/>
                  </a:lnTo>
                  <a:lnTo>
                    <a:pt x="140" y="366"/>
                  </a:lnTo>
                  <a:lnTo>
                    <a:pt x="136" y="360"/>
                  </a:lnTo>
                  <a:lnTo>
                    <a:pt x="133" y="353"/>
                  </a:lnTo>
                  <a:lnTo>
                    <a:pt x="131" y="347"/>
                  </a:lnTo>
                  <a:lnTo>
                    <a:pt x="129" y="340"/>
                  </a:lnTo>
                  <a:lnTo>
                    <a:pt x="127" y="326"/>
                  </a:lnTo>
                  <a:lnTo>
                    <a:pt x="127" y="313"/>
                  </a:lnTo>
                  <a:lnTo>
                    <a:pt x="127" y="299"/>
                  </a:lnTo>
                  <a:lnTo>
                    <a:pt x="128" y="285"/>
                  </a:lnTo>
                  <a:lnTo>
                    <a:pt x="129" y="271"/>
                  </a:lnTo>
                  <a:lnTo>
                    <a:pt x="129" y="256"/>
                  </a:lnTo>
                  <a:lnTo>
                    <a:pt x="128" y="249"/>
                  </a:lnTo>
                  <a:lnTo>
                    <a:pt x="127" y="242"/>
                  </a:lnTo>
                  <a:lnTo>
                    <a:pt x="124" y="234"/>
                  </a:lnTo>
                  <a:lnTo>
                    <a:pt x="122" y="227"/>
                  </a:lnTo>
                  <a:lnTo>
                    <a:pt x="119" y="220"/>
                  </a:lnTo>
                  <a:lnTo>
                    <a:pt x="116" y="213"/>
                  </a:lnTo>
                  <a:lnTo>
                    <a:pt x="111" y="205"/>
                  </a:lnTo>
                  <a:lnTo>
                    <a:pt x="106" y="198"/>
                  </a:lnTo>
                  <a:lnTo>
                    <a:pt x="98" y="192"/>
                  </a:lnTo>
                  <a:lnTo>
                    <a:pt x="91" y="184"/>
                  </a:lnTo>
                  <a:lnTo>
                    <a:pt x="82" y="177"/>
                  </a:lnTo>
                  <a:lnTo>
                    <a:pt x="72" y="170"/>
                  </a:lnTo>
                  <a:lnTo>
                    <a:pt x="59" y="159"/>
                  </a:lnTo>
                  <a:lnTo>
                    <a:pt x="47" y="148"/>
                  </a:lnTo>
                  <a:lnTo>
                    <a:pt x="37" y="137"/>
                  </a:lnTo>
                  <a:lnTo>
                    <a:pt x="28" y="126"/>
                  </a:lnTo>
                  <a:lnTo>
                    <a:pt x="21" y="115"/>
                  </a:lnTo>
                  <a:lnTo>
                    <a:pt x="14" y="105"/>
                  </a:lnTo>
                  <a:lnTo>
                    <a:pt x="10" y="94"/>
                  </a:lnTo>
                  <a:lnTo>
                    <a:pt x="6" y="83"/>
                  </a:lnTo>
                  <a:lnTo>
                    <a:pt x="2" y="73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1" y="31"/>
                  </a:lnTo>
                  <a:lnTo>
                    <a:pt x="3" y="20"/>
                  </a:lnTo>
                  <a:lnTo>
                    <a:pt x="7" y="10"/>
                  </a:lnTo>
                  <a:lnTo>
                    <a:pt x="11" y="0"/>
                  </a:lnTo>
                  <a:lnTo>
                    <a:pt x="10568" y="0"/>
                  </a:lnTo>
                  <a:close/>
                </a:path>
              </a:pathLst>
            </a:custGeom>
            <a:solidFill>
              <a:srgbClr val="60C65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3" name="AutoShape 31"/>
            <p:cNvSpPr>
              <a:spLocks noChangeArrowheads="1"/>
            </p:cNvSpPr>
            <p:nvPr/>
          </p:nvSpPr>
          <p:spPr bwMode="auto">
            <a:xfrm>
              <a:off x="186" y="630"/>
              <a:ext cx="2225" cy="1386"/>
            </a:xfrm>
            <a:custGeom>
              <a:avLst/>
              <a:gdLst>
                <a:gd name="T0" fmla="*/ 0 w 13350"/>
                <a:gd name="T1" fmla="*/ 0 h 8320"/>
                <a:gd name="T2" fmla="*/ 0 w 13350"/>
                <a:gd name="T3" fmla="*/ 0 h 8320"/>
                <a:gd name="T4" fmla="*/ 0 w 13350"/>
                <a:gd name="T5" fmla="*/ 0 h 8320"/>
                <a:gd name="T6" fmla="*/ 0 w 13350"/>
                <a:gd name="T7" fmla="*/ 0 h 8320"/>
                <a:gd name="T8" fmla="*/ 0 w 13350"/>
                <a:gd name="T9" fmla="*/ 0 h 8320"/>
                <a:gd name="T10" fmla="*/ 0 w 13350"/>
                <a:gd name="T11" fmla="*/ 0 h 8320"/>
                <a:gd name="T12" fmla="*/ 0 w 13350"/>
                <a:gd name="T13" fmla="*/ 0 h 8320"/>
                <a:gd name="T14" fmla="*/ 0 w 13350"/>
                <a:gd name="T15" fmla="*/ 0 h 8320"/>
                <a:gd name="T16" fmla="*/ 0 w 13350"/>
                <a:gd name="T17" fmla="*/ 0 h 8320"/>
                <a:gd name="T18" fmla="*/ 0 w 13350"/>
                <a:gd name="T19" fmla="*/ 0 h 8320"/>
                <a:gd name="T20" fmla="*/ 0 w 13350"/>
                <a:gd name="T21" fmla="*/ 0 h 8320"/>
                <a:gd name="T22" fmla="*/ 0 w 13350"/>
                <a:gd name="T23" fmla="*/ 0 h 8320"/>
                <a:gd name="T24" fmla="*/ 0 w 13350"/>
                <a:gd name="T25" fmla="*/ 0 h 8320"/>
                <a:gd name="T26" fmla="*/ 0 w 13350"/>
                <a:gd name="T27" fmla="*/ 0 h 8320"/>
                <a:gd name="T28" fmla="*/ 0 w 13350"/>
                <a:gd name="T29" fmla="*/ 0 h 8320"/>
                <a:gd name="T30" fmla="*/ 0 w 13350"/>
                <a:gd name="T31" fmla="*/ 0 h 8320"/>
                <a:gd name="T32" fmla="*/ 0 w 13350"/>
                <a:gd name="T33" fmla="*/ 0 h 8320"/>
                <a:gd name="T34" fmla="*/ 0 w 13350"/>
                <a:gd name="T35" fmla="*/ 0 h 8320"/>
                <a:gd name="T36" fmla="*/ 0 w 13350"/>
                <a:gd name="T37" fmla="*/ 0 h 8320"/>
                <a:gd name="T38" fmla="*/ 0 w 13350"/>
                <a:gd name="T39" fmla="*/ 0 h 8320"/>
                <a:gd name="T40" fmla="*/ 0 w 13350"/>
                <a:gd name="T41" fmla="*/ 0 h 8320"/>
                <a:gd name="T42" fmla="*/ 0 w 13350"/>
                <a:gd name="T43" fmla="*/ 0 h 8320"/>
                <a:gd name="T44" fmla="*/ 0 w 13350"/>
                <a:gd name="T45" fmla="*/ 0 h 8320"/>
                <a:gd name="T46" fmla="*/ 0 w 13350"/>
                <a:gd name="T47" fmla="*/ 0 h 8320"/>
                <a:gd name="T48" fmla="*/ 0 w 13350"/>
                <a:gd name="T49" fmla="*/ 0 h 8320"/>
                <a:gd name="T50" fmla="*/ 0 w 13350"/>
                <a:gd name="T51" fmla="*/ 0 h 8320"/>
                <a:gd name="T52" fmla="*/ 0 w 13350"/>
                <a:gd name="T53" fmla="*/ 0 h 8320"/>
                <a:gd name="T54" fmla="*/ 0 w 13350"/>
                <a:gd name="T55" fmla="*/ 0 h 8320"/>
                <a:gd name="T56" fmla="*/ 0 w 13350"/>
                <a:gd name="T57" fmla="*/ 0 h 8320"/>
                <a:gd name="T58" fmla="*/ 0 w 13350"/>
                <a:gd name="T59" fmla="*/ 0 h 8320"/>
                <a:gd name="T60" fmla="*/ 0 w 13350"/>
                <a:gd name="T61" fmla="*/ 0 h 8320"/>
                <a:gd name="T62" fmla="*/ 0 w 13350"/>
                <a:gd name="T63" fmla="*/ 0 h 8320"/>
                <a:gd name="T64" fmla="*/ 0 w 13350"/>
                <a:gd name="T65" fmla="*/ 0 h 8320"/>
                <a:gd name="T66" fmla="*/ 0 w 13350"/>
                <a:gd name="T67" fmla="*/ 0 h 8320"/>
                <a:gd name="T68" fmla="*/ 0 w 13350"/>
                <a:gd name="T69" fmla="*/ 0 h 8320"/>
                <a:gd name="T70" fmla="*/ 0 w 13350"/>
                <a:gd name="T71" fmla="*/ 0 h 8320"/>
                <a:gd name="T72" fmla="*/ 0 w 13350"/>
                <a:gd name="T73" fmla="*/ 0 h 8320"/>
                <a:gd name="T74" fmla="*/ 0 w 13350"/>
                <a:gd name="T75" fmla="*/ 0 h 8320"/>
                <a:gd name="T76" fmla="*/ 0 w 13350"/>
                <a:gd name="T77" fmla="*/ 0 h 8320"/>
                <a:gd name="T78" fmla="*/ 0 w 13350"/>
                <a:gd name="T79" fmla="*/ 0 h 8320"/>
                <a:gd name="T80" fmla="*/ 0 w 13350"/>
                <a:gd name="T81" fmla="*/ 0 h 8320"/>
                <a:gd name="T82" fmla="*/ 0 w 13350"/>
                <a:gd name="T83" fmla="*/ 0 h 8320"/>
                <a:gd name="T84" fmla="*/ 0 w 13350"/>
                <a:gd name="T85" fmla="*/ 0 h 8320"/>
                <a:gd name="T86" fmla="*/ 0 w 13350"/>
                <a:gd name="T87" fmla="*/ 0 h 8320"/>
                <a:gd name="T88" fmla="*/ 0 w 13350"/>
                <a:gd name="T89" fmla="*/ 0 h 8320"/>
                <a:gd name="T90" fmla="*/ 0 w 13350"/>
                <a:gd name="T91" fmla="*/ 0 h 8320"/>
                <a:gd name="T92" fmla="*/ 0 w 13350"/>
                <a:gd name="T93" fmla="*/ 0 h 8320"/>
                <a:gd name="T94" fmla="*/ 0 w 13350"/>
                <a:gd name="T95" fmla="*/ 0 h 8320"/>
                <a:gd name="T96" fmla="*/ 0 w 13350"/>
                <a:gd name="T97" fmla="*/ 0 h 8320"/>
                <a:gd name="T98" fmla="*/ 0 w 13350"/>
                <a:gd name="T99" fmla="*/ 0 h 8320"/>
                <a:gd name="T100" fmla="*/ 0 w 13350"/>
                <a:gd name="T101" fmla="*/ 0 h 8320"/>
                <a:gd name="T102" fmla="*/ 0 w 13350"/>
                <a:gd name="T103" fmla="*/ 0 h 8320"/>
                <a:gd name="T104" fmla="*/ 0 w 13350"/>
                <a:gd name="T105" fmla="*/ 0 h 8320"/>
                <a:gd name="T106" fmla="*/ 0 w 13350"/>
                <a:gd name="T107" fmla="*/ 0 h 8320"/>
                <a:gd name="T108" fmla="*/ 0 w 13350"/>
                <a:gd name="T109" fmla="*/ 0 h 8320"/>
                <a:gd name="T110" fmla="*/ 0 w 13350"/>
                <a:gd name="T111" fmla="*/ 0 h 8320"/>
                <a:gd name="T112" fmla="*/ 0 w 13350"/>
                <a:gd name="T113" fmla="*/ 0 h 8320"/>
                <a:gd name="T114" fmla="*/ 0 w 13350"/>
                <a:gd name="T115" fmla="*/ 0 h 8320"/>
                <a:gd name="T116" fmla="*/ 0 w 13350"/>
                <a:gd name="T117" fmla="*/ 0 h 8320"/>
                <a:gd name="T118" fmla="*/ 0 w 13350"/>
                <a:gd name="T119" fmla="*/ 0 h 8320"/>
                <a:gd name="T120" fmla="*/ 0 w 13350"/>
                <a:gd name="T121" fmla="*/ 0 h 8320"/>
                <a:gd name="T122" fmla="*/ 0 w 13350"/>
                <a:gd name="T123" fmla="*/ 0 h 83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350"/>
                <a:gd name="T187" fmla="*/ 0 h 8320"/>
                <a:gd name="T188" fmla="*/ 13350 w 13350"/>
                <a:gd name="T189" fmla="*/ 8320 h 83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350" h="8320">
                  <a:moveTo>
                    <a:pt x="1550" y="2478"/>
                  </a:moveTo>
                  <a:lnTo>
                    <a:pt x="1558" y="2452"/>
                  </a:lnTo>
                  <a:lnTo>
                    <a:pt x="1566" y="2426"/>
                  </a:lnTo>
                  <a:lnTo>
                    <a:pt x="1575" y="2400"/>
                  </a:lnTo>
                  <a:lnTo>
                    <a:pt x="1586" y="2374"/>
                  </a:lnTo>
                  <a:lnTo>
                    <a:pt x="1597" y="2349"/>
                  </a:lnTo>
                  <a:lnTo>
                    <a:pt x="1610" y="2324"/>
                  </a:lnTo>
                  <a:lnTo>
                    <a:pt x="1622" y="2298"/>
                  </a:lnTo>
                  <a:lnTo>
                    <a:pt x="1637" y="2273"/>
                  </a:lnTo>
                  <a:lnTo>
                    <a:pt x="1651" y="2248"/>
                  </a:lnTo>
                  <a:lnTo>
                    <a:pt x="1667" y="2223"/>
                  </a:lnTo>
                  <a:lnTo>
                    <a:pt x="1684" y="2198"/>
                  </a:lnTo>
                  <a:lnTo>
                    <a:pt x="1702" y="2172"/>
                  </a:lnTo>
                  <a:lnTo>
                    <a:pt x="1720" y="2146"/>
                  </a:lnTo>
                  <a:lnTo>
                    <a:pt x="1740" y="2121"/>
                  </a:lnTo>
                  <a:lnTo>
                    <a:pt x="1761" y="2096"/>
                  </a:lnTo>
                  <a:lnTo>
                    <a:pt x="1783" y="2070"/>
                  </a:lnTo>
                  <a:lnTo>
                    <a:pt x="1800" y="2052"/>
                  </a:lnTo>
                  <a:lnTo>
                    <a:pt x="1815" y="2033"/>
                  </a:lnTo>
                  <a:lnTo>
                    <a:pt x="1830" y="2013"/>
                  </a:lnTo>
                  <a:lnTo>
                    <a:pt x="1842" y="1991"/>
                  </a:lnTo>
                  <a:lnTo>
                    <a:pt x="1854" y="1969"/>
                  </a:lnTo>
                  <a:lnTo>
                    <a:pt x="1863" y="1946"/>
                  </a:lnTo>
                  <a:lnTo>
                    <a:pt x="1873" y="1922"/>
                  </a:lnTo>
                  <a:lnTo>
                    <a:pt x="1881" y="1899"/>
                  </a:lnTo>
                  <a:lnTo>
                    <a:pt x="1887" y="1875"/>
                  </a:lnTo>
                  <a:lnTo>
                    <a:pt x="1894" y="1852"/>
                  </a:lnTo>
                  <a:lnTo>
                    <a:pt x="1899" y="1829"/>
                  </a:lnTo>
                  <a:lnTo>
                    <a:pt x="1903" y="1807"/>
                  </a:lnTo>
                  <a:lnTo>
                    <a:pt x="1909" y="1765"/>
                  </a:lnTo>
                  <a:lnTo>
                    <a:pt x="1912" y="1728"/>
                  </a:lnTo>
                  <a:lnTo>
                    <a:pt x="1916" y="1708"/>
                  </a:lnTo>
                  <a:lnTo>
                    <a:pt x="1921" y="1688"/>
                  </a:lnTo>
                  <a:lnTo>
                    <a:pt x="1927" y="1668"/>
                  </a:lnTo>
                  <a:lnTo>
                    <a:pt x="1933" y="1648"/>
                  </a:lnTo>
                  <a:lnTo>
                    <a:pt x="1942" y="1628"/>
                  </a:lnTo>
                  <a:lnTo>
                    <a:pt x="1950" y="1608"/>
                  </a:lnTo>
                  <a:lnTo>
                    <a:pt x="1959" y="1589"/>
                  </a:lnTo>
                  <a:lnTo>
                    <a:pt x="1969" y="1569"/>
                  </a:lnTo>
                  <a:lnTo>
                    <a:pt x="1980" y="1549"/>
                  </a:lnTo>
                  <a:lnTo>
                    <a:pt x="1992" y="1529"/>
                  </a:lnTo>
                  <a:lnTo>
                    <a:pt x="2003" y="1510"/>
                  </a:lnTo>
                  <a:lnTo>
                    <a:pt x="2017" y="1490"/>
                  </a:lnTo>
                  <a:lnTo>
                    <a:pt x="2044" y="1451"/>
                  </a:lnTo>
                  <a:lnTo>
                    <a:pt x="2073" y="1411"/>
                  </a:lnTo>
                  <a:lnTo>
                    <a:pt x="2087" y="1372"/>
                  </a:lnTo>
                  <a:lnTo>
                    <a:pt x="2098" y="1331"/>
                  </a:lnTo>
                  <a:lnTo>
                    <a:pt x="2109" y="1289"/>
                  </a:lnTo>
                  <a:lnTo>
                    <a:pt x="2123" y="1248"/>
                  </a:lnTo>
                  <a:lnTo>
                    <a:pt x="2130" y="1227"/>
                  </a:lnTo>
                  <a:lnTo>
                    <a:pt x="2140" y="1207"/>
                  </a:lnTo>
                  <a:lnTo>
                    <a:pt x="2150" y="1187"/>
                  </a:lnTo>
                  <a:lnTo>
                    <a:pt x="2162" y="1168"/>
                  </a:lnTo>
                  <a:lnTo>
                    <a:pt x="2174" y="1150"/>
                  </a:lnTo>
                  <a:lnTo>
                    <a:pt x="2190" y="1133"/>
                  </a:lnTo>
                  <a:lnTo>
                    <a:pt x="2197" y="1124"/>
                  </a:lnTo>
                  <a:lnTo>
                    <a:pt x="2207" y="1116"/>
                  </a:lnTo>
                  <a:lnTo>
                    <a:pt x="2216" y="1109"/>
                  </a:lnTo>
                  <a:lnTo>
                    <a:pt x="2225" y="1101"/>
                  </a:lnTo>
                  <a:lnTo>
                    <a:pt x="2235" y="1088"/>
                  </a:lnTo>
                  <a:lnTo>
                    <a:pt x="2242" y="1075"/>
                  </a:lnTo>
                  <a:lnTo>
                    <a:pt x="2250" y="1062"/>
                  </a:lnTo>
                  <a:lnTo>
                    <a:pt x="2257" y="1048"/>
                  </a:lnTo>
                  <a:lnTo>
                    <a:pt x="2263" y="1033"/>
                  </a:lnTo>
                  <a:lnTo>
                    <a:pt x="2268" y="1019"/>
                  </a:lnTo>
                  <a:lnTo>
                    <a:pt x="2273" y="1003"/>
                  </a:lnTo>
                  <a:lnTo>
                    <a:pt x="2277" y="989"/>
                  </a:lnTo>
                  <a:lnTo>
                    <a:pt x="2281" y="972"/>
                  </a:lnTo>
                  <a:lnTo>
                    <a:pt x="2284" y="956"/>
                  </a:lnTo>
                  <a:lnTo>
                    <a:pt x="2287" y="940"/>
                  </a:lnTo>
                  <a:lnTo>
                    <a:pt x="2289" y="923"/>
                  </a:lnTo>
                  <a:lnTo>
                    <a:pt x="2290" y="906"/>
                  </a:lnTo>
                  <a:lnTo>
                    <a:pt x="2290" y="888"/>
                  </a:lnTo>
                  <a:lnTo>
                    <a:pt x="2291" y="871"/>
                  </a:lnTo>
                  <a:lnTo>
                    <a:pt x="2290" y="852"/>
                  </a:lnTo>
                  <a:lnTo>
                    <a:pt x="2290" y="832"/>
                  </a:lnTo>
                  <a:lnTo>
                    <a:pt x="2291" y="812"/>
                  </a:lnTo>
                  <a:lnTo>
                    <a:pt x="2292" y="792"/>
                  </a:lnTo>
                  <a:lnTo>
                    <a:pt x="2294" y="772"/>
                  </a:lnTo>
                  <a:lnTo>
                    <a:pt x="2297" y="754"/>
                  </a:lnTo>
                  <a:lnTo>
                    <a:pt x="2301" y="734"/>
                  </a:lnTo>
                  <a:lnTo>
                    <a:pt x="2307" y="715"/>
                  </a:lnTo>
                  <a:lnTo>
                    <a:pt x="2312" y="697"/>
                  </a:lnTo>
                  <a:lnTo>
                    <a:pt x="2319" y="679"/>
                  </a:lnTo>
                  <a:lnTo>
                    <a:pt x="2327" y="661"/>
                  </a:lnTo>
                  <a:lnTo>
                    <a:pt x="2335" y="643"/>
                  </a:lnTo>
                  <a:lnTo>
                    <a:pt x="2343" y="625"/>
                  </a:lnTo>
                  <a:lnTo>
                    <a:pt x="2353" y="608"/>
                  </a:lnTo>
                  <a:lnTo>
                    <a:pt x="2363" y="591"/>
                  </a:lnTo>
                  <a:lnTo>
                    <a:pt x="2375" y="574"/>
                  </a:lnTo>
                  <a:lnTo>
                    <a:pt x="2387" y="557"/>
                  </a:lnTo>
                  <a:lnTo>
                    <a:pt x="2392" y="546"/>
                  </a:lnTo>
                  <a:lnTo>
                    <a:pt x="2397" y="534"/>
                  </a:lnTo>
                  <a:lnTo>
                    <a:pt x="2403" y="521"/>
                  </a:lnTo>
                  <a:lnTo>
                    <a:pt x="2407" y="506"/>
                  </a:lnTo>
                  <a:lnTo>
                    <a:pt x="2410" y="492"/>
                  </a:lnTo>
                  <a:lnTo>
                    <a:pt x="2414" y="476"/>
                  </a:lnTo>
                  <a:lnTo>
                    <a:pt x="2416" y="460"/>
                  </a:lnTo>
                  <a:lnTo>
                    <a:pt x="2419" y="444"/>
                  </a:lnTo>
                  <a:lnTo>
                    <a:pt x="2423" y="409"/>
                  </a:lnTo>
                  <a:lnTo>
                    <a:pt x="2424" y="374"/>
                  </a:lnTo>
                  <a:lnTo>
                    <a:pt x="2423" y="337"/>
                  </a:lnTo>
                  <a:lnTo>
                    <a:pt x="2419" y="301"/>
                  </a:lnTo>
                  <a:lnTo>
                    <a:pt x="2417" y="287"/>
                  </a:lnTo>
                  <a:lnTo>
                    <a:pt x="2416" y="274"/>
                  </a:lnTo>
                  <a:lnTo>
                    <a:pt x="2415" y="264"/>
                  </a:lnTo>
                  <a:lnTo>
                    <a:pt x="2416" y="255"/>
                  </a:lnTo>
                  <a:lnTo>
                    <a:pt x="2417" y="246"/>
                  </a:lnTo>
                  <a:lnTo>
                    <a:pt x="2419" y="240"/>
                  </a:lnTo>
                  <a:lnTo>
                    <a:pt x="2421" y="235"/>
                  </a:lnTo>
                  <a:lnTo>
                    <a:pt x="2426" y="231"/>
                  </a:lnTo>
                  <a:lnTo>
                    <a:pt x="2425" y="231"/>
                  </a:lnTo>
                  <a:lnTo>
                    <a:pt x="2423" y="220"/>
                  </a:lnTo>
                  <a:lnTo>
                    <a:pt x="2420" y="209"/>
                  </a:lnTo>
                  <a:lnTo>
                    <a:pt x="2419" y="198"/>
                  </a:lnTo>
                  <a:lnTo>
                    <a:pt x="2419" y="188"/>
                  </a:lnTo>
                  <a:lnTo>
                    <a:pt x="2420" y="176"/>
                  </a:lnTo>
                  <a:lnTo>
                    <a:pt x="2421" y="166"/>
                  </a:lnTo>
                  <a:lnTo>
                    <a:pt x="2424" y="155"/>
                  </a:lnTo>
                  <a:lnTo>
                    <a:pt x="2426" y="145"/>
                  </a:lnTo>
                  <a:lnTo>
                    <a:pt x="2429" y="136"/>
                  </a:lnTo>
                  <a:lnTo>
                    <a:pt x="2433" y="125"/>
                  </a:lnTo>
                  <a:lnTo>
                    <a:pt x="2438" y="115"/>
                  </a:lnTo>
                  <a:lnTo>
                    <a:pt x="2443" y="104"/>
                  </a:lnTo>
                  <a:lnTo>
                    <a:pt x="2455" y="84"/>
                  </a:lnTo>
                  <a:lnTo>
                    <a:pt x="2469" y="65"/>
                  </a:lnTo>
                  <a:lnTo>
                    <a:pt x="2483" y="50"/>
                  </a:lnTo>
                  <a:lnTo>
                    <a:pt x="2496" y="38"/>
                  </a:lnTo>
                  <a:lnTo>
                    <a:pt x="2508" y="26"/>
                  </a:lnTo>
                  <a:lnTo>
                    <a:pt x="2521" y="18"/>
                  </a:lnTo>
                  <a:lnTo>
                    <a:pt x="2532" y="10"/>
                  </a:lnTo>
                  <a:lnTo>
                    <a:pt x="2544" y="5"/>
                  </a:lnTo>
                  <a:lnTo>
                    <a:pt x="2554" y="2"/>
                  </a:lnTo>
                  <a:lnTo>
                    <a:pt x="2563" y="0"/>
                  </a:lnTo>
                  <a:lnTo>
                    <a:pt x="2568" y="0"/>
                  </a:lnTo>
                  <a:lnTo>
                    <a:pt x="2572" y="1"/>
                  </a:lnTo>
                  <a:lnTo>
                    <a:pt x="2576" y="2"/>
                  </a:lnTo>
                  <a:lnTo>
                    <a:pt x="2580" y="4"/>
                  </a:lnTo>
                  <a:lnTo>
                    <a:pt x="2583" y="6"/>
                  </a:lnTo>
                  <a:lnTo>
                    <a:pt x="2587" y="9"/>
                  </a:lnTo>
                  <a:lnTo>
                    <a:pt x="2590" y="12"/>
                  </a:lnTo>
                  <a:lnTo>
                    <a:pt x="2594" y="17"/>
                  </a:lnTo>
                  <a:lnTo>
                    <a:pt x="2599" y="26"/>
                  </a:lnTo>
                  <a:lnTo>
                    <a:pt x="2602" y="38"/>
                  </a:lnTo>
                  <a:lnTo>
                    <a:pt x="2605" y="52"/>
                  </a:lnTo>
                  <a:lnTo>
                    <a:pt x="2607" y="69"/>
                  </a:lnTo>
                  <a:lnTo>
                    <a:pt x="2606" y="78"/>
                  </a:lnTo>
                  <a:lnTo>
                    <a:pt x="2605" y="88"/>
                  </a:lnTo>
                  <a:lnTo>
                    <a:pt x="2606" y="95"/>
                  </a:lnTo>
                  <a:lnTo>
                    <a:pt x="2607" y="102"/>
                  </a:lnTo>
                  <a:lnTo>
                    <a:pt x="2608" y="109"/>
                  </a:lnTo>
                  <a:lnTo>
                    <a:pt x="2610" y="113"/>
                  </a:lnTo>
                  <a:lnTo>
                    <a:pt x="2612" y="117"/>
                  </a:lnTo>
                  <a:lnTo>
                    <a:pt x="2616" y="119"/>
                  </a:lnTo>
                  <a:lnTo>
                    <a:pt x="2620" y="121"/>
                  </a:lnTo>
                  <a:lnTo>
                    <a:pt x="2624" y="121"/>
                  </a:lnTo>
                  <a:lnTo>
                    <a:pt x="2629" y="121"/>
                  </a:lnTo>
                  <a:lnTo>
                    <a:pt x="2634" y="120"/>
                  </a:lnTo>
                  <a:lnTo>
                    <a:pt x="2641" y="117"/>
                  </a:lnTo>
                  <a:lnTo>
                    <a:pt x="2647" y="114"/>
                  </a:lnTo>
                  <a:lnTo>
                    <a:pt x="2654" y="109"/>
                  </a:lnTo>
                  <a:lnTo>
                    <a:pt x="2661" y="103"/>
                  </a:lnTo>
                  <a:lnTo>
                    <a:pt x="2669" y="96"/>
                  </a:lnTo>
                  <a:lnTo>
                    <a:pt x="2677" y="91"/>
                  </a:lnTo>
                  <a:lnTo>
                    <a:pt x="2681" y="90"/>
                  </a:lnTo>
                  <a:lnTo>
                    <a:pt x="2685" y="89"/>
                  </a:lnTo>
                  <a:lnTo>
                    <a:pt x="2689" y="88"/>
                  </a:lnTo>
                  <a:lnTo>
                    <a:pt x="2693" y="88"/>
                  </a:lnTo>
                  <a:lnTo>
                    <a:pt x="2702" y="90"/>
                  </a:lnTo>
                  <a:lnTo>
                    <a:pt x="2710" y="94"/>
                  </a:lnTo>
                  <a:lnTo>
                    <a:pt x="2720" y="100"/>
                  </a:lnTo>
                  <a:lnTo>
                    <a:pt x="2729" y="109"/>
                  </a:lnTo>
                  <a:lnTo>
                    <a:pt x="2734" y="116"/>
                  </a:lnTo>
                  <a:lnTo>
                    <a:pt x="2740" y="122"/>
                  </a:lnTo>
                  <a:lnTo>
                    <a:pt x="2744" y="127"/>
                  </a:lnTo>
                  <a:lnTo>
                    <a:pt x="2749" y="131"/>
                  </a:lnTo>
                  <a:lnTo>
                    <a:pt x="2754" y="135"/>
                  </a:lnTo>
                  <a:lnTo>
                    <a:pt x="2758" y="137"/>
                  </a:lnTo>
                  <a:lnTo>
                    <a:pt x="2764" y="138"/>
                  </a:lnTo>
                  <a:lnTo>
                    <a:pt x="2768" y="139"/>
                  </a:lnTo>
                  <a:lnTo>
                    <a:pt x="2773" y="138"/>
                  </a:lnTo>
                  <a:lnTo>
                    <a:pt x="2777" y="137"/>
                  </a:lnTo>
                  <a:lnTo>
                    <a:pt x="2782" y="134"/>
                  </a:lnTo>
                  <a:lnTo>
                    <a:pt x="2787" y="130"/>
                  </a:lnTo>
                  <a:lnTo>
                    <a:pt x="2791" y="126"/>
                  </a:lnTo>
                  <a:lnTo>
                    <a:pt x="2796" y="122"/>
                  </a:lnTo>
                  <a:lnTo>
                    <a:pt x="2800" y="116"/>
                  </a:lnTo>
                  <a:lnTo>
                    <a:pt x="2805" y="110"/>
                  </a:lnTo>
                  <a:lnTo>
                    <a:pt x="2814" y="98"/>
                  </a:lnTo>
                  <a:lnTo>
                    <a:pt x="2822" y="88"/>
                  </a:lnTo>
                  <a:lnTo>
                    <a:pt x="2832" y="78"/>
                  </a:lnTo>
                  <a:lnTo>
                    <a:pt x="2841" y="70"/>
                  </a:lnTo>
                  <a:lnTo>
                    <a:pt x="2851" y="63"/>
                  </a:lnTo>
                  <a:lnTo>
                    <a:pt x="2863" y="56"/>
                  </a:lnTo>
                  <a:lnTo>
                    <a:pt x="2873" y="51"/>
                  </a:lnTo>
                  <a:lnTo>
                    <a:pt x="2886" y="47"/>
                  </a:lnTo>
                  <a:lnTo>
                    <a:pt x="2896" y="45"/>
                  </a:lnTo>
                  <a:lnTo>
                    <a:pt x="2905" y="43"/>
                  </a:lnTo>
                  <a:lnTo>
                    <a:pt x="2913" y="42"/>
                  </a:lnTo>
                  <a:lnTo>
                    <a:pt x="2920" y="42"/>
                  </a:lnTo>
                  <a:lnTo>
                    <a:pt x="2927" y="43"/>
                  </a:lnTo>
                  <a:lnTo>
                    <a:pt x="2933" y="45"/>
                  </a:lnTo>
                  <a:lnTo>
                    <a:pt x="2938" y="47"/>
                  </a:lnTo>
                  <a:lnTo>
                    <a:pt x="2941" y="50"/>
                  </a:lnTo>
                  <a:lnTo>
                    <a:pt x="2944" y="54"/>
                  </a:lnTo>
                  <a:lnTo>
                    <a:pt x="2946" y="59"/>
                  </a:lnTo>
                  <a:lnTo>
                    <a:pt x="2948" y="65"/>
                  </a:lnTo>
                  <a:lnTo>
                    <a:pt x="2948" y="71"/>
                  </a:lnTo>
                  <a:lnTo>
                    <a:pt x="2948" y="78"/>
                  </a:lnTo>
                  <a:lnTo>
                    <a:pt x="2947" y="87"/>
                  </a:lnTo>
                  <a:lnTo>
                    <a:pt x="2945" y="96"/>
                  </a:lnTo>
                  <a:lnTo>
                    <a:pt x="2942" y="105"/>
                  </a:lnTo>
                  <a:lnTo>
                    <a:pt x="2935" y="117"/>
                  </a:lnTo>
                  <a:lnTo>
                    <a:pt x="2929" y="126"/>
                  </a:lnTo>
                  <a:lnTo>
                    <a:pt x="2923" y="136"/>
                  </a:lnTo>
                  <a:lnTo>
                    <a:pt x="2920" y="145"/>
                  </a:lnTo>
                  <a:lnTo>
                    <a:pt x="2917" y="153"/>
                  </a:lnTo>
                  <a:lnTo>
                    <a:pt x="2915" y="161"/>
                  </a:lnTo>
                  <a:lnTo>
                    <a:pt x="2914" y="168"/>
                  </a:lnTo>
                  <a:lnTo>
                    <a:pt x="2914" y="174"/>
                  </a:lnTo>
                  <a:lnTo>
                    <a:pt x="2916" y="179"/>
                  </a:lnTo>
                  <a:lnTo>
                    <a:pt x="2918" y="185"/>
                  </a:lnTo>
                  <a:lnTo>
                    <a:pt x="2922" y="189"/>
                  </a:lnTo>
                  <a:lnTo>
                    <a:pt x="2927" y="192"/>
                  </a:lnTo>
                  <a:lnTo>
                    <a:pt x="2934" y="195"/>
                  </a:lnTo>
                  <a:lnTo>
                    <a:pt x="2941" y="197"/>
                  </a:lnTo>
                  <a:lnTo>
                    <a:pt x="2949" y="199"/>
                  </a:lnTo>
                  <a:lnTo>
                    <a:pt x="2960" y="200"/>
                  </a:lnTo>
                  <a:lnTo>
                    <a:pt x="2967" y="200"/>
                  </a:lnTo>
                  <a:lnTo>
                    <a:pt x="2973" y="201"/>
                  </a:lnTo>
                  <a:lnTo>
                    <a:pt x="2980" y="202"/>
                  </a:lnTo>
                  <a:lnTo>
                    <a:pt x="2987" y="205"/>
                  </a:lnTo>
                  <a:lnTo>
                    <a:pt x="2999" y="210"/>
                  </a:lnTo>
                  <a:lnTo>
                    <a:pt x="3012" y="215"/>
                  </a:lnTo>
                  <a:lnTo>
                    <a:pt x="3025" y="220"/>
                  </a:lnTo>
                  <a:lnTo>
                    <a:pt x="3038" y="224"/>
                  </a:lnTo>
                  <a:lnTo>
                    <a:pt x="3044" y="225"/>
                  </a:lnTo>
                  <a:lnTo>
                    <a:pt x="3052" y="226"/>
                  </a:lnTo>
                  <a:lnTo>
                    <a:pt x="3060" y="226"/>
                  </a:lnTo>
                  <a:lnTo>
                    <a:pt x="3067" y="225"/>
                  </a:lnTo>
                  <a:lnTo>
                    <a:pt x="3077" y="224"/>
                  </a:lnTo>
                  <a:lnTo>
                    <a:pt x="3086" y="224"/>
                  </a:lnTo>
                  <a:lnTo>
                    <a:pt x="3093" y="225"/>
                  </a:lnTo>
                  <a:lnTo>
                    <a:pt x="3101" y="226"/>
                  </a:lnTo>
                  <a:lnTo>
                    <a:pt x="3108" y="230"/>
                  </a:lnTo>
                  <a:lnTo>
                    <a:pt x="3113" y="233"/>
                  </a:lnTo>
                  <a:lnTo>
                    <a:pt x="3118" y="237"/>
                  </a:lnTo>
                  <a:lnTo>
                    <a:pt x="3123" y="241"/>
                  </a:lnTo>
                  <a:lnTo>
                    <a:pt x="3126" y="247"/>
                  </a:lnTo>
                  <a:lnTo>
                    <a:pt x="3128" y="255"/>
                  </a:lnTo>
                  <a:lnTo>
                    <a:pt x="3129" y="262"/>
                  </a:lnTo>
                  <a:lnTo>
                    <a:pt x="3129" y="271"/>
                  </a:lnTo>
                  <a:lnTo>
                    <a:pt x="3128" y="282"/>
                  </a:lnTo>
                  <a:lnTo>
                    <a:pt x="3125" y="293"/>
                  </a:lnTo>
                  <a:lnTo>
                    <a:pt x="3122" y="307"/>
                  </a:lnTo>
                  <a:lnTo>
                    <a:pt x="3117" y="320"/>
                  </a:lnTo>
                  <a:lnTo>
                    <a:pt x="3110" y="340"/>
                  </a:lnTo>
                  <a:lnTo>
                    <a:pt x="3107" y="357"/>
                  </a:lnTo>
                  <a:lnTo>
                    <a:pt x="3106" y="365"/>
                  </a:lnTo>
                  <a:lnTo>
                    <a:pt x="3106" y="373"/>
                  </a:lnTo>
                  <a:lnTo>
                    <a:pt x="3106" y="379"/>
                  </a:lnTo>
                  <a:lnTo>
                    <a:pt x="3108" y="385"/>
                  </a:lnTo>
                  <a:lnTo>
                    <a:pt x="3110" y="390"/>
                  </a:lnTo>
                  <a:lnTo>
                    <a:pt x="3113" y="395"/>
                  </a:lnTo>
                  <a:lnTo>
                    <a:pt x="3117" y="398"/>
                  </a:lnTo>
                  <a:lnTo>
                    <a:pt x="3124" y="401"/>
                  </a:lnTo>
                  <a:lnTo>
                    <a:pt x="3130" y="403"/>
                  </a:lnTo>
                  <a:lnTo>
                    <a:pt x="3137" y="404"/>
                  </a:lnTo>
                  <a:lnTo>
                    <a:pt x="3146" y="405"/>
                  </a:lnTo>
                  <a:lnTo>
                    <a:pt x="3156" y="404"/>
                  </a:lnTo>
                  <a:lnTo>
                    <a:pt x="3170" y="400"/>
                  </a:lnTo>
                  <a:lnTo>
                    <a:pt x="3182" y="398"/>
                  </a:lnTo>
                  <a:lnTo>
                    <a:pt x="3187" y="398"/>
                  </a:lnTo>
                  <a:lnTo>
                    <a:pt x="3193" y="398"/>
                  </a:lnTo>
                  <a:lnTo>
                    <a:pt x="3198" y="399"/>
                  </a:lnTo>
                  <a:lnTo>
                    <a:pt x="3202" y="400"/>
                  </a:lnTo>
                  <a:lnTo>
                    <a:pt x="3206" y="402"/>
                  </a:lnTo>
                  <a:lnTo>
                    <a:pt x="3210" y="404"/>
                  </a:lnTo>
                  <a:lnTo>
                    <a:pt x="3213" y="407"/>
                  </a:lnTo>
                  <a:lnTo>
                    <a:pt x="3217" y="410"/>
                  </a:lnTo>
                  <a:lnTo>
                    <a:pt x="3220" y="414"/>
                  </a:lnTo>
                  <a:lnTo>
                    <a:pt x="3222" y="420"/>
                  </a:lnTo>
                  <a:lnTo>
                    <a:pt x="3224" y="424"/>
                  </a:lnTo>
                  <a:lnTo>
                    <a:pt x="3225" y="430"/>
                  </a:lnTo>
                  <a:lnTo>
                    <a:pt x="3228" y="448"/>
                  </a:lnTo>
                  <a:lnTo>
                    <a:pt x="3230" y="463"/>
                  </a:lnTo>
                  <a:lnTo>
                    <a:pt x="3234" y="477"/>
                  </a:lnTo>
                  <a:lnTo>
                    <a:pt x="3237" y="487"/>
                  </a:lnTo>
                  <a:lnTo>
                    <a:pt x="3243" y="497"/>
                  </a:lnTo>
                  <a:lnTo>
                    <a:pt x="3247" y="504"/>
                  </a:lnTo>
                  <a:lnTo>
                    <a:pt x="3252" y="509"/>
                  </a:lnTo>
                  <a:lnTo>
                    <a:pt x="3257" y="513"/>
                  </a:lnTo>
                  <a:lnTo>
                    <a:pt x="3260" y="514"/>
                  </a:lnTo>
                  <a:lnTo>
                    <a:pt x="3263" y="514"/>
                  </a:lnTo>
                  <a:lnTo>
                    <a:pt x="3267" y="514"/>
                  </a:lnTo>
                  <a:lnTo>
                    <a:pt x="3270" y="513"/>
                  </a:lnTo>
                  <a:lnTo>
                    <a:pt x="3276" y="509"/>
                  </a:lnTo>
                  <a:lnTo>
                    <a:pt x="3283" y="504"/>
                  </a:lnTo>
                  <a:lnTo>
                    <a:pt x="3291" y="497"/>
                  </a:lnTo>
                  <a:lnTo>
                    <a:pt x="3299" y="486"/>
                  </a:lnTo>
                  <a:lnTo>
                    <a:pt x="3307" y="475"/>
                  </a:lnTo>
                  <a:lnTo>
                    <a:pt x="3317" y="461"/>
                  </a:lnTo>
                  <a:lnTo>
                    <a:pt x="3322" y="452"/>
                  </a:lnTo>
                  <a:lnTo>
                    <a:pt x="3328" y="445"/>
                  </a:lnTo>
                  <a:lnTo>
                    <a:pt x="3336" y="437"/>
                  </a:lnTo>
                  <a:lnTo>
                    <a:pt x="3347" y="431"/>
                  </a:lnTo>
                  <a:lnTo>
                    <a:pt x="3357" y="426"/>
                  </a:lnTo>
                  <a:lnTo>
                    <a:pt x="3370" y="421"/>
                  </a:lnTo>
                  <a:lnTo>
                    <a:pt x="3383" y="418"/>
                  </a:lnTo>
                  <a:lnTo>
                    <a:pt x="3399" y="414"/>
                  </a:lnTo>
                  <a:lnTo>
                    <a:pt x="3417" y="411"/>
                  </a:lnTo>
                  <a:lnTo>
                    <a:pt x="3434" y="408"/>
                  </a:lnTo>
                  <a:lnTo>
                    <a:pt x="3451" y="407"/>
                  </a:lnTo>
                  <a:lnTo>
                    <a:pt x="3468" y="407"/>
                  </a:lnTo>
                  <a:lnTo>
                    <a:pt x="3485" y="408"/>
                  </a:lnTo>
                  <a:lnTo>
                    <a:pt x="3501" y="410"/>
                  </a:lnTo>
                  <a:lnTo>
                    <a:pt x="3517" y="413"/>
                  </a:lnTo>
                  <a:lnTo>
                    <a:pt x="3534" y="418"/>
                  </a:lnTo>
                  <a:lnTo>
                    <a:pt x="3542" y="422"/>
                  </a:lnTo>
                  <a:lnTo>
                    <a:pt x="3548" y="427"/>
                  </a:lnTo>
                  <a:lnTo>
                    <a:pt x="3555" y="434"/>
                  </a:lnTo>
                  <a:lnTo>
                    <a:pt x="3559" y="442"/>
                  </a:lnTo>
                  <a:lnTo>
                    <a:pt x="3562" y="450"/>
                  </a:lnTo>
                  <a:lnTo>
                    <a:pt x="3564" y="458"/>
                  </a:lnTo>
                  <a:lnTo>
                    <a:pt x="3565" y="469"/>
                  </a:lnTo>
                  <a:lnTo>
                    <a:pt x="3565" y="480"/>
                  </a:lnTo>
                  <a:lnTo>
                    <a:pt x="3565" y="483"/>
                  </a:lnTo>
                  <a:lnTo>
                    <a:pt x="3565" y="487"/>
                  </a:lnTo>
                  <a:lnTo>
                    <a:pt x="3567" y="490"/>
                  </a:lnTo>
                  <a:lnTo>
                    <a:pt x="3568" y="493"/>
                  </a:lnTo>
                  <a:lnTo>
                    <a:pt x="3571" y="495"/>
                  </a:lnTo>
                  <a:lnTo>
                    <a:pt x="3574" y="497"/>
                  </a:lnTo>
                  <a:lnTo>
                    <a:pt x="3579" y="498"/>
                  </a:lnTo>
                  <a:lnTo>
                    <a:pt x="3583" y="499"/>
                  </a:lnTo>
                  <a:lnTo>
                    <a:pt x="3593" y="501"/>
                  </a:lnTo>
                  <a:lnTo>
                    <a:pt x="3607" y="501"/>
                  </a:lnTo>
                  <a:lnTo>
                    <a:pt x="3621" y="500"/>
                  </a:lnTo>
                  <a:lnTo>
                    <a:pt x="3638" y="498"/>
                  </a:lnTo>
                  <a:lnTo>
                    <a:pt x="3646" y="497"/>
                  </a:lnTo>
                  <a:lnTo>
                    <a:pt x="3655" y="498"/>
                  </a:lnTo>
                  <a:lnTo>
                    <a:pt x="3663" y="501"/>
                  </a:lnTo>
                  <a:lnTo>
                    <a:pt x="3670" y="504"/>
                  </a:lnTo>
                  <a:lnTo>
                    <a:pt x="3679" y="508"/>
                  </a:lnTo>
                  <a:lnTo>
                    <a:pt x="3686" y="514"/>
                  </a:lnTo>
                  <a:lnTo>
                    <a:pt x="3694" y="519"/>
                  </a:lnTo>
                  <a:lnTo>
                    <a:pt x="3702" y="525"/>
                  </a:lnTo>
                  <a:lnTo>
                    <a:pt x="3711" y="537"/>
                  </a:lnTo>
                  <a:lnTo>
                    <a:pt x="3719" y="549"/>
                  </a:lnTo>
                  <a:lnTo>
                    <a:pt x="3728" y="562"/>
                  </a:lnTo>
                  <a:lnTo>
                    <a:pt x="3735" y="574"/>
                  </a:lnTo>
                  <a:lnTo>
                    <a:pt x="3742" y="588"/>
                  </a:lnTo>
                  <a:lnTo>
                    <a:pt x="3749" y="601"/>
                  </a:lnTo>
                  <a:lnTo>
                    <a:pt x="3755" y="615"/>
                  </a:lnTo>
                  <a:lnTo>
                    <a:pt x="3760" y="628"/>
                  </a:lnTo>
                  <a:lnTo>
                    <a:pt x="3764" y="634"/>
                  </a:lnTo>
                  <a:lnTo>
                    <a:pt x="3768" y="639"/>
                  </a:lnTo>
                  <a:lnTo>
                    <a:pt x="3773" y="643"/>
                  </a:lnTo>
                  <a:lnTo>
                    <a:pt x="3778" y="647"/>
                  </a:lnTo>
                  <a:lnTo>
                    <a:pt x="3783" y="651"/>
                  </a:lnTo>
                  <a:lnTo>
                    <a:pt x="3788" y="655"/>
                  </a:lnTo>
                  <a:lnTo>
                    <a:pt x="3795" y="657"/>
                  </a:lnTo>
                  <a:lnTo>
                    <a:pt x="3801" y="659"/>
                  </a:lnTo>
                  <a:lnTo>
                    <a:pt x="3807" y="661"/>
                  </a:lnTo>
                  <a:lnTo>
                    <a:pt x="3813" y="662"/>
                  </a:lnTo>
                  <a:lnTo>
                    <a:pt x="3821" y="663"/>
                  </a:lnTo>
                  <a:lnTo>
                    <a:pt x="3828" y="663"/>
                  </a:lnTo>
                  <a:lnTo>
                    <a:pt x="3845" y="663"/>
                  </a:lnTo>
                  <a:lnTo>
                    <a:pt x="3861" y="660"/>
                  </a:lnTo>
                  <a:lnTo>
                    <a:pt x="3879" y="658"/>
                  </a:lnTo>
                  <a:lnTo>
                    <a:pt x="3894" y="658"/>
                  </a:lnTo>
                  <a:lnTo>
                    <a:pt x="3900" y="659"/>
                  </a:lnTo>
                  <a:lnTo>
                    <a:pt x="3906" y="660"/>
                  </a:lnTo>
                  <a:lnTo>
                    <a:pt x="3912" y="662"/>
                  </a:lnTo>
                  <a:lnTo>
                    <a:pt x="3918" y="664"/>
                  </a:lnTo>
                  <a:lnTo>
                    <a:pt x="3922" y="667"/>
                  </a:lnTo>
                  <a:lnTo>
                    <a:pt x="3926" y="670"/>
                  </a:lnTo>
                  <a:lnTo>
                    <a:pt x="3929" y="674"/>
                  </a:lnTo>
                  <a:lnTo>
                    <a:pt x="3931" y="680"/>
                  </a:lnTo>
                  <a:lnTo>
                    <a:pt x="3933" y="685"/>
                  </a:lnTo>
                  <a:lnTo>
                    <a:pt x="3935" y="691"/>
                  </a:lnTo>
                  <a:lnTo>
                    <a:pt x="3936" y="697"/>
                  </a:lnTo>
                  <a:lnTo>
                    <a:pt x="3936" y="705"/>
                  </a:lnTo>
                  <a:lnTo>
                    <a:pt x="3940" y="717"/>
                  </a:lnTo>
                  <a:lnTo>
                    <a:pt x="3943" y="731"/>
                  </a:lnTo>
                  <a:lnTo>
                    <a:pt x="3948" y="743"/>
                  </a:lnTo>
                  <a:lnTo>
                    <a:pt x="3954" y="756"/>
                  </a:lnTo>
                  <a:lnTo>
                    <a:pt x="3961" y="767"/>
                  </a:lnTo>
                  <a:lnTo>
                    <a:pt x="3969" y="780"/>
                  </a:lnTo>
                  <a:lnTo>
                    <a:pt x="3979" y="791"/>
                  </a:lnTo>
                  <a:lnTo>
                    <a:pt x="3990" y="802"/>
                  </a:lnTo>
                  <a:lnTo>
                    <a:pt x="3996" y="813"/>
                  </a:lnTo>
                  <a:lnTo>
                    <a:pt x="4001" y="824"/>
                  </a:lnTo>
                  <a:lnTo>
                    <a:pt x="4006" y="835"/>
                  </a:lnTo>
                  <a:lnTo>
                    <a:pt x="4011" y="848"/>
                  </a:lnTo>
                  <a:lnTo>
                    <a:pt x="4015" y="859"/>
                  </a:lnTo>
                  <a:lnTo>
                    <a:pt x="4017" y="872"/>
                  </a:lnTo>
                  <a:lnTo>
                    <a:pt x="4019" y="884"/>
                  </a:lnTo>
                  <a:lnTo>
                    <a:pt x="4020" y="897"/>
                  </a:lnTo>
                  <a:lnTo>
                    <a:pt x="4020" y="910"/>
                  </a:lnTo>
                  <a:lnTo>
                    <a:pt x="4020" y="924"/>
                  </a:lnTo>
                  <a:lnTo>
                    <a:pt x="4018" y="937"/>
                  </a:lnTo>
                  <a:lnTo>
                    <a:pt x="4016" y="951"/>
                  </a:lnTo>
                  <a:lnTo>
                    <a:pt x="4013" y="966"/>
                  </a:lnTo>
                  <a:lnTo>
                    <a:pt x="4008" y="980"/>
                  </a:lnTo>
                  <a:lnTo>
                    <a:pt x="4003" y="996"/>
                  </a:lnTo>
                  <a:lnTo>
                    <a:pt x="3996" y="1012"/>
                  </a:lnTo>
                  <a:lnTo>
                    <a:pt x="3961" y="1074"/>
                  </a:lnTo>
                  <a:lnTo>
                    <a:pt x="3954" y="1094"/>
                  </a:lnTo>
                  <a:lnTo>
                    <a:pt x="3950" y="1110"/>
                  </a:lnTo>
                  <a:lnTo>
                    <a:pt x="3949" y="1116"/>
                  </a:lnTo>
                  <a:lnTo>
                    <a:pt x="3949" y="1121"/>
                  </a:lnTo>
                  <a:lnTo>
                    <a:pt x="3951" y="1124"/>
                  </a:lnTo>
                  <a:lnTo>
                    <a:pt x="3953" y="1127"/>
                  </a:lnTo>
                  <a:lnTo>
                    <a:pt x="3955" y="1130"/>
                  </a:lnTo>
                  <a:lnTo>
                    <a:pt x="3959" y="1131"/>
                  </a:lnTo>
                  <a:lnTo>
                    <a:pt x="3965" y="1130"/>
                  </a:lnTo>
                  <a:lnTo>
                    <a:pt x="3971" y="1127"/>
                  </a:lnTo>
                  <a:lnTo>
                    <a:pt x="3978" y="1125"/>
                  </a:lnTo>
                  <a:lnTo>
                    <a:pt x="3985" y="1120"/>
                  </a:lnTo>
                  <a:lnTo>
                    <a:pt x="3995" y="1115"/>
                  </a:lnTo>
                  <a:lnTo>
                    <a:pt x="4005" y="1109"/>
                  </a:lnTo>
                  <a:lnTo>
                    <a:pt x="4009" y="1095"/>
                  </a:lnTo>
                  <a:lnTo>
                    <a:pt x="4014" y="1084"/>
                  </a:lnTo>
                  <a:lnTo>
                    <a:pt x="4018" y="1073"/>
                  </a:lnTo>
                  <a:lnTo>
                    <a:pt x="4022" y="1065"/>
                  </a:lnTo>
                  <a:lnTo>
                    <a:pt x="4027" y="1059"/>
                  </a:lnTo>
                  <a:lnTo>
                    <a:pt x="4031" y="1053"/>
                  </a:lnTo>
                  <a:lnTo>
                    <a:pt x="4036" y="1049"/>
                  </a:lnTo>
                  <a:lnTo>
                    <a:pt x="4041" y="1047"/>
                  </a:lnTo>
                  <a:lnTo>
                    <a:pt x="4046" y="1047"/>
                  </a:lnTo>
                  <a:lnTo>
                    <a:pt x="4050" y="1048"/>
                  </a:lnTo>
                  <a:lnTo>
                    <a:pt x="4055" y="1051"/>
                  </a:lnTo>
                  <a:lnTo>
                    <a:pt x="4061" y="1056"/>
                  </a:lnTo>
                  <a:lnTo>
                    <a:pt x="4066" y="1063"/>
                  </a:lnTo>
                  <a:lnTo>
                    <a:pt x="4071" y="1070"/>
                  </a:lnTo>
                  <a:lnTo>
                    <a:pt x="4077" y="1079"/>
                  </a:lnTo>
                  <a:lnTo>
                    <a:pt x="4082" y="1091"/>
                  </a:lnTo>
                  <a:lnTo>
                    <a:pt x="4090" y="1101"/>
                  </a:lnTo>
                  <a:lnTo>
                    <a:pt x="4097" y="1112"/>
                  </a:lnTo>
                  <a:lnTo>
                    <a:pt x="4105" y="1122"/>
                  </a:lnTo>
                  <a:lnTo>
                    <a:pt x="4115" y="1132"/>
                  </a:lnTo>
                  <a:lnTo>
                    <a:pt x="4132" y="1150"/>
                  </a:lnTo>
                  <a:lnTo>
                    <a:pt x="4146" y="1169"/>
                  </a:lnTo>
                  <a:lnTo>
                    <a:pt x="4151" y="1179"/>
                  </a:lnTo>
                  <a:lnTo>
                    <a:pt x="4156" y="1189"/>
                  </a:lnTo>
                  <a:lnTo>
                    <a:pt x="4157" y="1193"/>
                  </a:lnTo>
                  <a:lnTo>
                    <a:pt x="4158" y="1198"/>
                  </a:lnTo>
                  <a:lnTo>
                    <a:pt x="4158" y="1204"/>
                  </a:lnTo>
                  <a:lnTo>
                    <a:pt x="4158" y="1209"/>
                  </a:lnTo>
                  <a:lnTo>
                    <a:pt x="4157" y="1214"/>
                  </a:lnTo>
                  <a:lnTo>
                    <a:pt x="4154" y="1219"/>
                  </a:lnTo>
                  <a:lnTo>
                    <a:pt x="4152" y="1225"/>
                  </a:lnTo>
                  <a:lnTo>
                    <a:pt x="4149" y="1230"/>
                  </a:lnTo>
                  <a:lnTo>
                    <a:pt x="4146" y="1236"/>
                  </a:lnTo>
                  <a:lnTo>
                    <a:pt x="4142" y="1241"/>
                  </a:lnTo>
                  <a:lnTo>
                    <a:pt x="4137" y="1248"/>
                  </a:lnTo>
                  <a:lnTo>
                    <a:pt x="4130" y="1254"/>
                  </a:lnTo>
                  <a:lnTo>
                    <a:pt x="4116" y="1263"/>
                  </a:lnTo>
                  <a:lnTo>
                    <a:pt x="4102" y="1272"/>
                  </a:lnTo>
                  <a:lnTo>
                    <a:pt x="4091" y="1279"/>
                  </a:lnTo>
                  <a:lnTo>
                    <a:pt x="4081" y="1285"/>
                  </a:lnTo>
                  <a:lnTo>
                    <a:pt x="4074" y="1292"/>
                  </a:lnTo>
                  <a:lnTo>
                    <a:pt x="4068" y="1301"/>
                  </a:lnTo>
                  <a:lnTo>
                    <a:pt x="4066" y="1305"/>
                  </a:lnTo>
                  <a:lnTo>
                    <a:pt x="4064" y="1309"/>
                  </a:lnTo>
                  <a:lnTo>
                    <a:pt x="4063" y="1313"/>
                  </a:lnTo>
                  <a:lnTo>
                    <a:pt x="4062" y="1318"/>
                  </a:lnTo>
                  <a:lnTo>
                    <a:pt x="4061" y="1334"/>
                  </a:lnTo>
                  <a:lnTo>
                    <a:pt x="4060" y="1350"/>
                  </a:lnTo>
                  <a:lnTo>
                    <a:pt x="4057" y="1365"/>
                  </a:lnTo>
                  <a:lnTo>
                    <a:pt x="4056" y="1381"/>
                  </a:lnTo>
                  <a:lnTo>
                    <a:pt x="4053" y="1396"/>
                  </a:lnTo>
                  <a:lnTo>
                    <a:pt x="4050" y="1410"/>
                  </a:lnTo>
                  <a:lnTo>
                    <a:pt x="4046" y="1424"/>
                  </a:lnTo>
                  <a:lnTo>
                    <a:pt x="4040" y="1436"/>
                  </a:lnTo>
                  <a:lnTo>
                    <a:pt x="4034" y="1451"/>
                  </a:lnTo>
                  <a:lnTo>
                    <a:pt x="4028" y="1465"/>
                  </a:lnTo>
                  <a:lnTo>
                    <a:pt x="4022" y="1477"/>
                  </a:lnTo>
                  <a:lnTo>
                    <a:pt x="4014" y="1490"/>
                  </a:lnTo>
                  <a:lnTo>
                    <a:pt x="4005" y="1502"/>
                  </a:lnTo>
                  <a:lnTo>
                    <a:pt x="3995" y="1513"/>
                  </a:lnTo>
                  <a:lnTo>
                    <a:pt x="3984" y="1524"/>
                  </a:lnTo>
                  <a:lnTo>
                    <a:pt x="3974" y="1534"/>
                  </a:lnTo>
                  <a:lnTo>
                    <a:pt x="3968" y="1564"/>
                  </a:lnTo>
                  <a:lnTo>
                    <a:pt x="3961" y="1593"/>
                  </a:lnTo>
                  <a:lnTo>
                    <a:pt x="3954" y="1622"/>
                  </a:lnTo>
                  <a:lnTo>
                    <a:pt x="3946" y="1652"/>
                  </a:lnTo>
                  <a:lnTo>
                    <a:pt x="3937" y="1681"/>
                  </a:lnTo>
                  <a:lnTo>
                    <a:pt x="3927" y="1710"/>
                  </a:lnTo>
                  <a:lnTo>
                    <a:pt x="3917" y="1739"/>
                  </a:lnTo>
                  <a:lnTo>
                    <a:pt x="3905" y="1768"/>
                  </a:lnTo>
                  <a:lnTo>
                    <a:pt x="3901" y="1784"/>
                  </a:lnTo>
                  <a:lnTo>
                    <a:pt x="3898" y="1800"/>
                  </a:lnTo>
                  <a:lnTo>
                    <a:pt x="3897" y="1808"/>
                  </a:lnTo>
                  <a:lnTo>
                    <a:pt x="3897" y="1815"/>
                  </a:lnTo>
                  <a:lnTo>
                    <a:pt x="3897" y="1824"/>
                  </a:lnTo>
                  <a:lnTo>
                    <a:pt x="3898" y="1832"/>
                  </a:lnTo>
                  <a:lnTo>
                    <a:pt x="3899" y="1839"/>
                  </a:lnTo>
                  <a:lnTo>
                    <a:pt x="3901" y="1848"/>
                  </a:lnTo>
                  <a:lnTo>
                    <a:pt x="3903" y="1856"/>
                  </a:lnTo>
                  <a:lnTo>
                    <a:pt x="3906" y="1863"/>
                  </a:lnTo>
                  <a:lnTo>
                    <a:pt x="3909" y="1872"/>
                  </a:lnTo>
                  <a:lnTo>
                    <a:pt x="3913" y="1880"/>
                  </a:lnTo>
                  <a:lnTo>
                    <a:pt x="3919" y="1889"/>
                  </a:lnTo>
                  <a:lnTo>
                    <a:pt x="3924" y="1897"/>
                  </a:lnTo>
                  <a:lnTo>
                    <a:pt x="3935" y="1914"/>
                  </a:lnTo>
                  <a:lnTo>
                    <a:pt x="3946" y="1926"/>
                  </a:lnTo>
                  <a:lnTo>
                    <a:pt x="3951" y="1931"/>
                  </a:lnTo>
                  <a:lnTo>
                    <a:pt x="3956" y="1936"/>
                  </a:lnTo>
                  <a:lnTo>
                    <a:pt x="3961" y="1938"/>
                  </a:lnTo>
                  <a:lnTo>
                    <a:pt x="3967" y="1939"/>
                  </a:lnTo>
                  <a:lnTo>
                    <a:pt x="3972" y="1939"/>
                  </a:lnTo>
                  <a:lnTo>
                    <a:pt x="3977" y="1938"/>
                  </a:lnTo>
                  <a:lnTo>
                    <a:pt x="3983" y="1934"/>
                  </a:lnTo>
                  <a:lnTo>
                    <a:pt x="3990" y="1931"/>
                  </a:lnTo>
                  <a:lnTo>
                    <a:pt x="3997" y="1925"/>
                  </a:lnTo>
                  <a:lnTo>
                    <a:pt x="4004" y="1919"/>
                  </a:lnTo>
                  <a:lnTo>
                    <a:pt x="4013" y="1910"/>
                  </a:lnTo>
                  <a:lnTo>
                    <a:pt x="4021" y="1901"/>
                  </a:lnTo>
                  <a:lnTo>
                    <a:pt x="4031" y="1883"/>
                  </a:lnTo>
                  <a:lnTo>
                    <a:pt x="4040" y="1867"/>
                  </a:lnTo>
                  <a:lnTo>
                    <a:pt x="4048" y="1848"/>
                  </a:lnTo>
                  <a:lnTo>
                    <a:pt x="4056" y="1830"/>
                  </a:lnTo>
                  <a:lnTo>
                    <a:pt x="4064" y="1810"/>
                  </a:lnTo>
                  <a:lnTo>
                    <a:pt x="4070" y="1791"/>
                  </a:lnTo>
                  <a:lnTo>
                    <a:pt x="4076" y="1772"/>
                  </a:lnTo>
                  <a:lnTo>
                    <a:pt x="4082" y="1751"/>
                  </a:lnTo>
                  <a:lnTo>
                    <a:pt x="4089" y="1726"/>
                  </a:lnTo>
                  <a:lnTo>
                    <a:pt x="4095" y="1702"/>
                  </a:lnTo>
                  <a:lnTo>
                    <a:pt x="4100" y="1678"/>
                  </a:lnTo>
                  <a:lnTo>
                    <a:pt x="4105" y="1654"/>
                  </a:lnTo>
                  <a:lnTo>
                    <a:pt x="4109" y="1631"/>
                  </a:lnTo>
                  <a:lnTo>
                    <a:pt x="4112" y="1609"/>
                  </a:lnTo>
                  <a:lnTo>
                    <a:pt x="4114" y="1587"/>
                  </a:lnTo>
                  <a:lnTo>
                    <a:pt x="4116" y="1565"/>
                  </a:lnTo>
                  <a:lnTo>
                    <a:pt x="4116" y="1550"/>
                  </a:lnTo>
                  <a:lnTo>
                    <a:pt x="4117" y="1536"/>
                  </a:lnTo>
                  <a:lnTo>
                    <a:pt x="4120" y="1522"/>
                  </a:lnTo>
                  <a:lnTo>
                    <a:pt x="4124" y="1509"/>
                  </a:lnTo>
                  <a:lnTo>
                    <a:pt x="4129" y="1495"/>
                  </a:lnTo>
                  <a:lnTo>
                    <a:pt x="4136" y="1481"/>
                  </a:lnTo>
                  <a:lnTo>
                    <a:pt x="4143" y="1469"/>
                  </a:lnTo>
                  <a:lnTo>
                    <a:pt x="4151" y="1456"/>
                  </a:lnTo>
                  <a:lnTo>
                    <a:pt x="4160" y="1445"/>
                  </a:lnTo>
                  <a:lnTo>
                    <a:pt x="4170" y="1432"/>
                  </a:lnTo>
                  <a:lnTo>
                    <a:pt x="4182" y="1421"/>
                  </a:lnTo>
                  <a:lnTo>
                    <a:pt x="4194" y="1409"/>
                  </a:lnTo>
                  <a:lnTo>
                    <a:pt x="4207" y="1399"/>
                  </a:lnTo>
                  <a:lnTo>
                    <a:pt x="4220" y="1387"/>
                  </a:lnTo>
                  <a:lnTo>
                    <a:pt x="4235" y="1377"/>
                  </a:lnTo>
                  <a:lnTo>
                    <a:pt x="4250" y="1367"/>
                  </a:lnTo>
                  <a:lnTo>
                    <a:pt x="4268" y="1354"/>
                  </a:lnTo>
                  <a:lnTo>
                    <a:pt x="4288" y="1341"/>
                  </a:lnTo>
                  <a:lnTo>
                    <a:pt x="4309" y="1331"/>
                  </a:lnTo>
                  <a:lnTo>
                    <a:pt x="4330" y="1321"/>
                  </a:lnTo>
                  <a:lnTo>
                    <a:pt x="4351" y="1309"/>
                  </a:lnTo>
                  <a:lnTo>
                    <a:pt x="4372" y="1297"/>
                  </a:lnTo>
                  <a:lnTo>
                    <a:pt x="4381" y="1289"/>
                  </a:lnTo>
                  <a:lnTo>
                    <a:pt x="4390" y="1282"/>
                  </a:lnTo>
                  <a:lnTo>
                    <a:pt x="4399" y="1275"/>
                  </a:lnTo>
                  <a:lnTo>
                    <a:pt x="4407" y="1265"/>
                  </a:lnTo>
                  <a:lnTo>
                    <a:pt x="4414" y="1258"/>
                  </a:lnTo>
                  <a:lnTo>
                    <a:pt x="4421" y="1251"/>
                  </a:lnTo>
                  <a:lnTo>
                    <a:pt x="4428" y="1245"/>
                  </a:lnTo>
                  <a:lnTo>
                    <a:pt x="4434" y="1241"/>
                  </a:lnTo>
                  <a:lnTo>
                    <a:pt x="4441" y="1238"/>
                  </a:lnTo>
                  <a:lnTo>
                    <a:pt x="4448" y="1236"/>
                  </a:lnTo>
                  <a:lnTo>
                    <a:pt x="4454" y="1236"/>
                  </a:lnTo>
                  <a:lnTo>
                    <a:pt x="4459" y="1237"/>
                  </a:lnTo>
                  <a:lnTo>
                    <a:pt x="4465" y="1240"/>
                  </a:lnTo>
                  <a:lnTo>
                    <a:pt x="4471" y="1244"/>
                  </a:lnTo>
                  <a:lnTo>
                    <a:pt x="4475" y="1250"/>
                  </a:lnTo>
                  <a:lnTo>
                    <a:pt x="4479" y="1257"/>
                  </a:lnTo>
                  <a:lnTo>
                    <a:pt x="4483" y="1265"/>
                  </a:lnTo>
                  <a:lnTo>
                    <a:pt x="4486" y="1275"/>
                  </a:lnTo>
                  <a:lnTo>
                    <a:pt x="4489" y="1286"/>
                  </a:lnTo>
                  <a:lnTo>
                    <a:pt x="4490" y="1300"/>
                  </a:lnTo>
                  <a:lnTo>
                    <a:pt x="4493" y="1324"/>
                  </a:lnTo>
                  <a:lnTo>
                    <a:pt x="4494" y="1347"/>
                  </a:lnTo>
                  <a:lnTo>
                    <a:pt x="4493" y="1369"/>
                  </a:lnTo>
                  <a:lnTo>
                    <a:pt x="4490" y="1389"/>
                  </a:lnTo>
                  <a:lnTo>
                    <a:pt x="4487" y="1408"/>
                  </a:lnTo>
                  <a:lnTo>
                    <a:pt x="4483" y="1426"/>
                  </a:lnTo>
                  <a:lnTo>
                    <a:pt x="4477" y="1443"/>
                  </a:lnTo>
                  <a:lnTo>
                    <a:pt x="4470" y="1458"/>
                  </a:lnTo>
                  <a:lnTo>
                    <a:pt x="4458" y="1475"/>
                  </a:lnTo>
                  <a:lnTo>
                    <a:pt x="4448" y="1492"/>
                  </a:lnTo>
                  <a:lnTo>
                    <a:pt x="4437" y="1509"/>
                  </a:lnTo>
                  <a:lnTo>
                    <a:pt x="4427" y="1525"/>
                  </a:lnTo>
                  <a:lnTo>
                    <a:pt x="4415" y="1542"/>
                  </a:lnTo>
                  <a:lnTo>
                    <a:pt x="4404" y="1558"/>
                  </a:lnTo>
                  <a:lnTo>
                    <a:pt x="4391" y="1572"/>
                  </a:lnTo>
                  <a:lnTo>
                    <a:pt x="4379" y="1587"/>
                  </a:lnTo>
                  <a:lnTo>
                    <a:pt x="4361" y="1602"/>
                  </a:lnTo>
                  <a:lnTo>
                    <a:pt x="4348" y="1617"/>
                  </a:lnTo>
                  <a:lnTo>
                    <a:pt x="4337" y="1630"/>
                  </a:lnTo>
                  <a:lnTo>
                    <a:pt x="4330" y="1641"/>
                  </a:lnTo>
                  <a:lnTo>
                    <a:pt x="4326" y="1650"/>
                  </a:lnTo>
                  <a:lnTo>
                    <a:pt x="4324" y="1658"/>
                  </a:lnTo>
                  <a:lnTo>
                    <a:pt x="4324" y="1661"/>
                  </a:lnTo>
                  <a:lnTo>
                    <a:pt x="4325" y="1664"/>
                  </a:lnTo>
                  <a:lnTo>
                    <a:pt x="4326" y="1666"/>
                  </a:lnTo>
                  <a:lnTo>
                    <a:pt x="4328" y="1667"/>
                  </a:lnTo>
                  <a:lnTo>
                    <a:pt x="4330" y="1668"/>
                  </a:lnTo>
                  <a:lnTo>
                    <a:pt x="4333" y="1669"/>
                  </a:lnTo>
                  <a:lnTo>
                    <a:pt x="4336" y="1669"/>
                  </a:lnTo>
                  <a:lnTo>
                    <a:pt x="4339" y="1668"/>
                  </a:lnTo>
                  <a:lnTo>
                    <a:pt x="4349" y="1665"/>
                  </a:lnTo>
                  <a:lnTo>
                    <a:pt x="4358" y="1660"/>
                  </a:lnTo>
                  <a:lnTo>
                    <a:pt x="4368" y="1652"/>
                  </a:lnTo>
                  <a:lnTo>
                    <a:pt x="4381" y="1641"/>
                  </a:lnTo>
                  <a:lnTo>
                    <a:pt x="4393" y="1628"/>
                  </a:lnTo>
                  <a:lnTo>
                    <a:pt x="4406" y="1611"/>
                  </a:lnTo>
                  <a:lnTo>
                    <a:pt x="4428" y="1589"/>
                  </a:lnTo>
                  <a:lnTo>
                    <a:pt x="4452" y="1567"/>
                  </a:lnTo>
                  <a:lnTo>
                    <a:pt x="4477" y="1547"/>
                  </a:lnTo>
                  <a:lnTo>
                    <a:pt x="4503" y="1527"/>
                  </a:lnTo>
                  <a:lnTo>
                    <a:pt x="4530" y="1507"/>
                  </a:lnTo>
                  <a:lnTo>
                    <a:pt x="4557" y="1488"/>
                  </a:lnTo>
                  <a:lnTo>
                    <a:pt x="4583" y="1468"/>
                  </a:lnTo>
                  <a:lnTo>
                    <a:pt x="4609" y="1448"/>
                  </a:lnTo>
                  <a:lnTo>
                    <a:pt x="4620" y="1441"/>
                  </a:lnTo>
                  <a:lnTo>
                    <a:pt x="4628" y="1433"/>
                  </a:lnTo>
                  <a:lnTo>
                    <a:pt x="4634" y="1427"/>
                  </a:lnTo>
                  <a:lnTo>
                    <a:pt x="4641" y="1419"/>
                  </a:lnTo>
                  <a:lnTo>
                    <a:pt x="4645" y="1411"/>
                  </a:lnTo>
                  <a:lnTo>
                    <a:pt x="4649" y="1404"/>
                  </a:lnTo>
                  <a:lnTo>
                    <a:pt x="4652" y="1397"/>
                  </a:lnTo>
                  <a:lnTo>
                    <a:pt x="4655" y="1388"/>
                  </a:lnTo>
                  <a:lnTo>
                    <a:pt x="4661" y="1373"/>
                  </a:lnTo>
                  <a:lnTo>
                    <a:pt x="4668" y="1358"/>
                  </a:lnTo>
                  <a:lnTo>
                    <a:pt x="4672" y="1351"/>
                  </a:lnTo>
                  <a:lnTo>
                    <a:pt x="4678" y="1344"/>
                  </a:lnTo>
                  <a:lnTo>
                    <a:pt x="4686" y="1336"/>
                  </a:lnTo>
                  <a:lnTo>
                    <a:pt x="4695" y="1329"/>
                  </a:lnTo>
                  <a:lnTo>
                    <a:pt x="4711" y="1320"/>
                  </a:lnTo>
                  <a:lnTo>
                    <a:pt x="4725" y="1309"/>
                  </a:lnTo>
                  <a:lnTo>
                    <a:pt x="4738" y="1299"/>
                  </a:lnTo>
                  <a:lnTo>
                    <a:pt x="4750" y="1286"/>
                  </a:lnTo>
                  <a:lnTo>
                    <a:pt x="4761" y="1274"/>
                  </a:lnTo>
                  <a:lnTo>
                    <a:pt x="4771" y="1261"/>
                  </a:lnTo>
                  <a:lnTo>
                    <a:pt x="4779" y="1248"/>
                  </a:lnTo>
                  <a:lnTo>
                    <a:pt x="4788" y="1233"/>
                  </a:lnTo>
                  <a:lnTo>
                    <a:pt x="4799" y="1220"/>
                  </a:lnTo>
                  <a:lnTo>
                    <a:pt x="4810" y="1209"/>
                  </a:lnTo>
                  <a:lnTo>
                    <a:pt x="4819" y="1201"/>
                  </a:lnTo>
                  <a:lnTo>
                    <a:pt x="4828" y="1194"/>
                  </a:lnTo>
                  <a:lnTo>
                    <a:pt x="4837" y="1189"/>
                  </a:lnTo>
                  <a:lnTo>
                    <a:pt x="4845" y="1187"/>
                  </a:lnTo>
                  <a:lnTo>
                    <a:pt x="4852" y="1186"/>
                  </a:lnTo>
                  <a:lnTo>
                    <a:pt x="4860" y="1186"/>
                  </a:lnTo>
                  <a:lnTo>
                    <a:pt x="4866" y="1189"/>
                  </a:lnTo>
                  <a:lnTo>
                    <a:pt x="4871" y="1193"/>
                  </a:lnTo>
                  <a:lnTo>
                    <a:pt x="4876" y="1199"/>
                  </a:lnTo>
                  <a:lnTo>
                    <a:pt x="4882" y="1207"/>
                  </a:lnTo>
                  <a:lnTo>
                    <a:pt x="4885" y="1216"/>
                  </a:lnTo>
                  <a:lnTo>
                    <a:pt x="4888" y="1227"/>
                  </a:lnTo>
                  <a:lnTo>
                    <a:pt x="4890" y="1239"/>
                  </a:lnTo>
                  <a:lnTo>
                    <a:pt x="4892" y="1252"/>
                  </a:lnTo>
                  <a:lnTo>
                    <a:pt x="4888" y="1269"/>
                  </a:lnTo>
                  <a:lnTo>
                    <a:pt x="4882" y="1285"/>
                  </a:lnTo>
                  <a:lnTo>
                    <a:pt x="4874" y="1300"/>
                  </a:lnTo>
                  <a:lnTo>
                    <a:pt x="4868" y="1314"/>
                  </a:lnTo>
                  <a:lnTo>
                    <a:pt x="4865" y="1321"/>
                  </a:lnTo>
                  <a:lnTo>
                    <a:pt x="4863" y="1327"/>
                  </a:lnTo>
                  <a:lnTo>
                    <a:pt x="4862" y="1333"/>
                  </a:lnTo>
                  <a:lnTo>
                    <a:pt x="4861" y="1340"/>
                  </a:lnTo>
                  <a:lnTo>
                    <a:pt x="4861" y="1346"/>
                  </a:lnTo>
                  <a:lnTo>
                    <a:pt x="4862" y="1352"/>
                  </a:lnTo>
                  <a:lnTo>
                    <a:pt x="4864" y="1358"/>
                  </a:lnTo>
                  <a:lnTo>
                    <a:pt x="4868" y="1364"/>
                  </a:lnTo>
                  <a:lnTo>
                    <a:pt x="4867" y="1378"/>
                  </a:lnTo>
                  <a:lnTo>
                    <a:pt x="4868" y="1389"/>
                  </a:lnTo>
                  <a:lnTo>
                    <a:pt x="4869" y="1399"/>
                  </a:lnTo>
                  <a:lnTo>
                    <a:pt x="4872" y="1407"/>
                  </a:lnTo>
                  <a:lnTo>
                    <a:pt x="4875" y="1414"/>
                  </a:lnTo>
                  <a:lnTo>
                    <a:pt x="4880" y="1418"/>
                  </a:lnTo>
                  <a:lnTo>
                    <a:pt x="4885" y="1421"/>
                  </a:lnTo>
                  <a:lnTo>
                    <a:pt x="4890" y="1422"/>
                  </a:lnTo>
                  <a:lnTo>
                    <a:pt x="4895" y="1421"/>
                  </a:lnTo>
                  <a:lnTo>
                    <a:pt x="4902" y="1418"/>
                  </a:lnTo>
                  <a:lnTo>
                    <a:pt x="4908" y="1414"/>
                  </a:lnTo>
                  <a:lnTo>
                    <a:pt x="4913" y="1408"/>
                  </a:lnTo>
                  <a:lnTo>
                    <a:pt x="4919" y="1400"/>
                  </a:lnTo>
                  <a:lnTo>
                    <a:pt x="4924" y="1391"/>
                  </a:lnTo>
                  <a:lnTo>
                    <a:pt x="4930" y="1379"/>
                  </a:lnTo>
                  <a:lnTo>
                    <a:pt x="4935" y="1367"/>
                  </a:lnTo>
                  <a:lnTo>
                    <a:pt x="4935" y="1356"/>
                  </a:lnTo>
                  <a:lnTo>
                    <a:pt x="4936" y="1346"/>
                  </a:lnTo>
                  <a:lnTo>
                    <a:pt x="4937" y="1336"/>
                  </a:lnTo>
                  <a:lnTo>
                    <a:pt x="4938" y="1327"/>
                  </a:lnTo>
                  <a:lnTo>
                    <a:pt x="4940" y="1317"/>
                  </a:lnTo>
                  <a:lnTo>
                    <a:pt x="4943" y="1309"/>
                  </a:lnTo>
                  <a:lnTo>
                    <a:pt x="4946" y="1301"/>
                  </a:lnTo>
                  <a:lnTo>
                    <a:pt x="4951" y="1293"/>
                  </a:lnTo>
                  <a:lnTo>
                    <a:pt x="4958" y="1281"/>
                  </a:lnTo>
                  <a:lnTo>
                    <a:pt x="4965" y="1273"/>
                  </a:lnTo>
                  <a:lnTo>
                    <a:pt x="4969" y="1270"/>
                  </a:lnTo>
                  <a:lnTo>
                    <a:pt x="4972" y="1268"/>
                  </a:lnTo>
                  <a:lnTo>
                    <a:pt x="4976" y="1267"/>
                  </a:lnTo>
                  <a:lnTo>
                    <a:pt x="4979" y="1267"/>
                  </a:lnTo>
                  <a:lnTo>
                    <a:pt x="4982" y="1267"/>
                  </a:lnTo>
                  <a:lnTo>
                    <a:pt x="4985" y="1269"/>
                  </a:lnTo>
                  <a:lnTo>
                    <a:pt x="4988" y="1272"/>
                  </a:lnTo>
                  <a:lnTo>
                    <a:pt x="4990" y="1275"/>
                  </a:lnTo>
                  <a:lnTo>
                    <a:pt x="4995" y="1282"/>
                  </a:lnTo>
                  <a:lnTo>
                    <a:pt x="5001" y="1293"/>
                  </a:lnTo>
                  <a:lnTo>
                    <a:pt x="5003" y="1307"/>
                  </a:lnTo>
                  <a:lnTo>
                    <a:pt x="5004" y="1318"/>
                  </a:lnTo>
                  <a:lnTo>
                    <a:pt x="5006" y="1329"/>
                  </a:lnTo>
                  <a:lnTo>
                    <a:pt x="5008" y="1336"/>
                  </a:lnTo>
                  <a:lnTo>
                    <a:pt x="5010" y="1343"/>
                  </a:lnTo>
                  <a:lnTo>
                    <a:pt x="5013" y="1348"/>
                  </a:lnTo>
                  <a:lnTo>
                    <a:pt x="5015" y="1350"/>
                  </a:lnTo>
                  <a:lnTo>
                    <a:pt x="5018" y="1351"/>
                  </a:lnTo>
                  <a:lnTo>
                    <a:pt x="5022" y="1351"/>
                  </a:lnTo>
                  <a:lnTo>
                    <a:pt x="5025" y="1348"/>
                  </a:lnTo>
                  <a:lnTo>
                    <a:pt x="5028" y="1344"/>
                  </a:lnTo>
                  <a:lnTo>
                    <a:pt x="5031" y="1337"/>
                  </a:lnTo>
                  <a:lnTo>
                    <a:pt x="5034" y="1330"/>
                  </a:lnTo>
                  <a:lnTo>
                    <a:pt x="5036" y="1321"/>
                  </a:lnTo>
                  <a:lnTo>
                    <a:pt x="5039" y="1309"/>
                  </a:lnTo>
                  <a:lnTo>
                    <a:pt x="5042" y="1296"/>
                  </a:lnTo>
                  <a:lnTo>
                    <a:pt x="5043" y="1289"/>
                  </a:lnTo>
                  <a:lnTo>
                    <a:pt x="5044" y="1283"/>
                  </a:lnTo>
                  <a:lnTo>
                    <a:pt x="5047" y="1278"/>
                  </a:lnTo>
                  <a:lnTo>
                    <a:pt x="5050" y="1273"/>
                  </a:lnTo>
                  <a:lnTo>
                    <a:pt x="5053" y="1268"/>
                  </a:lnTo>
                  <a:lnTo>
                    <a:pt x="5057" y="1264"/>
                  </a:lnTo>
                  <a:lnTo>
                    <a:pt x="5062" y="1260"/>
                  </a:lnTo>
                  <a:lnTo>
                    <a:pt x="5067" y="1257"/>
                  </a:lnTo>
                  <a:lnTo>
                    <a:pt x="5075" y="1254"/>
                  </a:lnTo>
                  <a:lnTo>
                    <a:pt x="5082" y="1252"/>
                  </a:lnTo>
                  <a:lnTo>
                    <a:pt x="5089" y="1251"/>
                  </a:lnTo>
                  <a:lnTo>
                    <a:pt x="5099" y="1249"/>
                  </a:lnTo>
                  <a:lnTo>
                    <a:pt x="5109" y="1249"/>
                  </a:lnTo>
                  <a:lnTo>
                    <a:pt x="5120" y="1249"/>
                  </a:lnTo>
                  <a:lnTo>
                    <a:pt x="5131" y="1249"/>
                  </a:lnTo>
                  <a:lnTo>
                    <a:pt x="5145" y="1250"/>
                  </a:lnTo>
                  <a:lnTo>
                    <a:pt x="5192" y="1259"/>
                  </a:lnTo>
                  <a:lnTo>
                    <a:pt x="5237" y="1269"/>
                  </a:lnTo>
                  <a:lnTo>
                    <a:pt x="5283" y="1282"/>
                  </a:lnTo>
                  <a:lnTo>
                    <a:pt x="5328" y="1297"/>
                  </a:lnTo>
                  <a:lnTo>
                    <a:pt x="5372" y="1312"/>
                  </a:lnTo>
                  <a:lnTo>
                    <a:pt x="5416" y="1330"/>
                  </a:lnTo>
                  <a:lnTo>
                    <a:pt x="5459" y="1350"/>
                  </a:lnTo>
                  <a:lnTo>
                    <a:pt x="5501" y="1371"/>
                  </a:lnTo>
                  <a:lnTo>
                    <a:pt x="6044" y="1610"/>
                  </a:lnTo>
                  <a:lnTo>
                    <a:pt x="6257" y="1727"/>
                  </a:lnTo>
                  <a:lnTo>
                    <a:pt x="6478" y="1731"/>
                  </a:lnTo>
                  <a:lnTo>
                    <a:pt x="6475" y="1720"/>
                  </a:lnTo>
                  <a:lnTo>
                    <a:pt x="6474" y="1711"/>
                  </a:lnTo>
                  <a:lnTo>
                    <a:pt x="6473" y="1702"/>
                  </a:lnTo>
                  <a:lnTo>
                    <a:pt x="6473" y="1693"/>
                  </a:lnTo>
                  <a:lnTo>
                    <a:pt x="6475" y="1685"/>
                  </a:lnTo>
                  <a:lnTo>
                    <a:pt x="6476" y="1677"/>
                  </a:lnTo>
                  <a:lnTo>
                    <a:pt x="6479" y="1669"/>
                  </a:lnTo>
                  <a:lnTo>
                    <a:pt x="6483" y="1663"/>
                  </a:lnTo>
                  <a:lnTo>
                    <a:pt x="6487" y="1658"/>
                  </a:lnTo>
                  <a:lnTo>
                    <a:pt x="6493" y="1653"/>
                  </a:lnTo>
                  <a:lnTo>
                    <a:pt x="6499" y="1649"/>
                  </a:lnTo>
                  <a:lnTo>
                    <a:pt x="6506" y="1646"/>
                  </a:lnTo>
                  <a:lnTo>
                    <a:pt x="6515" y="1644"/>
                  </a:lnTo>
                  <a:lnTo>
                    <a:pt x="6523" y="1644"/>
                  </a:lnTo>
                  <a:lnTo>
                    <a:pt x="6532" y="1644"/>
                  </a:lnTo>
                  <a:lnTo>
                    <a:pt x="6543" y="1646"/>
                  </a:lnTo>
                  <a:lnTo>
                    <a:pt x="6670" y="1713"/>
                  </a:lnTo>
                  <a:lnTo>
                    <a:pt x="6696" y="1719"/>
                  </a:lnTo>
                  <a:lnTo>
                    <a:pt x="6721" y="1726"/>
                  </a:lnTo>
                  <a:lnTo>
                    <a:pt x="6746" y="1733"/>
                  </a:lnTo>
                  <a:lnTo>
                    <a:pt x="6771" y="1740"/>
                  </a:lnTo>
                  <a:lnTo>
                    <a:pt x="6821" y="1756"/>
                  </a:lnTo>
                  <a:lnTo>
                    <a:pt x="6870" y="1772"/>
                  </a:lnTo>
                  <a:lnTo>
                    <a:pt x="6920" y="1788"/>
                  </a:lnTo>
                  <a:lnTo>
                    <a:pt x="6971" y="1803"/>
                  </a:lnTo>
                  <a:lnTo>
                    <a:pt x="6996" y="1809"/>
                  </a:lnTo>
                  <a:lnTo>
                    <a:pt x="7021" y="1814"/>
                  </a:lnTo>
                  <a:lnTo>
                    <a:pt x="7046" y="1820"/>
                  </a:lnTo>
                  <a:lnTo>
                    <a:pt x="7071" y="1824"/>
                  </a:lnTo>
                  <a:lnTo>
                    <a:pt x="7088" y="1819"/>
                  </a:lnTo>
                  <a:lnTo>
                    <a:pt x="7104" y="1812"/>
                  </a:lnTo>
                  <a:lnTo>
                    <a:pt x="7119" y="1805"/>
                  </a:lnTo>
                  <a:lnTo>
                    <a:pt x="7132" y="1799"/>
                  </a:lnTo>
                  <a:lnTo>
                    <a:pt x="7147" y="1792"/>
                  </a:lnTo>
                  <a:lnTo>
                    <a:pt x="7162" y="1787"/>
                  </a:lnTo>
                  <a:lnTo>
                    <a:pt x="7171" y="1785"/>
                  </a:lnTo>
                  <a:lnTo>
                    <a:pt x="7180" y="1784"/>
                  </a:lnTo>
                  <a:lnTo>
                    <a:pt x="7192" y="1783"/>
                  </a:lnTo>
                  <a:lnTo>
                    <a:pt x="7203" y="1783"/>
                  </a:lnTo>
                  <a:lnTo>
                    <a:pt x="7233" y="1787"/>
                  </a:lnTo>
                  <a:lnTo>
                    <a:pt x="7264" y="1790"/>
                  </a:lnTo>
                  <a:lnTo>
                    <a:pt x="7294" y="1791"/>
                  </a:lnTo>
                  <a:lnTo>
                    <a:pt x="7324" y="1790"/>
                  </a:lnTo>
                  <a:lnTo>
                    <a:pt x="7356" y="1788"/>
                  </a:lnTo>
                  <a:lnTo>
                    <a:pt x="7386" y="1784"/>
                  </a:lnTo>
                  <a:lnTo>
                    <a:pt x="7417" y="1779"/>
                  </a:lnTo>
                  <a:lnTo>
                    <a:pt x="7447" y="1773"/>
                  </a:lnTo>
                  <a:lnTo>
                    <a:pt x="7490" y="1772"/>
                  </a:lnTo>
                  <a:lnTo>
                    <a:pt x="7532" y="1767"/>
                  </a:lnTo>
                  <a:lnTo>
                    <a:pt x="7573" y="1763"/>
                  </a:lnTo>
                  <a:lnTo>
                    <a:pt x="7614" y="1758"/>
                  </a:lnTo>
                  <a:lnTo>
                    <a:pt x="7655" y="1754"/>
                  </a:lnTo>
                  <a:lnTo>
                    <a:pt x="7698" y="1751"/>
                  </a:lnTo>
                  <a:lnTo>
                    <a:pt x="7719" y="1751"/>
                  </a:lnTo>
                  <a:lnTo>
                    <a:pt x="7741" y="1751"/>
                  </a:lnTo>
                  <a:lnTo>
                    <a:pt x="7761" y="1751"/>
                  </a:lnTo>
                  <a:lnTo>
                    <a:pt x="7784" y="1753"/>
                  </a:lnTo>
                  <a:lnTo>
                    <a:pt x="7794" y="1751"/>
                  </a:lnTo>
                  <a:lnTo>
                    <a:pt x="7803" y="1750"/>
                  </a:lnTo>
                  <a:lnTo>
                    <a:pt x="7813" y="1747"/>
                  </a:lnTo>
                  <a:lnTo>
                    <a:pt x="7821" y="1743"/>
                  </a:lnTo>
                  <a:lnTo>
                    <a:pt x="7838" y="1735"/>
                  </a:lnTo>
                  <a:lnTo>
                    <a:pt x="7854" y="1727"/>
                  </a:lnTo>
                  <a:lnTo>
                    <a:pt x="7863" y="1724"/>
                  </a:lnTo>
                  <a:lnTo>
                    <a:pt x="7872" y="1719"/>
                  </a:lnTo>
                  <a:lnTo>
                    <a:pt x="7881" y="1716"/>
                  </a:lnTo>
                  <a:lnTo>
                    <a:pt x="7891" y="1713"/>
                  </a:lnTo>
                  <a:lnTo>
                    <a:pt x="7901" y="1712"/>
                  </a:lnTo>
                  <a:lnTo>
                    <a:pt x="7913" y="1711"/>
                  </a:lnTo>
                  <a:lnTo>
                    <a:pt x="7924" y="1711"/>
                  </a:lnTo>
                  <a:lnTo>
                    <a:pt x="7937" y="1712"/>
                  </a:lnTo>
                  <a:lnTo>
                    <a:pt x="7956" y="1717"/>
                  </a:lnTo>
                  <a:lnTo>
                    <a:pt x="7975" y="1720"/>
                  </a:lnTo>
                  <a:lnTo>
                    <a:pt x="7995" y="1723"/>
                  </a:lnTo>
                  <a:lnTo>
                    <a:pt x="8014" y="1724"/>
                  </a:lnTo>
                  <a:lnTo>
                    <a:pt x="8034" y="1723"/>
                  </a:lnTo>
                  <a:lnTo>
                    <a:pt x="8054" y="1720"/>
                  </a:lnTo>
                  <a:lnTo>
                    <a:pt x="8073" y="1718"/>
                  </a:lnTo>
                  <a:lnTo>
                    <a:pt x="8093" y="1715"/>
                  </a:lnTo>
                  <a:lnTo>
                    <a:pt x="8115" y="1713"/>
                  </a:lnTo>
                  <a:lnTo>
                    <a:pt x="8137" y="1711"/>
                  </a:lnTo>
                  <a:lnTo>
                    <a:pt x="8158" y="1711"/>
                  </a:lnTo>
                  <a:lnTo>
                    <a:pt x="8180" y="1712"/>
                  </a:lnTo>
                  <a:lnTo>
                    <a:pt x="8201" y="1715"/>
                  </a:lnTo>
                  <a:lnTo>
                    <a:pt x="8222" y="1718"/>
                  </a:lnTo>
                  <a:lnTo>
                    <a:pt x="8242" y="1723"/>
                  </a:lnTo>
                  <a:lnTo>
                    <a:pt x="8263" y="1729"/>
                  </a:lnTo>
                  <a:lnTo>
                    <a:pt x="8300" y="1737"/>
                  </a:lnTo>
                  <a:lnTo>
                    <a:pt x="8335" y="1747"/>
                  </a:lnTo>
                  <a:lnTo>
                    <a:pt x="8371" y="1757"/>
                  </a:lnTo>
                  <a:lnTo>
                    <a:pt x="8405" y="1770"/>
                  </a:lnTo>
                  <a:lnTo>
                    <a:pt x="8439" y="1783"/>
                  </a:lnTo>
                  <a:lnTo>
                    <a:pt x="8472" y="1797"/>
                  </a:lnTo>
                  <a:lnTo>
                    <a:pt x="8505" y="1811"/>
                  </a:lnTo>
                  <a:lnTo>
                    <a:pt x="8539" y="1827"/>
                  </a:lnTo>
                  <a:lnTo>
                    <a:pt x="8603" y="1859"/>
                  </a:lnTo>
                  <a:lnTo>
                    <a:pt x="8668" y="1892"/>
                  </a:lnTo>
                  <a:lnTo>
                    <a:pt x="8701" y="1907"/>
                  </a:lnTo>
                  <a:lnTo>
                    <a:pt x="8734" y="1923"/>
                  </a:lnTo>
                  <a:lnTo>
                    <a:pt x="8767" y="1939"/>
                  </a:lnTo>
                  <a:lnTo>
                    <a:pt x="8801" y="1953"/>
                  </a:lnTo>
                  <a:lnTo>
                    <a:pt x="8822" y="1969"/>
                  </a:lnTo>
                  <a:lnTo>
                    <a:pt x="8846" y="1984"/>
                  </a:lnTo>
                  <a:lnTo>
                    <a:pt x="8869" y="1999"/>
                  </a:lnTo>
                  <a:lnTo>
                    <a:pt x="8894" y="2014"/>
                  </a:lnTo>
                  <a:lnTo>
                    <a:pt x="8944" y="2043"/>
                  </a:lnTo>
                  <a:lnTo>
                    <a:pt x="8994" y="2073"/>
                  </a:lnTo>
                  <a:lnTo>
                    <a:pt x="9044" y="2103"/>
                  </a:lnTo>
                  <a:lnTo>
                    <a:pt x="9093" y="2135"/>
                  </a:lnTo>
                  <a:lnTo>
                    <a:pt x="9117" y="2151"/>
                  </a:lnTo>
                  <a:lnTo>
                    <a:pt x="9140" y="2167"/>
                  </a:lnTo>
                  <a:lnTo>
                    <a:pt x="9162" y="2185"/>
                  </a:lnTo>
                  <a:lnTo>
                    <a:pt x="9183" y="2203"/>
                  </a:lnTo>
                  <a:lnTo>
                    <a:pt x="9199" y="2217"/>
                  </a:lnTo>
                  <a:lnTo>
                    <a:pt x="9216" y="2232"/>
                  </a:lnTo>
                  <a:lnTo>
                    <a:pt x="9234" y="2247"/>
                  </a:lnTo>
                  <a:lnTo>
                    <a:pt x="9252" y="2260"/>
                  </a:lnTo>
                  <a:lnTo>
                    <a:pt x="9272" y="2273"/>
                  </a:lnTo>
                  <a:lnTo>
                    <a:pt x="9293" y="2285"/>
                  </a:lnTo>
                  <a:lnTo>
                    <a:pt x="9316" y="2298"/>
                  </a:lnTo>
                  <a:lnTo>
                    <a:pt x="9340" y="2309"/>
                  </a:lnTo>
                  <a:lnTo>
                    <a:pt x="9364" y="2318"/>
                  </a:lnTo>
                  <a:lnTo>
                    <a:pt x="9388" y="2327"/>
                  </a:lnTo>
                  <a:lnTo>
                    <a:pt x="9413" y="2337"/>
                  </a:lnTo>
                  <a:lnTo>
                    <a:pt x="9438" y="2349"/>
                  </a:lnTo>
                  <a:lnTo>
                    <a:pt x="9489" y="2373"/>
                  </a:lnTo>
                  <a:lnTo>
                    <a:pt x="9539" y="2399"/>
                  </a:lnTo>
                  <a:lnTo>
                    <a:pt x="9587" y="2426"/>
                  </a:lnTo>
                  <a:lnTo>
                    <a:pt x="9632" y="2453"/>
                  </a:lnTo>
                  <a:lnTo>
                    <a:pt x="9674" y="2479"/>
                  </a:lnTo>
                  <a:lnTo>
                    <a:pt x="9709" y="2503"/>
                  </a:lnTo>
                  <a:lnTo>
                    <a:pt x="9730" y="2516"/>
                  </a:lnTo>
                  <a:lnTo>
                    <a:pt x="9750" y="2528"/>
                  </a:lnTo>
                  <a:lnTo>
                    <a:pt x="9769" y="2541"/>
                  </a:lnTo>
                  <a:lnTo>
                    <a:pt x="9788" y="2554"/>
                  </a:lnTo>
                  <a:lnTo>
                    <a:pt x="9805" y="2567"/>
                  </a:lnTo>
                  <a:lnTo>
                    <a:pt x="9823" y="2582"/>
                  </a:lnTo>
                  <a:lnTo>
                    <a:pt x="9840" y="2595"/>
                  </a:lnTo>
                  <a:lnTo>
                    <a:pt x="9856" y="2610"/>
                  </a:lnTo>
                  <a:lnTo>
                    <a:pt x="9866" y="2609"/>
                  </a:lnTo>
                  <a:lnTo>
                    <a:pt x="9874" y="2609"/>
                  </a:lnTo>
                  <a:lnTo>
                    <a:pt x="9883" y="2609"/>
                  </a:lnTo>
                  <a:lnTo>
                    <a:pt x="9890" y="2611"/>
                  </a:lnTo>
                  <a:lnTo>
                    <a:pt x="9897" y="2613"/>
                  </a:lnTo>
                  <a:lnTo>
                    <a:pt x="9903" y="2617"/>
                  </a:lnTo>
                  <a:lnTo>
                    <a:pt x="9909" y="2620"/>
                  </a:lnTo>
                  <a:lnTo>
                    <a:pt x="9914" y="2626"/>
                  </a:lnTo>
                  <a:lnTo>
                    <a:pt x="9918" y="2631"/>
                  </a:lnTo>
                  <a:lnTo>
                    <a:pt x="9921" y="2637"/>
                  </a:lnTo>
                  <a:lnTo>
                    <a:pt x="9924" y="2644"/>
                  </a:lnTo>
                  <a:lnTo>
                    <a:pt x="9925" y="2652"/>
                  </a:lnTo>
                  <a:lnTo>
                    <a:pt x="9926" y="2659"/>
                  </a:lnTo>
                  <a:lnTo>
                    <a:pt x="9927" y="2667"/>
                  </a:lnTo>
                  <a:lnTo>
                    <a:pt x="9926" y="2676"/>
                  </a:lnTo>
                  <a:lnTo>
                    <a:pt x="9925" y="2685"/>
                  </a:lnTo>
                  <a:lnTo>
                    <a:pt x="9937" y="2690"/>
                  </a:lnTo>
                  <a:lnTo>
                    <a:pt x="9948" y="2697"/>
                  </a:lnTo>
                  <a:lnTo>
                    <a:pt x="9959" y="2704"/>
                  </a:lnTo>
                  <a:lnTo>
                    <a:pt x="9969" y="2712"/>
                  </a:lnTo>
                  <a:lnTo>
                    <a:pt x="9979" y="2722"/>
                  </a:lnTo>
                  <a:lnTo>
                    <a:pt x="9987" y="2732"/>
                  </a:lnTo>
                  <a:lnTo>
                    <a:pt x="9995" y="2743"/>
                  </a:lnTo>
                  <a:lnTo>
                    <a:pt x="10004" y="2753"/>
                  </a:lnTo>
                  <a:lnTo>
                    <a:pt x="10020" y="2775"/>
                  </a:lnTo>
                  <a:lnTo>
                    <a:pt x="10038" y="2797"/>
                  </a:lnTo>
                  <a:lnTo>
                    <a:pt x="10046" y="2807"/>
                  </a:lnTo>
                  <a:lnTo>
                    <a:pt x="10056" y="2818"/>
                  </a:lnTo>
                  <a:lnTo>
                    <a:pt x="10065" y="2826"/>
                  </a:lnTo>
                  <a:lnTo>
                    <a:pt x="10076" y="2834"/>
                  </a:lnTo>
                  <a:lnTo>
                    <a:pt x="10170" y="2951"/>
                  </a:lnTo>
                  <a:lnTo>
                    <a:pt x="10192" y="2971"/>
                  </a:lnTo>
                  <a:lnTo>
                    <a:pt x="10214" y="2991"/>
                  </a:lnTo>
                  <a:lnTo>
                    <a:pt x="10234" y="3011"/>
                  </a:lnTo>
                  <a:lnTo>
                    <a:pt x="10253" y="3032"/>
                  </a:lnTo>
                  <a:lnTo>
                    <a:pt x="10271" y="3053"/>
                  </a:lnTo>
                  <a:lnTo>
                    <a:pt x="10288" y="3075"/>
                  </a:lnTo>
                  <a:lnTo>
                    <a:pt x="10304" y="3096"/>
                  </a:lnTo>
                  <a:lnTo>
                    <a:pt x="10320" y="3118"/>
                  </a:lnTo>
                  <a:lnTo>
                    <a:pt x="10327" y="3130"/>
                  </a:lnTo>
                  <a:lnTo>
                    <a:pt x="10334" y="3139"/>
                  </a:lnTo>
                  <a:lnTo>
                    <a:pt x="10344" y="3150"/>
                  </a:lnTo>
                  <a:lnTo>
                    <a:pt x="10353" y="3159"/>
                  </a:lnTo>
                  <a:lnTo>
                    <a:pt x="10364" y="3167"/>
                  </a:lnTo>
                  <a:lnTo>
                    <a:pt x="10376" y="3176"/>
                  </a:lnTo>
                  <a:lnTo>
                    <a:pt x="10389" y="3183"/>
                  </a:lnTo>
                  <a:lnTo>
                    <a:pt x="10403" y="3190"/>
                  </a:lnTo>
                  <a:lnTo>
                    <a:pt x="10418" y="3197"/>
                  </a:lnTo>
                  <a:lnTo>
                    <a:pt x="10432" y="3203"/>
                  </a:lnTo>
                  <a:lnTo>
                    <a:pt x="10446" y="3211"/>
                  </a:lnTo>
                  <a:lnTo>
                    <a:pt x="10458" y="3222"/>
                  </a:lnTo>
                  <a:lnTo>
                    <a:pt x="10471" y="3232"/>
                  </a:lnTo>
                  <a:lnTo>
                    <a:pt x="10482" y="3245"/>
                  </a:lnTo>
                  <a:lnTo>
                    <a:pt x="10494" y="3258"/>
                  </a:lnTo>
                  <a:lnTo>
                    <a:pt x="10504" y="3272"/>
                  </a:lnTo>
                  <a:lnTo>
                    <a:pt x="10515" y="3292"/>
                  </a:lnTo>
                  <a:lnTo>
                    <a:pt x="10525" y="3310"/>
                  </a:lnTo>
                  <a:lnTo>
                    <a:pt x="10536" y="3329"/>
                  </a:lnTo>
                  <a:lnTo>
                    <a:pt x="10548" y="3348"/>
                  </a:lnTo>
                  <a:lnTo>
                    <a:pt x="10561" y="3367"/>
                  </a:lnTo>
                  <a:lnTo>
                    <a:pt x="10574" y="3385"/>
                  </a:lnTo>
                  <a:lnTo>
                    <a:pt x="10589" y="3401"/>
                  </a:lnTo>
                  <a:lnTo>
                    <a:pt x="10603" y="3419"/>
                  </a:lnTo>
                  <a:lnTo>
                    <a:pt x="10620" y="3436"/>
                  </a:lnTo>
                  <a:lnTo>
                    <a:pt x="10637" y="3451"/>
                  </a:lnTo>
                  <a:lnTo>
                    <a:pt x="10656" y="3467"/>
                  </a:lnTo>
                  <a:lnTo>
                    <a:pt x="10674" y="3483"/>
                  </a:lnTo>
                  <a:lnTo>
                    <a:pt x="10695" y="3496"/>
                  </a:lnTo>
                  <a:lnTo>
                    <a:pt x="10717" y="3511"/>
                  </a:lnTo>
                  <a:lnTo>
                    <a:pt x="10740" y="3524"/>
                  </a:lnTo>
                  <a:lnTo>
                    <a:pt x="10764" y="3537"/>
                  </a:lnTo>
                  <a:lnTo>
                    <a:pt x="10782" y="3539"/>
                  </a:lnTo>
                  <a:lnTo>
                    <a:pt x="10800" y="3541"/>
                  </a:lnTo>
                  <a:lnTo>
                    <a:pt x="10817" y="3544"/>
                  </a:lnTo>
                  <a:lnTo>
                    <a:pt x="10834" y="3547"/>
                  </a:lnTo>
                  <a:lnTo>
                    <a:pt x="10851" y="3552"/>
                  </a:lnTo>
                  <a:lnTo>
                    <a:pt x="10866" y="3557"/>
                  </a:lnTo>
                  <a:lnTo>
                    <a:pt x="10882" y="3563"/>
                  </a:lnTo>
                  <a:lnTo>
                    <a:pt x="10897" y="3569"/>
                  </a:lnTo>
                  <a:lnTo>
                    <a:pt x="10911" y="3577"/>
                  </a:lnTo>
                  <a:lnTo>
                    <a:pt x="10925" y="3584"/>
                  </a:lnTo>
                  <a:lnTo>
                    <a:pt x="10938" y="3592"/>
                  </a:lnTo>
                  <a:lnTo>
                    <a:pt x="10952" y="3602"/>
                  </a:lnTo>
                  <a:lnTo>
                    <a:pt x="10964" y="3612"/>
                  </a:lnTo>
                  <a:lnTo>
                    <a:pt x="10976" y="3623"/>
                  </a:lnTo>
                  <a:lnTo>
                    <a:pt x="10988" y="3633"/>
                  </a:lnTo>
                  <a:lnTo>
                    <a:pt x="10999" y="3646"/>
                  </a:lnTo>
                  <a:lnTo>
                    <a:pt x="11014" y="3661"/>
                  </a:lnTo>
                  <a:lnTo>
                    <a:pt x="11029" y="3676"/>
                  </a:lnTo>
                  <a:lnTo>
                    <a:pt x="11044" y="3688"/>
                  </a:lnTo>
                  <a:lnTo>
                    <a:pt x="11058" y="3700"/>
                  </a:lnTo>
                  <a:lnTo>
                    <a:pt x="11073" y="3710"/>
                  </a:lnTo>
                  <a:lnTo>
                    <a:pt x="11088" y="3719"/>
                  </a:lnTo>
                  <a:lnTo>
                    <a:pt x="11102" y="3727"/>
                  </a:lnTo>
                  <a:lnTo>
                    <a:pt x="11117" y="3733"/>
                  </a:lnTo>
                  <a:lnTo>
                    <a:pt x="11146" y="3746"/>
                  </a:lnTo>
                  <a:lnTo>
                    <a:pt x="11176" y="3757"/>
                  </a:lnTo>
                  <a:lnTo>
                    <a:pt x="11206" y="3768"/>
                  </a:lnTo>
                  <a:lnTo>
                    <a:pt x="11235" y="3779"/>
                  </a:lnTo>
                  <a:lnTo>
                    <a:pt x="11255" y="3778"/>
                  </a:lnTo>
                  <a:lnTo>
                    <a:pt x="11272" y="3778"/>
                  </a:lnTo>
                  <a:lnTo>
                    <a:pt x="11289" y="3780"/>
                  </a:lnTo>
                  <a:lnTo>
                    <a:pt x="11303" y="3784"/>
                  </a:lnTo>
                  <a:lnTo>
                    <a:pt x="11316" y="3789"/>
                  </a:lnTo>
                  <a:lnTo>
                    <a:pt x="11328" y="3795"/>
                  </a:lnTo>
                  <a:lnTo>
                    <a:pt x="11339" y="3801"/>
                  </a:lnTo>
                  <a:lnTo>
                    <a:pt x="11348" y="3808"/>
                  </a:lnTo>
                  <a:lnTo>
                    <a:pt x="11367" y="3824"/>
                  </a:lnTo>
                  <a:lnTo>
                    <a:pt x="11386" y="3840"/>
                  </a:lnTo>
                  <a:lnTo>
                    <a:pt x="11395" y="3848"/>
                  </a:lnTo>
                  <a:lnTo>
                    <a:pt x="11406" y="3855"/>
                  </a:lnTo>
                  <a:lnTo>
                    <a:pt x="11416" y="3862"/>
                  </a:lnTo>
                  <a:lnTo>
                    <a:pt x="11428" y="3868"/>
                  </a:lnTo>
                  <a:lnTo>
                    <a:pt x="11447" y="3880"/>
                  </a:lnTo>
                  <a:lnTo>
                    <a:pt x="11467" y="3892"/>
                  </a:lnTo>
                  <a:lnTo>
                    <a:pt x="11487" y="3902"/>
                  </a:lnTo>
                  <a:lnTo>
                    <a:pt x="11509" y="3911"/>
                  </a:lnTo>
                  <a:lnTo>
                    <a:pt x="11531" y="3918"/>
                  </a:lnTo>
                  <a:lnTo>
                    <a:pt x="11553" y="3924"/>
                  </a:lnTo>
                  <a:lnTo>
                    <a:pt x="11576" y="3930"/>
                  </a:lnTo>
                  <a:lnTo>
                    <a:pt x="11599" y="3935"/>
                  </a:lnTo>
                  <a:lnTo>
                    <a:pt x="11646" y="3943"/>
                  </a:lnTo>
                  <a:lnTo>
                    <a:pt x="11693" y="3951"/>
                  </a:lnTo>
                  <a:lnTo>
                    <a:pt x="11716" y="3956"/>
                  </a:lnTo>
                  <a:lnTo>
                    <a:pt x="11739" y="3961"/>
                  </a:lnTo>
                  <a:lnTo>
                    <a:pt x="11762" y="3966"/>
                  </a:lnTo>
                  <a:lnTo>
                    <a:pt x="11784" y="3972"/>
                  </a:lnTo>
                  <a:lnTo>
                    <a:pt x="11823" y="3977"/>
                  </a:lnTo>
                  <a:lnTo>
                    <a:pt x="11863" y="3979"/>
                  </a:lnTo>
                  <a:lnTo>
                    <a:pt x="11902" y="3981"/>
                  </a:lnTo>
                  <a:lnTo>
                    <a:pt x="11942" y="3981"/>
                  </a:lnTo>
                  <a:lnTo>
                    <a:pt x="11982" y="3980"/>
                  </a:lnTo>
                  <a:lnTo>
                    <a:pt x="12020" y="3978"/>
                  </a:lnTo>
                  <a:lnTo>
                    <a:pt x="12060" y="3973"/>
                  </a:lnTo>
                  <a:lnTo>
                    <a:pt x="12100" y="3968"/>
                  </a:lnTo>
                  <a:lnTo>
                    <a:pt x="12124" y="3961"/>
                  </a:lnTo>
                  <a:lnTo>
                    <a:pt x="12146" y="3956"/>
                  </a:lnTo>
                  <a:lnTo>
                    <a:pt x="12167" y="3953"/>
                  </a:lnTo>
                  <a:lnTo>
                    <a:pt x="12188" y="3951"/>
                  </a:lnTo>
                  <a:lnTo>
                    <a:pt x="12208" y="3951"/>
                  </a:lnTo>
                  <a:lnTo>
                    <a:pt x="12227" y="3953"/>
                  </a:lnTo>
                  <a:lnTo>
                    <a:pt x="12245" y="3955"/>
                  </a:lnTo>
                  <a:lnTo>
                    <a:pt x="12262" y="3958"/>
                  </a:lnTo>
                  <a:lnTo>
                    <a:pt x="12296" y="3965"/>
                  </a:lnTo>
                  <a:lnTo>
                    <a:pt x="12327" y="3973"/>
                  </a:lnTo>
                  <a:lnTo>
                    <a:pt x="12343" y="3978"/>
                  </a:lnTo>
                  <a:lnTo>
                    <a:pt x="12357" y="3981"/>
                  </a:lnTo>
                  <a:lnTo>
                    <a:pt x="12372" y="3983"/>
                  </a:lnTo>
                  <a:lnTo>
                    <a:pt x="12386" y="3985"/>
                  </a:lnTo>
                  <a:lnTo>
                    <a:pt x="12412" y="3988"/>
                  </a:lnTo>
                  <a:lnTo>
                    <a:pt x="12436" y="3992"/>
                  </a:lnTo>
                  <a:lnTo>
                    <a:pt x="12460" y="3997"/>
                  </a:lnTo>
                  <a:lnTo>
                    <a:pt x="12482" y="4003"/>
                  </a:lnTo>
                  <a:lnTo>
                    <a:pt x="12503" y="4009"/>
                  </a:lnTo>
                  <a:lnTo>
                    <a:pt x="12524" y="4015"/>
                  </a:lnTo>
                  <a:lnTo>
                    <a:pt x="12545" y="4022"/>
                  </a:lnTo>
                  <a:lnTo>
                    <a:pt x="12565" y="4030"/>
                  </a:lnTo>
                  <a:lnTo>
                    <a:pt x="12605" y="4044"/>
                  </a:lnTo>
                  <a:lnTo>
                    <a:pt x="12643" y="4059"/>
                  </a:lnTo>
                  <a:lnTo>
                    <a:pt x="12663" y="4066"/>
                  </a:lnTo>
                  <a:lnTo>
                    <a:pt x="12682" y="4073"/>
                  </a:lnTo>
                  <a:lnTo>
                    <a:pt x="12703" y="4079"/>
                  </a:lnTo>
                  <a:lnTo>
                    <a:pt x="12723" y="4084"/>
                  </a:lnTo>
                  <a:lnTo>
                    <a:pt x="12748" y="4101"/>
                  </a:lnTo>
                  <a:lnTo>
                    <a:pt x="12771" y="4120"/>
                  </a:lnTo>
                  <a:lnTo>
                    <a:pt x="12794" y="4140"/>
                  </a:lnTo>
                  <a:lnTo>
                    <a:pt x="12815" y="4161"/>
                  </a:lnTo>
                  <a:lnTo>
                    <a:pt x="12836" y="4185"/>
                  </a:lnTo>
                  <a:lnTo>
                    <a:pt x="12857" y="4210"/>
                  </a:lnTo>
                  <a:lnTo>
                    <a:pt x="12877" y="4236"/>
                  </a:lnTo>
                  <a:lnTo>
                    <a:pt x="12896" y="4266"/>
                  </a:lnTo>
                  <a:lnTo>
                    <a:pt x="12913" y="4295"/>
                  </a:lnTo>
                  <a:lnTo>
                    <a:pt x="12931" y="4327"/>
                  </a:lnTo>
                  <a:lnTo>
                    <a:pt x="12948" y="4361"/>
                  </a:lnTo>
                  <a:lnTo>
                    <a:pt x="12964" y="4396"/>
                  </a:lnTo>
                  <a:lnTo>
                    <a:pt x="12979" y="4434"/>
                  </a:lnTo>
                  <a:lnTo>
                    <a:pt x="12993" y="4472"/>
                  </a:lnTo>
                  <a:lnTo>
                    <a:pt x="13006" y="4513"/>
                  </a:lnTo>
                  <a:lnTo>
                    <a:pt x="13019" y="4556"/>
                  </a:lnTo>
                  <a:lnTo>
                    <a:pt x="13024" y="4579"/>
                  </a:lnTo>
                  <a:lnTo>
                    <a:pt x="13030" y="4599"/>
                  </a:lnTo>
                  <a:lnTo>
                    <a:pt x="13038" y="4616"/>
                  </a:lnTo>
                  <a:lnTo>
                    <a:pt x="13044" y="4631"/>
                  </a:lnTo>
                  <a:lnTo>
                    <a:pt x="13056" y="4655"/>
                  </a:lnTo>
                  <a:lnTo>
                    <a:pt x="13068" y="4674"/>
                  </a:lnTo>
                  <a:lnTo>
                    <a:pt x="13073" y="4683"/>
                  </a:lnTo>
                  <a:lnTo>
                    <a:pt x="13076" y="4693"/>
                  </a:lnTo>
                  <a:lnTo>
                    <a:pt x="13079" y="4703"/>
                  </a:lnTo>
                  <a:lnTo>
                    <a:pt x="13081" y="4714"/>
                  </a:lnTo>
                  <a:lnTo>
                    <a:pt x="13083" y="4726"/>
                  </a:lnTo>
                  <a:lnTo>
                    <a:pt x="13081" y="4741"/>
                  </a:lnTo>
                  <a:lnTo>
                    <a:pt x="13079" y="4757"/>
                  </a:lnTo>
                  <a:lnTo>
                    <a:pt x="13076" y="4776"/>
                  </a:lnTo>
                  <a:lnTo>
                    <a:pt x="13080" y="4785"/>
                  </a:lnTo>
                  <a:lnTo>
                    <a:pt x="13084" y="4794"/>
                  </a:lnTo>
                  <a:lnTo>
                    <a:pt x="13087" y="4802"/>
                  </a:lnTo>
                  <a:lnTo>
                    <a:pt x="13089" y="4812"/>
                  </a:lnTo>
                  <a:lnTo>
                    <a:pt x="13092" y="4829"/>
                  </a:lnTo>
                  <a:lnTo>
                    <a:pt x="13093" y="4848"/>
                  </a:lnTo>
                  <a:lnTo>
                    <a:pt x="13093" y="4886"/>
                  </a:lnTo>
                  <a:lnTo>
                    <a:pt x="13090" y="4924"/>
                  </a:lnTo>
                  <a:lnTo>
                    <a:pt x="13090" y="4943"/>
                  </a:lnTo>
                  <a:lnTo>
                    <a:pt x="13090" y="4963"/>
                  </a:lnTo>
                  <a:lnTo>
                    <a:pt x="13091" y="4982"/>
                  </a:lnTo>
                  <a:lnTo>
                    <a:pt x="13095" y="5001"/>
                  </a:lnTo>
                  <a:lnTo>
                    <a:pt x="13097" y="5010"/>
                  </a:lnTo>
                  <a:lnTo>
                    <a:pt x="13100" y="5019"/>
                  </a:lnTo>
                  <a:lnTo>
                    <a:pt x="13104" y="5028"/>
                  </a:lnTo>
                  <a:lnTo>
                    <a:pt x="13109" y="5037"/>
                  </a:lnTo>
                  <a:lnTo>
                    <a:pt x="13115" y="5046"/>
                  </a:lnTo>
                  <a:lnTo>
                    <a:pt x="13121" y="5055"/>
                  </a:lnTo>
                  <a:lnTo>
                    <a:pt x="13127" y="5063"/>
                  </a:lnTo>
                  <a:lnTo>
                    <a:pt x="13136" y="5072"/>
                  </a:lnTo>
                  <a:lnTo>
                    <a:pt x="13151" y="5104"/>
                  </a:lnTo>
                  <a:lnTo>
                    <a:pt x="13166" y="5141"/>
                  </a:lnTo>
                  <a:lnTo>
                    <a:pt x="13181" y="5181"/>
                  </a:lnTo>
                  <a:lnTo>
                    <a:pt x="13194" y="5225"/>
                  </a:lnTo>
                  <a:lnTo>
                    <a:pt x="13209" y="5272"/>
                  </a:lnTo>
                  <a:lnTo>
                    <a:pt x="13222" y="5323"/>
                  </a:lnTo>
                  <a:lnTo>
                    <a:pt x="13235" y="5378"/>
                  </a:lnTo>
                  <a:lnTo>
                    <a:pt x="13248" y="5435"/>
                  </a:lnTo>
                  <a:lnTo>
                    <a:pt x="13261" y="5497"/>
                  </a:lnTo>
                  <a:lnTo>
                    <a:pt x="13273" y="5560"/>
                  </a:lnTo>
                  <a:lnTo>
                    <a:pt x="13285" y="5627"/>
                  </a:lnTo>
                  <a:lnTo>
                    <a:pt x="13296" y="5697"/>
                  </a:lnTo>
                  <a:lnTo>
                    <a:pt x="13309" y="5771"/>
                  </a:lnTo>
                  <a:lnTo>
                    <a:pt x="13319" y="5846"/>
                  </a:lnTo>
                  <a:lnTo>
                    <a:pt x="13331" y="5926"/>
                  </a:lnTo>
                  <a:lnTo>
                    <a:pt x="13341" y="6007"/>
                  </a:lnTo>
                  <a:lnTo>
                    <a:pt x="13345" y="6065"/>
                  </a:lnTo>
                  <a:lnTo>
                    <a:pt x="13349" y="6122"/>
                  </a:lnTo>
                  <a:lnTo>
                    <a:pt x="13350" y="6179"/>
                  </a:lnTo>
                  <a:lnTo>
                    <a:pt x="13349" y="6237"/>
                  </a:lnTo>
                  <a:lnTo>
                    <a:pt x="13346" y="6294"/>
                  </a:lnTo>
                  <a:lnTo>
                    <a:pt x="13342" y="6352"/>
                  </a:lnTo>
                  <a:lnTo>
                    <a:pt x="13336" y="6409"/>
                  </a:lnTo>
                  <a:lnTo>
                    <a:pt x="13329" y="6466"/>
                  </a:lnTo>
                  <a:lnTo>
                    <a:pt x="13331" y="6482"/>
                  </a:lnTo>
                  <a:lnTo>
                    <a:pt x="13333" y="6497"/>
                  </a:lnTo>
                  <a:lnTo>
                    <a:pt x="13333" y="6512"/>
                  </a:lnTo>
                  <a:lnTo>
                    <a:pt x="13333" y="6527"/>
                  </a:lnTo>
                  <a:lnTo>
                    <a:pt x="13330" y="6557"/>
                  </a:lnTo>
                  <a:lnTo>
                    <a:pt x="13326" y="6590"/>
                  </a:lnTo>
                  <a:lnTo>
                    <a:pt x="13325" y="6606"/>
                  </a:lnTo>
                  <a:lnTo>
                    <a:pt x="13322" y="6623"/>
                  </a:lnTo>
                  <a:lnTo>
                    <a:pt x="13322" y="6641"/>
                  </a:lnTo>
                  <a:lnTo>
                    <a:pt x="13322" y="6660"/>
                  </a:lnTo>
                  <a:lnTo>
                    <a:pt x="13325" y="6678"/>
                  </a:lnTo>
                  <a:lnTo>
                    <a:pt x="13328" y="6698"/>
                  </a:lnTo>
                  <a:lnTo>
                    <a:pt x="13333" y="6720"/>
                  </a:lnTo>
                  <a:lnTo>
                    <a:pt x="13339" y="6742"/>
                  </a:lnTo>
                  <a:lnTo>
                    <a:pt x="13341" y="6755"/>
                  </a:lnTo>
                  <a:lnTo>
                    <a:pt x="13342" y="6767"/>
                  </a:lnTo>
                  <a:lnTo>
                    <a:pt x="13343" y="6780"/>
                  </a:lnTo>
                  <a:lnTo>
                    <a:pt x="13342" y="6792"/>
                  </a:lnTo>
                  <a:lnTo>
                    <a:pt x="13342" y="6804"/>
                  </a:lnTo>
                  <a:lnTo>
                    <a:pt x="13340" y="6814"/>
                  </a:lnTo>
                  <a:lnTo>
                    <a:pt x="13338" y="6825"/>
                  </a:lnTo>
                  <a:lnTo>
                    <a:pt x="13335" y="6835"/>
                  </a:lnTo>
                  <a:lnTo>
                    <a:pt x="13332" y="6844"/>
                  </a:lnTo>
                  <a:lnTo>
                    <a:pt x="13328" y="6853"/>
                  </a:lnTo>
                  <a:lnTo>
                    <a:pt x="13324" y="6861"/>
                  </a:lnTo>
                  <a:lnTo>
                    <a:pt x="13318" y="6868"/>
                  </a:lnTo>
                  <a:lnTo>
                    <a:pt x="13313" y="6875"/>
                  </a:lnTo>
                  <a:lnTo>
                    <a:pt x="13308" y="6880"/>
                  </a:lnTo>
                  <a:lnTo>
                    <a:pt x="13302" y="6885"/>
                  </a:lnTo>
                  <a:lnTo>
                    <a:pt x="13295" y="6889"/>
                  </a:lnTo>
                  <a:lnTo>
                    <a:pt x="13290" y="6899"/>
                  </a:lnTo>
                  <a:lnTo>
                    <a:pt x="13286" y="6908"/>
                  </a:lnTo>
                  <a:lnTo>
                    <a:pt x="13283" y="6916"/>
                  </a:lnTo>
                  <a:lnTo>
                    <a:pt x="13282" y="6925"/>
                  </a:lnTo>
                  <a:lnTo>
                    <a:pt x="13282" y="6939"/>
                  </a:lnTo>
                  <a:lnTo>
                    <a:pt x="13283" y="6953"/>
                  </a:lnTo>
                  <a:lnTo>
                    <a:pt x="13283" y="6959"/>
                  </a:lnTo>
                  <a:lnTo>
                    <a:pt x="13283" y="6965"/>
                  </a:lnTo>
                  <a:lnTo>
                    <a:pt x="13282" y="6971"/>
                  </a:lnTo>
                  <a:lnTo>
                    <a:pt x="13280" y="6977"/>
                  </a:lnTo>
                  <a:lnTo>
                    <a:pt x="13277" y="6984"/>
                  </a:lnTo>
                  <a:lnTo>
                    <a:pt x="13271" y="6991"/>
                  </a:lnTo>
                  <a:lnTo>
                    <a:pt x="13265" y="6998"/>
                  </a:lnTo>
                  <a:lnTo>
                    <a:pt x="13256" y="7005"/>
                  </a:lnTo>
                  <a:lnTo>
                    <a:pt x="13253" y="7011"/>
                  </a:lnTo>
                  <a:lnTo>
                    <a:pt x="13249" y="7019"/>
                  </a:lnTo>
                  <a:lnTo>
                    <a:pt x="13245" y="7025"/>
                  </a:lnTo>
                  <a:lnTo>
                    <a:pt x="13242" y="7032"/>
                  </a:lnTo>
                  <a:lnTo>
                    <a:pt x="13238" y="7040"/>
                  </a:lnTo>
                  <a:lnTo>
                    <a:pt x="13236" y="7048"/>
                  </a:lnTo>
                  <a:lnTo>
                    <a:pt x="13233" y="7057"/>
                  </a:lnTo>
                  <a:lnTo>
                    <a:pt x="13232" y="7068"/>
                  </a:lnTo>
                  <a:lnTo>
                    <a:pt x="13213" y="7125"/>
                  </a:lnTo>
                  <a:lnTo>
                    <a:pt x="13194" y="7184"/>
                  </a:lnTo>
                  <a:lnTo>
                    <a:pt x="13175" y="7241"/>
                  </a:lnTo>
                  <a:lnTo>
                    <a:pt x="13158" y="7300"/>
                  </a:lnTo>
                  <a:lnTo>
                    <a:pt x="13138" y="7358"/>
                  </a:lnTo>
                  <a:lnTo>
                    <a:pt x="13118" y="7415"/>
                  </a:lnTo>
                  <a:lnTo>
                    <a:pt x="13096" y="7474"/>
                  </a:lnTo>
                  <a:lnTo>
                    <a:pt x="13073" y="7531"/>
                  </a:lnTo>
                  <a:lnTo>
                    <a:pt x="13050" y="7584"/>
                  </a:lnTo>
                  <a:lnTo>
                    <a:pt x="13026" y="7636"/>
                  </a:lnTo>
                  <a:lnTo>
                    <a:pt x="13001" y="7686"/>
                  </a:lnTo>
                  <a:lnTo>
                    <a:pt x="12976" y="7736"/>
                  </a:lnTo>
                  <a:lnTo>
                    <a:pt x="12949" y="7786"/>
                  </a:lnTo>
                  <a:lnTo>
                    <a:pt x="12922" y="7835"/>
                  </a:lnTo>
                  <a:lnTo>
                    <a:pt x="12893" y="7883"/>
                  </a:lnTo>
                  <a:lnTo>
                    <a:pt x="12863" y="7930"/>
                  </a:lnTo>
                  <a:lnTo>
                    <a:pt x="12833" y="7977"/>
                  </a:lnTo>
                  <a:lnTo>
                    <a:pt x="12801" y="8023"/>
                  </a:lnTo>
                  <a:lnTo>
                    <a:pt x="12768" y="8069"/>
                  </a:lnTo>
                  <a:lnTo>
                    <a:pt x="12735" y="8114"/>
                  </a:lnTo>
                  <a:lnTo>
                    <a:pt x="12700" y="8158"/>
                  </a:lnTo>
                  <a:lnTo>
                    <a:pt x="12664" y="8201"/>
                  </a:lnTo>
                  <a:lnTo>
                    <a:pt x="12627" y="8243"/>
                  </a:lnTo>
                  <a:lnTo>
                    <a:pt x="12589" y="8284"/>
                  </a:lnTo>
                  <a:lnTo>
                    <a:pt x="12584" y="8289"/>
                  </a:lnTo>
                  <a:lnTo>
                    <a:pt x="12580" y="8293"/>
                  </a:lnTo>
                  <a:lnTo>
                    <a:pt x="12575" y="8299"/>
                  </a:lnTo>
                  <a:lnTo>
                    <a:pt x="12570" y="8303"/>
                  </a:lnTo>
                  <a:lnTo>
                    <a:pt x="12566" y="8307"/>
                  </a:lnTo>
                  <a:lnTo>
                    <a:pt x="12562" y="8311"/>
                  </a:lnTo>
                  <a:lnTo>
                    <a:pt x="12557" y="8315"/>
                  </a:lnTo>
                  <a:lnTo>
                    <a:pt x="12552" y="8320"/>
                  </a:lnTo>
                  <a:lnTo>
                    <a:pt x="1995" y="8320"/>
                  </a:lnTo>
                  <a:lnTo>
                    <a:pt x="1997" y="8313"/>
                  </a:lnTo>
                  <a:lnTo>
                    <a:pt x="2000" y="8308"/>
                  </a:lnTo>
                  <a:lnTo>
                    <a:pt x="2004" y="8302"/>
                  </a:lnTo>
                  <a:lnTo>
                    <a:pt x="2007" y="8296"/>
                  </a:lnTo>
                  <a:lnTo>
                    <a:pt x="2011" y="8289"/>
                  </a:lnTo>
                  <a:lnTo>
                    <a:pt x="2016" y="8283"/>
                  </a:lnTo>
                  <a:lnTo>
                    <a:pt x="2020" y="8277"/>
                  </a:lnTo>
                  <a:lnTo>
                    <a:pt x="2025" y="8270"/>
                  </a:lnTo>
                  <a:lnTo>
                    <a:pt x="2035" y="8260"/>
                  </a:lnTo>
                  <a:lnTo>
                    <a:pt x="2044" y="8250"/>
                  </a:lnTo>
                  <a:lnTo>
                    <a:pt x="2051" y="8239"/>
                  </a:lnTo>
                  <a:lnTo>
                    <a:pt x="2056" y="8230"/>
                  </a:lnTo>
                  <a:lnTo>
                    <a:pt x="2058" y="8220"/>
                  </a:lnTo>
                  <a:lnTo>
                    <a:pt x="2060" y="8211"/>
                  </a:lnTo>
                  <a:lnTo>
                    <a:pt x="2059" y="8203"/>
                  </a:lnTo>
                  <a:lnTo>
                    <a:pt x="2056" y="8193"/>
                  </a:lnTo>
                  <a:lnTo>
                    <a:pt x="2052" y="8186"/>
                  </a:lnTo>
                  <a:lnTo>
                    <a:pt x="2045" y="8178"/>
                  </a:lnTo>
                  <a:lnTo>
                    <a:pt x="2036" y="8170"/>
                  </a:lnTo>
                  <a:lnTo>
                    <a:pt x="2026" y="8163"/>
                  </a:lnTo>
                  <a:lnTo>
                    <a:pt x="2014" y="8157"/>
                  </a:lnTo>
                  <a:lnTo>
                    <a:pt x="2000" y="8150"/>
                  </a:lnTo>
                  <a:lnTo>
                    <a:pt x="1983" y="8144"/>
                  </a:lnTo>
                  <a:lnTo>
                    <a:pt x="1966" y="8139"/>
                  </a:lnTo>
                  <a:lnTo>
                    <a:pt x="1952" y="8131"/>
                  </a:lnTo>
                  <a:lnTo>
                    <a:pt x="1937" y="8123"/>
                  </a:lnTo>
                  <a:lnTo>
                    <a:pt x="1924" y="8118"/>
                  </a:lnTo>
                  <a:lnTo>
                    <a:pt x="1910" y="8113"/>
                  </a:lnTo>
                  <a:lnTo>
                    <a:pt x="1883" y="8102"/>
                  </a:lnTo>
                  <a:lnTo>
                    <a:pt x="1857" y="8091"/>
                  </a:lnTo>
                  <a:lnTo>
                    <a:pt x="1844" y="8084"/>
                  </a:lnTo>
                  <a:lnTo>
                    <a:pt x="1831" y="8074"/>
                  </a:lnTo>
                  <a:lnTo>
                    <a:pt x="1818" y="8063"/>
                  </a:lnTo>
                  <a:lnTo>
                    <a:pt x="1806" y="8049"/>
                  </a:lnTo>
                  <a:lnTo>
                    <a:pt x="1793" y="8034"/>
                  </a:lnTo>
                  <a:lnTo>
                    <a:pt x="1781" y="8014"/>
                  </a:lnTo>
                  <a:lnTo>
                    <a:pt x="1768" y="7991"/>
                  </a:lnTo>
                  <a:lnTo>
                    <a:pt x="1757" y="7965"/>
                  </a:lnTo>
                  <a:lnTo>
                    <a:pt x="1742" y="7933"/>
                  </a:lnTo>
                  <a:lnTo>
                    <a:pt x="1726" y="7904"/>
                  </a:lnTo>
                  <a:lnTo>
                    <a:pt x="1709" y="7877"/>
                  </a:lnTo>
                  <a:lnTo>
                    <a:pt x="1690" y="7852"/>
                  </a:lnTo>
                  <a:lnTo>
                    <a:pt x="1670" y="7828"/>
                  </a:lnTo>
                  <a:lnTo>
                    <a:pt x="1649" y="7805"/>
                  </a:lnTo>
                  <a:lnTo>
                    <a:pt x="1627" y="7783"/>
                  </a:lnTo>
                  <a:lnTo>
                    <a:pt x="1605" y="7763"/>
                  </a:lnTo>
                  <a:lnTo>
                    <a:pt x="1597" y="7759"/>
                  </a:lnTo>
                  <a:lnTo>
                    <a:pt x="1591" y="7754"/>
                  </a:lnTo>
                  <a:lnTo>
                    <a:pt x="1586" y="7748"/>
                  </a:lnTo>
                  <a:lnTo>
                    <a:pt x="1582" y="7742"/>
                  </a:lnTo>
                  <a:lnTo>
                    <a:pt x="1579" y="7736"/>
                  </a:lnTo>
                  <a:lnTo>
                    <a:pt x="1577" y="7729"/>
                  </a:lnTo>
                  <a:lnTo>
                    <a:pt x="1577" y="7720"/>
                  </a:lnTo>
                  <a:lnTo>
                    <a:pt x="1577" y="7712"/>
                  </a:lnTo>
                  <a:lnTo>
                    <a:pt x="1579" y="7703"/>
                  </a:lnTo>
                  <a:lnTo>
                    <a:pt x="1583" y="7693"/>
                  </a:lnTo>
                  <a:lnTo>
                    <a:pt x="1586" y="7683"/>
                  </a:lnTo>
                  <a:lnTo>
                    <a:pt x="1591" y="7672"/>
                  </a:lnTo>
                  <a:lnTo>
                    <a:pt x="1597" y="7661"/>
                  </a:lnTo>
                  <a:lnTo>
                    <a:pt x="1605" y="7648"/>
                  </a:lnTo>
                  <a:lnTo>
                    <a:pt x="1613" y="7636"/>
                  </a:lnTo>
                  <a:lnTo>
                    <a:pt x="1623" y="7622"/>
                  </a:lnTo>
                  <a:lnTo>
                    <a:pt x="1642" y="7590"/>
                  </a:lnTo>
                  <a:lnTo>
                    <a:pt x="1660" y="7555"/>
                  </a:lnTo>
                  <a:lnTo>
                    <a:pt x="1677" y="7522"/>
                  </a:lnTo>
                  <a:lnTo>
                    <a:pt x="1693" y="7486"/>
                  </a:lnTo>
                  <a:lnTo>
                    <a:pt x="1722" y="7417"/>
                  </a:lnTo>
                  <a:lnTo>
                    <a:pt x="1754" y="7347"/>
                  </a:lnTo>
                  <a:lnTo>
                    <a:pt x="1770" y="7312"/>
                  </a:lnTo>
                  <a:lnTo>
                    <a:pt x="1788" y="7278"/>
                  </a:lnTo>
                  <a:lnTo>
                    <a:pt x="1808" y="7243"/>
                  </a:lnTo>
                  <a:lnTo>
                    <a:pt x="1830" y="7210"/>
                  </a:lnTo>
                  <a:lnTo>
                    <a:pt x="1841" y="7194"/>
                  </a:lnTo>
                  <a:lnTo>
                    <a:pt x="1854" y="7177"/>
                  </a:lnTo>
                  <a:lnTo>
                    <a:pt x="1866" y="7162"/>
                  </a:lnTo>
                  <a:lnTo>
                    <a:pt x="1881" y="7146"/>
                  </a:lnTo>
                  <a:lnTo>
                    <a:pt x="1896" y="7130"/>
                  </a:lnTo>
                  <a:lnTo>
                    <a:pt x="1910" y="7116"/>
                  </a:lnTo>
                  <a:lnTo>
                    <a:pt x="1927" y="7100"/>
                  </a:lnTo>
                  <a:lnTo>
                    <a:pt x="1944" y="7086"/>
                  </a:lnTo>
                  <a:lnTo>
                    <a:pt x="1964" y="7066"/>
                  </a:lnTo>
                  <a:lnTo>
                    <a:pt x="1983" y="7045"/>
                  </a:lnTo>
                  <a:lnTo>
                    <a:pt x="1999" y="7024"/>
                  </a:lnTo>
                  <a:lnTo>
                    <a:pt x="2014" y="7002"/>
                  </a:lnTo>
                  <a:lnTo>
                    <a:pt x="2026" y="6981"/>
                  </a:lnTo>
                  <a:lnTo>
                    <a:pt x="2036" y="6959"/>
                  </a:lnTo>
                  <a:lnTo>
                    <a:pt x="2044" y="6936"/>
                  </a:lnTo>
                  <a:lnTo>
                    <a:pt x="2051" y="6914"/>
                  </a:lnTo>
                  <a:lnTo>
                    <a:pt x="2056" y="6886"/>
                  </a:lnTo>
                  <a:lnTo>
                    <a:pt x="2060" y="6858"/>
                  </a:lnTo>
                  <a:lnTo>
                    <a:pt x="2063" y="6830"/>
                  </a:lnTo>
                  <a:lnTo>
                    <a:pt x="2063" y="6802"/>
                  </a:lnTo>
                  <a:lnTo>
                    <a:pt x="2062" y="6774"/>
                  </a:lnTo>
                  <a:lnTo>
                    <a:pt x="2059" y="6746"/>
                  </a:lnTo>
                  <a:lnTo>
                    <a:pt x="2055" y="6718"/>
                  </a:lnTo>
                  <a:lnTo>
                    <a:pt x="2051" y="6690"/>
                  </a:lnTo>
                  <a:lnTo>
                    <a:pt x="2044" y="6669"/>
                  </a:lnTo>
                  <a:lnTo>
                    <a:pt x="2035" y="6651"/>
                  </a:lnTo>
                  <a:lnTo>
                    <a:pt x="2031" y="6643"/>
                  </a:lnTo>
                  <a:lnTo>
                    <a:pt x="2027" y="6636"/>
                  </a:lnTo>
                  <a:lnTo>
                    <a:pt x="2022" y="6628"/>
                  </a:lnTo>
                  <a:lnTo>
                    <a:pt x="2017" y="6622"/>
                  </a:lnTo>
                  <a:lnTo>
                    <a:pt x="2011" y="6617"/>
                  </a:lnTo>
                  <a:lnTo>
                    <a:pt x="2005" y="6612"/>
                  </a:lnTo>
                  <a:lnTo>
                    <a:pt x="2000" y="6607"/>
                  </a:lnTo>
                  <a:lnTo>
                    <a:pt x="1994" y="6603"/>
                  </a:lnTo>
                  <a:lnTo>
                    <a:pt x="1986" y="6600"/>
                  </a:lnTo>
                  <a:lnTo>
                    <a:pt x="1980" y="6597"/>
                  </a:lnTo>
                  <a:lnTo>
                    <a:pt x="1973" y="6595"/>
                  </a:lnTo>
                  <a:lnTo>
                    <a:pt x="1966" y="6594"/>
                  </a:lnTo>
                  <a:lnTo>
                    <a:pt x="1958" y="6593"/>
                  </a:lnTo>
                  <a:lnTo>
                    <a:pt x="1951" y="6593"/>
                  </a:lnTo>
                  <a:lnTo>
                    <a:pt x="1943" y="6593"/>
                  </a:lnTo>
                  <a:lnTo>
                    <a:pt x="1934" y="6594"/>
                  </a:lnTo>
                  <a:lnTo>
                    <a:pt x="1916" y="6597"/>
                  </a:lnTo>
                  <a:lnTo>
                    <a:pt x="1899" y="6602"/>
                  </a:lnTo>
                  <a:lnTo>
                    <a:pt x="1879" y="6609"/>
                  </a:lnTo>
                  <a:lnTo>
                    <a:pt x="1859" y="6619"/>
                  </a:lnTo>
                  <a:lnTo>
                    <a:pt x="1838" y="6631"/>
                  </a:lnTo>
                  <a:lnTo>
                    <a:pt x="1815" y="6645"/>
                  </a:lnTo>
                  <a:lnTo>
                    <a:pt x="1790" y="6664"/>
                  </a:lnTo>
                  <a:lnTo>
                    <a:pt x="1764" y="6680"/>
                  </a:lnTo>
                  <a:lnTo>
                    <a:pt x="1738" y="6695"/>
                  </a:lnTo>
                  <a:lnTo>
                    <a:pt x="1712" y="6709"/>
                  </a:lnTo>
                  <a:lnTo>
                    <a:pt x="1698" y="6715"/>
                  </a:lnTo>
                  <a:lnTo>
                    <a:pt x="1686" y="6720"/>
                  </a:lnTo>
                  <a:lnTo>
                    <a:pt x="1673" y="6724"/>
                  </a:lnTo>
                  <a:lnTo>
                    <a:pt x="1661" y="6729"/>
                  </a:lnTo>
                  <a:lnTo>
                    <a:pt x="1648" y="6732"/>
                  </a:lnTo>
                  <a:lnTo>
                    <a:pt x="1636" y="6735"/>
                  </a:lnTo>
                  <a:lnTo>
                    <a:pt x="1623" y="6737"/>
                  </a:lnTo>
                  <a:lnTo>
                    <a:pt x="1612" y="6738"/>
                  </a:lnTo>
                  <a:lnTo>
                    <a:pt x="1600" y="6738"/>
                  </a:lnTo>
                  <a:lnTo>
                    <a:pt x="1588" y="6737"/>
                  </a:lnTo>
                  <a:lnTo>
                    <a:pt x="1577" y="6736"/>
                  </a:lnTo>
                  <a:lnTo>
                    <a:pt x="1566" y="6733"/>
                  </a:lnTo>
                  <a:lnTo>
                    <a:pt x="1555" y="6729"/>
                  </a:lnTo>
                  <a:lnTo>
                    <a:pt x="1545" y="6724"/>
                  </a:lnTo>
                  <a:lnTo>
                    <a:pt x="1535" y="6718"/>
                  </a:lnTo>
                  <a:lnTo>
                    <a:pt x="1524" y="6712"/>
                  </a:lnTo>
                  <a:lnTo>
                    <a:pt x="1515" y="6703"/>
                  </a:lnTo>
                  <a:lnTo>
                    <a:pt x="1505" y="6694"/>
                  </a:lnTo>
                  <a:lnTo>
                    <a:pt x="1497" y="6684"/>
                  </a:lnTo>
                  <a:lnTo>
                    <a:pt x="1489" y="6671"/>
                  </a:lnTo>
                  <a:lnTo>
                    <a:pt x="1480" y="6658"/>
                  </a:lnTo>
                  <a:lnTo>
                    <a:pt x="1473" y="6643"/>
                  </a:lnTo>
                  <a:lnTo>
                    <a:pt x="1466" y="6627"/>
                  </a:lnTo>
                  <a:lnTo>
                    <a:pt x="1459" y="6609"/>
                  </a:lnTo>
                  <a:lnTo>
                    <a:pt x="1446" y="6581"/>
                  </a:lnTo>
                  <a:lnTo>
                    <a:pt x="1430" y="6552"/>
                  </a:lnTo>
                  <a:lnTo>
                    <a:pt x="1414" y="6525"/>
                  </a:lnTo>
                  <a:lnTo>
                    <a:pt x="1397" y="6498"/>
                  </a:lnTo>
                  <a:lnTo>
                    <a:pt x="1378" y="6471"/>
                  </a:lnTo>
                  <a:lnTo>
                    <a:pt x="1359" y="6445"/>
                  </a:lnTo>
                  <a:lnTo>
                    <a:pt x="1339" y="6419"/>
                  </a:lnTo>
                  <a:lnTo>
                    <a:pt x="1319" y="6394"/>
                  </a:lnTo>
                  <a:lnTo>
                    <a:pt x="1297" y="6369"/>
                  </a:lnTo>
                  <a:lnTo>
                    <a:pt x="1275" y="6345"/>
                  </a:lnTo>
                  <a:lnTo>
                    <a:pt x="1251" y="6321"/>
                  </a:lnTo>
                  <a:lnTo>
                    <a:pt x="1228" y="6297"/>
                  </a:lnTo>
                  <a:lnTo>
                    <a:pt x="1203" y="6274"/>
                  </a:lnTo>
                  <a:lnTo>
                    <a:pt x="1178" y="6251"/>
                  </a:lnTo>
                  <a:lnTo>
                    <a:pt x="1153" y="6228"/>
                  </a:lnTo>
                  <a:lnTo>
                    <a:pt x="1127" y="6205"/>
                  </a:lnTo>
                  <a:lnTo>
                    <a:pt x="1120" y="6202"/>
                  </a:lnTo>
                  <a:lnTo>
                    <a:pt x="1115" y="6199"/>
                  </a:lnTo>
                  <a:lnTo>
                    <a:pt x="1111" y="6195"/>
                  </a:lnTo>
                  <a:lnTo>
                    <a:pt x="1106" y="6191"/>
                  </a:lnTo>
                  <a:lnTo>
                    <a:pt x="1103" y="6186"/>
                  </a:lnTo>
                  <a:lnTo>
                    <a:pt x="1098" y="6180"/>
                  </a:lnTo>
                  <a:lnTo>
                    <a:pt x="1095" y="6174"/>
                  </a:lnTo>
                  <a:lnTo>
                    <a:pt x="1093" y="6168"/>
                  </a:lnTo>
                  <a:lnTo>
                    <a:pt x="1088" y="6155"/>
                  </a:lnTo>
                  <a:lnTo>
                    <a:pt x="1085" y="6141"/>
                  </a:lnTo>
                  <a:lnTo>
                    <a:pt x="1084" y="6125"/>
                  </a:lnTo>
                  <a:lnTo>
                    <a:pt x="1083" y="6108"/>
                  </a:lnTo>
                  <a:lnTo>
                    <a:pt x="1085" y="6098"/>
                  </a:lnTo>
                  <a:lnTo>
                    <a:pt x="1085" y="6090"/>
                  </a:lnTo>
                  <a:lnTo>
                    <a:pt x="1085" y="6081"/>
                  </a:lnTo>
                  <a:lnTo>
                    <a:pt x="1084" y="6073"/>
                  </a:lnTo>
                  <a:lnTo>
                    <a:pt x="1082" y="6067"/>
                  </a:lnTo>
                  <a:lnTo>
                    <a:pt x="1079" y="6060"/>
                  </a:lnTo>
                  <a:lnTo>
                    <a:pt x="1073" y="6055"/>
                  </a:lnTo>
                  <a:lnTo>
                    <a:pt x="1068" y="6050"/>
                  </a:lnTo>
                  <a:lnTo>
                    <a:pt x="1061" y="6046"/>
                  </a:lnTo>
                  <a:lnTo>
                    <a:pt x="1054" y="6043"/>
                  </a:lnTo>
                  <a:lnTo>
                    <a:pt x="1045" y="6041"/>
                  </a:lnTo>
                  <a:lnTo>
                    <a:pt x="1035" y="6038"/>
                  </a:lnTo>
                  <a:lnTo>
                    <a:pt x="1024" y="6037"/>
                  </a:lnTo>
                  <a:lnTo>
                    <a:pt x="1012" y="6036"/>
                  </a:lnTo>
                  <a:lnTo>
                    <a:pt x="999" y="6036"/>
                  </a:lnTo>
                  <a:lnTo>
                    <a:pt x="985" y="6037"/>
                  </a:lnTo>
                  <a:lnTo>
                    <a:pt x="966" y="6030"/>
                  </a:lnTo>
                  <a:lnTo>
                    <a:pt x="950" y="6022"/>
                  </a:lnTo>
                  <a:lnTo>
                    <a:pt x="943" y="6019"/>
                  </a:lnTo>
                  <a:lnTo>
                    <a:pt x="937" y="6013"/>
                  </a:lnTo>
                  <a:lnTo>
                    <a:pt x="932" y="6009"/>
                  </a:lnTo>
                  <a:lnTo>
                    <a:pt x="927" y="6005"/>
                  </a:lnTo>
                  <a:lnTo>
                    <a:pt x="923" y="6000"/>
                  </a:lnTo>
                  <a:lnTo>
                    <a:pt x="919" y="5996"/>
                  </a:lnTo>
                  <a:lnTo>
                    <a:pt x="917" y="5990"/>
                  </a:lnTo>
                  <a:lnTo>
                    <a:pt x="914" y="5985"/>
                  </a:lnTo>
                  <a:lnTo>
                    <a:pt x="913" y="5980"/>
                  </a:lnTo>
                  <a:lnTo>
                    <a:pt x="912" y="5975"/>
                  </a:lnTo>
                  <a:lnTo>
                    <a:pt x="911" y="5970"/>
                  </a:lnTo>
                  <a:lnTo>
                    <a:pt x="911" y="5964"/>
                  </a:lnTo>
                  <a:lnTo>
                    <a:pt x="913" y="5953"/>
                  </a:lnTo>
                  <a:lnTo>
                    <a:pt x="917" y="5940"/>
                  </a:lnTo>
                  <a:lnTo>
                    <a:pt x="922" y="5929"/>
                  </a:lnTo>
                  <a:lnTo>
                    <a:pt x="931" y="5916"/>
                  </a:lnTo>
                  <a:lnTo>
                    <a:pt x="940" y="5903"/>
                  </a:lnTo>
                  <a:lnTo>
                    <a:pt x="951" y="5890"/>
                  </a:lnTo>
                  <a:lnTo>
                    <a:pt x="964" y="5877"/>
                  </a:lnTo>
                  <a:lnTo>
                    <a:pt x="978" y="5862"/>
                  </a:lnTo>
                  <a:lnTo>
                    <a:pt x="1004" y="5811"/>
                  </a:lnTo>
                  <a:lnTo>
                    <a:pt x="1028" y="5760"/>
                  </a:lnTo>
                  <a:lnTo>
                    <a:pt x="1048" y="5709"/>
                  </a:lnTo>
                  <a:lnTo>
                    <a:pt x="1068" y="5657"/>
                  </a:lnTo>
                  <a:lnTo>
                    <a:pt x="1086" y="5605"/>
                  </a:lnTo>
                  <a:lnTo>
                    <a:pt x="1102" y="5554"/>
                  </a:lnTo>
                  <a:lnTo>
                    <a:pt x="1115" y="5503"/>
                  </a:lnTo>
                  <a:lnTo>
                    <a:pt x="1128" y="5452"/>
                  </a:lnTo>
                  <a:lnTo>
                    <a:pt x="1138" y="5401"/>
                  </a:lnTo>
                  <a:lnTo>
                    <a:pt x="1148" y="5349"/>
                  </a:lnTo>
                  <a:lnTo>
                    <a:pt x="1155" y="5298"/>
                  </a:lnTo>
                  <a:lnTo>
                    <a:pt x="1162" y="5246"/>
                  </a:lnTo>
                  <a:lnTo>
                    <a:pt x="1167" y="5195"/>
                  </a:lnTo>
                  <a:lnTo>
                    <a:pt x="1172" y="5144"/>
                  </a:lnTo>
                  <a:lnTo>
                    <a:pt x="1175" y="5093"/>
                  </a:lnTo>
                  <a:lnTo>
                    <a:pt x="1177" y="5041"/>
                  </a:lnTo>
                  <a:lnTo>
                    <a:pt x="1180" y="4993"/>
                  </a:lnTo>
                  <a:lnTo>
                    <a:pt x="1181" y="4947"/>
                  </a:lnTo>
                  <a:lnTo>
                    <a:pt x="1182" y="4903"/>
                  </a:lnTo>
                  <a:lnTo>
                    <a:pt x="1181" y="4860"/>
                  </a:lnTo>
                  <a:lnTo>
                    <a:pt x="1179" y="4818"/>
                  </a:lnTo>
                  <a:lnTo>
                    <a:pt x="1177" y="4778"/>
                  </a:lnTo>
                  <a:lnTo>
                    <a:pt x="1173" y="4740"/>
                  </a:lnTo>
                  <a:lnTo>
                    <a:pt x="1167" y="4703"/>
                  </a:lnTo>
                  <a:lnTo>
                    <a:pt x="1161" y="4668"/>
                  </a:lnTo>
                  <a:lnTo>
                    <a:pt x="1155" y="4633"/>
                  </a:lnTo>
                  <a:lnTo>
                    <a:pt x="1148" y="4600"/>
                  </a:lnTo>
                  <a:lnTo>
                    <a:pt x="1138" y="4568"/>
                  </a:lnTo>
                  <a:lnTo>
                    <a:pt x="1129" y="4537"/>
                  </a:lnTo>
                  <a:lnTo>
                    <a:pt x="1118" y="4508"/>
                  </a:lnTo>
                  <a:lnTo>
                    <a:pt x="1108" y="4480"/>
                  </a:lnTo>
                  <a:lnTo>
                    <a:pt x="1096" y="4453"/>
                  </a:lnTo>
                  <a:lnTo>
                    <a:pt x="1084" y="4428"/>
                  </a:lnTo>
                  <a:lnTo>
                    <a:pt x="1070" y="4402"/>
                  </a:lnTo>
                  <a:lnTo>
                    <a:pt x="1057" y="4378"/>
                  </a:lnTo>
                  <a:lnTo>
                    <a:pt x="1042" y="4355"/>
                  </a:lnTo>
                  <a:lnTo>
                    <a:pt x="1028" y="4334"/>
                  </a:lnTo>
                  <a:lnTo>
                    <a:pt x="1013" y="4313"/>
                  </a:lnTo>
                  <a:lnTo>
                    <a:pt x="996" y="4293"/>
                  </a:lnTo>
                  <a:lnTo>
                    <a:pt x="981" y="4273"/>
                  </a:lnTo>
                  <a:lnTo>
                    <a:pt x="964" y="4255"/>
                  </a:lnTo>
                  <a:lnTo>
                    <a:pt x="946" y="4238"/>
                  </a:lnTo>
                  <a:lnTo>
                    <a:pt x="929" y="4221"/>
                  </a:lnTo>
                  <a:lnTo>
                    <a:pt x="912" y="4204"/>
                  </a:lnTo>
                  <a:lnTo>
                    <a:pt x="893" y="4188"/>
                  </a:lnTo>
                  <a:lnTo>
                    <a:pt x="875" y="4174"/>
                  </a:lnTo>
                  <a:lnTo>
                    <a:pt x="856" y="4159"/>
                  </a:lnTo>
                  <a:lnTo>
                    <a:pt x="838" y="4146"/>
                  </a:lnTo>
                  <a:lnTo>
                    <a:pt x="821" y="4140"/>
                  </a:lnTo>
                  <a:lnTo>
                    <a:pt x="806" y="4135"/>
                  </a:lnTo>
                  <a:lnTo>
                    <a:pt x="793" y="4129"/>
                  </a:lnTo>
                  <a:lnTo>
                    <a:pt x="781" y="4124"/>
                  </a:lnTo>
                  <a:lnTo>
                    <a:pt x="759" y="4113"/>
                  </a:lnTo>
                  <a:lnTo>
                    <a:pt x="736" y="4103"/>
                  </a:lnTo>
                  <a:lnTo>
                    <a:pt x="724" y="4098"/>
                  </a:lnTo>
                  <a:lnTo>
                    <a:pt x="709" y="4092"/>
                  </a:lnTo>
                  <a:lnTo>
                    <a:pt x="694" y="4088"/>
                  </a:lnTo>
                  <a:lnTo>
                    <a:pt x="675" y="4084"/>
                  </a:lnTo>
                  <a:lnTo>
                    <a:pt x="653" y="4080"/>
                  </a:lnTo>
                  <a:lnTo>
                    <a:pt x="628" y="4076"/>
                  </a:lnTo>
                  <a:lnTo>
                    <a:pt x="599" y="4073"/>
                  </a:lnTo>
                  <a:lnTo>
                    <a:pt x="564" y="4070"/>
                  </a:lnTo>
                  <a:lnTo>
                    <a:pt x="554" y="4070"/>
                  </a:lnTo>
                  <a:lnTo>
                    <a:pt x="543" y="4069"/>
                  </a:lnTo>
                  <a:lnTo>
                    <a:pt x="534" y="4067"/>
                  </a:lnTo>
                  <a:lnTo>
                    <a:pt x="524" y="4065"/>
                  </a:lnTo>
                  <a:lnTo>
                    <a:pt x="504" y="4059"/>
                  </a:lnTo>
                  <a:lnTo>
                    <a:pt x="484" y="4051"/>
                  </a:lnTo>
                  <a:lnTo>
                    <a:pt x="445" y="4032"/>
                  </a:lnTo>
                  <a:lnTo>
                    <a:pt x="407" y="4013"/>
                  </a:lnTo>
                  <a:lnTo>
                    <a:pt x="387" y="4006"/>
                  </a:lnTo>
                  <a:lnTo>
                    <a:pt x="366" y="3999"/>
                  </a:lnTo>
                  <a:lnTo>
                    <a:pt x="356" y="3998"/>
                  </a:lnTo>
                  <a:lnTo>
                    <a:pt x="345" y="3997"/>
                  </a:lnTo>
                  <a:lnTo>
                    <a:pt x="335" y="3996"/>
                  </a:lnTo>
                  <a:lnTo>
                    <a:pt x="323" y="3997"/>
                  </a:lnTo>
                  <a:lnTo>
                    <a:pt x="312" y="3998"/>
                  </a:lnTo>
                  <a:lnTo>
                    <a:pt x="300" y="4002"/>
                  </a:lnTo>
                  <a:lnTo>
                    <a:pt x="288" y="4005"/>
                  </a:lnTo>
                  <a:lnTo>
                    <a:pt x="276" y="4010"/>
                  </a:lnTo>
                  <a:lnTo>
                    <a:pt x="264" y="4016"/>
                  </a:lnTo>
                  <a:lnTo>
                    <a:pt x="250" y="4024"/>
                  </a:lnTo>
                  <a:lnTo>
                    <a:pt x="238" y="4033"/>
                  </a:lnTo>
                  <a:lnTo>
                    <a:pt x="223" y="4043"/>
                  </a:lnTo>
                  <a:lnTo>
                    <a:pt x="201" y="4065"/>
                  </a:lnTo>
                  <a:lnTo>
                    <a:pt x="180" y="4084"/>
                  </a:lnTo>
                  <a:lnTo>
                    <a:pt x="161" y="4101"/>
                  </a:lnTo>
                  <a:lnTo>
                    <a:pt x="142" y="4115"/>
                  </a:lnTo>
                  <a:lnTo>
                    <a:pt x="124" y="4128"/>
                  </a:lnTo>
                  <a:lnTo>
                    <a:pt x="107" y="4139"/>
                  </a:lnTo>
                  <a:lnTo>
                    <a:pt x="92" y="4149"/>
                  </a:lnTo>
                  <a:lnTo>
                    <a:pt x="77" y="4156"/>
                  </a:lnTo>
                  <a:lnTo>
                    <a:pt x="63" y="4161"/>
                  </a:lnTo>
                  <a:lnTo>
                    <a:pt x="51" y="4165"/>
                  </a:lnTo>
                  <a:lnTo>
                    <a:pt x="41" y="4169"/>
                  </a:lnTo>
                  <a:lnTo>
                    <a:pt x="31" y="4170"/>
                  </a:lnTo>
                  <a:lnTo>
                    <a:pt x="22" y="4169"/>
                  </a:lnTo>
                  <a:lnTo>
                    <a:pt x="15" y="4168"/>
                  </a:lnTo>
                  <a:lnTo>
                    <a:pt x="9" y="4164"/>
                  </a:lnTo>
                  <a:lnTo>
                    <a:pt x="5" y="4160"/>
                  </a:lnTo>
                  <a:lnTo>
                    <a:pt x="2" y="4154"/>
                  </a:lnTo>
                  <a:lnTo>
                    <a:pt x="1" y="4148"/>
                  </a:lnTo>
                  <a:lnTo>
                    <a:pt x="0" y="4139"/>
                  </a:lnTo>
                  <a:lnTo>
                    <a:pt x="2" y="4131"/>
                  </a:lnTo>
                  <a:lnTo>
                    <a:pt x="4" y="4122"/>
                  </a:lnTo>
                  <a:lnTo>
                    <a:pt x="9" y="4111"/>
                  </a:lnTo>
                  <a:lnTo>
                    <a:pt x="14" y="4100"/>
                  </a:lnTo>
                  <a:lnTo>
                    <a:pt x="22" y="4087"/>
                  </a:lnTo>
                  <a:lnTo>
                    <a:pt x="31" y="4075"/>
                  </a:lnTo>
                  <a:lnTo>
                    <a:pt x="42" y="4061"/>
                  </a:lnTo>
                  <a:lnTo>
                    <a:pt x="54" y="4048"/>
                  </a:lnTo>
                  <a:lnTo>
                    <a:pt x="68" y="4033"/>
                  </a:lnTo>
                  <a:lnTo>
                    <a:pt x="83" y="4018"/>
                  </a:lnTo>
                  <a:lnTo>
                    <a:pt x="101" y="4003"/>
                  </a:lnTo>
                  <a:lnTo>
                    <a:pt x="121" y="3987"/>
                  </a:lnTo>
                  <a:lnTo>
                    <a:pt x="142" y="3971"/>
                  </a:lnTo>
                  <a:lnTo>
                    <a:pt x="228" y="3885"/>
                  </a:lnTo>
                  <a:lnTo>
                    <a:pt x="314" y="3801"/>
                  </a:lnTo>
                  <a:lnTo>
                    <a:pt x="357" y="3761"/>
                  </a:lnTo>
                  <a:lnTo>
                    <a:pt x="398" y="3722"/>
                  </a:lnTo>
                  <a:lnTo>
                    <a:pt x="441" y="3684"/>
                  </a:lnTo>
                  <a:lnTo>
                    <a:pt x="483" y="3649"/>
                  </a:lnTo>
                  <a:lnTo>
                    <a:pt x="525" y="3614"/>
                  </a:lnTo>
                  <a:lnTo>
                    <a:pt x="566" y="3581"/>
                  </a:lnTo>
                  <a:lnTo>
                    <a:pt x="607" y="3550"/>
                  </a:lnTo>
                  <a:lnTo>
                    <a:pt x="649" y="3520"/>
                  </a:lnTo>
                  <a:lnTo>
                    <a:pt x="691" y="3493"/>
                  </a:lnTo>
                  <a:lnTo>
                    <a:pt x="731" y="3469"/>
                  </a:lnTo>
                  <a:lnTo>
                    <a:pt x="752" y="3458"/>
                  </a:lnTo>
                  <a:lnTo>
                    <a:pt x="773" y="3446"/>
                  </a:lnTo>
                  <a:lnTo>
                    <a:pt x="794" y="3436"/>
                  </a:lnTo>
                  <a:lnTo>
                    <a:pt x="815" y="3426"/>
                  </a:lnTo>
                  <a:lnTo>
                    <a:pt x="841" y="3415"/>
                  </a:lnTo>
                  <a:lnTo>
                    <a:pt x="868" y="3402"/>
                  </a:lnTo>
                  <a:lnTo>
                    <a:pt x="895" y="3388"/>
                  </a:lnTo>
                  <a:lnTo>
                    <a:pt x="922" y="3370"/>
                  </a:lnTo>
                  <a:lnTo>
                    <a:pt x="949" y="3350"/>
                  </a:lnTo>
                  <a:lnTo>
                    <a:pt x="977" y="3328"/>
                  </a:lnTo>
                  <a:lnTo>
                    <a:pt x="1005" y="3304"/>
                  </a:lnTo>
                  <a:lnTo>
                    <a:pt x="1033" y="3278"/>
                  </a:lnTo>
                  <a:lnTo>
                    <a:pt x="1061" y="3249"/>
                  </a:lnTo>
                  <a:lnTo>
                    <a:pt x="1089" y="3218"/>
                  </a:lnTo>
                  <a:lnTo>
                    <a:pt x="1117" y="3184"/>
                  </a:lnTo>
                  <a:lnTo>
                    <a:pt x="1146" y="3148"/>
                  </a:lnTo>
                  <a:lnTo>
                    <a:pt x="1175" y="3109"/>
                  </a:lnTo>
                  <a:lnTo>
                    <a:pt x="1204" y="3068"/>
                  </a:lnTo>
                  <a:lnTo>
                    <a:pt x="1233" y="3024"/>
                  </a:lnTo>
                  <a:lnTo>
                    <a:pt x="1262" y="2978"/>
                  </a:lnTo>
                  <a:lnTo>
                    <a:pt x="1297" y="2923"/>
                  </a:lnTo>
                  <a:lnTo>
                    <a:pt x="1329" y="2869"/>
                  </a:lnTo>
                  <a:lnTo>
                    <a:pt x="1362" y="2812"/>
                  </a:lnTo>
                  <a:lnTo>
                    <a:pt x="1394" y="2757"/>
                  </a:lnTo>
                  <a:lnTo>
                    <a:pt x="1424" y="2701"/>
                  </a:lnTo>
                  <a:lnTo>
                    <a:pt x="1454" y="2644"/>
                  </a:lnTo>
                  <a:lnTo>
                    <a:pt x="1485" y="2587"/>
                  </a:lnTo>
                  <a:lnTo>
                    <a:pt x="1513" y="2531"/>
                  </a:lnTo>
                  <a:lnTo>
                    <a:pt x="1551" y="2477"/>
                  </a:lnTo>
                  <a:lnTo>
                    <a:pt x="1550" y="2477"/>
                  </a:lnTo>
                  <a:lnTo>
                    <a:pt x="1550" y="2478"/>
                  </a:lnTo>
                  <a:close/>
                  <a:moveTo>
                    <a:pt x="2426" y="231"/>
                  </a:moveTo>
                  <a:lnTo>
                    <a:pt x="2426" y="230"/>
                  </a:lnTo>
                  <a:lnTo>
                    <a:pt x="2427" y="230"/>
                  </a:lnTo>
                  <a:lnTo>
                    <a:pt x="2426" y="230"/>
                  </a:lnTo>
                  <a:lnTo>
                    <a:pt x="2426" y="231"/>
                  </a:lnTo>
                  <a:close/>
                  <a:moveTo>
                    <a:pt x="2427" y="229"/>
                  </a:moveTo>
                  <a:lnTo>
                    <a:pt x="2427" y="229"/>
                  </a:lnTo>
                  <a:close/>
                  <a:moveTo>
                    <a:pt x="2442" y="223"/>
                  </a:moveTo>
                  <a:lnTo>
                    <a:pt x="2442" y="223"/>
                  </a:lnTo>
                  <a:close/>
                  <a:moveTo>
                    <a:pt x="1670" y="2433"/>
                  </a:moveTo>
                  <a:lnTo>
                    <a:pt x="1670" y="2433"/>
                  </a:lnTo>
                  <a:lnTo>
                    <a:pt x="1669" y="2435"/>
                  </a:lnTo>
                  <a:lnTo>
                    <a:pt x="1668" y="2435"/>
                  </a:lnTo>
                  <a:lnTo>
                    <a:pt x="1668" y="2436"/>
                  </a:lnTo>
                  <a:lnTo>
                    <a:pt x="1667" y="2436"/>
                  </a:lnTo>
                  <a:lnTo>
                    <a:pt x="1668" y="2436"/>
                  </a:lnTo>
                  <a:lnTo>
                    <a:pt x="1668" y="2435"/>
                  </a:lnTo>
                  <a:lnTo>
                    <a:pt x="1669" y="2435"/>
                  </a:lnTo>
                  <a:lnTo>
                    <a:pt x="1670" y="2433"/>
                  </a:lnTo>
                  <a:close/>
                  <a:moveTo>
                    <a:pt x="1665" y="2437"/>
                  </a:moveTo>
                  <a:lnTo>
                    <a:pt x="1665" y="2438"/>
                  </a:lnTo>
                  <a:lnTo>
                    <a:pt x="1664" y="2438"/>
                  </a:lnTo>
                  <a:lnTo>
                    <a:pt x="1663" y="2439"/>
                  </a:lnTo>
                  <a:lnTo>
                    <a:pt x="1662" y="2439"/>
                  </a:lnTo>
                  <a:lnTo>
                    <a:pt x="1662" y="2440"/>
                  </a:lnTo>
                  <a:lnTo>
                    <a:pt x="1661" y="2440"/>
                  </a:lnTo>
                  <a:lnTo>
                    <a:pt x="1662" y="2440"/>
                  </a:lnTo>
                  <a:lnTo>
                    <a:pt x="1662" y="2439"/>
                  </a:lnTo>
                  <a:lnTo>
                    <a:pt x="1663" y="2439"/>
                  </a:lnTo>
                  <a:lnTo>
                    <a:pt x="1664" y="2438"/>
                  </a:lnTo>
                  <a:lnTo>
                    <a:pt x="1665" y="2438"/>
                  </a:lnTo>
                  <a:lnTo>
                    <a:pt x="1665" y="2437"/>
                  </a:lnTo>
                  <a:close/>
                  <a:moveTo>
                    <a:pt x="1657" y="2443"/>
                  </a:moveTo>
                  <a:lnTo>
                    <a:pt x="1657" y="2443"/>
                  </a:lnTo>
                  <a:close/>
                  <a:moveTo>
                    <a:pt x="1648" y="2448"/>
                  </a:moveTo>
                  <a:lnTo>
                    <a:pt x="1646" y="2449"/>
                  </a:lnTo>
                  <a:lnTo>
                    <a:pt x="1645" y="2449"/>
                  </a:lnTo>
                  <a:lnTo>
                    <a:pt x="1644" y="2450"/>
                  </a:lnTo>
                  <a:lnTo>
                    <a:pt x="1642" y="2451"/>
                  </a:lnTo>
                  <a:lnTo>
                    <a:pt x="1641" y="2451"/>
                  </a:lnTo>
                  <a:lnTo>
                    <a:pt x="1640" y="2452"/>
                  </a:lnTo>
                  <a:lnTo>
                    <a:pt x="1638" y="2453"/>
                  </a:lnTo>
                  <a:lnTo>
                    <a:pt x="1637" y="2454"/>
                  </a:lnTo>
                  <a:lnTo>
                    <a:pt x="1638" y="2453"/>
                  </a:lnTo>
                  <a:lnTo>
                    <a:pt x="1640" y="2452"/>
                  </a:lnTo>
                  <a:lnTo>
                    <a:pt x="1641" y="2451"/>
                  </a:lnTo>
                  <a:lnTo>
                    <a:pt x="1642" y="2451"/>
                  </a:lnTo>
                  <a:lnTo>
                    <a:pt x="1644" y="2450"/>
                  </a:lnTo>
                  <a:lnTo>
                    <a:pt x="1645" y="2449"/>
                  </a:lnTo>
                  <a:lnTo>
                    <a:pt x="1646" y="2449"/>
                  </a:lnTo>
                  <a:lnTo>
                    <a:pt x="1648" y="2448"/>
                  </a:lnTo>
                  <a:close/>
                  <a:moveTo>
                    <a:pt x="1637" y="2454"/>
                  </a:moveTo>
                  <a:lnTo>
                    <a:pt x="1636" y="2454"/>
                  </a:lnTo>
                  <a:lnTo>
                    <a:pt x="1635" y="2455"/>
                  </a:lnTo>
                  <a:lnTo>
                    <a:pt x="1634" y="2455"/>
                  </a:lnTo>
                  <a:lnTo>
                    <a:pt x="1633" y="2456"/>
                  </a:lnTo>
                  <a:lnTo>
                    <a:pt x="1632" y="2456"/>
                  </a:lnTo>
                  <a:lnTo>
                    <a:pt x="1631" y="2456"/>
                  </a:lnTo>
                  <a:lnTo>
                    <a:pt x="1632" y="2456"/>
                  </a:lnTo>
                  <a:lnTo>
                    <a:pt x="1633" y="2456"/>
                  </a:lnTo>
                  <a:lnTo>
                    <a:pt x="1634" y="2455"/>
                  </a:lnTo>
                  <a:lnTo>
                    <a:pt x="1635" y="2455"/>
                  </a:lnTo>
                  <a:lnTo>
                    <a:pt x="1636" y="2454"/>
                  </a:lnTo>
                  <a:lnTo>
                    <a:pt x="1637" y="2454"/>
                  </a:lnTo>
                  <a:close/>
                  <a:moveTo>
                    <a:pt x="1627" y="2459"/>
                  </a:moveTo>
                  <a:lnTo>
                    <a:pt x="1627" y="2459"/>
                  </a:lnTo>
                  <a:close/>
                  <a:moveTo>
                    <a:pt x="1626" y="2459"/>
                  </a:moveTo>
                  <a:lnTo>
                    <a:pt x="1626" y="2459"/>
                  </a:lnTo>
                  <a:lnTo>
                    <a:pt x="1626" y="2460"/>
                  </a:lnTo>
                  <a:lnTo>
                    <a:pt x="1625" y="2460"/>
                  </a:lnTo>
                  <a:lnTo>
                    <a:pt x="1626" y="2460"/>
                  </a:lnTo>
                  <a:lnTo>
                    <a:pt x="1626" y="2459"/>
                  </a:lnTo>
                  <a:close/>
                  <a:moveTo>
                    <a:pt x="1616" y="2464"/>
                  </a:moveTo>
                  <a:lnTo>
                    <a:pt x="1616" y="2464"/>
                  </a:lnTo>
                  <a:lnTo>
                    <a:pt x="1615" y="2464"/>
                  </a:lnTo>
                  <a:lnTo>
                    <a:pt x="1616" y="2464"/>
                  </a:lnTo>
                  <a:close/>
                  <a:moveTo>
                    <a:pt x="1585" y="2473"/>
                  </a:moveTo>
                  <a:lnTo>
                    <a:pt x="1585" y="2473"/>
                  </a:lnTo>
                  <a:close/>
                  <a:moveTo>
                    <a:pt x="1567" y="2476"/>
                  </a:moveTo>
                  <a:lnTo>
                    <a:pt x="1567" y="2476"/>
                  </a:lnTo>
                  <a:close/>
                  <a:moveTo>
                    <a:pt x="1559" y="2477"/>
                  </a:moveTo>
                  <a:lnTo>
                    <a:pt x="1559" y="2477"/>
                  </a:lnTo>
                  <a:lnTo>
                    <a:pt x="1558" y="2477"/>
                  </a:lnTo>
                  <a:lnTo>
                    <a:pt x="1559" y="2477"/>
                  </a:lnTo>
                  <a:close/>
                </a:path>
              </a:pathLst>
            </a:custGeom>
            <a:solidFill>
              <a:srgbClr val="60C65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4" name="AutoShape 32"/>
            <p:cNvSpPr>
              <a:spLocks noChangeArrowheads="1"/>
            </p:cNvSpPr>
            <p:nvPr/>
          </p:nvSpPr>
          <p:spPr bwMode="auto">
            <a:xfrm>
              <a:off x="2282" y="1881"/>
              <a:ext cx="86" cy="130"/>
            </a:xfrm>
            <a:custGeom>
              <a:avLst/>
              <a:gdLst>
                <a:gd name="T0" fmla="*/ 0 w 521"/>
                <a:gd name="T1" fmla="*/ 0 h 777"/>
                <a:gd name="T2" fmla="*/ 0 w 521"/>
                <a:gd name="T3" fmla="*/ 0 h 777"/>
                <a:gd name="T4" fmla="*/ 0 w 521"/>
                <a:gd name="T5" fmla="*/ 0 h 777"/>
                <a:gd name="T6" fmla="*/ 0 w 521"/>
                <a:gd name="T7" fmla="*/ 0 h 777"/>
                <a:gd name="T8" fmla="*/ 0 w 521"/>
                <a:gd name="T9" fmla="*/ 0 h 777"/>
                <a:gd name="T10" fmla="*/ 0 w 521"/>
                <a:gd name="T11" fmla="*/ 0 h 777"/>
                <a:gd name="T12" fmla="*/ 0 w 521"/>
                <a:gd name="T13" fmla="*/ 0 h 777"/>
                <a:gd name="T14" fmla="*/ 0 w 521"/>
                <a:gd name="T15" fmla="*/ 0 h 777"/>
                <a:gd name="T16" fmla="*/ 0 w 521"/>
                <a:gd name="T17" fmla="*/ 0 h 777"/>
                <a:gd name="T18" fmla="*/ 0 w 521"/>
                <a:gd name="T19" fmla="*/ 0 h 777"/>
                <a:gd name="T20" fmla="*/ 0 w 521"/>
                <a:gd name="T21" fmla="*/ 0 h 777"/>
                <a:gd name="T22" fmla="*/ 0 w 521"/>
                <a:gd name="T23" fmla="*/ 0 h 777"/>
                <a:gd name="T24" fmla="*/ 0 w 521"/>
                <a:gd name="T25" fmla="*/ 0 h 777"/>
                <a:gd name="T26" fmla="*/ 0 w 521"/>
                <a:gd name="T27" fmla="*/ 0 h 777"/>
                <a:gd name="T28" fmla="*/ 0 w 521"/>
                <a:gd name="T29" fmla="*/ 0 h 777"/>
                <a:gd name="T30" fmla="*/ 0 w 521"/>
                <a:gd name="T31" fmla="*/ 0 h 777"/>
                <a:gd name="T32" fmla="*/ 0 w 521"/>
                <a:gd name="T33" fmla="*/ 0 h 777"/>
                <a:gd name="T34" fmla="*/ 0 w 521"/>
                <a:gd name="T35" fmla="*/ 0 h 777"/>
                <a:gd name="T36" fmla="*/ 0 w 521"/>
                <a:gd name="T37" fmla="*/ 0 h 777"/>
                <a:gd name="T38" fmla="*/ 0 w 521"/>
                <a:gd name="T39" fmla="*/ 0 h 777"/>
                <a:gd name="T40" fmla="*/ 0 w 521"/>
                <a:gd name="T41" fmla="*/ 0 h 777"/>
                <a:gd name="T42" fmla="*/ 0 w 521"/>
                <a:gd name="T43" fmla="*/ 0 h 777"/>
                <a:gd name="T44" fmla="*/ 0 w 521"/>
                <a:gd name="T45" fmla="*/ 0 h 777"/>
                <a:gd name="T46" fmla="*/ 0 w 521"/>
                <a:gd name="T47" fmla="*/ 0 h 777"/>
                <a:gd name="T48" fmla="*/ 0 w 521"/>
                <a:gd name="T49" fmla="*/ 0 h 777"/>
                <a:gd name="T50" fmla="*/ 0 w 521"/>
                <a:gd name="T51" fmla="*/ 0 h 777"/>
                <a:gd name="T52" fmla="*/ 0 w 521"/>
                <a:gd name="T53" fmla="*/ 0 h 777"/>
                <a:gd name="T54" fmla="*/ 0 w 521"/>
                <a:gd name="T55" fmla="*/ 0 h 777"/>
                <a:gd name="T56" fmla="*/ 0 w 521"/>
                <a:gd name="T57" fmla="*/ 0 h 777"/>
                <a:gd name="T58" fmla="*/ 0 w 521"/>
                <a:gd name="T59" fmla="*/ 0 h 777"/>
                <a:gd name="T60" fmla="*/ 0 w 521"/>
                <a:gd name="T61" fmla="*/ 0 h 777"/>
                <a:gd name="T62" fmla="*/ 0 w 521"/>
                <a:gd name="T63" fmla="*/ 0 h 777"/>
                <a:gd name="T64" fmla="*/ 0 w 521"/>
                <a:gd name="T65" fmla="*/ 0 h 777"/>
                <a:gd name="T66" fmla="*/ 0 w 521"/>
                <a:gd name="T67" fmla="*/ 0 h 777"/>
                <a:gd name="T68" fmla="*/ 0 w 521"/>
                <a:gd name="T69" fmla="*/ 0 h 777"/>
                <a:gd name="T70" fmla="*/ 0 w 521"/>
                <a:gd name="T71" fmla="*/ 0 h 777"/>
                <a:gd name="T72" fmla="*/ 0 w 521"/>
                <a:gd name="T73" fmla="*/ 0 h 777"/>
                <a:gd name="T74" fmla="*/ 0 w 521"/>
                <a:gd name="T75" fmla="*/ 0 h 777"/>
                <a:gd name="T76" fmla="*/ 0 w 521"/>
                <a:gd name="T77" fmla="*/ 0 h 7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21"/>
                <a:gd name="T118" fmla="*/ 0 h 777"/>
                <a:gd name="T119" fmla="*/ 521 w 521"/>
                <a:gd name="T120" fmla="*/ 777 h 7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21" h="777">
                  <a:moveTo>
                    <a:pt x="33" y="777"/>
                  </a:moveTo>
                  <a:lnTo>
                    <a:pt x="33" y="777"/>
                  </a:lnTo>
                  <a:lnTo>
                    <a:pt x="71" y="735"/>
                  </a:lnTo>
                  <a:lnTo>
                    <a:pt x="109" y="692"/>
                  </a:lnTo>
                  <a:lnTo>
                    <a:pt x="145" y="648"/>
                  </a:lnTo>
                  <a:lnTo>
                    <a:pt x="180" y="604"/>
                  </a:lnTo>
                  <a:lnTo>
                    <a:pt x="214" y="560"/>
                  </a:lnTo>
                  <a:lnTo>
                    <a:pt x="248" y="514"/>
                  </a:lnTo>
                  <a:lnTo>
                    <a:pt x="279" y="467"/>
                  </a:lnTo>
                  <a:lnTo>
                    <a:pt x="310" y="420"/>
                  </a:lnTo>
                  <a:lnTo>
                    <a:pt x="339" y="372"/>
                  </a:lnTo>
                  <a:lnTo>
                    <a:pt x="369" y="323"/>
                  </a:lnTo>
                  <a:lnTo>
                    <a:pt x="397" y="274"/>
                  </a:lnTo>
                  <a:lnTo>
                    <a:pt x="423" y="223"/>
                  </a:lnTo>
                  <a:lnTo>
                    <a:pt x="449" y="173"/>
                  </a:lnTo>
                  <a:lnTo>
                    <a:pt x="474" y="122"/>
                  </a:lnTo>
                  <a:lnTo>
                    <a:pt x="498" y="70"/>
                  </a:lnTo>
                  <a:lnTo>
                    <a:pt x="521" y="18"/>
                  </a:lnTo>
                  <a:lnTo>
                    <a:pt x="480" y="0"/>
                  </a:lnTo>
                  <a:lnTo>
                    <a:pt x="457" y="52"/>
                  </a:lnTo>
                  <a:lnTo>
                    <a:pt x="434" y="103"/>
                  </a:lnTo>
                  <a:lnTo>
                    <a:pt x="409" y="153"/>
                  </a:lnTo>
                  <a:lnTo>
                    <a:pt x="384" y="204"/>
                  </a:lnTo>
                  <a:lnTo>
                    <a:pt x="357" y="253"/>
                  </a:lnTo>
                  <a:lnTo>
                    <a:pt x="330" y="301"/>
                  </a:lnTo>
                  <a:lnTo>
                    <a:pt x="302" y="349"/>
                  </a:lnTo>
                  <a:lnTo>
                    <a:pt x="273" y="396"/>
                  </a:lnTo>
                  <a:lnTo>
                    <a:pt x="242" y="442"/>
                  </a:lnTo>
                  <a:lnTo>
                    <a:pt x="211" y="488"/>
                  </a:lnTo>
                  <a:lnTo>
                    <a:pt x="179" y="532"/>
                  </a:lnTo>
                  <a:lnTo>
                    <a:pt x="145" y="577"/>
                  </a:lnTo>
                  <a:lnTo>
                    <a:pt x="111" y="620"/>
                  </a:lnTo>
                  <a:lnTo>
                    <a:pt x="75" y="663"/>
                  </a:lnTo>
                  <a:lnTo>
                    <a:pt x="38" y="705"/>
                  </a:lnTo>
                  <a:lnTo>
                    <a:pt x="0" y="746"/>
                  </a:lnTo>
                  <a:lnTo>
                    <a:pt x="33" y="777"/>
                  </a:lnTo>
                  <a:close/>
                </a:path>
              </a:pathLst>
            </a:custGeom>
            <a:solidFill>
              <a:srgbClr val="2B0E7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5" name="AutoShape 33"/>
            <p:cNvSpPr>
              <a:spLocks noChangeArrowheads="1"/>
            </p:cNvSpPr>
            <p:nvPr/>
          </p:nvSpPr>
          <p:spPr bwMode="auto">
            <a:xfrm>
              <a:off x="1264" y="3053"/>
              <a:ext cx="28" cy="32"/>
            </a:xfrm>
            <a:custGeom>
              <a:avLst/>
              <a:gdLst>
                <a:gd name="T0" fmla="*/ 0 w 164"/>
                <a:gd name="T1" fmla="*/ 0 h 197"/>
                <a:gd name="T2" fmla="*/ 0 w 164"/>
                <a:gd name="T3" fmla="*/ 0 h 197"/>
                <a:gd name="T4" fmla="*/ 0 w 164"/>
                <a:gd name="T5" fmla="*/ 0 h 197"/>
                <a:gd name="T6" fmla="*/ 0 w 164"/>
                <a:gd name="T7" fmla="*/ 0 h 197"/>
                <a:gd name="T8" fmla="*/ 0 w 164"/>
                <a:gd name="T9" fmla="*/ 0 h 197"/>
                <a:gd name="T10" fmla="*/ 0 w 164"/>
                <a:gd name="T11" fmla="*/ 0 h 197"/>
                <a:gd name="T12" fmla="*/ 0 w 164"/>
                <a:gd name="T13" fmla="*/ 0 h 197"/>
                <a:gd name="T14" fmla="*/ 0 w 164"/>
                <a:gd name="T15" fmla="*/ 0 h 197"/>
                <a:gd name="T16" fmla="*/ 0 w 164"/>
                <a:gd name="T17" fmla="*/ 0 h 197"/>
                <a:gd name="T18" fmla="*/ 0 w 164"/>
                <a:gd name="T19" fmla="*/ 0 h 197"/>
                <a:gd name="T20" fmla="*/ 0 w 164"/>
                <a:gd name="T21" fmla="*/ 0 h 197"/>
                <a:gd name="T22" fmla="*/ 0 w 164"/>
                <a:gd name="T23" fmla="*/ 0 h 197"/>
                <a:gd name="T24" fmla="*/ 0 w 164"/>
                <a:gd name="T25" fmla="*/ 0 h 197"/>
                <a:gd name="T26" fmla="*/ 0 w 164"/>
                <a:gd name="T27" fmla="*/ 0 h 197"/>
                <a:gd name="T28" fmla="*/ 0 w 164"/>
                <a:gd name="T29" fmla="*/ 0 h 197"/>
                <a:gd name="T30" fmla="*/ 0 w 164"/>
                <a:gd name="T31" fmla="*/ 0 h 197"/>
                <a:gd name="T32" fmla="*/ 0 w 164"/>
                <a:gd name="T33" fmla="*/ 0 h 197"/>
                <a:gd name="T34" fmla="*/ 0 w 164"/>
                <a:gd name="T35" fmla="*/ 0 h 197"/>
                <a:gd name="T36" fmla="*/ 0 w 164"/>
                <a:gd name="T37" fmla="*/ 0 h 197"/>
                <a:gd name="T38" fmla="*/ 0 w 164"/>
                <a:gd name="T39" fmla="*/ 0 h 197"/>
                <a:gd name="T40" fmla="*/ 0 w 164"/>
                <a:gd name="T41" fmla="*/ 0 h 197"/>
                <a:gd name="T42" fmla="*/ 0 w 164"/>
                <a:gd name="T43" fmla="*/ 0 h 197"/>
                <a:gd name="T44" fmla="*/ 0 w 164"/>
                <a:gd name="T45" fmla="*/ 0 h 197"/>
                <a:gd name="T46" fmla="*/ 0 w 164"/>
                <a:gd name="T47" fmla="*/ 0 h 1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4"/>
                <a:gd name="T73" fmla="*/ 0 h 197"/>
                <a:gd name="T74" fmla="*/ 164 w 164"/>
                <a:gd name="T75" fmla="*/ 197 h 19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4" h="197">
                  <a:moveTo>
                    <a:pt x="43" y="189"/>
                  </a:moveTo>
                  <a:lnTo>
                    <a:pt x="41" y="197"/>
                  </a:lnTo>
                  <a:lnTo>
                    <a:pt x="53" y="174"/>
                  </a:lnTo>
                  <a:lnTo>
                    <a:pt x="66" y="153"/>
                  </a:lnTo>
                  <a:lnTo>
                    <a:pt x="80" y="131"/>
                  </a:lnTo>
                  <a:lnTo>
                    <a:pt x="95" y="110"/>
                  </a:lnTo>
                  <a:lnTo>
                    <a:pt x="111" y="89"/>
                  </a:lnTo>
                  <a:lnTo>
                    <a:pt x="128" y="70"/>
                  </a:lnTo>
                  <a:lnTo>
                    <a:pt x="146" y="50"/>
                  </a:lnTo>
                  <a:lnTo>
                    <a:pt x="164" y="32"/>
                  </a:lnTo>
                  <a:lnTo>
                    <a:pt x="134" y="0"/>
                  </a:lnTo>
                  <a:lnTo>
                    <a:pt x="114" y="20"/>
                  </a:lnTo>
                  <a:lnTo>
                    <a:pt x="95" y="40"/>
                  </a:lnTo>
                  <a:lnTo>
                    <a:pt x="77" y="61"/>
                  </a:lnTo>
                  <a:lnTo>
                    <a:pt x="59" y="83"/>
                  </a:lnTo>
                  <a:lnTo>
                    <a:pt x="43" y="106"/>
                  </a:lnTo>
                  <a:lnTo>
                    <a:pt x="28" y="130"/>
                  </a:lnTo>
                  <a:lnTo>
                    <a:pt x="14" y="154"/>
                  </a:lnTo>
                  <a:lnTo>
                    <a:pt x="2" y="179"/>
                  </a:lnTo>
                  <a:lnTo>
                    <a:pt x="0" y="187"/>
                  </a:lnTo>
                  <a:lnTo>
                    <a:pt x="2" y="179"/>
                  </a:lnTo>
                  <a:lnTo>
                    <a:pt x="0" y="183"/>
                  </a:lnTo>
                  <a:lnTo>
                    <a:pt x="0" y="187"/>
                  </a:lnTo>
                  <a:lnTo>
                    <a:pt x="43" y="189"/>
                  </a:lnTo>
                  <a:close/>
                </a:path>
              </a:pathLst>
            </a:custGeom>
            <a:solidFill>
              <a:srgbClr val="2B0E7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6" name="AutoShape 34"/>
            <p:cNvSpPr>
              <a:spLocks noChangeArrowheads="1"/>
            </p:cNvSpPr>
            <p:nvPr/>
          </p:nvSpPr>
          <p:spPr bwMode="auto">
            <a:xfrm>
              <a:off x="650" y="2750"/>
              <a:ext cx="893" cy="612"/>
            </a:xfrm>
            <a:custGeom>
              <a:avLst/>
              <a:gdLst>
                <a:gd name="T0" fmla="*/ 0 w 5354"/>
                <a:gd name="T1" fmla="*/ 0 h 3673"/>
                <a:gd name="T2" fmla="*/ 0 w 5354"/>
                <a:gd name="T3" fmla="*/ 0 h 3673"/>
                <a:gd name="T4" fmla="*/ 0 w 5354"/>
                <a:gd name="T5" fmla="*/ 0 h 3673"/>
                <a:gd name="T6" fmla="*/ 0 w 5354"/>
                <a:gd name="T7" fmla="*/ 0 h 3673"/>
                <a:gd name="T8" fmla="*/ 0 w 5354"/>
                <a:gd name="T9" fmla="*/ 0 h 3673"/>
                <a:gd name="T10" fmla="*/ 0 w 5354"/>
                <a:gd name="T11" fmla="*/ 0 h 3673"/>
                <a:gd name="T12" fmla="*/ 0 w 5354"/>
                <a:gd name="T13" fmla="*/ 0 h 3673"/>
                <a:gd name="T14" fmla="*/ 0 w 5354"/>
                <a:gd name="T15" fmla="*/ 0 h 3673"/>
                <a:gd name="T16" fmla="*/ 0 w 5354"/>
                <a:gd name="T17" fmla="*/ 0 h 3673"/>
                <a:gd name="T18" fmla="*/ 0 w 5354"/>
                <a:gd name="T19" fmla="*/ 0 h 3673"/>
                <a:gd name="T20" fmla="*/ 0 w 5354"/>
                <a:gd name="T21" fmla="*/ 0 h 3673"/>
                <a:gd name="T22" fmla="*/ 0 w 5354"/>
                <a:gd name="T23" fmla="*/ 0 h 3673"/>
                <a:gd name="T24" fmla="*/ 0 w 5354"/>
                <a:gd name="T25" fmla="*/ 0 h 3673"/>
                <a:gd name="T26" fmla="*/ 0 w 5354"/>
                <a:gd name="T27" fmla="*/ 0 h 3673"/>
                <a:gd name="T28" fmla="*/ 0 w 5354"/>
                <a:gd name="T29" fmla="*/ 0 h 3673"/>
                <a:gd name="T30" fmla="*/ 0 w 5354"/>
                <a:gd name="T31" fmla="*/ 0 h 3673"/>
                <a:gd name="T32" fmla="*/ 0 w 5354"/>
                <a:gd name="T33" fmla="*/ 0 h 3673"/>
                <a:gd name="T34" fmla="*/ 0 w 5354"/>
                <a:gd name="T35" fmla="*/ 0 h 3673"/>
                <a:gd name="T36" fmla="*/ 0 w 5354"/>
                <a:gd name="T37" fmla="*/ 0 h 3673"/>
                <a:gd name="T38" fmla="*/ 0 w 5354"/>
                <a:gd name="T39" fmla="*/ 0 h 3673"/>
                <a:gd name="T40" fmla="*/ 0 w 5354"/>
                <a:gd name="T41" fmla="*/ 0 h 3673"/>
                <a:gd name="T42" fmla="*/ 0 w 5354"/>
                <a:gd name="T43" fmla="*/ 0 h 3673"/>
                <a:gd name="T44" fmla="*/ 0 w 5354"/>
                <a:gd name="T45" fmla="*/ 0 h 3673"/>
                <a:gd name="T46" fmla="*/ 0 w 5354"/>
                <a:gd name="T47" fmla="*/ 0 h 3673"/>
                <a:gd name="T48" fmla="*/ 0 w 5354"/>
                <a:gd name="T49" fmla="*/ 0 h 3673"/>
                <a:gd name="T50" fmla="*/ 0 w 5354"/>
                <a:gd name="T51" fmla="*/ 0 h 3673"/>
                <a:gd name="T52" fmla="*/ 0 w 5354"/>
                <a:gd name="T53" fmla="*/ 0 h 3673"/>
                <a:gd name="T54" fmla="*/ 0 w 5354"/>
                <a:gd name="T55" fmla="*/ 0 h 3673"/>
                <a:gd name="T56" fmla="*/ 0 w 5354"/>
                <a:gd name="T57" fmla="*/ 0 h 3673"/>
                <a:gd name="T58" fmla="*/ 0 w 5354"/>
                <a:gd name="T59" fmla="*/ 0 h 3673"/>
                <a:gd name="T60" fmla="*/ 0 w 5354"/>
                <a:gd name="T61" fmla="*/ 0 h 3673"/>
                <a:gd name="T62" fmla="*/ 0 w 5354"/>
                <a:gd name="T63" fmla="*/ 0 h 3673"/>
                <a:gd name="T64" fmla="*/ 0 w 5354"/>
                <a:gd name="T65" fmla="*/ 0 h 3673"/>
                <a:gd name="T66" fmla="*/ 0 w 5354"/>
                <a:gd name="T67" fmla="*/ 0 h 3673"/>
                <a:gd name="T68" fmla="*/ 0 w 5354"/>
                <a:gd name="T69" fmla="*/ 0 h 3673"/>
                <a:gd name="T70" fmla="*/ 0 w 5354"/>
                <a:gd name="T71" fmla="*/ 0 h 3673"/>
                <a:gd name="T72" fmla="*/ 0 w 5354"/>
                <a:gd name="T73" fmla="*/ 0 h 3673"/>
                <a:gd name="T74" fmla="*/ 0 w 5354"/>
                <a:gd name="T75" fmla="*/ 0 h 3673"/>
                <a:gd name="T76" fmla="*/ 0 w 5354"/>
                <a:gd name="T77" fmla="*/ 0 h 3673"/>
                <a:gd name="T78" fmla="*/ 0 w 5354"/>
                <a:gd name="T79" fmla="*/ 0 h 3673"/>
                <a:gd name="T80" fmla="*/ 0 w 5354"/>
                <a:gd name="T81" fmla="*/ 0 h 3673"/>
                <a:gd name="T82" fmla="*/ 0 w 5354"/>
                <a:gd name="T83" fmla="*/ 0 h 3673"/>
                <a:gd name="T84" fmla="*/ 0 w 5354"/>
                <a:gd name="T85" fmla="*/ 0 h 3673"/>
                <a:gd name="T86" fmla="*/ 0 w 5354"/>
                <a:gd name="T87" fmla="*/ 0 h 3673"/>
                <a:gd name="T88" fmla="*/ 0 w 5354"/>
                <a:gd name="T89" fmla="*/ 0 h 3673"/>
                <a:gd name="T90" fmla="*/ 0 w 5354"/>
                <a:gd name="T91" fmla="*/ 0 h 3673"/>
                <a:gd name="T92" fmla="*/ 0 w 5354"/>
                <a:gd name="T93" fmla="*/ 0 h 3673"/>
                <a:gd name="T94" fmla="*/ 0 w 5354"/>
                <a:gd name="T95" fmla="*/ 0 h 3673"/>
                <a:gd name="T96" fmla="*/ 0 w 5354"/>
                <a:gd name="T97" fmla="*/ 0 h 3673"/>
                <a:gd name="T98" fmla="*/ 0 w 5354"/>
                <a:gd name="T99" fmla="*/ 0 h 3673"/>
                <a:gd name="T100" fmla="*/ 0 w 5354"/>
                <a:gd name="T101" fmla="*/ 0 h 3673"/>
                <a:gd name="T102" fmla="*/ 0 w 5354"/>
                <a:gd name="T103" fmla="*/ 0 h 3673"/>
                <a:gd name="T104" fmla="*/ 0 w 5354"/>
                <a:gd name="T105" fmla="*/ 0 h 3673"/>
                <a:gd name="T106" fmla="*/ 0 w 5354"/>
                <a:gd name="T107" fmla="*/ 0 h 3673"/>
                <a:gd name="T108" fmla="*/ 0 w 5354"/>
                <a:gd name="T109" fmla="*/ 0 h 3673"/>
                <a:gd name="T110" fmla="*/ 0 w 5354"/>
                <a:gd name="T111" fmla="*/ 0 h 3673"/>
                <a:gd name="T112" fmla="*/ 0 w 5354"/>
                <a:gd name="T113" fmla="*/ 0 h 3673"/>
                <a:gd name="T114" fmla="*/ 0 w 5354"/>
                <a:gd name="T115" fmla="*/ 0 h 3673"/>
                <a:gd name="T116" fmla="*/ 0 w 5354"/>
                <a:gd name="T117" fmla="*/ 0 h 3673"/>
                <a:gd name="T118" fmla="*/ 0 w 5354"/>
                <a:gd name="T119" fmla="*/ 0 h 3673"/>
                <a:gd name="T120" fmla="*/ 0 w 5354"/>
                <a:gd name="T121" fmla="*/ 0 h 3673"/>
                <a:gd name="T122" fmla="*/ 0 w 5354"/>
                <a:gd name="T123" fmla="*/ 0 h 3673"/>
                <a:gd name="T124" fmla="*/ 0 w 5354"/>
                <a:gd name="T125" fmla="*/ 0 h 367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354"/>
                <a:gd name="T190" fmla="*/ 0 h 3673"/>
                <a:gd name="T191" fmla="*/ 5354 w 5354"/>
                <a:gd name="T192" fmla="*/ 3673 h 367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354" h="3673">
                  <a:moveTo>
                    <a:pt x="1143" y="0"/>
                  </a:moveTo>
                  <a:lnTo>
                    <a:pt x="5354" y="0"/>
                  </a:lnTo>
                  <a:lnTo>
                    <a:pt x="5352" y="6"/>
                  </a:lnTo>
                  <a:lnTo>
                    <a:pt x="5350" y="11"/>
                  </a:lnTo>
                  <a:lnTo>
                    <a:pt x="5349" y="16"/>
                  </a:lnTo>
                  <a:lnTo>
                    <a:pt x="5347" y="22"/>
                  </a:lnTo>
                  <a:lnTo>
                    <a:pt x="5345" y="28"/>
                  </a:lnTo>
                  <a:lnTo>
                    <a:pt x="5343" y="34"/>
                  </a:lnTo>
                  <a:lnTo>
                    <a:pt x="5339" y="39"/>
                  </a:lnTo>
                  <a:lnTo>
                    <a:pt x="5337" y="44"/>
                  </a:lnTo>
                  <a:lnTo>
                    <a:pt x="5324" y="62"/>
                  </a:lnTo>
                  <a:lnTo>
                    <a:pt x="5312" y="80"/>
                  </a:lnTo>
                  <a:lnTo>
                    <a:pt x="5303" y="98"/>
                  </a:lnTo>
                  <a:lnTo>
                    <a:pt x="5294" y="115"/>
                  </a:lnTo>
                  <a:lnTo>
                    <a:pt x="5286" y="132"/>
                  </a:lnTo>
                  <a:lnTo>
                    <a:pt x="5280" y="150"/>
                  </a:lnTo>
                  <a:lnTo>
                    <a:pt x="5275" y="167"/>
                  </a:lnTo>
                  <a:lnTo>
                    <a:pt x="5271" y="184"/>
                  </a:lnTo>
                  <a:lnTo>
                    <a:pt x="5262" y="218"/>
                  </a:lnTo>
                  <a:lnTo>
                    <a:pt x="5255" y="252"/>
                  </a:lnTo>
                  <a:lnTo>
                    <a:pt x="5251" y="269"/>
                  </a:lnTo>
                  <a:lnTo>
                    <a:pt x="5247" y="287"/>
                  </a:lnTo>
                  <a:lnTo>
                    <a:pt x="5241" y="303"/>
                  </a:lnTo>
                  <a:lnTo>
                    <a:pt x="5236" y="320"/>
                  </a:lnTo>
                  <a:lnTo>
                    <a:pt x="5228" y="336"/>
                  </a:lnTo>
                  <a:lnTo>
                    <a:pt x="5219" y="349"/>
                  </a:lnTo>
                  <a:lnTo>
                    <a:pt x="5211" y="362"/>
                  </a:lnTo>
                  <a:lnTo>
                    <a:pt x="5203" y="373"/>
                  </a:lnTo>
                  <a:lnTo>
                    <a:pt x="5194" y="384"/>
                  </a:lnTo>
                  <a:lnTo>
                    <a:pt x="5185" y="393"/>
                  </a:lnTo>
                  <a:lnTo>
                    <a:pt x="5177" y="401"/>
                  </a:lnTo>
                  <a:lnTo>
                    <a:pt x="5169" y="409"/>
                  </a:lnTo>
                  <a:lnTo>
                    <a:pt x="5161" y="415"/>
                  </a:lnTo>
                  <a:lnTo>
                    <a:pt x="5153" y="420"/>
                  </a:lnTo>
                  <a:lnTo>
                    <a:pt x="5145" y="424"/>
                  </a:lnTo>
                  <a:lnTo>
                    <a:pt x="5139" y="427"/>
                  </a:lnTo>
                  <a:lnTo>
                    <a:pt x="5133" y="429"/>
                  </a:lnTo>
                  <a:lnTo>
                    <a:pt x="5127" y="430"/>
                  </a:lnTo>
                  <a:lnTo>
                    <a:pt x="5121" y="430"/>
                  </a:lnTo>
                  <a:lnTo>
                    <a:pt x="5116" y="429"/>
                  </a:lnTo>
                  <a:lnTo>
                    <a:pt x="5113" y="427"/>
                  </a:lnTo>
                  <a:lnTo>
                    <a:pt x="5110" y="423"/>
                  </a:lnTo>
                  <a:lnTo>
                    <a:pt x="5107" y="419"/>
                  </a:lnTo>
                  <a:lnTo>
                    <a:pt x="5106" y="414"/>
                  </a:lnTo>
                  <a:lnTo>
                    <a:pt x="5106" y="408"/>
                  </a:lnTo>
                  <a:lnTo>
                    <a:pt x="5106" y="401"/>
                  </a:lnTo>
                  <a:lnTo>
                    <a:pt x="5108" y="393"/>
                  </a:lnTo>
                  <a:lnTo>
                    <a:pt x="5111" y="384"/>
                  </a:lnTo>
                  <a:lnTo>
                    <a:pt x="5114" y="374"/>
                  </a:lnTo>
                  <a:lnTo>
                    <a:pt x="5119" y="363"/>
                  </a:lnTo>
                  <a:lnTo>
                    <a:pt x="5127" y="351"/>
                  </a:lnTo>
                  <a:lnTo>
                    <a:pt x="5134" y="339"/>
                  </a:lnTo>
                  <a:lnTo>
                    <a:pt x="5143" y="325"/>
                  </a:lnTo>
                  <a:lnTo>
                    <a:pt x="5155" y="311"/>
                  </a:lnTo>
                  <a:lnTo>
                    <a:pt x="5167" y="295"/>
                  </a:lnTo>
                  <a:lnTo>
                    <a:pt x="5181" y="278"/>
                  </a:lnTo>
                  <a:lnTo>
                    <a:pt x="5187" y="261"/>
                  </a:lnTo>
                  <a:lnTo>
                    <a:pt x="5191" y="245"/>
                  </a:lnTo>
                  <a:lnTo>
                    <a:pt x="5193" y="231"/>
                  </a:lnTo>
                  <a:lnTo>
                    <a:pt x="5192" y="221"/>
                  </a:lnTo>
                  <a:lnTo>
                    <a:pt x="5192" y="216"/>
                  </a:lnTo>
                  <a:lnTo>
                    <a:pt x="5190" y="211"/>
                  </a:lnTo>
                  <a:lnTo>
                    <a:pt x="5189" y="207"/>
                  </a:lnTo>
                  <a:lnTo>
                    <a:pt x="5187" y="204"/>
                  </a:lnTo>
                  <a:lnTo>
                    <a:pt x="5184" y="201"/>
                  </a:lnTo>
                  <a:lnTo>
                    <a:pt x="5181" y="199"/>
                  </a:lnTo>
                  <a:lnTo>
                    <a:pt x="5178" y="197"/>
                  </a:lnTo>
                  <a:lnTo>
                    <a:pt x="5174" y="196"/>
                  </a:lnTo>
                  <a:lnTo>
                    <a:pt x="5165" y="194"/>
                  </a:lnTo>
                  <a:lnTo>
                    <a:pt x="5155" y="194"/>
                  </a:lnTo>
                  <a:lnTo>
                    <a:pt x="5142" y="196"/>
                  </a:lnTo>
                  <a:lnTo>
                    <a:pt x="5130" y="199"/>
                  </a:lnTo>
                  <a:lnTo>
                    <a:pt x="5115" y="203"/>
                  </a:lnTo>
                  <a:lnTo>
                    <a:pt x="5099" y="209"/>
                  </a:lnTo>
                  <a:lnTo>
                    <a:pt x="5083" y="216"/>
                  </a:lnTo>
                  <a:lnTo>
                    <a:pt x="5064" y="224"/>
                  </a:lnTo>
                  <a:lnTo>
                    <a:pt x="5052" y="241"/>
                  </a:lnTo>
                  <a:lnTo>
                    <a:pt x="5038" y="256"/>
                  </a:lnTo>
                  <a:lnTo>
                    <a:pt x="5024" y="272"/>
                  </a:lnTo>
                  <a:lnTo>
                    <a:pt x="5011" y="286"/>
                  </a:lnTo>
                  <a:lnTo>
                    <a:pt x="4996" y="299"/>
                  </a:lnTo>
                  <a:lnTo>
                    <a:pt x="4982" y="311"/>
                  </a:lnTo>
                  <a:lnTo>
                    <a:pt x="4966" y="322"/>
                  </a:lnTo>
                  <a:lnTo>
                    <a:pt x="4951" y="331"/>
                  </a:lnTo>
                  <a:lnTo>
                    <a:pt x="4936" y="341"/>
                  </a:lnTo>
                  <a:lnTo>
                    <a:pt x="4920" y="348"/>
                  </a:lnTo>
                  <a:lnTo>
                    <a:pt x="4905" y="356"/>
                  </a:lnTo>
                  <a:lnTo>
                    <a:pt x="4890" y="361"/>
                  </a:lnTo>
                  <a:lnTo>
                    <a:pt x="4874" y="366"/>
                  </a:lnTo>
                  <a:lnTo>
                    <a:pt x="4858" y="369"/>
                  </a:lnTo>
                  <a:lnTo>
                    <a:pt x="4843" y="372"/>
                  </a:lnTo>
                  <a:lnTo>
                    <a:pt x="4827" y="373"/>
                  </a:lnTo>
                  <a:lnTo>
                    <a:pt x="4813" y="373"/>
                  </a:lnTo>
                  <a:lnTo>
                    <a:pt x="4798" y="372"/>
                  </a:lnTo>
                  <a:lnTo>
                    <a:pt x="4783" y="370"/>
                  </a:lnTo>
                  <a:lnTo>
                    <a:pt x="4769" y="367"/>
                  </a:lnTo>
                  <a:lnTo>
                    <a:pt x="4754" y="363"/>
                  </a:lnTo>
                  <a:lnTo>
                    <a:pt x="4741" y="357"/>
                  </a:lnTo>
                  <a:lnTo>
                    <a:pt x="4728" y="349"/>
                  </a:lnTo>
                  <a:lnTo>
                    <a:pt x="4716" y="341"/>
                  </a:lnTo>
                  <a:lnTo>
                    <a:pt x="4703" y="331"/>
                  </a:lnTo>
                  <a:lnTo>
                    <a:pt x="4692" y="321"/>
                  </a:lnTo>
                  <a:lnTo>
                    <a:pt x="4680" y="309"/>
                  </a:lnTo>
                  <a:lnTo>
                    <a:pt x="4670" y="295"/>
                  </a:lnTo>
                  <a:lnTo>
                    <a:pt x="4660" y="280"/>
                  </a:lnTo>
                  <a:lnTo>
                    <a:pt x="4651" y="264"/>
                  </a:lnTo>
                  <a:lnTo>
                    <a:pt x="4643" y="247"/>
                  </a:lnTo>
                  <a:lnTo>
                    <a:pt x="4635" y="227"/>
                  </a:lnTo>
                  <a:lnTo>
                    <a:pt x="4631" y="212"/>
                  </a:lnTo>
                  <a:lnTo>
                    <a:pt x="4626" y="199"/>
                  </a:lnTo>
                  <a:lnTo>
                    <a:pt x="4621" y="187"/>
                  </a:lnTo>
                  <a:lnTo>
                    <a:pt x="4615" y="176"/>
                  </a:lnTo>
                  <a:lnTo>
                    <a:pt x="4610" y="166"/>
                  </a:lnTo>
                  <a:lnTo>
                    <a:pt x="4605" y="157"/>
                  </a:lnTo>
                  <a:lnTo>
                    <a:pt x="4600" y="149"/>
                  </a:lnTo>
                  <a:lnTo>
                    <a:pt x="4595" y="143"/>
                  </a:lnTo>
                  <a:lnTo>
                    <a:pt x="4589" y="136"/>
                  </a:lnTo>
                  <a:lnTo>
                    <a:pt x="4584" y="132"/>
                  </a:lnTo>
                  <a:lnTo>
                    <a:pt x="4579" y="128"/>
                  </a:lnTo>
                  <a:lnTo>
                    <a:pt x="4574" y="126"/>
                  </a:lnTo>
                  <a:lnTo>
                    <a:pt x="4569" y="124"/>
                  </a:lnTo>
                  <a:lnTo>
                    <a:pt x="4565" y="124"/>
                  </a:lnTo>
                  <a:lnTo>
                    <a:pt x="4561" y="124"/>
                  </a:lnTo>
                  <a:lnTo>
                    <a:pt x="4557" y="125"/>
                  </a:lnTo>
                  <a:lnTo>
                    <a:pt x="4554" y="127"/>
                  </a:lnTo>
                  <a:lnTo>
                    <a:pt x="4551" y="130"/>
                  </a:lnTo>
                  <a:lnTo>
                    <a:pt x="4549" y="133"/>
                  </a:lnTo>
                  <a:lnTo>
                    <a:pt x="4547" y="138"/>
                  </a:lnTo>
                  <a:lnTo>
                    <a:pt x="4544" y="144"/>
                  </a:lnTo>
                  <a:lnTo>
                    <a:pt x="4543" y="150"/>
                  </a:lnTo>
                  <a:lnTo>
                    <a:pt x="4543" y="157"/>
                  </a:lnTo>
                  <a:lnTo>
                    <a:pt x="4543" y="164"/>
                  </a:lnTo>
                  <a:lnTo>
                    <a:pt x="4544" y="173"/>
                  </a:lnTo>
                  <a:lnTo>
                    <a:pt x="4547" y="182"/>
                  </a:lnTo>
                  <a:lnTo>
                    <a:pt x="4549" y="193"/>
                  </a:lnTo>
                  <a:lnTo>
                    <a:pt x="4553" y="203"/>
                  </a:lnTo>
                  <a:lnTo>
                    <a:pt x="4557" y="215"/>
                  </a:lnTo>
                  <a:lnTo>
                    <a:pt x="4562" y="227"/>
                  </a:lnTo>
                  <a:lnTo>
                    <a:pt x="4567" y="240"/>
                  </a:lnTo>
                  <a:lnTo>
                    <a:pt x="4575" y="253"/>
                  </a:lnTo>
                  <a:lnTo>
                    <a:pt x="4585" y="273"/>
                  </a:lnTo>
                  <a:lnTo>
                    <a:pt x="4595" y="293"/>
                  </a:lnTo>
                  <a:lnTo>
                    <a:pt x="4603" y="312"/>
                  </a:lnTo>
                  <a:lnTo>
                    <a:pt x="4611" y="329"/>
                  </a:lnTo>
                  <a:lnTo>
                    <a:pt x="4616" y="346"/>
                  </a:lnTo>
                  <a:lnTo>
                    <a:pt x="4622" y="363"/>
                  </a:lnTo>
                  <a:lnTo>
                    <a:pt x="4625" y="378"/>
                  </a:lnTo>
                  <a:lnTo>
                    <a:pt x="4627" y="393"/>
                  </a:lnTo>
                  <a:lnTo>
                    <a:pt x="4628" y="407"/>
                  </a:lnTo>
                  <a:lnTo>
                    <a:pt x="4627" y="419"/>
                  </a:lnTo>
                  <a:lnTo>
                    <a:pt x="4624" y="431"/>
                  </a:lnTo>
                  <a:lnTo>
                    <a:pt x="4620" y="441"/>
                  </a:lnTo>
                  <a:lnTo>
                    <a:pt x="4616" y="446"/>
                  </a:lnTo>
                  <a:lnTo>
                    <a:pt x="4613" y="451"/>
                  </a:lnTo>
                  <a:lnTo>
                    <a:pt x="4610" y="455"/>
                  </a:lnTo>
                  <a:lnTo>
                    <a:pt x="4606" y="459"/>
                  </a:lnTo>
                  <a:lnTo>
                    <a:pt x="4601" y="462"/>
                  </a:lnTo>
                  <a:lnTo>
                    <a:pt x="4596" y="465"/>
                  </a:lnTo>
                  <a:lnTo>
                    <a:pt x="4590" y="468"/>
                  </a:lnTo>
                  <a:lnTo>
                    <a:pt x="4584" y="470"/>
                  </a:lnTo>
                  <a:lnTo>
                    <a:pt x="4571" y="483"/>
                  </a:lnTo>
                  <a:lnTo>
                    <a:pt x="4560" y="496"/>
                  </a:lnTo>
                  <a:lnTo>
                    <a:pt x="4551" y="509"/>
                  </a:lnTo>
                  <a:lnTo>
                    <a:pt x="4543" y="522"/>
                  </a:lnTo>
                  <a:lnTo>
                    <a:pt x="4532" y="548"/>
                  </a:lnTo>
                  <a:lnTo>
                    <a:pt x="4523" y="572"/>
                  </a:lnTo>
                  <a:lnTo>
                    <a:pt x="4518" y="583"/>
                  </a:lnTo>
                  <a:lnTo>
                    <a:pt x="4514" y="594"/>
                  </a:lnTo>
                  <a:lnTo>
                    <a:pt x="4509" y="603"/>
                  </a:lnTo>
                  <a:lnTo>
                    <a:pt x="4503" y="612"/>
                  </a:lnTo>
                  <a:lnTo>
                    <a:pt x="4496" y="620"/>
                  </a:lnTo>
                  <a:lnTo>
                    <a:pt x="4488" y="626"/>
                  </a:lnTo>
                  <a:lnTo>
                    <a:pt x="4483" y="629"/>
                  </a:lnTo>
                  <a:lnTo>
                    <a:pt x="4478" y="631"/>
                  </a:lnTo>
                  <a:lnTo>
                    <a:pt x="4471" y="633"/>
                  </a:lnTo>
                  <a:lnTo>
                    <a:pt x="4465" y="635"/>
                  </a:lnTo>
                  <a:lnTo>
                    <a:pt x="4456" y="635"/>
                  </a:lnTo>
                  <a:lnTo>
                    <a:pt x="4446" y="636"/>
                  </a:lnTo>
                  <a:lnTo>
                    <a:pt x="4437" y="637"/>
                  </a:lnTo>
                  <a:lnTo>
                    <a:pt x="4429" y="639"/>
                  </a:lnTo>
                  <a:lnTo>
                    <a:pt x="4420" y="643"/>
                  </a:lnTo>
                  <a:lnTo>
                    <a:pt x="4413" y="647"/>
                  </a:lnTo>
                  <a:lnTo>
                    <a:pt x="4405" y="651"/>
                  </a:lnTo>
                  <a:lnTo>
                    <a:pt x="4397" y="656"/>
                  </a:lnTo>
                  <a:lnTo>
                    <a:pt x="4384" y="668"/>
                  </a:lnTo>
                  <a:lnTo>
                    <a:pt x="4370" y="681"/>
                  </a:lnTo>
                  <a:lnTo>
                    <a:pt x="4358" y="697"/>
                  </a:lnTo>
                  <a:lnTo>
                    <a:pt x="4345" y="714"/>
                  </a:lnTo>
                  <a:lnTo>
                    <a:pt x="4319" y="750"/>
                  </a:lnTo>
                  <a:lnTo>
                    <a:pt x="4293" y="788"/>
                  </a:lnTo>
                  <a:lnTo>
                    <a:pt x="4278" y="808"/>
                  </a:lnTo>
                  <a:lnTo>
                    <a:pt x="4263" y="826"/>
                  </a:lnTo>
                  <a:lnTo>
                    <a:pt x="4246" y="844"/>
                  </a:lnTo>
                  <a:lnTo>
                    <a:pt x="4227" y="862"/>
                  </a:lnTo>
                  <a:lnTo>
                    <a:pt x="4221" y="882"/>
                  </a:lnTo>
                  <a:lnTo>
                    <a:pt x="4213" y="899"/>
                  </a:lnTo>
                  <a:lnTo>
                    <a:pt x="4204" y="914"/>
                  </a:lnTo>
                  <a:lnTo>
                    <a:pt x="4194" y="927"/>
                  </a:lnTo>
                  <a:lnTo>
                    <a:pt x="4183" y="937"/>
                  </a:lnTo>
                  <a:lnTo>
                    <a:pt x="4172" y="944"/>
                  </a:lnTo>
                  <a:lnTo>
                    <a:pt x="4159" y="951"/>
                  </a:lnTo>
                  <a:lnTo>
                    <a:pt x="4147" y="955"/>
                  </a:lnTo>
                  <a:lnTo>
                    <a:pt x="4133" y="958"/>
                  </a:lnTo>
                  <a:lnTo>
                    <a:pt x="4119" y="958"/>
                  </a:lnTo>
                  <a:lnTo>
                    <a:pt x="4105" y="958"/>
                  </a:lnTo>
                  <a:lnTo>
                    <a:pt x="4091" y="956"/>
                  </a:lnTo>
                  <a:lnTo>
                    <a:pt x="4075" y="952"/>
                  </a:lnTo>
                  <a:lnTo>
                    <a:pt x="4060" y="947"/>
                  </a:lnTo>
                  <a:lnTo>
                    <a:pt x="4045" y="942"/>
                  </a:lnTo>
                  <a:lnTo>
                    <a:pt x="4030" y="936"/>
                  </a:lnTo>
                  <a:lnTo>
                    <a:pt x="4014" y="929"/>
                  </a:lnTo>
                  <a:lnTo>
                    <a:pt x="4000" y="921"/>
                  </a:lnTo>
                  <a:lnTo>
                    <a:pt x="3985" y="913"/>
                  </a:lnTo>
                  <a:lnTo>
                    <a:pt x="3971" y="905"/>
                  </a:lnTo>
                  <a:lnTo>
                    <a:pt x="3943" y="887"/>
                  </a:lnTo>
                  <a:lnTo>
                    <a:pt x="3918" y="869"/>
                  </a:lnTo>
                  <a:lnTo>
                    <a:pt x="3878" y="839"/>
                  </a:lnTo>
                  <a:lnTo>
                    <a:pt x="3854" y="822"/>
                  </a:lnTo>
                  <a:lnTo>
                    <a:pt x="3846" y="811"/>
                  </a:lnTo>
                  <a:lnTo>
                    <a:pt x="3838" y="800"/>
                  </a:lnTo>
                  <a:lnTo>
                    <a:pt x="3829" y="791"/>
                  </a:lnTo>
                  <a:lnTo>
                    <a:pt x="3819" y="784"/>
                  </a:lnTo>
                  <a:lnTo>
                    <a:pt x="3809" y="778"/>
                  </a:lnTo>
                  <a:lnTo>
                    <a:pt x="3798" y="773"/>
                  </a:lnTo>
                  <a:lnTo>
                    <a:pt x="3787" y="770"/>
                  </a:lnTo>
                  <a:lnTo>
                    <a:pt x="3775" y="767"/>
                  </a:lnTo>
                  <a:lnTo>
                    <a:pt x="3763" y="766"/>
                  </a:lnTo>
                  <a:lnTo>
                    <a:pt x="3751" y="765"/>
                  </a:lnTo>
                  <a:lnTo>
                    <a:pt x="3739" y="765"/>
                  </a:lnTo>
                  <a:lnTo>
                    <a:pt x="3725" y="766"/>
                  </a:lnTo>
                  <a:lnTo>
                    <a:pt x="3699" y="769"/>
                  </a:lnTo>
                  <a:lnTo>
                    <a:pt x="3673" y="774"/>
                  </a:lnTo>
                  <a:lnTo>
                    <a:pt x="3620" y="787"/>
                  </a:lnTo>
                  <a:lnTo>
                    <a:pt x="3568" y="798"/>
                  </a:lnTo>
                  <a:lnTo>
                    <a:pt x="3556" y="800"/>
                  </a:lnTo>
                  <a:lnTo>
                    <a:pt x="3544" y="801"/>
                  </a:lnTo>
                  <a:lnTo>
                    <a:pt x="3532" y="801"/>
                  </a:lnTo>
                  <a:lnTo>
                    <a:pt x="3521" y="801"/>
                  </a:lnTo>
                  <a:lnTo>
                    <a:pt x="3510" y="801"/>
                  </a:lnTo>
                  <a:lnTo>
                    <a:pt x="3500" y="799"/>
                  </a:lnTo>
                  <a:lnTo>
                    <a:pt x="3491" y="796"/>
                  </a:lnTo>
                  <a:lnTo>
                    <a:pt x="3481" y="792"/>
                  </a:lnTo>
                  <a:lnTo>
                    <a:pt x="3472" y="785"/>
                  </a:lnTo>
                  <a:lnTo>
                    <a:pt x="3462" y="778"/>
                  </a:lnTo>
                  <a:lnTo>
                    <a:pt x="3453" y="772"/>
                  </a:lnTo>
                  <a:lnTo>
                    <a:pt x="3443" y="767"/>
                  </a:lnTo>
                  <a:lnTo>
                    <a:pt x="3424" y="758"/>
                  </a:lnTo>
                  <a:lnTo>
                    <a:pt x="3406" y="752"/>
                  </a:lnTo>
                  <a:lnTo>
                    <a:pt x="3387" y="748"/>
                  </a:lnTo>
                  <a:lnTo>
                    <a:pt x="3370" y="745"/>
                  </a:lnTo>
                  <a:lnTo>
                    <a:pt x="3351" y="743"/>
                  </a:lnTo>
                  <a:lnTo>
                    <a:pt x="3333" y="741"/>
                  </a:lnTo>
                  <a:lnTo>
                    <a:pt x="3315" y="739"/>
                  </a:lnTo>
                  <a:lnTo>
                    <a:pt x="3298" y="736"/>
                  </a:lnTo>
                  <a:lnTo>
                    <a:pt x="3279" y="732"/>
                  </a:lnTo>
                  <a:lnTo>
                    <a:pt x="3260" y="727"/>
                  </a:lnTo>
                  <a:lnTo>
                    <a:pt x="3252" y="724"/>
                  </a:lnTo>
                  <a:lnTo>
                    <a:pt x="3242" y="720"/>
                  </a:lnTo>
                  <a:lnTo>
                    <a:pt x="3233" y="716"/>
                  </a:lnTo>
                  <a:lnTo>
                    <a:pt x="3224" y="710"/>
                  </a:lnTo>
                  <a:lnTo>
                    <a:pt x="3213" y="704"/>
                  </a:lnTo>
                  <a:lnTo>
                    <a:pt x="3204" y="698"/>
                  </a:lnTo>
                  <a:lnTo>
                    <a:pt x="3194" y="691"/>
                  </a:lnTo>
                  <a:lnTo>
                    <a:pt x="3184" y="682"/>
                  </a:lnTo>
                  <a:lnTo>
                    <a:pt x="3171" y="672"/>
                  </a:lnTo>
                  <a:lnTo>
                    <a:pt x="3159" y="662"/>
                  </a:lnTo>
                  <a:lnTo>
                    <a:pt x="3146" y="653"/>
                  </a:lnTo>
                  <a:lnTo>
                    <a:pt x="3134" y="646"/>
                  </a:lnTo>
                  <a:lnTo>
                    <a:pt x="3121" y="638"/>
                  </a:lnTo>
                  <a:lnTo>
                    <a:pt x="3110" y="633"/>
                  </a:lnTo>
                  <a:lnTo>
                    <a:pt x="3098" y="628"/>
                  </a:lnTo>
                  <a:lnTo>
                    <a:pt x="3087" y="625"/>
                  </a:lnTo>
                  <a:lnTo>
                    <a:pt x="3075" y="622"/>
                  </a:lnTo>
                  <a:lnTo>
                    <a:pt x="3064" y="620"/>
                  </a:lnTo>
                  <a:lnTo>
                    <a:pt x="3053" y="619"/>
                  </a:lnTo>
                  <a:lnTo>
                    <a:pt x="3043" y="620"/>
                  </a:lnTo>
                  <a:lnTo>
                    <a:pt x="3033" y="621"/>
                  </a:lnTo>
                  <a:lnTo>
                    <a:pt x="3022" y="623"/>
                  </a:lnTo>
                  <a:lnTo>
                    <a:pt x="3013" y="625"/>
                  </a:lnTo>
                  <a:lnTo>
                    <a:pt x="3003" y="629"/>
                  </a:lnTo>
                  <a:lnTo>
                    <a:pt x="2994" y="634"/>
                  </a:lnTo>
                  <a:lnTo>
                    <a:pt x="2986" y="641"/>
                  </a:lnTo>
                  <a:lnTo>
                    <a:pt x="2977" y="647"/>
                  </a:lnTo>
                  <a:lnTo>
                    <a:pt x="2969" y="655"/>
                  </a:lnTo>
                  <a:lnTo>
                    <a:pt x="2962" y="663"/>
                  </a:lnTo>
                  <a:lnTo>
                    <a:pt x="2954" y="674"/>
                  </a:lnTo>
                  <a:lnTo>
                    <a:pt x="2948" y="684"/>
                  </a:lnTo>
                  <a:lnTo>
                    <a:pt x="2942" y="696"/>
                  </a:lnTo>
                  <a:lnTo>
                    <a:pt x="2936" y="708"/>
                  </a:lnTo>
                  <a:lnTo>
                    <a:pt x="2930" y="722"/>
                  </a:lnTo>
                  <a:lnTo>
                    <a:pt x="2925" y="737"/>
                  </a:lnTo>
                  <a:lnTo>
                    <a:pt x="2921" y="752"/>
                  </a:lnTo>
                  <a:lnTo>
                    <a:pt x="2917" y="768"/>
                  </a:lnTo>
                  <a:lnTo>
                    <a:pt x="2913" y="786"/>
                  </a:lnTo>
                  <a:lnTo>
                    <a:pt x="2909" y="803"/>
                  </a:lnTo>
                  <a:lnTo>
                    <a:pt x="2907" y="823"/>
                  </a:lnTo>
                  <a:lnTo>
                    <a:pt x="2900" y="858"/>
                  </a:lnTo>
                  <a:lnTo>
                    <a:pt x="2896" y="890"/>
                  </a:lnTo>
                  <a:lnTo>
                    <a:pt x="2894" y="919"/>
                  </a:lnTo>
                  <a:lnTo>
                    <a:pt x="2893" y="949"/>
                  </a:lnTo>
                  <a:lnTo>
                    <a:pt x="2894" y="1003"/>
                  </a:lnTo>
                  <a:lnTo>
                    <a:pt x="2896" y="1060"/>
                  </a:lnTo>
                  <a:lnTo>
                    <a:pt x="2896" y="1092"/>
                  </a:lnTo>
                  <a:lnTo>
                    <a:pt x="2894" y="1125"/>
                  </a:lnTo>
                  <a:lnTo>
                    <a:pt x="2892" y="1161"/>
                  </a:lnTo>
                  <a:lnTo>
                    <a:pt x="2887" y="1202"/>
                  </a:lnTo>
                  <a:lnTo>
                    <a:pt x="2879" y="1247"/>
                  </a:lnTo>
                  <a:lnTo>
                    <a:pt x="2869" y="1297"/>
                  </a:lnTo>
                  <a:lnTo>
                    <a:pt x="2855" y="1354"/>
                  </a:lnTo>
                  <a:lnTo>
                    <a:pt x="2837" y="1416"/>
                  </a:lnTo>
                  <a:lnTo>
                    <a:pt x="2841" y="1450"/>
                  </a:lnTo>
                  <a:lnTo>
                    <a:pt x="2842" y="1478"/>
                  </a:lnTo>
                  <a:lnTo>
                    <a:pt x="2842" y="1489"/>
                  </a:lnTo>
                  <a:lnTo>
                    <a:pt x="2841" y="1500"/>
                  </a:lnTo>
                  <a:lnTo>
                    <a:pt x="2840" y="1508"/>
                  </a:lnTo>
                  <a:lnTo>
                    <a:pt x="2839" y="1515"/>
                  </a:lnTo>
                  <a:lnTo>
                    <a:pt x="2836" y="1523"/>
                  </a:lnTo>
                  <a:lnTo>
                    <a:pt x="2834" y="1528"/>
                  </a:lnTo>
                  <a:lnTo>
                    <a:pt x="2831" y="1532"/>
                  </a:lnTo>
                  <a:lnTo>
                    <a:pt x="2828" y="1535"/>
                  </a:lnTo>
                  <a:lnTo>
                    <a:pt x="2825" y="1538"/>
                  </a:lnTo>
                  <a:lnTo>
                    <a:pt x="2822" y="1540"/>
                  </a:lnTo>
                  <a:lnTo>
                    <a:pt x="2818" y="1541"/>
                  </a:lnTo>
                  <a:lnTo>
                    <a:pt x="2815" y="1543"/>
                  </a:lnTo>
                  <a:lnTo>
                    <a:pt x="2798" y="1543"/>
                  </a:lnTo>
                  <a:lnTo>
                    <a:pt x="2780" y="1540"/>
                  </a:lnTo>
                  <a:lnTo>
                    <a:pt x="2772" y="1540"/>
                  </a:lnTo>
                  <a:lnTo>
                    <a:pt x="2764" y="1543"/>
                  </a:lnTo>
                  <a:lnTo>
                    <a:pt x="2760" y="1545"/>
                  </a:lnTo>
                  <a:lnTo>
                    <a:pt x="2757" y="1547"/>
                  </a:lnTo>
                  <a:lnTo>
                    <a:pt x="2754" y="1550"/>
                  </a:lnTo>
                  <a:lnTo>
                    <a:pt x="2751" y="1553"/>
                  </a:lnTo>
                  <a:lnTo>
                    <a:pt x="2740" y="1567"/>
                  </a:lnTo>
                  <a:lnTo>
                    <a:pt x="2729" y="1576"/>
                  </a:lnTo>
                  <a:lnTo>
                    <a:pt x="2719" y="1584"/>
                  </a:lnTo>
                  <a:lnTo>
                    <a:pt x="2708" y="1590"/>
                  </a:lnTo>
                  <a:lnTo>
                    <a:pt x="2703" y="1592"/>
                  </a:lnTo>
                  <a:lnTo>
                    <a:pt x="2698" y="1594"/>
                  </a:lnTo>
                  <a:lnTo>
                    <a:pt x="2692" y="1595"/>
                  </a:lnTo>
                  <a:lnTo>
                    <a:pt x="2687" y="1595"/>
                  </a:lnTo>
                  <a:lnTo>
                    <a:pt x="2678" y="1594"/>
                  </a:lnTo>
                  <a:lnTo>
                    <a:pt x="2667" y="1592"/>
                  </a:lnTo>
                  <a:lnTo>
                    <a:pt x="2658" y="1586"/>
                  </a:lnTo>
                  <a:lnTo>
                    <a:pt x="2648" y="1579"/>
                  </a:lnTo>
                  <a:lnTo>
                    <a:pt x="2638" y="1571"/>
                  </a:lnTo>
                  <a:lnTo>
                    <a:pt x="2629" y="1559"/>
                  </a:lnTo>
                  <a:lnTo>
                    <a:pt x="2619" y="1547"/>
                  </a:lnTo>
                  <a:lnTo>
                    <a:pt x="2610" y="1533"/>
                  </a:lnTo>
                  <a:lnTo>
                    <a:pt x="2601" y="1516"/>
                  </a:lnTo>
                  <a:lnTo>
                    <a:pt x="2592" y="1499"/>
                  </a:lnTo>
                  <a:lnTo>
                    <a:pt x="2587" y="1490"/>
                  </a:lnTo>
                  <a:lnTo>
                    <a:pt x="2583" y="1482"/>
                  </a:lnTo>
                  <a:lnTo>
                    <a:pt x="2580" y="1472"/>
                  </a:lnTo>
                  <a:lnTo>
                    <a:pt x="2577" y="1461"/>
                  </a:lnTo>
                  <a:lnTo>
                    <a:pt x="2572" y="1439"/>
                  </a:lnTo>
                  <a:lnTo>
                    <a:pt x="2567" y="1418"/>
                  </a:lnTo>
                  <a:lnTo>
                    <a:pt x="2564" y="1409"/>
                  </a:lnTo>
                  <a:lnTo>
                    <a:pt x="2559" y="1400"/>
                  </a:lnTo>
                  <a:lnTo>
                    <a:pt x="2554" y="1392"/>
                  </a:lnTo>
                  <a:lnTo>
                    <a:pt x="2546" y="1385"/>
                  </a:lnTo>
                  <a:lnTo>
                    <a:pt x="2542" y="1383"/>
                  </a:lnTo>
                  <a:lnTo>
                    <a:pt x="2537" y="1381"/>
                  </a:lnTo>
                  <a:lnTo>
                    <a:pt x="2532" y="1379"/>
                  </a:lnTo>
                  <a:lnTo>
                    <a:pt x="2526" y="1378"/>
                  </a:lnTo>
                  <a:lnTo>
                    <a:pt x="2519" y="1377"/>
                  </a:lnTo>
                  <a:lnTo>
                    <a:pt x="2512" y="1377"/>
                  </a:lnTo>
                  <a:lnTo>
                    <a:pt x="2504" y="1377"/>
                  </a:lnTo>
                  <a:lnTo>
                    <a:pt x="2495" y="1378"/>
                  </a:lnTo>
                  <a:lnTo>
                    <a:pt x="2484" y="1381"/>
                  </a:lnTo>
                  <a:lnTo>
                    <a:pt x="2475" y="1385"/>
                  </a:lnTo>
                  <a:lnTo>
                    <a:pt x="2472" y="1388"/>
                  </a:lnTo>
                  <a:lnTo>
                    <a:pt x="2469" y="1390"/>
                  </a:lnTo>
                  <a:lnTo>
                    <a:pt x="2467" y="1393"/>
                  </a:lnTo>
                  <a:lnTo>
                    <a:pt x="2466" y="1396"/>
                  </a:lnTo>
                  <a:lnTo>
                    <a:pt x="2464" y="1404"/>
                  </a:lnTo>
                  <a:lnTo>
                    <a:pt x="2463" y="1411"/>
                  </a:lnTo>
                  <a:lnTo>
                    <a:pt x="2463" y="1418"/>
                  </a:lnTo>
                  <a:lnTo>
                    <a:pt x="2465" y="1427"/>
                  </a:lnTo>
                  <a:lnTo>
                    <a:pt x="2470" y="1444"/>
                  </a:lnTo>
                  <a:lnTo>
                    <a:pt x="2475" y="1462"/>
                  </a:lnTo>
                  <a:lnTo>
                    <a:pt x="2479" y="1471"/>
                  </a:lnTo>
                  <a:lnTo>
                    <a:pt x="2480" y="1479"/>
                  </a:lnTo>
                  <a:lnTo>
                    <a:pt x="2481" y="1486"/>
                  </a:lnTo>
                  <a:lnTo>
                    <a:pt x="2481" y="1495"/>
                  </a:lnTo>
                  <a:lnTo>
                    <a:pt x="2476" y="1511"/>
                  </a:lnTo>
                  <a:lnTo>
                    <a:pt x="2472" y="1525"/>
                  </a:lnTo>
                  <a:lnTo>
                    <a:pt x="2469" y="1536"/>
                  </a:lnTo>
                  <a:lnTo>
                    <a:pt x="2465" y="1545"/>
                  </a:lnTo>
                  <a:lnTo>
                    <a:pt x="2461" y="1552"/>
                  </a:lnTo>
                  <a:lnTo>
                    <a:pt x="2458" y="1556"/>
                  </a:lnTo>
                  <a:lnTo>
                    <a:pt x="2454" y="1559"/>
                  </a:lnTo>
                  <a:lnTo>
                    <a:pt x="2450" y="1560"/>
                  </a:lnTo>
                  <a:lnTo>
                    <a:pt x="2446" y="1560"/>
                  </a:lnTo>
                  <a:lnTo>
                    <a:pt x="2443" y="1558"/>
                  </a:lnTo>
                  <a:lnTo>
                    <a:pt x="2440" y="1556"/>
                  </a:lnTo>
                  <a:lnTo>
                    <a:pt x="2436" y="1552"/>
                  </a:lnTo>
                  <a:lnTo>
                    <a:pt x="2430" y="1543"/>
                  </a:lnTo>
                  <a:lnTo>
                    <a:pt x="2422" y="1531"/>
                  </a:lnTo>
                  <a:lnTo>
                    <a:pt x="2416" y="1520"/>
                  </a:lnTo>
                  <a:lnTo>
                    <a:pt x="2409" y="1509"/>
                  </a:lnTo>
                  <a:lnTo>
                    <a:pt x="2406" y="1505"/>
                  </a:lnTo>
                  <a:lnTo>
                    <a:pt x="2401" y="1501"/>
                  </a:lnTo>
                  <a:lnTo>
                    <a:pt x="2398" y="1498"/>
                  </a:lnTo>
                  <a:lnTo>
                    <a:pt x="2394" y="1497"/>
                  </a:lnTo>
                  <a:lnTo>
                    <a:pt x="2391" y="1497"/>
                  </a:lnTo>
                  <a:lnTo>
                    <a:pt x="2387" y="1498"/>
                  </a:lnTo>
                  <a:lnTo>
                    <a:pt x="2383" y="1501"/>
                  </a:lnTo>
                  <a:lnTo>
                    <a:pt x="2378" y="1505"/>
                  </a:lnTo>
                  <a:lnTo>
                    <a:pt x="2375" y="1512"/>
                  </a:lnTo>
                  <a:lnTo>
                    <a:pt x="2370" y="1522"/>
                  </a:lnTo>
                  <a:lnTo>
                    <a:pt x="2366" y="1533"/>
                  </a:lnTo>
                  <a:lnTo>
                    <a:pt x="2362" y="1547"/>
                  </a:lnTo>
                  <a:lnTo>
                    <a:pt x="2365" y="1570"/>
                  </a:lnTo>
                  <a:lnTo>
                    <a:pt x="2366" y="1590"/>
                  </a:lnTo>
                  <a:lnTo>
                    <a:pt x="2366" y="1606"/>
                  </a:lnTo>
                  <a:lnTo>
                    <a:pt x="2364" y="1621"/>
                  </a:lnTo>
                  <a:lnTo>
                    <a:pt x="2361" y="1633"/>
                  </a:lnTo>
                  <a:lnTo>
                    <a:pt x="2358" y="1644"/>
                  </a:lnTo>
                  <a:lnTo>
                    <a:pt x="2352" y="1652"/>
                  </a:lnTo>
                  <a:lnTo>
                    <a:pt x="2347" y="1661"/>
                  </a:lnTo>
                  <a:lnTo>
                    <a:pt x="2336" y="1674"/>
                  </a:lnTo>
                  <a:lnTo>
                    <a:pt x="2323" y="1686"/>
                  </a:lnTo>
                  <a:lnTo>
                    <a:pt x="2318" y="1693"/>
                  </a:lnTo>
                  <a:lnTo>
                    <a:pt x="2313" y="1700"/>
                  </a:lnTo>
                  <a:lnTo>
                    <a:pt x="2307" y="1709"/>
                  </a:lnTo>
                  <a:lnTo>
                    <a:pt x="2303" y="1719"/>
                  </a:lnTo>
                  <a:lnTo>
                    <a:pt x="2293" y="1769"/>
                  </a:lnTo>
                  <a:lnTo>
                    <a:pt x="2285" y="1814"/>
                  </a:lnTo>
                  <a:lnTo>
                    <a:pt x="2277" y="1858"/>
                  </a:lnTo>
                  <a:lnTo>
                    <a:pt x="2270" y="1903"/>
                  </a:lnTo>
                  <a:lnTo>
                    <a:pt x="2261" y="1951"/>
                  </a:lnTo>
                  <a:lnTo>
                    <a:pt x="2247" y="2006"/>
                  </a:lnTo>
                  <a:lnTo>
                    <a:pt x="2240" y="2036"/>
                  </a:lnTo>
                  <a:lnTo>
                    <a:pt x="2230" y="2070"/>
                  </a:lnTo>
                  <a:lnTo>
                    <a:pt x="2220" y="2105"/>
                  </a:lnTo>
                  <a:lnTo>
                    <a:pt x="2207" y="2145"/>
                  </a:lnTo>
                  <a:lnTo>
                    <a:pt x="2200" y="2161"/>
                  </a:lnTo>
                  <a:lnTo>
                    <a:pt x="2194" y="2176"/>
                  </a:lnTo>
                  <a:lnTo>
                    <a:pt x="2187" y="2192"/>
                  </a:lnTo>
                  <a:lnTo>
                    <a:pt x="2182" y="2207"/>
                  </a:lnTo>
                  <a:lnTo>
                    <a:pt x="2173" y="2238"/>
                  </a:lnTo>
                  <a:lnTo>
                    <a:pt x="2166" y="2268"/>
                  </a:lnTo>
                  <a:lnTo>
                    <a:pt x="2152" y="2330"/>
                  </a:lnTo>
                  <a:lnTo>
                    <a:pt x="2136" y="2391"/>
                  </a:lnTo>
                  <a:lnTo>
                    <a:pt x="2127" y="2422"/>
                  </a:lnTo>
                  <a:lnTo>
                    <a:pt x="2114" y="2453"/>
                  </a:lnTo>
                  <a:lnTo>
                    <a:pt x="2108" y="2468"/>
                  </a:lnTo>
                  <a:lnTo>
                    <a:pt x="2101" y="2483"/>
                  </a:lnTo>
                  <a:lnTo>
                    <a:pt x="2093" y="2499"/>
                  </a:lnTo>
                  <a:lnTo>
                    <a:pt x="2083" y="2515"/>
                  </a:lnTo>
                  <a:lnTo>
                    <a:pt x="2073" y="2530"/>
                  </a:lnTo>
                  <a:lnTo>
                    <a:pt x="2061" y="2546"/>
                  </a:lnTo>
                  <a:lnTo>
                    <a:pt x="2049" y="2561"/>
                  </a:lnTo>
                  <a:lnTo>
                    <a:pt x="2035" y="2577"/>
                  </a:lnTo>
                  <a:lnTo>
                    <a:pt x="2021" y="2594"/>
                  </a:lnTo>
                  <a:lnTo>
                    <a:pt x="2005" y="2610"/>
                  </a:lnTo>
                  <a:lnTo>
                    <a:pt x="1987" y="2625"/>
                  </a:lnTo>
                  <a:lnTo>
                    <a:pt x="1968" y="2642"/>
                  </a:lnTo>
                  <a:lnTo>
                    <a:pt x="1950" y="2651"/>
                  </a:lnTo>
                  <a:lnTo>
                    <a:pt x="1933" y="2661"/>
                  </a:lnTo>
                  <a:lnTo>
                    <a:pt x="1917" y="2671"/>
                  </a:lnTo>
                  <a:lnTo>
                    <a:pt x="1903" y="2682"/>
                  </a:lnTo>
                  <a:lnTo>
                    <a:pt x="1889" y="2693"/>
                  </a:lnTo>
                  <a:lnTo>
                    <a:pt x="1878" y="2705"/>
                  </a:lnTo>
                  <a:lnTo>
                    <a:pt x="1866" y="2716"/>
                  </a:lnTo>
                  <a:lnTo>
                    <a:pt x="1857" y="2729"/>
                  </a:lnTo>
                  <a:lnTo>
                    <a:pt x="1848" y="2740"/>
                  </a:lnTo>
                  <a:lnTo>
                    <a:pt x="1841" y="2754"/>
                  </a:lnTo>
                  <a:lnTo>
                    <a:pt x="1835" y="2766"/>
                  </a:lnTo>
                  <a:lnTo>
                    <a:pt x="1829" y="2779"/>
                  </a:lnTo>
                  <a:lnTo>
                    <a:pt x="1824" y="2792"/>
                  </a:lnTo>
                  <a:lnTo>
                    <a:pt x="1821" y="2806"/>
                  </a:lnTo>
                  <a:lnTo>
                    <a:pt x="1818" y="2819"/>
                  </a:lnTo>
                  <a:lnTo>
                    <a:pt x="1817" y="2833"/>
                  </a:lnTo>
                  <a:lnTo>
                    <a:pt x="1804" y="2851"/>
                  </a:lnTo>
                  <a:lnTo>
                    <a:pt x="1792" y="2867"/>
                  </a:lnTo>
                  <a:lnTo>
                    <a:pt x="1782" y="2883"/>
                  </a:lnTo>
                  <a:lnTo>
                    <a:pt x="1773" y="2899"/>
                  </a:lnTo>
                  <a:lnTo>
                    <a:pt x="1765" y="2913"/>
                  </a:lnTo>
                  <a:lnTo>
                    <a:pt x="1759" y="2927"/>
                  </a:lnTo>
                  <a:lnTo>
                    <a:pt x="1752" y="2939"/>
                  </a:lnTo>
                  <a:lnTo>
                    <a:pt x="1748" y="2952"/>
                  </a:lnTo>
                  <a:lnTo>
                    <a:pt x="1745" y="2963"/>
                  </a:lnTo>
                  <a:lnTo>
                    <a:pt x="1742" y="2974"/>
                  </a:lnTo>
                  <a:lnTo>
                    <a:pt x="1741" y="2983"/>
                  </a:lnTo>
                  <a:lnTo>
                    <a:pt x="1741" y="2993"/>
                  </a:lnTo>
                  <a:lnTo>
                    <a:pt x="1741" y="3000"/>
                  </a:lnTo>
                  <a:lnTo>
                    <a:pt x="1743" y="3007"/>
                  </a:lnTo>
                  <a:lnTo>
                    <a:pt x="1745" y="3014"/>
                  </a:lnTo>
                  <a:lnTo>
                    <a:pt x="1748" y="3019"/>
                  </a:lnTo>
                  <a:lnTo>
                    <a:pt x="1751" y="3022"/>
                  </a:lnTo>
                  <a:lnTo>
                    <a:pt x="1757" y="3025"/>
                  </a:lnTo>
                  <a:lnTo>
                    <a:pt x="1762" y="3027"/>
                  </a:lnTo>
                  <a:lnTo>
                    <a:pt x="1767" y="3028"/>
                  </a:lnTo>
                  <a:lnTo>
                    <a:pt x="1773" y="3028"/>
                  </a:lnTo>
                  <a:lnTo>
                    <a:pt x="1781" y="3026"/>
                  </a:lnTo>
                  <a:lnTo>
                    <a:pt x="1789" y="3024"/>
                  </a:lnTo>
                  <a:lnTo>
                    <a:pt x="1796" y="3020"/>
                  </a:lnTo>
                  <a:lnTo>
                    <a:pt x="1805" y="3016"/>
                  </a:lnTo>
                  <a:lnTo>
                    <a:pt x="1814" y="3009"/>
                  </a:lnTo>
                  <a:lnTo>
                    <a:pt x="1823" y="3002"/>
                  </a:lnTo>
                  <a:lnTo>
                    <a:pt x="1833" y="2994"/>
                  </a:lnTo>
                  <a:lnTo>
                    <a:pt x="1843" y="2983"/>
                  </a:lnTo>
                  <a:lnTo>
                    <a:pt x="1854" y="2972"/>
                  </a:lnTo>
                  <a:lnTo>
                    <a:pt x="1864" y="2959"/>
                  </a:lnTo>
                  <a:lnTo>
                    <a:pt x="1874" y="2946"/>
                  </a:lnTo>
                  <a:lnTo>
                    <a:pt x="1883" y="2938"/>
                  </a:lnTo>
                  <a:lnTo>
                    <a:pt x="1889" y="2932"/>
                  </a:lnTo>
                  <a:lnTo>
                    <a:pt x="1895" y="2927"/>
                  </a:lnTo>
                  <a:lnTo>
                    <a:pt x="1901" y="2923"/>
                  </a:lnTo>
                  <a:lnTo>
                    <a:pt x="1906" y="2921"/>
                  </a:lnTo>
                  <a:lnTo>
                    <a:pt x="1910" y="2920"/>
                  </a:lnTo>
                  <a:lnTo>
                    <a:pt x="1914" y="2921"/>
                  </a:lnTo>
                  <a:lnTo>
                    <a:pt x="1917" y="2922"/>
                  </a:lnTo>
                  <a:lnTo>
                    <a:pt x="1919" y="2925"/>
                  </a:lnTo>
                  <a:lnTo>
                    <a:pt x="1921" y="2929"/>
                  </a:lnTo>
                  <a:lnTo>
                    <a:pt x="1922" y="2935"/>
                  </a:lnTo>
                  <a:lnTo>
                    <a:pt x="1922" y="2941"/>
                  </a:lnTo>
                  <a:lnTo>
                    <a:pt x="1922" y="2959"/>
                  </a:lnTo>
                  <a:lnTo>
                    <a:pt x="1919" y="2982"/>
                  </a:lnTo>
                  <a:lnTo>
                    <a:pt x="1847" y="3186"/>
                  </a:lnTo>
                  <a:lnTo>
                    <a:pt x="1802" y="3257"/>
                  </a:lnTo>
                  <a:lnTo>
                    <a:pt x="1795" y="3247"/>
                  </a:lnTo>
                  <a:lnTo>
                    <a:pt x="1788" y="3238"/>
                  </a:lnTo>
                  <a:lnTo>
                    <a:pt x="1781" y="3230"/>
                  </a:lnTo>
                  <a:lnTo>
                    <a:pt x="1773" y="3220"/>
                  </a:lnTo>
                  <a:lnTo>
                    <a:pt x="1766" y="3212"/>
                  </a:lnTo>
                  <a:lnTo>
                    <a:pt x="1759" y="3202"/>
                  </a:lnTo>
                  <a:lnTo>
                    <a:pt x="1751" y="3193"/>
                  </a:lnTo>
                  <a:lnTo>
                    <a:pt x="1745" y="3184"/>
                  </a:lnTo>
                  <a:lnTo>
                    <a:pt x="1739" y="3175"/>
                  </a:lnTo>
                  <a:lnTo>
                    <a:pt x="1733" y="3169"/>
                  </a:lnTo>
                  <a:lnTo>
                    <a:pt x="1726" y="3164"/>
                  </a:lnTo>
                  <a:lnTo>
                    <a:pt x="1720" y="3160"/>
                  </a:lnTo>
                  <a:lnTo>
                    <a:pt x="1714" y="3156"/>
                  </a:lnTo>
                  <a:lnTo>
                    <a:pt x="1708" y="3153"/>
                  </a:lnTo>
                  <a:lnTo>
                    <a:pt x="1702" y="3152"/>
                  </a:lnTo>
                  <a:lnTo>
                    <a:pt x="1696" y="3152"/>
                  </a:lnTo>
                  <a:lnTo>
                    <a:pt x="1690" y="3153"/>
                  </a:lnTo>
                  <a:lnTo>
                    <a:pt x="1684" y="3154"/>
                  </a:lnTo>
                  <a:lnTo>
                    <a:pt x="1677" y="3158"/>
                  </a:lnTo>
                  <a:lnTo>
                    <a:pt x="1671" y="3162"/>
                  </a:lnTo>
                  <a:lnTo>
                    <a:pt x="1665" y="3167"/>
                  </a:lnTo>
                  <a:lnTo>
                    <a:pt x="1660" y="3173"/>
                  </a:lnTo>
                  <a:lnTo>
                    <a:pt x="1653" y="3180"/>
                  </a:lnTo>
                  <a:lnTo>
                    <a:pt x="1647" y="3188"/>
                  </a:lnTo>
                  <a:lnTo>
                    <a:pt x="1639" y="3201"/>
                  </a:lnTo>
                  <a:lnTo>
                    <a:pt x="1628" y="3214"/>
                  </a:lnTo>
                  <a:lnTo>
                    <a:pt x="1617" y="3224"/>
                  </a:lnTo>
                  <a:lnTo>
                    <a:pt x="1605" y="3233"/>
                  </a:lnTo>
                  <a:lnTo>
                    <a:pt x="1592" y="3241"/>
                  </a:lnTo>
                  <a:lnTo>
                    <a:pt x="1578" y="3247"/>
                  </a:lnTo>
                  <a:lnTo>
                    <a:pt x="1563" y="3252"/>
                  </a:lnTo>
                  <a:lnTo>
                    <a:pt x="1547" y="3256"/>
                  </a:lnTo>
                  <a:lnTo>
                    <a:pt x="1537" y="3261"/>
                  </a:lnTo>
                  <a:lnTo>
                    <a:pt x="1530" y="3268"/>
                  </a:lnTo>
                  <a:lnTo>
                    <a:pt x="1524" y="3276"/>
                  </a:lnTo>
                  <a:lnTo>
                    <a:pt x="1519" y="3283"/>
                  </a:lnTo>
                  <a:lnTo>
                    <a:pt x="1516" y="3291"/>
                  </a:lnTo>
                  <a:lnTo>
                    <a:pt x="1511" y="3301"/>
                  </a:lnTo>
                  <a:lnTo>
                    <a:pt x="1509" y="3309"/>
                  </a:lnTo>
                  <a:lnTo>
                    <a:pt x="1507" y="3318"/>
                  </a:lnTo>
                  <a:lnTo>
                    <a:pt x="1504" y="3338"/>
                  </a:lnTo>
                  <a:lnTo>
                    <a:pt x="1502" y="3358"/>
                  </a:lnTo>
                  <a:lnTo>
                    <a:pt x="1500" y="3367"/>
                  </a:lnTo>
                  <a:lnTo>
                    <a:pt x="1499" y="3378"/>
                  </a:lnTo>
                  <a:lnTo>
                    <a:pt x="1496" y="3386"/>
                  </a:lnTo>
                  <a:lnTo>
                    <a:pt x="1493" y="3396"/>
                  </a:lnTo>
                  <a:lnTo>
                    <a:pt x="1483" y="3424"/>
                  </a:lnTo>
                  <a:lnTo>
                    <a:pt x="1472" y="3452"/>
                  </a:lnTo>
                  <a:lnTo>
                    <a:pt x="1460" y="3479"/>
                  </a:lnTo>
                  <a:lnTo>
                    <a:pt x="1448" y="3504"/>
                  </a:lnTo>
                  <a:lnTo>
                    <a:pt x="1434" y="3529"/>
                  </a:lnTo>
                  <a:lnTo>
                    <a:pt x="1420" y="3552"/>
                  </a:lnTo>
                  <a:lnTo>
                    <a:pt x="1403" y="3574"/>
                  </a:lnTo>
                  <a:lnTo>
                    <a:pt x="1385" y="3594"/>
                  </a:lnTo>
                  <a:lnTo>
                    <a:pt x="1371" y="3607"/>
                  </a:lnTo>
                  <a:lnTo>
                    <a:pt x="1357" y="3616"/>
                  </a:lnTo>
                  <a:lnTo>
                    <a:pt x="1351" y="3619"/>
                  </a:lnTo>
                  <a:lnTo>
                    <a:pt x="1344" y="3622"/>
                  </a:lnTo>
                  <a:lnTo>
                    <a:pt x="1338" y="3624"/>
                  </a:lnTo>
                  <a:lnTo>
                    <a:pt x="1333" y="3625"/>
                  </a:lnTo>
                  <a:lnTo>
                    <a:pt x="1328" y="3625"/>
                  </a:lnTo>
                  <a:lnTo>
                    <a:pt x="1323" y="3625"/>
                  </a:lnTo>
                  <a:lnTo>
                    <a:pt x="1318" y="3624"/>
                  </a:lnTo>
                  <a:lnTo>
                    <a:pt x="1314" y="3621"/>
                  </a:lnTo>
                  <a:lnTo>
                    <a:pt x="1310" y="3618"/>
                  </a:lnTo>
                  <a:lnTo>
                    <a:pt x="1307" y="3614"/>
                  </a:lnTo>
                  <a:lnTo>
                    <a:pt x="1304" y="3608"/>
                  </a:lnTo>
                  <a:lnTo>
                    <a:pt x="1302" y="3601"/>
                  </a:lnTo>
                  <a:lnTo>
                    <a:pt x="1292" y="3597"/>
                  </a:lnTo>
                  <a:lnTo>
                    <a:pt x="1281" y="3594"/>
                  </a:lnTo>
                  <a:lnTo>
                    <a:pt x="1269" y="3593"/>
                  </a:lnTo>
                  <a:lnTo>
                    <a:pt x="1257" y="3594"/>
                  </a:lnTo>
                  <a:lnTo>
                    <a:pt x="1244" y="3597"/>
                  </a:lnTo>
                  <a:lnTo>
                    <a:pt x="1232" y="3602"/>
                  </a:lnTo>
                  <a:lnTo>
                    <a:pt x="1224" y="3607"/>
                  </a:lnTo>
                  <a:lnTo>
                    <a:pt x="1218" y="3611"/>
                  </a:lnTo>
                  <a:lnTo>
                    <a:pt x="1213" y="3615"/>
                  </a:lnTo>
                  <a:lnTo>
                    <a:pt x="1207" y="3620"/>
                  </a:lnTo>
                  <a:lnTo>
                    <a:pt x="1187" y="3633"/>
                  </a:lnTo>
                  <a:lnTo>
                    <a:pt x="1167" y="3643"/>
                  </a:lnTo>
                  <a:lnTo>
                    <a:pt x="1147" y="3652"/>
                  </a:lnTo>
                  <a:lnTo>
                    <a:pt x="1127" y="3660"/>
                  </a:lnTo>
                  <a:lnTo>
                    <a:pt x="1108" y="3665"/>
                  </a:lnTo>
                  <a:lnTo>
                    <a:pt x="1088" y="3670"/>
                  </a:lnTo>
                  <a:lnTo>
                    <a:pt x="1068" y="3672"/>
                  </a:lnTo>
                  <a:lnTo>
                    <a:pt x="1048" y="3673"/>
                  </a:lnTo>
                  <a:lnTo>
                    <a:pt x="1029" y="3673"/>
                  </a:lnTo>
                  <a:lnTo>
                    <a:pt x="1010" y="3672"/>
                  </a:lnTo>
                  <a:lnTo>
                    <a:pt x="990" y="3669"/>
                  </a:lnTo>
                  <a:lnTo>
                    <a:pt x="970" y="3665"/>
                  </a:lnTo>
                  <a:lnTo>
                    <a:pt x="951" y="3660"/>
                  </a:lnTo>
                  <a:lnTo>
                    <a:pt x="931" y="3652"/>
                  </a:lnTo>
                  <a:lnTo>
                    <a:pt x="911" y="3645"/>
                  </a:lnTo>
                  <a:lnTo>
                    <a:pt x="893" y="3636"/>
                  </a:lnTo>
                  <a:lnTo>
                    <a:pt x="882" y="3632"/>
                  </a:lnTo>
                  <a:lnTo>
                    <a:pt x="872" y="3627"/>
                  </a:lnTo>
                  <a:lnTo>
                    <a:pt x="860" y="3624"/>
                  </a:lnTo>
                  <a:lnTo>
                    <a:pt x="849" y="3622"/>
                  </a:lnTo>
                  <a:lnTo>
                    <a:pt x="826" y="3619"/>
                  </a:lnTo>
                  <a:lnTo>
                    <a:pt x="802" y="3618"/>
                  </a:lnTo>
                  <a:lnTo>
                    <a:pt x="778" y="3617"/>
                  </a:lnTo>
                  <a:lnTo>
                    <a:pt x="753" y="3616"/>
                  </a:lnTo>
                  <a:lnTo>
                    <a:pt x="729" y="3614"/>
                  </a:lnTo>
                  <a:lnTo>
                    <a:pt x="705" y="3611"/>
                  </a:lnTo>
                  <a:lnTo>
                    <a:pt x="693" y="3609"/>
                  </a:lnTo>
                  <a:lnTo>
                    <a:pt x="683" y="3604"/>
                  </a:lnTo>
                  <a:lnTo>
                    <a:pt x="674" y="3600"/>
                  </a:lnTo>
                  <a:lnTo>
                    <a:pt x="664" y="3595"/>
                  </a:lnTo>
                  <a:lnTo>
                    <a:pt x="655" y="3590"/>
                  </a:lnTo>
                  <a:lnTo>
                    <a:pt x="647" y="3585"/>
                  </a:lnTo>
                  <a:lnTo>
                    <a:pt x="639" y="3578"/>
                  </a:lnTo>
                  <a:lnTo>
                    <a:pt x="632" y="3571"/>
                  </a:lnTo>
                  <a:lnTo>
                    <a:pt x="625" y="3566"/>
                  </a:lnTo>
                  <a:lnTo>
                    <a:pt x="615" y="3564"/>
                  </a:lnTo>
                  <a:lnTo>
                    <a:pt x="607" y="3563"/>
                  </a:lnTo>
                  <a:lnTo>
                    <a:pt x="597" y="3563"/>
                  </a:lnTo>
                  <a:lnTo>
                    <a:pt x="579" y="3566"/>
                  </a:lnTo>
                  <a:lnTo>
                    <a:pt x="560" y="3570"/>
                  </a:lnTo>
                  <a:lnTo>
                    <a:pt x="549" y="3572"/>
                  </a:lnTo>
                  <a:lnTo>
                    <a:pt x="540" y="3573"/>
                  </a:lnTo>
                  <a:lnTo>
                    <a:pt x="531" y="3573"/>
                  </a:lnTo>
                  <a:lnTo>
                    <a:pt x="521" y="3572"/>
                  </a:lnTo>
                  <a:lnTo>
                    <a:pt x="512" y="3569"/>
                  </a:lnTo>
                  <a:lnTo>
                    <a:pt x="502" y="3564"/>
                  </a:lnTo>
                  <a:lnTo>
                    <a:pt x="497" y="3561"/>
                  </a:lnTo>
                  <a:lnTo>
                    <a:pt x="493" y="3556"/>
                  </a:lnTo>
                  <a:lnTo>
                    <a:pt x="489" y="3552"/>
                  </a:lnTo>
                  <a:lnTo>
                    <a:pt x="484" y="3547"/>
                  </a:lnTo>
                  <a:lnTo>
                    <a:pt x="472" y="3531"/>
                  </a:lnTo>
                  <a:lnTo>
                    <a:pt x="461" y="3516"/>
                  </a:lnTo>
                  <a:lnTo>
                    <a:pt x="450" y="3500"/>
                  </a:lnTo>
                  <a:lnTo>
                    <a:pt x="441" y="3484"/>
                  </a:lnTo>
                  <a:lnTo>
                    <a:pt x="433" y="3468"/>
                  </a:lnTo>
                  <a:lnTo>
                    <a:pt x="425" y="3451"/>
                  </a:lnTo>
                  <a:lnTo>
                    <a:pt x="418" y="3434"/>
                  </a:lnTo>
                  <a:lnTo>
                    <a:pt x="412" y="3418"/>
                  </a:lnTo>
                  <a:lnTo>
                    <a:pt x="406" y="3400"/>
                  </a:lnTo>
                  <a:lnTo>
                    <a:pt x="402" y="3382"/>
                  </a:lnTo>
                  <a:lnTo>
                    <a:pt x="398" y="3364"/>
                  </a:lnTo>
                  <a:lnTo>
                    <a:pt x="395" y="3347"/>
                  </a:lnTo>
                  <a:lnTo>
                    <a:pt x="393" y="3329"/>
                  </a:lnTo>
                  <a:lnTo>
                    <a:pt x="391" y="3311"/>
                  </a:lnTo>
                  <a:lnTo>
                    <a:pt x="389" y="3292"/>
                  </a:lnTo>
                  <a:lnTo>
                    <a:pt x="388" y="3275"/>
                  </a:lnTo>
                  <a:lnTo>
                    <a:pt x="386" y="3241"/>
                  </a:lnTo>
                  <a:lnTo>
                    <a:pt x="382" y="3209"/>
                  </a:lnTo>
                  <a:lnTo>
                    <a:pt x="380" y="3175"/>
                  </a:lnTo>
                  <a:lnTo>
                    <a:pt x="378" y="3142"/>
                  </a:lnTo>
                  <a:lnTo>
                    <a:pt x="376" y="3110"/>
                  </a:lnTo>
                  <a:lnTo>
                    <a:pt x="372" y="3076"/>
                  </a:lnTo>
                  <a:lnTo>
                    <a:pt x="368" y="3045"/>
                  </a:lnTo>
                  <a:lnTo>
                    <a:pt x="361" y="3012"/>
                  </a:lnTo>
                  <a:lnTo>
                    <a:pt x="356" y="2992"/>
                  </a:lnTo>
                  <a:lnTo>
                    <a:pt x="352" y="2971"/>
                  </a:lnTo>
                  <a:lnTo>
                    <a:pt x="349" y="2950"/>
                  </a:lnTo>
                  <a:lnTo>
                    <a:pt x="347" y="2929"/>
                  </a:lnTo>
                  <a:lnTo>
                    <a:pt x="346" y="2909"/>
                  </a:lnTo>
                  <a:lnTo>
                    <a:pt x="345" y="2889"/>
                  </a:lnTo>
                  <a:lnTo>
                    <a:pt x="345" y="2869"/>
                  </a:lnTo>
                  <a:lnTo>
                    <a:pt x="345" y="2850"/>
                  </a:lnTo>
                  <a:lnTo>
                    <a:pt x="347" y="2830"/>
                  </a:lnTo>
                  <a:lnTo>
                    <a:pt x="348" y="2811"/>
                  </a:lnTo>
                  <a:lnTo>
                    <a:pt x="350" y="2791"/>
                  </a:lnTo>
                  <a:lnTo>
                    <a:pt x="353" y="2772"/>
                  </a:lnTo>
                  <a:lnTo>
                    <a:pt x="360" y="2736"/>
                  </a:lnTo>
                  <a:lnTo>
                    <a:pt x="368" y="2699"/>
                  </a:lnTo>
                  <a:lnTo>
                    <a:pt x="392" y="2668"/>
                  </a:lnTo>
                  <a:lnTo>
                    <a:pt x="415" y="2637"/>
                  </a:lnTo>
                  <a:lnTo>
                    <a:pt x="437" y="2605"/>
                  </a:lnTo>
                  <a:lnTo>
                    <a:pt x="458" y="2574"/>
                  </a:lnTo>
                  <a:lnTo>
                    <a:pt x="495" y="2512"/>
                  </a:lnTo>
                  <a:lnTo>
                    <a:pt x="531" y="2452"/>
                  </a:lnTo>
                  <a:lnTo>
                    <a:pt x="565" y="2391"/>
                  </a:lnTo>
                  <a:lnTo>
                    <a:pt x="599" y="2330"/>
                  </a:lnTo>
                  <a:lnTo>
                    <a:pt x="618" y="2299"/>
                  </a:lnTo>
                  <a:lnTo>
                    <a:pt x="637" y="2269"/>
                  </a:lnTo>
                  <a:lnTo>
                    <a:pt x="657" y="2239"/>
                  </a:lnTo>
                  <a:lnTo>
                    <a:pt x="678" y="2208"/>
                  </a:lnTo>
                  <a:lnTo>
                    <a:pt x="685" y="2194"/>
                  </a:lnTo>
                  <a:lnTo>
                    <a:pt x="691" y="2179"/>
                  </a:lnTo>
                  <a:lnTo>
                    <a:pt x="697" y="2166"/>
                  </a:lnTo>
                  <a:lnTo>
                    <a:pt x="701" y="2151"/>
                  </a:lnTo>
                  <a:lnTo>
                    <a:pt x="708" y="2122"/>
                  </a:lnTo>
                  <a:lnTo>
                    <a:pt x="713" y="2092"/>
                  </a:lnTo>
                  <a:lnTo>
                    <a:pt x="717" y="2061"/>
                  </a:lnTo>
                  <a:lnTo>
                    <a:pt x="724" y="2031"/>
                  </a:lnTo>
                  <a:lnTo>
                    <a:pt x="727" y="2017"/>
                  </a:lnTo>
                  <a:lnTo>
                    <a:pt x="731" y="2002"/>
                  </a:lnTo>
                  <a:lnTo>
                    <a:pt x="736" y="1987"/>
                  </a:lnTo>
                  <a:lnTo>
                    <a:pt x="742" y="1973"/>
                  </a:lnTo>
                  <a:lnTo>
                    <a:pt x="743" y="1948"/>
                  </a:lnTo>
                  <a:lnTo>
                    <a:pt x="741" y="1926"/>
                  </a:lnTo>
                  <a:lnTo>
                    <a:pt x="738" y="1907"/>
                  </a:lnTo>
                  <a:lnTo>
                    <a:pt x="734" y="1891"/>
                  </a:lnTo>
                  <a:lnTo>
                    <a:pt x="731" y="1884"/>
                  </a:lnTo>
                  <a:lnTo>
                    <a:pt x="728" y="1878"/>
                  </a:lnTo>
                  <a:lnTo>
                    <a:pt x="725" y="1872"/>
                  </a:lnTo>
                  <a:lnTo>
                    <a:pt x="721" y="1868"/>
                  </a:lnTo>
                  <a:lnTo>
                    <a:pt x="717" y="1865"/>
                  </a:lnTo>
                  <a:lnTo>
                    <a:pt x="712" y="1862"/>
                  </a:lnTo>
                  <a:lnTo>
                    <a:pt x="708" y="1860"/>
                  </a:lnTo>
                  <a:lnTo>
                    <a:pt x="703" y="1858"/>
                  </a:lnTo>
                  <a:lnTo>
                    <a:pt x="698" y="1858"/>
                  </a:lnTo>
                  <a:lnTo>
                    <a:pt x="692" y="1858"/>
                  </a:lnTo>
                  <a:lnTo>
                    <a:pt x="687" y="1859"/>
                  </a:lnTo>
                  <a:lnTo>
                    <a:pt x="681" y="1860"/>
                  </a:lnTo>
                  <a:lnTo>
                    <a:pt x="675" y="1863"/>
                  </a:lnTo>
                  <a:lnTo>
                    <a:pt x="668" y="1866"/>
                  </a:lnTo>
                  <a:lnTo>
                    <a:pt x="662" y="1870"/>
                  </a:lnTo>
                  <a:lnTo>
                    <a:pt x="655" y="1875"/>
                  </a:lnTo>
                  <a:lnTo>
                    <a:pt x="641" y="1887"/>
                  </a:lnTo>
                  <a:lnTo>
                    <a:pt x="626" y="1902"/>
                  </a:lnTo>
                  <a:lnTo>
                    <a:pt x="610" y="1920"/>
                  </a:lnTo>
                  <a:lnTo>
                    <a:pt x="594" y="1942"/>
                  </a:lnTo>
                  <a:lnTo>
                    <a:pt x="575" y="1958"/>
                  </a:lnTo>
                  <a:lnTo>
                    <a:pt x="556" y="1973"/>
                  </a:lnTo>
                  <a:lnTo>
                    <a:pt x="537" y="1985"/>
                  </a:lnTo>
                  <a:lnTo>
                    <a:pt x="518" y="1997"/>
                  </a:lnTo>
                  <a:lnTo>
                    <a:pt x="498" y="2005"/>
                  </a:lnTo>
                  <a:lnTo>
                    <a:pt x="479" y="2012"/>
                  </a:lnTo>
                  <a:lnTo>
                    <a:pt x="469" y="2014"/>
                  </a:lnTo>
                  <a:lnTo>
                    <a:pt x="460" y="2017"/>
                  </a:lnTo>
                  <a:lnTo>
                    <a:pt x="450" y="2019"/>
                  </a:lnTo>
                  <a:lnTo>
                    <a:pt x="440" y="2020"/>
                  </a:lnTo>
                  <a:lnTo>
                    <a:pt x="430" y="2020"/>
                  </a:lnTo>
                  <a:lnTo>
                    <a:pt x="421" y="2020"/>
                  </a:lnTo>
                  <a:lnTo>
                    <a:pt x="411" y="2019"/>
                  </a:lnTo>
                  <a:lnTo>
                    <a:pt x="401" y="2018"/>
                  </a:lnTo>
                  <a:lnTo>
                    <a:pt x="392" y="2015"/>
                  </a:lnTo>
                  <a:lnTo>
                    <a:pt x="381" y="2013"/>
                  </a:lnTo>
                  <a:lnTo>
                    <a:pt x="372" y="2010"/>
                  </a:lnTo>
                  <a:lnTo>
                    <a:pt x="363" y="2006"/>
                  </a:lnTo>
                  <a:lnTo>
                    <a:pt x="352" y="2002"/>
                  </a:lnTo>
                  <a:lnTo>
                    <a:pt x="343" y="1997"/>
                  </a:lnTo>
                  <a:lnTo>
                    <a:pt x="332" y="1991"/>
                  </a:lnTo>
                  <a:lnTo>
                    <a:pt x="323" y="1984"/>
                  </a:lnTo>
                  <a:lnTo>
                    <a:pt x="314" y="1978"/>
                  </a:lnTo>
                  <a:lnTo>
                    <a:pt x="303" y="1970"/>
                  </a:lnTo>
                  <a:lnTo>
                    <a:pt x="294" y="1961"/>
                  </a:lnTo>
                  <a:lnTo>
                    <a:pt x="283" y="1952"/>
                  </a:lnTo>
                  <a:lnTo>
                    <a:pt x="252" y="1932"/>
                  </a:lnTo>
                  <a:lnTo>
                    <a:pt x="221" y="1913"/>
                  </a:lnTo>
                  <a:lnTo>
                    <a:pt x="192" y="1897"/>
                  </a:lnTo>
                  <a:lnTo>
                    <a:pt x="162" y="1884"/>
                  </a:lnTo>
                  <a:lnTo>
                    <a:pt x="134" y="1872"/>
                  </a:lnTo>
                  <a:lnTo>
                    <a:pt x="106" y="1862"/>
                  </a:lnTo>
                  <a:lnTo>
                    <a:pt x="79" y="1855"/>
                  </a:lnTo>
                  <a:lnTo>
                    <a:pt x="53" y="1849"/>
                  </a:lnTo>
                  <a:lnTo>
                    <a:pt x="40" y="1845"/>
                  </a:lnTo>
                  <a:lnTo>
                    <a:pt x="29" y="1841"/>
                  </a:lnTo>
                  <a:lnTo>
                    <a:pt x="20" y="1835"/>
                  </a:lnTo>
                  <a:lnTo>
                    <a:pt x="12" y="1829"/>
                  </a:lnTo>
                  <a:lnTo>
                    <a:pt x="7" y="1821"/>
                  </a:lnTo>
                  <a:lnTo>
                    <a:pt x="3" y="1813"/>
                  </a:lnTo>
                  <a:lnTo>
                    <a:pt x="1" y="1805"/>
                  </a:lnTo>
                  <a:lnTo>
                    <a:pt x="0" y="1795"/>
                  </a:lnTo>
                  <a:lnTo>
                    <a:pt x="1" y="1785"/>
                  </a:lnTo>
                  <a:lnTo>
                    <a:pt x="3" y="1774"/>
                  </a:lnTo>
                  <a:lnTo>
                    <a:pt x="6" y="1763"/>
                  </a:lnTo>
                  <a:lnTo>
                    <a:pt x="11" y="1750"/>
                  </a:lnTo>
                  <a:lnTo>
                    <a:pt x="18" y="1738"/>
                  </a:lnTo>
                  <a:lnTo>
                    <a:pt x="26" y="1725"/>
                  </a:lnTo>
                  <a:lnTo>
                    <a:pt x="35" y="1712"/>
                  </a:lnTo>
                  <a:lnTo>
                    <a:pt x="45" y="1697"/>
                  </a:lnTo>
                  <a:lnTo>
                    <a:pt x="63" y="1677"/>
                  </a:lnTo>
                  <a:lnTo>
                    <a:pt x="79" y="1658"/>
                  </a:lnTo>
                  <a:lnTo>
                    <a:pt x="92" y="1639"/>
                  </a:lnTo>
                  <a:lnTo>
                    <a:pt x="106" y="1619"/>
                  </a:lnTo>
                  <a:lnTo>
                    <a:pt x="117" y="1599"/>
                  </a:lnTo>
                  <a:lnTo>
                    <a:pt x="128" y="1579"/>
                  </a:lnTo>
                  <a:lnTo>
                    <a:pt x="137" y="1559"/>
                  </a:lnTo>
                  <a:lnTo>
                    <a:pt x="146" y="1539"/>
                  </a:lnTo>
                  <a:lnTo>
                    <a:pt x="149" y="1537"/>
                  </a:lnTo>
                  <a:lnTo>
                    <a:pt x="147" y="1561"/>
                  </a:lnTo>
                  <a:lnTo>
                    <a:pt x="147" y="1581"/>
                  </a:lnTo>
                  <a:lnTo>
                    <a:pt x="148" y="1588"/>
                  </a:lnTo>
                  <a:lnTo>
                    <a:pt x="149" y="1596"/>
                  </a:lnTo>
                  <a:lnTo>
                    <a:pt x="151" y="1603"/>
                  </a:lnTo>
                  <a:lnTo>
                    <a:pt x="154" y="1609"/>
                  </a:lnTo>
                  <a:lnTo>
                    <a:pt x="160" y="1623"/>
                  </a:lnTo>
                  <a:lnTo>
                    <a:pt x="169" y="1640"/>
                  </a:lnTo>
                  <a:lnTo>
                    <a:pt x="179" y="1661"/>
                  </a:lnTo>
                  <a:lnTo>
                    <a:pt x="193" y="1687"/>
                  </a:lnTo>
                  <a:lnTo>
                    <a:pt x="209" y="1703"/>
                  </a:lnTo>
                  <a:lnTo>
                    <a:pt x="227" y="1719"/>
                  </a:lnTo>
                  <a:lnTo>
                    <a:pt x="244" y="1732"/>
                  </a:lnTo>
                  <a:lnTo>
                    <a:pt x="261" y="1743"/>
                  </a:lnTo>
                  <a:lnTo>
                    <a:pt x="279" y="1752"/>
                  </a:lnTo>
                  <a:lnTo>
                    <a:pt x="298" y="1761"/>
                  </a:lnTo>
                  <a:lnTo>
                    <a:pt x="316" y="1768"/>
                  </a:lnTo>
                  <a:lnTo>
                    <a:pt x="334" y="1774"/>
                  </a:lnTo>
                  <a:lnTo>
                    <a:pt x="353" y="1778"/>
                  </a:lnTo>
                  <a:lnTo>
                    <a:pt x="371" y="1783"/>
                  </a:lnTo>
                  <a:lnTo>
                    <a:pt x="390" y="1786"/>
                  </a:lnTo>
                  <a:lnTo>
                    <a:pt x="409" y="1789"/>
                  </a:lnTo>
                  <a:lnTo>
                    <a:pt x="447" y="1792"/>
                  </a:lnTo>
                  <a:lnTo>
                    <a:pt x="485" y="1795"/>
                  </a:lnTo>
                  <a:lnTo>
                    <a:pt x="490" y="1796"/>
                  </a:lnTo>
                  <a:lnTo>
                    <a:pt x="495" y="1797"/>
                  </a:lnTo>
                  <a:lnTo>
                    <a:pt x="500" y="1798"/>
                  </a:lnTo>
                  <a:lnTo>
                    <a:pt x="505" y="1798"/>
                  </a:lnTo>
                  <a:lnTo>
                    <a:pt x="509" y="1797"/>
                  </a:lnTo>
                  <a:lnTo>
                    <a:pt x="512" y="1796"/>
                  </a:lnTo>
                  <a:lnTo>
                    <a:pt x="515" y="1794"/>
                  </a:lnTo>
                  <a:lnTo>
                    <a:pt x="518" y="1792"/>
                  </a:lnTo>
                  <a:lnTo>
                    <a:pt x="523" y="1786"/>
                  </a:lnTo>
                  <a:lnTo>
                    <a:pt x="527" y="1778"/>
                  </a:lnTo>
                  <a:lnTo>
                    <a:pt x="531" y="1770"/>
                  </a:lnTo>
                  <a:lnTo>
                    <a:pt x="534" y="1760"/>
                  </a:lnTo>
                  <a:lnTo>
                    <a:pt x="540" y="1739"/>
                  </a:lnTo>
                  <a:lnTo>
                    <a:pt x="546" y="1718"/>
                  </a:lnTo>
                  <a:lnTo>
                    <a:pt x="550" y="1707"/>
                  </a:lnTo>
                  <a:lnTo>
                    <a:pt x="556" y="1697"/>
                  </a:lnTo>
                  <a:lnTo>
                    <a:pt x="562" y="1689"/>
                  </a:lnTo>
                  <a:lnTo>
                    <a:pt x="569" y="1681"/>
                  </a:lnTo>
                  <a:lnTo>
                    <a:pt x="586" y="1654"/>
                  </a:lnTo>
                  <a:lnTo>
                    <a:pt x="598" y="1631"/>
                  </a:lnTo>
                  <a:lnTo>
                    <a:pt x="608" y="1612"/>
                  </a:lnTo>
                  <a:lnTo>
                    <a:pt x="615" y="1596"/>
                  </a:lnTo>
                  <a:lnTo>
                    <a:pt x="620" y="1583"/>
                  </a:lnTo>
                  <a:lnTo>
                    <a:pt x="623" y="1573"/>
                  </a:lnTo>
                  <a:lnTo>
                    <a:pt x="626" y="1563"/>
                  </a:lnTo>
                  <a:lnTo>
                    <a:pt x="626" y="1556"/>
                  </a:lnTo>
                  <a:lnTo>
                    <a:pt x="625" y="1551"/>
                  </a:lnTo>
                  <a:lnTo>
                    <a:pt x="622" y="1546"/>
                  </a:lnTo>
                  <a:lnTo>
                    <a:pt x="620" y="1540"/>
                  </a:lnTo>
                  <a:lnTo>
                    <a:pt x="618" y="1536"/>
                  </a:lnTo>
                  <a:lnTo>
                    <a:pt x="616" y="1531"/>
                  </a:lnTo>
                  <a:lnTo>
                    <a:pt x="614" y="1525"/>
                  </a:lnTo>
                  <a:lnTo>
                    <a:pt x="613" y="1519"/>
                  </a:lnTo>
                  <a:lnTo>
                    <a:pt x="613" y="1509"/>
                  </a:lnTo>
                  <a:lnTo>
                    <a:pt x="614" y="1497"/>
                  </a:lnTo>
                  <a:lnTo>
                    <a:pt x="615" y="1484"/>
                  </a:lnTo>
                  <a:lnTo>
                    <a:pt x="618" y="1474"/>
                  </a:lnTo>
                  <a:lnTo>
                    <a:pt x="622" y="1463"/>
                  </a:lnTo>
                  <a:lnTo>
                    <a:pt x="628" y="1455"/>
                  </a:lnTo>
                  <a:lnTo>
                    <a:pt x="634" y="1446"/>
                  </a:lnTo>
                  <a:lnTo>
                    <a:pt x="640" y="1438"/>
                  </a:lnTo>
                  <a:lnTo>
                    <a:pt x="647" y="1430"/>
                  </a:lnTo>
                  <a:lnTo>
                    <a:pt x="662" y="1414"/>
                  </a:lnTo>
                  <a:lnTo>
                    <a:pt x="678" y="1397"/>
                  </a:lnTo>
                  <a:lnTo>
                    <a:pt x="685" y="1388"/>
                  </a:lnTo>
                  <a:lnTo>
                    <a:pt x="692" y="1378"/>
                  </a:lnTo>
                  <a:lnTo>
                    <a:pt x="699" y="1366"/>
                  </a:lnTo>
                  <a:lnTo>
                    <a:pt x="705" y="1354"/>
                  </a:lnTo>
                  <a:lnTo>
                    <a:pt x="780" y="1244"/>
                  </a:lnTo>
                  <a:lnTo>
                    <a:pt x="783" y="1239"/>
                  </a:lnTo>
                  <a:lnTo>
                    <a:pt x="787" y="1235"/>
                  </a:lnTo>
                  <a:lnTo>
                    <a:pt x="794" y="1229"/>
                  </a:lnTo>
                  <a:lnTo>
                    <a:pt x="800" y="1225"/>
                  </a:lnTo>
                  <a:lnTo>
                    <a:pt x="808" y="1221"/>
                  </a:lnTo>
                  <a:lnTo>
                    <a:pt x="817" y="1218"/>
                  </a:lnTo>
                  <a:lnTo>
                    <a:pt x="826" y="1215"/>
                  </a:lnTo>
                  <a:lnTo>
                    <a:pt x="836" y="1211"/>
                  </a:lnTo>
                  <a:lnTo>
                    <a:pt x="858" y="1205"/>
                  </a:lnTo>
                  <a:lnTo>
                    <a:pt x="881" y="1201"/>
                  </a:lnTo>
                  <a:lnTo>
                    <a:pt x="906" y="1197"/>
                  </a:lnTo>
                  <a:lnTo>
                    <a:pt x="930" y="1194"/>
                  </a:lnTo>
                  <a:lnTo>
                    <a:pt x="955" y="1192"/>
                  </a:lnTo>
                  <a:lnTo>
                    <a:pt x="978" y="1191"/>
                  </a:lnTo>
                  <a:lnTo>
                    <a:pt x="1000" y="1191"/>
                  </a:lnTo>
                  <a:lnTo>
                    <a:pt x="1019" y="1191"/>
                  </a:lnTo>
                  <a:lnTo>
                    <a:pt x="1035" y="1193"/>
                  </a:lnTo>
                  <a:lnTo>
                    <a:pt x="1047" y="1195"/>
                  </a:lnTo>
                  <a:lnTo>
                    <a:pt x="1051" y="1196"/>
                  </a:lnTo>
                  <a:lnTo>
                    <a:pt x="1054" y="1197"/>
                  </a:lnTo>
                  <a:lnTo>
                    <a:pt x="1056" y="1199"/>
                  </a:lnTo>
                  <a:lnTo>
                    <a:pt x="1056" y="1200"/>
                  </a:lnTo>
                  <a:lnTo>
                    <a:pt x="1063" y="1208"/>
                  </a:lnTo>
                  <a:lnTo>
                    <a:pt x="1068" y="1215"/>
                  </a:lnTo>
                  <a:lnTo>
                    <a:pt x="1071" y="1216"/>
                  </a:lnTo>
                  <a:lnTo>
                    <a:pt x="1073" y="1217"/>
                  </a:lnTo>
                  <a:lnTo>
                    <a:pt x="1076" y="1218"/>
                  </a:lnTo>
                  <a:lnTo>
                    <a:pt x="1079" y="1218"/>
                  </a:lnTo>
                  <a:lnTo>
                    <a:pt x="1086" y="1216"/>
                  </a:lnTo>
                  <a:lnTo>
                    <a:pt x="1092" y="1213"/>
                  </a:lnTo>
                  <a:lnTo>
                    <a:pt x="1098" y="1208"/>
                  </a:lnTo>
                  <a:lnTo>
                    <a:pt x="1107" y="1203"/>
                  </a:lnTo>
                  <a:lnTo>
                    <a:pt x="1115" y="1198"/>
                  </a:lnTo>
                  <a:lnTo>
                    <a:pt x="1124" y="1192"/>
                  </a:lnTo>
                  <a:lnTo>
                    <a:pt x="1135" y="1185"/>
                  </a:lnTo>
                  <a:lnTo>
                    <a:pt x="1146" y="1180"/>
                  </a:lnTo>
                  <a:lnTo>
                    <a:pt x="1160" y="1175"/>
                  </a:lnTo>
                  <a:lnTo>
                    <a:pt x="1174" y="1172"/>
                  </a:lnTo>
                  <a:lnTo>
                    <a:pt x="1190" y="1170"/>
                  </a:lnTo>
                  <a:lnTo>
                    <a:pt x="1209" y="1170"/>
                  </a:lnTo>
                  <a:lnTo>
                    <a:pt x="1218" y="1164"/>
                  </a:lnTo>
                  <a:lnTo>
                    <a:pt x="1227" y="1157"/>
                  </a:lnTo>
                  <a:lnTo>
                    <a:pt x="1234" y="1149"/>
                  </a:lnTo>
                  <a:lnTo>
                    <a:pt x="1241" y="1140"/>
                  </a:lnTo>
                  <a:lnTo>
                    <a:pt x="1246" y="1128"/>
                  </a:lnTo>
                  <a:lnTo>
                    <a:pt x="1252" y="1117"/>
                  </a:lnTo>
                  <a:lnTo>
                    <a:pt x="1257" y="1105"/>
                  </a:lnTo>
                  <a:lnTo>
                    <a:pt x="1262" y="1093"/>
                  </a:lnTo>
                  <a:lnTo>
                    <a:pt x="1271" y="1069"/>
                  </a:lnTo>
                  <a:lnTo>
                    <a:pt x="1281" y="1046"/>
                  </a:lnTo>
                  <a:lnTo>
                    <a:pt x="1287" y="1036"/>
                  </a:lnTo>
                  <a:lnTo>
                    <a:pt x="1293" y="1027"/>
                  </a:lnTo>
                  <a:lnTo>
                    <a:pt x="1301" y="1018"/>
                  </a:lnTo>
                  <a:lnTo>
                    <a:pt x="1309" y="1012"/>
                  </a:lnTo>
                  <a:lnTo>
                    <a:pt x="1316" y="1006"/>
                  </a:lnTo>
                  <a:lnTo>
                    <a:pt x="1323" y="1000"/>
                  </a:lnTo>
                  <a:lnTo>
                    <a:pt x="1329" y="992"/>
                  </a:lnTo>
                  <a:lnTo>
                    <a:pt x="1333" y="986"/>
                  </a:lnTo>
                  <a:lnTo>
                    <a:pt x="1337" y="979"/>
                  </a:lnTo>
                  <a:lnTo>
                    <a:pt x="1340" y="971"/>
                  </a:lnTo>
                  <a:lnTo>
                    <a:pt x="1342" y="964"/>
                  </a:lnTo>
                  <a:lnTo>
                    <a:pt x="1344" y="958"/>
                  </a:lnTo>
                  <a:lnTo>
                    <a:pt x="1345" y="951"/>
                  </a:lnTo>
                  <a:lnTo>
                    <a:pt x="1345" y="943"/>
                  </a:lnTo>
                  <a:lnTo>
                    <a:pt x="1344" y="937"/>
                  </a:lnTo>
                  <a:lnTo>
                    <a:pt x="1343" y="930"/>
                  </a:lnTo>
                  <a:lnTo>
                    <a:pt x="1341" y="923"/>
                  </a:lnTo>
                  <a:lnTo>
                    <a:pt x="1338" y="917"/>
                  </a:lnTo>
                  <a:lnTo>
                    <a:pt x="1335" y="911"/>
                  </a:lnTo>
                  <a:lnTo>
                    <a:pt x="1331" y="905"/>
                  </a:lnTo>
                  <a:lnTo>
                    <a:pt x="1325" y="898"/>
                  </a:lnTo>
                  <a:lnTo>
                    <a:pt x="1320" y="891"/>
                  </a:lnTo>
                  <a:lnTo>
                    <a:pt x="1317" y="885"/>
                  </a:lnTo>
                  <a:lnTo>
                    <a:pt x="1316" y="879"/>
                  </a:lnTo>
                  <a:lnTo>
                    <a:pt x="1317" y="873"/>
                  </a:lnTo>
                  <a:lnTo>
                    <a:pt x="1319" y="868"/>
                  </a:lnTo>
                  <a:lnTo>
                    <a:pt x="1323" y="863"/>
                  </a:lnTo>
                  <a:lnTo>
                    <a:pt x="1328" y="860"/>
                  </a:lnTo>
                  <a:lnTo>
                    <a:pt x="1333" y="857"/>
                  </a:lnTo>
                  <a:lnTo>
                    <a:pt x="1339" y="855"/>
                  </a:lnTo>
                  <a:lnTo>
                    <a:pt x="1347" y="853"/>
                  </a:lnTo>
                  <a:lnTo>
                    <a:pt x="1354" y="853"/>
                  </a:lnTo>
                  <a:lnTo>
                    <a:pt x="1362" y="855"/>
                  </a:lnTo>
                  <a:lnTo>
                    <a:pt x="1369" y="858"/>
                  </a:lnTo>
                  <a:lnTo>
                    <a:pt x="1378" y="862"/>
                  </a:lnTo>
                  <a:lnTo>
                    <a:pt x="1385" y="868"/>
                  </a:lnTo>
                  <a:lnTo>
                    <a:pt x="1390" y="873"/>
                  </a:lnTo>
                  <a:lnTo>
                    <a:pt x="1396" y="878"/>
                  </a:lnTo>
                  <a:lnTo>
                    <a:pt x="1401" y="881"/>
                  </a:lnTo>
                  <a:lnTo>
                    <a:pt x="1406" y="883"/>
                  </a:lnTo>
                  <a:lnTo>
                    <a:pt x="1411" y="884"/>
                  </a:lnTo>
                  <a:lnTo>
                    <a:pt x="1415" y="884"/>
                  </a:lnTo>
                  <a:lnTo>
                    <a:pt x="1421" y="883"/>
                  </a:lnTo>
                  <a:lnTo>
                    <a:pt x="1426" y="881"/>
                  </a:lnTo>
                  <a:lnTo>
                    <a:pt x="1430" y="878"/>
                  </a:lnTo>
                  <a:lnTo>
                    <a:pt x="1434" y="874"/>
                  </a:lnTo>
                  <a:lnTo>
                    <a:pt x="1438" y="869"/>
                  </a:lnTo>
                  <a:lnTo>
                    <a:pt x="1443" y="864"/>
                  </a:lnTo>
                  <a:lnTo>
                    <a:pt x="1446" y="859"/>
                  </a:lnTo>
                  <a:lnTo>
                    <a:pt x="1450" y="851"/>
                  </a:lnTo>
                  <a:lnTo>
                    <a:pt x="1453" y="844"/>
                  </a:lnTo>
                  <a:lnTo>
                    <a:pt x="1456" y="837"/>
                  </a:lnTo>
                  <a:lnTo>
                    <a:pt x="1460" y="810"/>
                  </a:lnTo>
                  <a:lnTo>
                    <a:pt x="1467" y="785"/>
                  </a:lnTo>
                  <a:lnTo>
                    <a:pt x="1474" y="760"/>
                  </a:lnTo>
                  <a:lnTo>
                    <a:pt x="1483" y="736"/>
                  </a:lnTo>
                  <a:lnTo>
                    <a:pt x="1494" y="714"/>
                  </a:lnTo>
                  <a:lnTo>
                    <a:pt x="1505" y="694"/>
                  </a:lnTo>
                  <a:lnTo>
                    <a:pt x="1518" y="675"/>
                  </a:lnTo>
                  <a:lnTo>
                    <a:pt x="1530" y="658"/>
                  </a:lnTo>
                  <a:lnTo>
                    <a:pt x="1540" y="652"/>
                  </a:lnTo>
                  <a:lnTo>
                    <a:pt x="1548" y="645"/>
                  </a:lnTo>
                  <a:lnTo>
                    <a:pt x="1554" y="637"/>
                  </a:lnTo>
                  <a:lnTo>
                    <a:pt x="1558" y="631"/>
                  </a:lnTo>
                  <a:lnTo>
                    <a:pt x="1563" y="624"/>
                  </a:lnTo>
                  <a:lnTo>
                    <a:pt x="1565" y="618"/>
                  </a:lnTo>
                  <a:lnTo>
                    <a:pt x="1566" y="610"/>
                  </a:lnTo>
                  <a:lnTo>
                    <a:pt x="1566" y="604"/>
                  </a:lnTo>
                  <a:lnTo>
                    <a:pt x="1565" y="599"/>
                  </a:lnTo>
                  <a:lnTo>
                    <a:pt x="1563" y="592"/>
                  </a:lnTo>
                  <a:lnTo>
                    <a:pt x="1558" y="587"/>
                  </a:lnTo>
                  <a:lnTo>
                    <a:pt x="1554" y="583"/>
                  </a:lnTo>
                  <a:lnTo>
                    <a:pt x="1548" y="579"/>
                  </a:lnTo>
                  <a:lnTo>
                    <a:pt x="1541" y="575"/>
                  </a:lnTo>
                  <a:lnTo>
                    <a:pt x="1533" y="573"/>
                  </a:lnTo>
                  <a:lnTo>
                    <a:pt x="1524" y="570"/>
                  </a:lnTo>
                  <a:lnTo>
                    <a:pt x="1509" y="572"/>
                  </a:lnTo>
                  <a:lnTo>
                    <a:pt x="1497" y="573"/>
                  </a:lnTo>
                  <a:lnTo>
                    <a:pt x="1485" y="573"/>
                  </a:lnTo>
                  <a:lnTo>
                    <a:pt x="1477" y="572"/>
                  </a:lnTo>
                  <a:lnTo>
                    <a:pt x="1469" y="570"/>
                  </a:lnTo>
                  <a:lnTo>
                    <a:pt x="1462" y="567"/>
                  </a:lnTo>
                  <a:lnTo>
                    <a:pt x="1456" y="564"/>
                  </a:lnTo>
                  <a:lnTo>
                    <a:pt x="1451" y="561"/>
                  </a:lnTo>
                  <a:lnTo>
                    <a:pt x="1445" y="557"/>
                  </a:lnTo>
                  <a:lnTo>
                    <a:pt x="1439" y="554"/>
                  </a:lnTo>
                  <a:lnTo>
                    <a:pt x="1433" y="552"/>
                  </a:lnTo>
                  <a:lnTo>
                    <a:pt x="1425" y="549"/>
                  </a:lnTo>
                  <a:lnTo>
                    <a:pt x="1416" y="548"/>
                  </a:lnTo>
                  <a:lnTo>
                    <a:pt x="1406" y="547"/>
                  </a:lnTo>
                  <a:lnTo>
                    <a:pt x="1393" y="548"/>
                  </a:lnTo>
                  <a:lnTo>
                    <a:pt x="1379" y="550"/>
                  </a:lnTo>
                  <a:lnTo>
                    <a:pt x="1369" y="544"/>
                  </a:lnTo>
                  <a:lnTo>
                    <a:pt x="1361" y="539"/>
                  </a:lnTo>
                  <a:lnTo>
                    <a:pt x="1355" y="535"/>
                  </a:lnTo>
                  <a:lnTo>
                    <a:pt x="1351" y="530"/>
                  </a:lnTo>
                  <a:lnTo>
                    <a:pt x="1349" y="525"/>
                  </a:lnTo>
                  <a:lnTo>
                    <a:pt x="1348" y="519"/>
                  </a:lnTo>
                  <a:lnTo>
                    <a:pt x="1348" y="514"/>
                  </a:lnTo>
                  <a:lnTo>
                    <a:pt x="1350" y="509"/>
                  </a:lnTo>
                  <a:lnTo>
                    <a:pt x="1352" y="505"/>
                  </a:lnTo>
                  <a:lnTo>
                    <a:pt x="1356" y="500"/>
                  </a:lnTo>
                  <a:lnTo>
                    <a:pt x="1360" y="494"/>
                  </a:lnTo>
                  <a:lnTo>
                    <a:pt x="1364" y="490"/>
                  </a:lnTo>
                  <a:lnTo>
                    <a:pt x="1375" y="481"/>
                  </a:lnTo>
                  <a:lnTo>
                    <a:pt x="1385" y="472"/>
                  </a:lnTo>
                  <a:lnTo>
                    <a:pt x="1396" y="465"/>
                  </a:lnTo>
                  <a:lnTo>
                    <a:pt x="1403" y="460"/>
                  </a:lnTo>
                  <a:lnTo>
                    <a:pt x="1405" y="457"/>
                  </a:lnTo>
                  <a:lnTo>
                    <a:pt x="1407" y="456"/>
                  </a:lnTo>
                  <a:lnTo>
                    <a:pt x="1407" y="454"/>
                  </a:lnTo>
                  <a:lnTo>
                    <a:pt x="1406" y="453"/>
                  </a:lnTo>
                  <a:lnTo>
                    <a:pt x="1400" y="452"/>
                  </a:lnTo>
                  <a:lnTo>
                    <a:pt x="1385" y="453"/>
                  </a:lnTo>
                  <a:lnTo>
                    <a:pt x="1362" y="457"/>
                  </a:lnTo>
                  <a:lnTo>
                    <a:pt x="1329" y="462"/>
                  </a:lnTo>
                  <a:lnTo>
                    <a:pt x="1326" y="462"/>
                  </a:lnTo>
                  <a:lnTo>
                    <a:pt x="1323" y="460"/>
                  </a:lnTo>
                  <a:lnTo>
                    <a:pt x="1319" y="458"/>
                  </a:lnTo>
                  <a:lnTo>
                    <a:pt x="1317" y="455"/>
                  </a:lnTo>
                  <a:lnTo>
                    <a:pt x="1316" y="452"/>
                  </a:lnTo>
                  <a:lnTo>
                    <a:pt x="1315" y="447"/>
                  </a:lnTo>
                  <a:lnTo>
                    <a:pt x="1314" y="443"/>
                  </a:lnTo>
                  <a:lnTo>
                    <a:pt x="1315" y="438"/>
                  </a:lnTo>
                  <a:lnTo>
                    <a:pt x="1316" y="429"/>
                  </a:lnTo>
                  <a:lnTo>
                    <a:pt x="1319" y="419"/>
                  </a:lnTo>
                  <a:lnTo>
                    <a:pt x="1323" y="414"/>
                  </a:lnTo>
                  <a:lnTo>
                    <a:pt x="1325" y="411"/>
                  </a:lnTo>
                  <a:lnTo>
                    <a:pt x="1328" y="407"/>
                  </a:lnTo>
                  <a:lnTo>
                    <a:pt x="1331" y="405"/>
                  </a:lnTo>
                  <a:lnTo>
                    <a:pt x="1344" y="386"/>
                  </a:lnTo>
                  <a:lnTo>
                    <a:pt x="1358" y="370"/>
                  </a:lnTo>
                  <a:lnTo>
                    <a:pt x="1373" y="353"/>
                  </a:lnTo>
                  <a:lnTo>
                    <a:pt x="1387" y="338"/>
                  </a:lnTo>
                  <a:lnTo>
                    <a:pt x="1401" y="320"/>
                  </a:lnTo>
                  <a:lnTo>
                    <a:pt x="1413" y="300"/>
                  </a:lnTo>
                  <a:lnTo>
                    <a:pt x="1419" y="290"/>
                  </a:lnTo>
                  <a:lnTo>
                    <a:pt x="1424" y="279"/>
                  </a:lnTo>
                  <a:lnTo>
                    <a:pt x="1429" y="267"/>
                  </a:lnTo>
                  <a:lnTo>
                    <a:pt x="1432" y="254"/>
                  </a:lnTo>
                  <a:lnTo>
                    <a:pt x="1435" y="240"/>
                  </a:lnTo>
                  <a:lnTo>
                    <a:pt x="1437" y="227"/>
                  </a:lnTo>
                  <a:lnTo>
                    <a:pt x="1438" y="216"/>
                  </a:lnTo>
                  <a:lnTo>
                    <a:pt x="1437" y="207"/>
                  </a:lnTo>
                  <a:lnTo>
                    <a:pt x="1435" y="199"/>
                  </a:lnTo>
                  <a:lnTo>
                    <a:pt x="1433" y="193"/>
                  </a:lnTo>
                  <a:lnTo>
                    <a:pt x="1429" y="188"/>
                  </a:lnTo>
                  <a:lnTo>
                    <a:pt x="1425" y="185"/>
                  </a:lnTo>
                  <a:lnTo>
                    <a:pt x="1420" y="184"/>
                  </a:lnTo>
                  <a:lnTo>
                    <a:pt x="1414" y="184"/>
                  </a:lnTo>
                  <a:lnTo>
                    <a:pt x="1409" y="186"/>
                  </a:lnTo>
                  <a:lnTo>
                    <a:pt x="1403" y="190"/>
                  </a:lnTo>
                  <a:lnTo>
                    <a:pt x="1397" y="194"/>
                  </a:lnTo>
                  <a:lnTo>
                    <a:pt x="1390" y="200"/>
                  </a:lnTo>
                  <a:lnTo>
                    <a:pt x="1384" y="207"/>
                  </a:lnTo>
                  <a:lnTo>
                    <a:pt x="1378" y="216"/>
                  </a:lnTo>
                  <a:lnTo>
                    <a:pt x="1371" y="232"/>
                  </a:lnTo>
                  <a:lnTo>
                    <a:pt x="1362" y="246"/>
                  </a:lnTo>
                  <a:lnTo>
                    <a:pt x="1355" y="256"/>
                  </a:lnTo>
                  <a:lnTo>
                    <a:pt x="1348" y="266"/>
                  </a:lnTo>
                  <a:lnTo>
                    <a:pt x="1340" y="272"/>
                  </a:lnTo>
                  <a:lnTo>
                    <a:pt x="1333" y="277"/>
                  </a:lnTo>
                  <a:lnTo>
                    <a:pt x="1329" y="278"/>
                  </a:lnTo>
                  <a:lnTo>
                    <a:pt x="1326" y="279"/>
                  </a:lnTo>
                  <a:lnTo>
                    <a:pt x="1323" y="279"/>
                  </a:lnTo>
                  <a:lnTo>
                    <a:pt x="1318" y="279"/>
                  </a:lnTo>
                  <a:lnTo>
                    <a:pt x="1315" y="278"/>
                  </a:lnTo>
                  <a:lnTo>
                    <a:pt x="1312" y="276"/>
                  </a:lnTo>
                  <a:lnTo>
                    <a:pt x="1308" y="274"/>
                  </a:lnTo>
                  <a:lnTo>
                    <a:pt x="1305" y="272"/>
                  </a:lnTo>
                  <a:lnTo>
                    <a:pt x="1299" y="265"/>
                  </a:lnTo>
                  <a:lnTo>
                    <a:pt x="1292" y="255"/>
                  </a:lnTo>
                  <a:lnTo>
                    <a:pt x="1286" y="244"/>
                  </a:lnTo>
                  <a:lnTo>
                    <a:pt x="1280" y="230"/>
                  </a:lnTo>
                  <a:lnTo>
                    <a:pt x="1273" y="214"/>
                  </a:lnTo>
                  <a:lnTo>
                    <a:pt x="1267" y="196"/>
                  </a:lnTo>
                  <a:lnTo>
                    <a:pt x="1259" y="185"/>
                  </a:lnTo>
                  <a:lnTo>
                    <a:pt x="1249" y="176"/>
                  </a:lnTo>
                  <a:lnTo>
                    <a:pt x="1241" y="168"/>
                  </a:lnTo>
                  <a:lnTo>
                    <a:pt x="1231" y="160"/>
                  </a:lnTo>
                  <a:lnTo>
                    <a:pt x="1221" y="154"/>
                  </a:lnTo>
                  <a:lnTo>
                    <a:pt x="1212" y="149"/>
                  </a:lnTo>
                  <a:lnTo>
                    <a:pt x="1202" y="145"/>
                  </a:lnTo>
                  <a:lnTo>
                    <a:pt x="1191" y="143"/>
                  </a:lnTo>
                  <a:lnTo>
                    <a:pt x="1182" y="141"/>
                  </a:lnTo>
                  <a:lnTo>
                    <a:pt x="1170" y="141"/>
                  </a:lnTo>
                  <a:lnTo>
                    <a:pt x="1160" y="144"/>
                  </a:lnTo>
                  <a:lnTo>
                    <a:pt x="1149" y="147"/>
                  </a:lnTo>
                  <a:lnTo>
                    <a:pt x="1138" y="152"/>
                  </a:lnTo>
                  <a:lnTo>
                    <a:pt x="1126" y="158"/>
                  </a:lnTo>
                  <a:lnTo>
                    <a:pt x="1115" y="167"/>
                  </a:lnTo>
                  <a:lnTo>
                    <a:pt x="1103" y="177"/>
                  </a:lnTo>
                  <a:lnTo>
                    <a:pt x="1099" y="182"/>
                  </a:lnTo>
                  <a:lnTo>
                    <a:pt x="1095" y="187"/>
                  </a:lnTo>
                  <a:lnTo>
                    <a:pt x="1090" y="193"/>
                  </a:lnTo>
                  <a:lnTo>
                    <a:pt x="1086" y="196"/>
                  </a:lnTo>
                  <a:lnTo>
                    <a:pt x="1080" y="199"/>
                  </a:lnTo>
                  <a:lnTo>
                    <a:pt x="1076" y="202"/>
                  </a:lnTo>
                  <a:lnTo>
                    <a:pt x="1071" y="203"/>
                  </a:lnTo>
                  <a:lnTo>
                    <a:pt x="1067" y="204"/>
                  </a:lnTo>
                  <a:lnTo>
                    <a:pt x="1063" y="205"/>
                  </a:lnTo>
                  <a:lnTo>
                    <a:pt x="1058" y="205"/>
                  </a:lnTo>
                  <a:lnTo>
                    <a:pt x="1053" y="205"/>
                  </a:lnTo>
                  <a:lnTo>
                    <a:pt x="1049" y="204"/>
                  </a:lnTo>
                  <a:lnTo>
                    <a:pt x="1042" y="200"/>
                  </a:lnTo>
                  <a:lnTo>
                    <a:pt x="1035" y="195"/>
                  </a:lnTo>
                  <a:lnTo>
                    <a:pt x="1028" y="188"/>
                  </a:lnTo>
                  <a:lnTo>
                    <a:pt x="1024" y="180"/>
                  </a:lnTo>
                  <a:lnTo>
                    <a:pt x="1022" y="171"/>
                  </a:lnTo>
                  <a:lnTo>
                    <a:pt x="1021" y="160"/>
                  </a:lnTo>
                  <a:lnTo>
                    <a:pt x="1021" y="155"/>
                  </a:lnTo>
                  <a:lnTo>
                    <a:pt x="1022" y="150"/>
                  </a:lnTo>
                  <a:lnTo>
                    <a:pt x="1023" y="145"/>
                  </a:lnTo>
                  <a:lnTo>
                    <a:pt x="1025" y="138"/>
                  </a:lnTo>
                  <a:lnTo>
                    <a:pt x="1028" y="133"/>
                  </a:lnTo>
                  <a:lnTo>
                    <a:pt x="1031" y="127"/>
                  </a:lnTo>
                  <a:lnTo>
                    <a:pt x="1036" y="122"/>
                  </a:lnTo>
                  <a:lnTo>
                    <a:pt x="1041" y="115"/>
                  </a:lnTo>
                  <a:lnTo>
                    <a:pt x="1059" y="101"/>
                  </a:lnTo>
                  <a:lnTo>
                    <a:pt x="1075" y="86"/>
                  </a:lnTo>
                  <a:lnTo>
                    <a:pt x="1090" y="72"/>
                  </a:lnTo>
                  <a:lnTo>
                    <a:pt x="1103" y="57"/>
                  </a:lnTo>
                  <a:lnTo>
                    <a:pt x="1116" y="42"/>
                  </a:lnTo>
                  <a:lnTo>
                    <a:pt x="1126" y="29"/>
                  </a:lnTo>
                  <a:lnTo>
                    <a:pt x="1136" y="14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FEB77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7" name="AutoShape 35"/>
            <p:cNvSpPr>
              <a:spLocks noChangeArrowheads="1"/>
            </p:cNvSpPr>
            <p:nvPr/>
          </p:nvSpPr>
          <p:spPr bwMode="auto">
            <a:xfrm>
              <a:off x="737" y="2137"/>
              <a:ext cx="1308" cy="613"/>
            </a:xfrm>
            <a:custGeom>
              <a:avLst/>
              <a:gdLst>
                <a:gd name="T0" fmla="*/ 0 w 7846"/>
                <a:gd name="T1" fmla="*/ 0 h 3674"/>
                <a:gd name="T2" fmla="*/ 0 w 7846"/>
                <a:gd name="T3" fmla="*/ 0 h 3674"/>
                <a:gd name="T4" fmla="*/ 0 w 7846"/>
                <a:gd name="T5" fmla="*/ 0 h 3674"/>
                <a:gd name="T6" fmla="*/ 0 w 7846"/>
                <a:gd name="T7" fmla="*/ 0 h 3674"/>
                <a:gd name="T8" fmla="*/ 0 w 7846"/>
                <a:gd name="T9" fmla="*/ 0 h 3674"/>
                <a:gd name="T10" fmla="*/ 0 w 7846"/>
                <a:gd name="T11" fmla="*/ 0 h 3674"/>
                <a:gd name="T12" fmla="*/ 0 w 7846"/>
                <a:gd name="T13" fmla="*/ 0 h 3674"/>
                <a:gd name="T14" fmla="*/ 0 w 7846"/>
                <a:gd name="T15" fmla="*/ 0 h 3674"/>
                <a:gd name="T16" fmla="*/ 0 w 7846"/>
                <a:gd name="T17" fmla="*/ 0 h 3674"/>
                <a:gd name="T18" fmla="*/ 0 w 7846"/>
                <a:gd name="T19" fmla="*/ 0 h 3674"/>
                <a:gd name="T20" fmla="*/ 0 w 7846"/>
                <a:gd name="T21" fmla="*/ 0 h 3674"/>
                <a:gd name="T22" fmla="*/ 0 w 7846"/>
                <a:gd name="T23" fmla="*/ 0 h 3674"/>
                <a:gd name="T24" fmla="*/ 0 w 7846"/>
                <a:gd name="T25" fmla="*/ 0 h 3674"/>
                <a:gd name="T26" fmla="*/ 0 w 7846"/>
                <a:gd name="T27" fmla="*/ 0 h 3674"/>
                <a:gd name="T28" fmla="*/ 0 w 7846"/>
                <a:gd name="T29" fmla="*/ 0 h 3674"/>
                <a:gd name="T30" fmla="*/ 0 w 7846"/>
                <a:gd name="T31" fmla="*/ 0 h 3674"/>
                <a:gd name="T32" fmla="*/ 0 w 7846"/>
                <a:gd name="T33" fmla="*/ 0 h 3674"/>
                <a:gd name="T34" fmla="*/ 0 w 7846"/>
                <a:gd name="T35" fmla="*/ 0 h 3674"/>
                <a:gd name="T36" fmla="*/ 0 w 7846"/>
                <a:gd name="T37" fmla="*/ 0 h 3674"/>
                <a:gd name="T38" fmla="*/ 0 w 7846"/>
                <a:gd name="T39" fmla="*/ 0 h 3674"/>
                <a:gd name="T40" fmla="*/ 0 w 7846"/>
                <a:gd name="T41" fmla="*/ 0 h 3674"/>
                <a:gd name="T42" fmla="*/ 0 w 7846"/>
                <a:gd name="T43" fmla="*/ 0 h 3674"/>
                <a:gd name="T44" fmla="*/ 0 w 7846"/>
                <a:gd name="T45" fmla="*/ 0 h 3674"/>
                <a:gd name="T46" fmla="*/ 0 w 7846"/>
                <a:gd name="T47" fmla="*/ 0 h 3674"/>
                <a:gd name="T48" fmla="*/ 0 w 7846"/>
                <a:gd name="T49" fmla="*/ 0 h 3674"/>
                <a:gd name="T50" fmla="*/ 0 w 7846"/>
                <a:gd name="T51" fmla="*/ 0 h 3674"/>
                <a:gd name="T52" fmla="*/ 0 w 7846"/>
                <a:gd name="T53" fmla="*/ 0 h 3674"/>
                <a:gd name="T54" fmla="*/ 0 w 7846"/>
                <a:gd name="T55" fmla="*/ 0 h 3674"/>
                <a:gd name="T56" fmla="*/ 0 w 7846"/>
                <a:gd name="T57" fmla="*/ 0 h 3674"/>
                <a:gd name="T58" fmla="*/ 0 w 7846"/>
                <a:gd name="T59" fmla="*/ 0 h 3674"/>
                <a:gd name="T60" fmla="*/ 0 w 7846"/>
                <a:gd name="T61" fmla="*/ 0 h 3674"/>
                <a:gd name="T62" fmla="*/ 0 w 7846"/>
                <a:gd name="T63" fmla="*/ 0 h 3674"/>
                <a:gd name="T64" fmla="*/ 0 w 7846"/>
                <a:gd name="T65" fmla="*/ 0 h 3674"/>
                <a:gd name="T66" fmla="*/ 0 w 7846"/>
                <a:gd name="T67" fmla="*/ 0 h 3674"/>
                <a:gd name="T68" fmla="*/ 0 w 7846"/>
                <a:gd name="T69" fmla="*/ 0 h 3674"/>
                <a:gd name="T70" fmla="*/ 0 w 7846"/>
                <a:gd name="T71" fmla="*/ 0 h 3674"/>
                <a:gd name="T72" fmla="*/ 0 w 7846"/>
                <a:gd name="T73" fmla="*/ 0 h 3674"/>
                <a:gd name="T74" fmla="*/ 0 w 7846"/>
                <a:gd name="T75" fmla="*/ 0 h 3674"/>
                <a:gd name="T76" fmla="*/ 0 w 7846"/>
                <a:gd name="T77" fmla="*/ 0 h 3674"/>
                <a:gd name="T78" fmla="*/ 0 w 7846"/>
                <a:gd name="T79" fmla="*/ 0 h 3674"/>
                <a:gd name="T80" fmla="*/ 0 w 7846"/>
                <a:gd name="T81" fmla="*/ 0 h 3674"/>
                <a:gd name="T82" fmla="*/ 0 w 7846"/>
                <a:gd name="T83" fmla="*/ 0 h 3674"/>
                <a:gd name="T84" fmla="*/ 0 w 7846"/>
                <a:gd name="T85" fmla="*/ 0 h 3674"/>
                <a:gd name="T86" fmla="*/ 0 w 7846"/>
                <a:gd name="T87" fmla="*/ 0 h 3674"/>
                <a:gd name="T88" fmla="*/ 0 w 7846"/>
                <a:gd name="T89" fmla="*/ 0 h 3674"/>
                <a:gd name="T90" fmla="*/ 0 w 7846"/>
                <a:gd name="T91" fmla="*/ 0 h 3674"/>
                <a:gd name="T92" fmla="*/ 0 w 7846"/>
                <a:gd name="T93" fmla="*/ 0 h 3674"/>
                <a:gd name="T94" fmla="*/ 0 w 7846"/>
                <a:gd name="T95" fmla="*/ 0 h 3674"/>
                <a:gd name="T96" fmla="*/ 0 w 7846"/>
                <a:gd name="T97" fmla="*/ 0 h 3674"/>
                <a:gd name="T98" fmla="*/ 0 w 7846"/>
                <a:gd name="T99" fmla="*/ 0 h 3674"/>
                <a:gd name="T100" fmla="*/ 0 w 7846"/>
                <a:gd name="T101" fmla="*/ 0 h 3674"/>
                <a:gd name="T102" fmla="*/ 0 w 7846"/>
                <a:gd name="T103" fmla="*/ 0 h 3674"/>
                <a:gd name="T104" fmla="*/ 0 w 7846"/>
                <a:gd name="T105" fmla="*/ 0 h 3674"/>
                <a:gd name="T106" fmla="*/ 0 w 7846"/>
                <a:gd name="T107" fmla="*/ 0 h 3674"/>
                <a:gd name="T108" fmla="*/ 0 w 7846"/>
                <a:gd name="T109" fmla="*/ 0 h 3674"/>
                <a:gd name="T110" fmla="*/ 0 w 7846"/>
                <a:gd name="T111" fmla="*/ 0 h 3674"/>
                <a:gd name="T112" fmla="*/ 0 w 7846"/>
                <a:gd name="T113" fmla="*/ 0 h 3674"/>
                <a:gd name="T114" fmla="*/ 0 w 7846"/>
                <a:gd name="T115" fmla="*/ 0 h 3674"/>
                <a:gd name="T116" fmla="*/ 0 w 7846"/>
                <a:gd name="T117" fmla="*/ 0 h 3674"/>
                <a:gd name="T118" fmla="*/ 0 w 7846"/>
                <a:gd name="T119" fmla="*/ 0 h 3674"/>
                <a:gd name="T120" fmla="*/ 0 w 7846"/>
                <a:gd name="T121" fmla="*/ 0 h 3674"/>
                <a:gd name="T122" fmla="*/ 0 w 7846"/>
                <a:gd name="T123" fmla="*/ 0 h 3674"/>
                <a:gd name="T124" fmla="*/ 0 w 7846"/>
                <a:gd name="T125" fmla="*/ 0 h 36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46"/>
                <a:gd name="T190" fmla="*/ 0 h 3674"/>
                <a:gd name="T191" fmla="*/ 7846 w 7846"/>
                <a:gd name="T192" fmla="*/ 3674 h 36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46" h="3674">
                  <a:moveTo>
                    <a:pt x="7846" y="0"/>
                  </a:moveTo>
                  <a:lnTo>
                    <a:pt x="7846" y="1"/>
                  </a:lnTo>
                  <a:lnTo>
                    <a:pt x="7846" y="2"/>
                  </a:lnTo>
                  <a:lnTo>
                    <a:pt x="7846" y="3"/>
                  </a:lnTo>
                  <a:lnTo>
                    <a:pt x="7845" y="4"/>
                  </a:lnTo>
                  <a:lnTo>
                    <a:pt x="7836" y="20"/>
                  </a:lnTo>
                  <a:lnTo>
                    <a:pt x="7825" y="34"/>
                  </a:lnTo>
                  <a:lnTo>
                    <a:pt x="7815" y="47"/>
                  </a:lnTo>
                  <a:lnTo>
                    <a:pt x="7806" y="57"/>
                  </a:lnTo>
                  <a:lnTo>
                    <a:pt x="7796" y="66"/>
                  </a:lnTo>
                  <a:lnTo>
                    <a:pt x="7787" y="74"/>
                  </a:lnTo>
                  <a:lnTo>
                    <a:pt x="7777" y="79"/>
                  </a:lnTo>
                  <a:lnTo>
                    <a:pt x="7768" y="82"/>
                  </a:lnTo>
                  <a:lnTo>
                    <a:pt x="7759" y="85"/>
                  </a:lnTo>
                  <a:lnTo>
                    <a:pt x="7750" y="85"/>
                  </a:lnTo>
                  <a:lnTo>
                    <a:pt x="7741" y="85"/>
                  </a:lnTo>
                  <a:lnTo>
                    <a:pt x="7733" y="83"/>
                  </a:lnTo>
                  <a:lnTo>
                    <a:pt x="7724" y="79"/>
                  </a:lnTo>
                  <a:lnTo>
                    <a:pt x="7716" y="75"/>
                  </a:lnTo>
                  <a:lnTo>
                    <a:pt x="7708" y="69"/>
                  </a:lnTo>
                  <a:lnTo>
                    <a:pt x="7700" y="60"/>
                  </a:lnTo>
                  <a:lnTo>
                    <a:pt x="7695" y="53"/>
                  </a:lnTo>
                  <a:lnTo>
                    <a:pt x="7691" y="45"/>
                  </a:lnTo>
                  <a:lnTo>
                    <a:pt x="7687" y="37"/>
                  </a:lnTo>
                  <a:lnTo>
                    <a:pt x="7685" y="30"/>
                  </a:lnTo>
                  <a:lnTo>
                    <a:pt x="7682" y="22"/>
                  </a:lnTo>
                  <a:lnTo>
                    <a:pt x="7681" y="14"/>
                  </a:lnTo>
                  <a:lnTo>
                    <a:pt x="7680" y="7"/>
                  </a:lnTo>
                  <a:lnTo>
                    <a:pt x="7680" y="0"/>
                  </a:lnTo>
                  <a:lnTo>
                    <a:pt x="7846" y="0"/>
                  </a:lnTo>
                  <a:close/>
                  <a:moveTo>
                    <a:pt x="4833" y="3674"/>
                  </a:moveTo>
                  <a:lnTo>
                    <a:pt x="622" y="3674"/>
                  </a:lnTo>
                  <a:lnTo>
                    <a:pt x="626" y="3665"/>
                  </a:lnTo>
                  <a:lnTo>
                    <a:pt x="629" y="3656"/>
                  </a:lnTo>
                  <a:lnTo>
                    <a:pt x="633" y="3646"/>
                  </a:lnTo>
                  <a:lnTo>
                    <a:pt x="635" y="3637"/>
                  </a:lnTo>
                  <a:lnTo>
                    <a:pt x="636" y="3629"/>
                  </a:lnTo>
                  <a:lnTo>
                    <a:pt x="637" y="3619"/>
                  </a:lnTo>
                  <a:lnTo>
                    <a:pt x="637" y="3610"/>
                  </a:lnTo>
                  <a:lnTo>
                    <a:pt x="637" y="3601"/>
                  </a:lnTo>
                  <a:lnTo>
                    <a:pt x="638" y="3577"/>
                  </a:lnTo>
                  <a:lnTo>
                    <a:pt x="640" y="3556"/>
                  </a:lnTo>
                  <a:lnTo>
                    <a:pt x="643" y="3536"/>
                  </a:lnTo>
                  <a:lnTo>
                    <a:pt x="646" y="3517"/>
                  </a:lnTo>
                  <a:lnTo>
                    <a:pt x="651" y="3500"/>
                  </a:lnTo>
                  <a:lnTo>
                    <a:pt x="657" y="3485"/>
                  </a:lnTo>
                  <a:lnTo>
                    <a:pt x="663" y="3471"/>
                  </a:lnTo>
                  <a:lnTo>
                    <a:pt x="670" y="3457"/>
                  </a:lnTo>
                  <a:lnTo>
                    <a:pt x="677" y="3446"/>
                  </a:lnTo>
                  <a:lnTo>
                    <a:pt x="686" y="3435"/>
                  </a:lnTo>
                  <a:lnTo>
                    <a:pt x="694" y="3426"/>
                  </a:lnTo>
                  <a:lnTo>
                    <a:pt x="703" y="3418"/>
                  </a:lnTo>
                  <a:lnTo>
                    <a:pt x="713" y="3410"/>
                  </a:lnTo>
                  <a:lnTo>
                    <a:pt x="722" y="3403"/>
                  </a:lnTo>
                  <a:lnTo>
                    <a:pt x="733" y="3397"/>
                  </a:lnTo>
                  <a:lnTo>
                    <a:pt x="744" y="3391"/>
                  </a:lnTo>
                  <a:lnTo>
                    <a:pt x="766" y="3381"/>
                  </a:lnTo>
                  <a:lnTo>
                    <a:pt x="788" y="3372"/>
                  </a:lnTo>
                  <a:lnTo>
                    <a:pt x="811" y="3363"/>
                  </a:lnTo>
                  <a:lnTo>
                    <a:pt x="834" y="3355"/>
                  </a:lnTo>
                  <a:lnTo>
                    <a:pt x="856" y="3345"/>
                  </a:lnTo>
                  <a:lnTo>
                    <a:pt x="877" y="3334"/>
                  </a:lnTo>
                  <a:lnTo>
                    <a:pt x="887" y="3327"/>
                  </a:lnTo>
                  <a:lnTo>
                    <a:pt x="898" y="3320"/>
                  </a:lnTo>
                  <a:lnTo>
                    <a:pt x="907" y="3312"/>
                  </a:lnTo>
                  <a:lnTo>
                    <a:pt x="915" y="3303"/>
                  </a:lnTo>
                  <a:lnTo>
                    <a:pt x="919" y="3286"/>
                  </a:lnTo>
                  <a:lnTo>
                    <a:pt x="925" y="3272"/>
                  </a:lnTo>
                  <a:lnTo>
                    <a:pt x="930" y="3258"/>
                  </a:lnTo>
                  <a:lnTo>
                    <a:pt x="935" y="3245"/>
                  </a:lnTo>
                  <a:lnTo>
                    <a:pt x="940" y="3235"/>
                  </a:lnTo>
                  <a:lnTo>
                    <a:pt x="947" y="3227"/>
                  </a:lnTo>
                  <a:lnTo>
                    <a:pt x="953" y="3219"/>
                  </a:lnTo>
                  <a:lnTo>
                    <a:pt x="959" y="3213"/>
                  </a:lnTo>
                  <a:lnTo>
                    <a:pt x="966" y="3209"/>
                  </a:lnTo>
                  <a:lnTo>
                    <a:pt x="974" y="3206"/>
                  </a:lnTo>
                  <a:lnTo>
                    <a:pt x="981" y="3205"/>
                  </a:lnTo>
                  <a:lnTo>
                    <a:pt x="988" y="3205"/>
                  </a:lnTo>
                  <a:lnTo>
                    <a:pt x="997" y="3207"/>
                  </a:lnTo>
                  <a:lnTo>
                    <a:pt x="1005" y="3210"/>
                  </a:lnTo>
                  <a:lnTo>
                    <a:pt x="1013" y="3215"/>
                  </a:lnTo>
                  <a:lnTo>
                    <a:pt x="1023" y="3221"/>
                  </a:lnTo>
                  <a:lnTo>
                    <a:pt x="1034" y="3234"/>
                  </a:lnTo>
                  <a:lnTo>
                    <a:pt x="1045" y="3241"/>
                  </a:lnTo>
                  <a:lnTo>
                    <a:pt x="1049" y="3244"/>
                  </a:lnTo>
                  <a:lnTo>
                    <a:pt x="1053" y="3245"/>
                  </a:lnTo>
                  <a:lnTo>
                    <a:pt x="1056" y="3247"/>
                  </a:lnTo>
                  <a:lnTo>
                    <a:pt x="1060" y="3247"/>
                  </a:lnTo>
                  <a:lnTo>
                    <a:pt x="1063" y="3247"/>
                  </a:lnTo>
                  <a:lnTo>
                    <a:pt x="1067" y="3245"/>
                  </a:lnTo>
                  <a:lnTo>
                    <a:pt x="1069" y="3243"/>
                  </a:lnTo>
                  <a:lnTo>
                    <a:pt x="1072" y="3240"/>
                  </a:lnTo>
                  <a:lnTo>
                    <a:pt x="1077" y="3234"/>
                  </a:lnTo>
                  <a:lnTo>
                    <a:pt x="1081" y="3226"/>
                  </a:lnTo>
                  <a:lnTo>
                    <a:pt x="1091" y="3207"/>
                  </a:lnTo>
                  <a:lnTo>
                    <a:pt x="1102" y="3186"/>
                  </a:lnTo>
                  <a:lnTo>
                    <a:pt x="1108" y="3176"/>
                  </a:lnTo>
                  <a:lnTo>
                    <a:pt x="1117" y="3167"/>
                  </a:lnTo>
                  <a:lnTo>
                    <a:pt x="1121" y="3163"/>
                  </a:lnTo>
                  <a:lnTo>
                    <a:pt x="1126" y="3159"/>
                  </a:lnTo>
                  <a:lnTo>
                    <a:pt x="1130" y="3156"/>
                  </a:lnTo>
                  <a:lnTo>
                    <a:pt x="1136" y="3154"/>
                  </a:lnTo>
                  <a:lnTo>
                    <a:pt x="1156" y="3141"/>
                  </a:lnTo>
                  <a:lnTo>
                    <a:pt x="1175" y="3129"/>
                  </a:lnTo>
                  <a:lnTo>
                    <a:pt x="1194" y="3115"/>
                  </a:lnTo>
                  <a:lnTo>
                    <a:pt x="1212" y="3100"/>
                  </a:lnTo>
                  <a:lnTo>
                    <a:pt x="1228" y="3085"/>
                  </a:lnTo>
                  <a:lnTo>
                    <a:pt x="1244" y="3068"/>
                  </a:lnTo>
                  <a:lnTo>
                    <a:pt x="1260" y="3051"/>
                  </a:lnTo>
                  <a:lnTo>
                    <a:pt x="1273" y="3032"/>
                  </a:lnTo>
                  <a:lnTo>
                    <a:pt x="1285" y="3016"/>
                  </a:lnTo>
                  <a:lnTo>
                    <a:pt x="1293" y="3000"/>
                  </a:lnTo>
                  <a:lnTo>
                    <a:pt x="1299" y="2987"/>
                  </a:lnTo>
                  <a:lnTo>
                    <a:pt x="1302" y="2975"/>
                  </a:lnTo>
                  <a:lnTo>
                    <a:pt x="1302" y="2970"/>
                  </a:lnTo>
                  <a:lnTo>
                    <a:pt x="1302" y="2965"/>
                  </a:lnTo>
                  <a:lnTo>
                    <a:pt x="1302" y="2960"/>
                  </a:lnTo>
                  <a:lnTo>
                    <a:pt x="1301" y="2956"/>
                  </a:lnTo>
                  <a:lnTo>
                    <a:pt x="1299" y="2953"/>
                  </a:lnTo>
                  <a:lnTo>
                    <a:pt x="1297" y="2951"/>
                  </a:lnTo>
                  <a:lnTo>
                    <a:pt x="1295" y="2949"/>
                  </a:lnTo>
                  <a:lnTo>
                    <a:pt x="1292" y="2947"/>
                  </a:lnTo>
                  <a:lnTo>
                    <a:pt x="1288" y="2946"/>
                  </a:lnTo>
                  <a:lnTo>
                    <a:pt x="1285" y="2945"/>
                  </a:lnTo>
                  <a:lnTo>
                    <a:pt x="1280" y="2945"/>
                  </a:lnTo>
                  <a:lnTo>
                    <a:pt x="1276" y="2946"/>
                  </a:lnTo>
                  <a:lnTo>
                    <a:pt x="1266" y="2948"/>
                  </a:lnTo>
                  <a:lnTo>
                    <a:pt x="1254" y="2953"/>
                  </a:lnTo>
                  <a:lnTo>
                    <a:pt x="1243" y="2960"/>
                  </a:lnTo>
                  <a:lnTo>
                    <a:pt x="1230" y="2970"/>
                  </a:lnTo>
                  <a:lnTo>
                    <a:pt x="1218" y="2982"/>
                  </a:lnTo>
                  <a:lnTo>
                    <a:pt x="1204" y="2997"/>
                  </a:lnTo>
                  <a:lnTo>
                    <a:pt x="1197" y="3007"/>
                  </a:lnTo>
                  <a:lnTo>
                    <a:pt x="1189" y="3021"/>
                  </a:lnTo>
                  <a:lnTo>
                    <a:pt x="1180" y="3036"/>
                  </a:lnTo>
                  <a:lnTo>
                    <a:pt x="1172" y="3048"/>
                  </a:lnTo>
                  <a:lnTo>
                    <a:pt x="1167" y="3053"/>
                  </a:lnTo>
                  <a:lnTo>
                    <a:pt x="1161" y="3058"/>
                  </a:lnTo>
                  <a:lnTo>
                    <a:pt x="1157" y="3061"/>
                  </a:lnTo>
                  <a:lnTo>
                    <a:pt x="1152" y="3061"/>
                  </a:lnTo>
                  <a:lnTo>
                    <a:pt x="1146" y="3060"/>
                  </a:lnTo>
                  <a:lnTo>
                    <a:pt x="1141" y="3057"/>
                  </a:lnTo>
                  <a:lnTo>
                    <a:pt x="1135" y="3050"/>
                  </a:lnTo>
                  <a:lnTo>
                    <a:pt x="1129" y="3041"/>
                  </a:lnTo>
                  <a:lnTo>
                    <a:pt x="1125" y="3031"/>
                  </a:lnTo>
                  <a:lnTo>
                    <a:pt x="1120" y="3025"/>
                  </a:lnTo>
                  <a:lnTo>
                    <a:pt x="1117" y="3023"/>
                  </a:lnTo>
                  <a:lnTo>
                    <a:pt x="1115" y="3021"/>
                  </a:lnTo>
                  <a:lnTo>
                    <a:pt x="1111" y="3021"/>
                  </a:lnTo>
                  <a:lnTo>
                    <a:pt x="1108" y="3020"/>
                  </a:lnTo>
                  <a:lnTo>
                    <a:pt x="1105" y="3021"/>
                  </a:lnTo>
                  <a:lnTo>
                    <a:pt x="1102" y="3022"/>
                  </a:lnTo>
                  <a:lnTo>
                    <a:pt x="1099" y="3024"/>
                  </a:lnTo>
                  <a:lnTo>
                    <a:pt x="1096" y="3026"/>
                  </a:lnTo>
                  <a:lnTo>
                    <a:pt x="1088" y="3035"/>
                  </a:lnTo>
                  <a:lnTo>
                    <a:pt x="1081" y="3044"/>
                  </a:lnTo>
                  <a:lnTo>
                    <a:pt x="1075" y="3051"/>
                  </a:lnTo>
                  <a:lnTo>
                    <a:pt x="1070" y="3057"/>
                  </a:lnTo>
                  <a:lnTo>
                    <a:pt x="1064" y="3061"/>
                  </a:lnTo>
                  <a:lnTo>
                    <a:pt x="1059" y="3062"/>
                  </a:lnTo>
                  <a:lnTo>
                    <a:pt x="1055" y="3062"/>
                  </a:lnTo>
                  <a:lnTo>
                    <a:pt x="1052" y="3060"/>
                  </a:lnTo>
                  <a:lnTo>
                    <a:pt x="1049" y="3057"/>
                  </a:lnTo>
                  <a:lnTo>
                    <a:pt x="1046" y="3051"/>
                  </a:lnTo>
                  <a:lnTo>
                    <a:pt x="1044" y="3046"/>
                  </a:lnTo>
                  <a:lnTo>
                    <a:pt x="1042" y="3040"/>
                  </a:lnTo>
                  <a:lnTo>
                    <a:pt x="1040" y="3032"/>
                  </a:lnTo>
                  <a:lnTo>
                    <a:pt x="1040" y="3024"/>
                  </a:lnTo>
                  <a:lnTo>
                    <a:pt x="1042" y="3016"/>
                  </a:lnTo>
                  <a:lnTo>
                    <a:pt x="1043" y="3007"/>
                  </a:lnTo>
                  <a:lnTo>
                    <a:pt x="1045" y="2999"/>
                  </a:lnTo>
                  <a:lnTo>
                    <a:pt x="1048" y="2990"/>
                  </a:lnTo>
                  <a:lnTo>
                    <a:pt x="1047" y="2984"/>
                  </a:lnTo>
                  <a:lnTo>
                    <a:pt x="1046" y="2979"/>
                  </a:lnTo>
                  <a:lnTo>
                    <a:pt x="1045" y="2975"/>
                  </a:lnTo>
                  <a:lnTo>
                    <a:pt x="1042" y="2971"/>
                  </a:lnTo>
                  <a:lnTo>
                    <a:pt x="1039" y="2969"/>
                  </a:lnTo>
                  <a:lnTo>
                    <a:pt x="1036" y="2967"/>
                  </a:lnTo>
                  <a:lnTo>
                    <a:pt x="1033" y="2966"/>
                  </a:lnTo>
                  <a:lnTo>
                    <a:pt x="1029" y="2966"/>
                  </a:lnTo>
                  <a:lnTo>
                    <a:pt x="1026" y="2966"/>
                  </a:lnTo>
                  <a:lnTo>
                    <a:pt x="1023" y="2968"/>
                  </a:lnTo>
                  <a:lnTo>
                    <a:pt x="1020" y="2970"/>
                  </a:lnTo>
                  <a:lnTo>
                    <a:pt x="1018" y="2972"/>
                  </a:lnTo>
                  <a:lnTo>
                    <a:pt x="1014" y="2976"/>
                  </a:lnTo>
                  <a:lnTo>
                    <a:pt x="1013" y="2981"/>
                  </a:lnTo>
                  <a:lnTo>
                    <a:pt x="1012" y="2987"/>
                  </a:lnTo>
                  <a:lnTo>
                    <a:pt x="1012" y="2993"/>
                  </a:lnTo>
                  <a:lnTo>
                    <a:pt x="1014" y="3013"/>
                  </a:lnTo>
                  <a:lnTo>
                    <a:pt x="1014" y="3029"/>
                  </a:lnTo>
                  <a:lnTo>
                    <a:pt x="1013" y="3041"/>
                  </a:lnTo>
                  <a:lnTo>
                    <a:pt x="1011" y="3049"/>
                  </a:lnTo>
                  <a:lnTo>
                    <a:pt x="1007" y="3055"/>
                  </a:lnTo>
                  <a:lnTo>
                    <a:pt x="1003" y="3059"/>
                  </a:lnTo>
                  <a:lnTo>
                    <a:pt x="999" y="3061"/>
                  </a:lnTo>
                  <a:lnTo>
                    <a:pt x="994" y="3061"/>
                  </a:lnTo>
                  <a:lnTo>
                    <a:pt x="982" y="3061"/>
                  </a:lnTo>
                  <a:lnTo>
                    <a:pt x="971" y="3063"/>
                  </a:lnTo>
                  <a:lnTo>
                    <a:pt x="966" y="3066"/>
                  </a:lnTo>
                  <a:lnTo>
                    <a:pt x="962" y="3071"/>
                  </a:lnTo>
                  <a:lnTo>
                    <a:pt x="958" y="3078"/>
                  </a:lnTo>
                  <a:lnTo>
                    <a:pt x="956" y="3090"/>
                  </a:lnTo>
                  <a:lnTo>
                    <a:pt x="958" y="3103"/>
                  </a:lnTo>
                  <a:lnTo>
                    <a:pt x="960" y="3115"/>
                  </a:lnTo>
                  <a:lnTo>
                    <a:pt x="960" y="3125"/>
                  </a:lnTo>
                  <a:lnTo>
                    <a:pt x="959" y="3135"/>
                  </a:lnTo>
                  <a:lnTo>
                    <a:pt x="957" y="3142"/>
                  </a:lnTo>
                  <a:lnTo>
                    <a:pt x="954" y="3147"/>
                  </a:lnTo>
                  <a:lnTo>
                    <a:pt x="951" y="3152"/>
                  </a:lnTo>
                  <a:lnTo>
                    <a:pt x="947" y="3154"/>
                  </a:lnTo>
                  <a:lnTo>
                    <a:pt x="941" y="3155"/>
                  </a:lnTo>
                  <a:lnTo>
                    <a:pt x="935" y="3154"/>
                  </a:lnTo>
                  <a:lnTo>
                    <a:pt x="930" y="3152"/>
                  </a:lnTo>
                  <a:lnTo>
                    <a:pt x="923" y="3147"/>
                  </a:lnTo>
                  <a:lnTo>
                    <a:pt x="916" y="3141"/>
                  </a:lnTo>
                  <a:lnTo>
                    <a:pt x="909" y="3133"/>
                  </a:lnTo>
                  <a:lnTo>
                    <a:pt x="902" y="3122"/>
                  </a:lnTo>
                  <a:lnTo>
                    <a:pt x="894" y="3110"/>
                  </a:lnTo>
                  <a:lnTo>
                    <a:pt x="889" y="3100"/>
                  </a:lnTo>
                  <a:lnTo>
                    <a:pt x="885" y="3091"/>
                  </a:lnTo>
                  <a:lnTo>
                    <a:pt x="880" y="3085"/>
                  </a:lnTo>
                  <a:lnTo>
                    <a:pt x="875" y="3079"/>
                  </a:lnTo>
                  <a:lnTo>
                    <a:pt x="870" y="3075"/>
                  </a:lnTo>
                  <a:lnTo>
                    <a:pt x="865" y="3073"/>
                  </a:lnTo>
                  <a:lnTo>
                    <a:pt x="861" y="3073"/>
                  </a:lnTo>
                  <a:lnTo>
                    <a:pt x="858" y="3075"/>
                  </a:lnTo>
                  <a:lnTo>
                    <a:pt x="855" y="3078"/>
                  </a:lnTo>
                  <a:lnTo>
                    <a:pt x="852" y="3084"/>
                  </a:lnTo>
                  <a:lnTo>
                    <a:pt x="850" y="3091"/>
                  </a:lnTo>
                  <a:lnTo>
                    <a:pt x="847" y="3100"/>
                  </a:lnTo>
                  <a:lnTo>
                    <a:pt x="847" y="3111"/>
                  </a:lnTo>
                  <a:lnTo>
                    <a:pt x="847" y="3124"/>
                  </a:lnTo>
                  <a:lnTo>
                    <a:pt x="848" y="3139"/>
                  </a:lnTo>
                  <a:lnTo>
                    <a:pt x="851" y="3156"/>
                  </a:lnTo>
                  <a:lnTo>
                    <a:pt x="832" y="3172"/>
                  </a:lnTo>
                  <a:lnTo>
                    <a:pt x="814" y="3188"/>
                  </a:lnTo>
                  <a:lnTo>
                    <a:pt x="806" y="3195"/>
                  </a:lnTo>
                  <a:lnTo>
                    <a:pt x="797" y="3202"/>
                  </a:lnTo>
                  <a:lnTo>
                    <a:pt x="789" y="3207"/>
                  </a:lnTo>
                  <a:lnTo>
                    <a:pt x="781" y="3211"/>
                  </a:lnTo>
                  <a:lnTo>
                    <a:pt x="773" y="3213"/>
                  </a:lnTo>
                  <a:lnTo>
                    <a:pt x="766" y="3214"/>
                  </a:lnTo>
                  <a:lnTo>
                    <a:pt x="763" y="3214"/>
                  </a:lnTo>
                  <a:lnTo>
                    <a:pt x="760" y="3213"/>
                  </a:lnTo>
                  <a:lnTo>
                    <a:pt x="757" y="3212"/>
                  </a:lnTo>
                  <a:lnTo>
                    <a:pt x="754" y="3210"/>
                  </a:lnTo>
                  <a:lnTo>
                    <a:pt x="748" y="3205"/>
                  </a:lnTo>
                  <a:lnTo>
                    <a:pt x="743" y="3196"/>
                  </a:lnTo>
                  <a:lnTo>
                    <a:pt x="740" y="3186"/>
                  </a:lnTo>
                  <a:lnTo>
                    <a:pt x="736" y="3172"/>
                  </a:lnTo>
                  <a:lnTo>
                    <a:pt x="720" y="3165"/>
                  </a:lnTo>
                  <a:lnTo>
                    <a:pt x="701" y="3157"/>
                  </a:lnTo>
                  <a:lnTo>
                    <a:pt x="681" y="3150"/>
                  </a:lnTo>
                  <a:lnTo>
                    <a:pt x="659" y="3144"/>
                  </a:lnTo>
                  <a:lnTo>
                    <a:pt x="647" y="3141"/>
                  </a:lnTo>
                  <a:lnTo>
                    <a:pt x="636" y="3140"/>
                  </a:lnTo>
                  <a:lnTo>
                    <a:pt x="625" y="3138"/>
                  </a:lnTo>
                  <a:lnTo>
                    <a:pt x="614" y="3138"/>
                  </a:lnTo>
                  <a:lnTo>
                    <a:pt x="603" y="3138"/>
                  </a:lnTo>
                  <a:lnTo>
                    <a:pt x="594" y="3138"/>
                  </a:lnTo>
                  <a:lnTo>
                    <a:pt x="585" y="3140"/>
                  </a:lnTo>
                  <a:lnTo>
                    <a:pt x="576" y="3142"/>
                  </a:lnTo>
                  <a:lnTo>
                    <a:pt x="565" y="3143"/>
                  </a:lnTo>
                  <a:lnTo>
                    <a:pt x="555" y="3144"/>
                  </a:lnTo>
                  <a:lnTo>
                    <a:pt x="548" y="3143"/>
                  </a:lnTo>
                  <a:lnTo>
                    <a:pt x="542" y="3142"/>
                  </a:lnTo>
                  <a:lnTo>
                    <a:pt x="537" y="3140"/>
                  </a:lnTo>
                  <a:lnTo>
                    <a:pt x="533" y="3137"/>
                  </a:lnTo>
                  <a:lnTo>
                    <a:pt x="531" y="3133"/>
                  </a:lnTo>
                  <a:lnTo>
                    <a:pt x="531" y="3129"/>
                  </a:lnTo>
                  <a:lnTo>
                    <a:pt x="531" y="3124"/>
                  </a:lnTo>
                  <a:lnTo>
                    <a:pt x="532" y="3119"/>
                  </a:lnTo>
                  <a:lnTo>
                    <a:pt x="535" y="3113"/>
                  </a:lnTo>
                  <a:lnTo>
                    <a:pt x="539" y="3108"/>
                  </a:lnTo>
                  <a:lnTo>
                    <a:pt x="547" y="3094"/>
                  </a:lnTo>
                  <a:lnTo>
                    <a:pt x="559" y="3079"/>
                  </a:lnTo>
                  <a:lnTo>
                    <a:pt x="573" y="3065"/>
                  </a:lnTo>
                  <a:lnTo>
                    <a:pt x="588" y="3050"/>
                  </a:lnTo>
                  <a:lnTo>
                    <a:pt x="603" y="3037"/>
                  </a:lnTo>
                  <a:lnTo>
                    <a:pt x="619" y="3023"/>
                  </a:lnTo>
                  <a:lnTo>
                    <a:pt x="647" y="3000"/>
                  </a:lnTo>
                  <a:lnTo>
                    <a:pt x="668" y="2986"/>
                  </a:lnTo>
                  <a:lnTo>
                    <a:pt x="696" y="2974"/>
                  </a:lnTo>
                  <a:lnTo>
                    <a:pt x="724" y="2964"/>
                  </a:lnTo>
                  <a:lnTo>
                    <a:pt x="752" y="2953"/>
                  </a:lnTo>
                  <a:lnTo>
                    <a:pt x="781" y="2943"/>
                  </a:lnTo>
                  <a:lnTo>
                    <a:pt x="809" y="2931"/>
                  </a:lnTo>
                  <a:lnTo>
                    <a:pt x="837" y="2919"/>
                  </a:lnTo>
                  <a:lnTo>
                    <a:pt x="851" y="2912"/>
                  </a:lnTo>
                  <a:lnTo>
                    <a:pt x="864" y="2905"/>
                  </a:lnTo>
                  <a:lnTo>
                    <a:pt x="879" y="2898"/>
                  </a:lnTo>
                  <a:lnTo>
                    <a:pt x="892" y="2889"/>
                  </a:lnTo>
                  <a:lnTo>
                    <a:pt x="899" y="2881"/>
                  </a:lnTo>
                  <a:lnTo>
                    <a:pt x="905" y="2873"/>
                  </a:lnTo>
                  <a:lnTo>
                    <a:pt x="909" y="2866"/>
                  </a:lnTo>
                  <a:lnTo>
                    <a:pt x="912" y="2860"/>
                  </a:lnTo>
                  <a:lnTo>
                    <a:pt x="914" y="2855"/>
                  </a:lnTo>
                  <a:lnTo>
                    <a:pt x="914" y="2851"/>
                  </a:lnTo>
                  <a:lnTo>
                    <a:pt x="913" y="2847"/>
                  </a:lnTo>
                  <a:lnTo>
                    <a:pt x="911" y="2842"/>
                  </a:lnTo>
                  <a:lnTo>
                    <a:pt x="908" y="2840"/>
                  </a:lnTo>
                  <a:lnTo>
                    <a:pt x="904" y="2838"/>
                  </a:lnTo>
                  <a:lnTo>
                    <a:pt x="898" y="2836"/>
                  </a:lnTo>
                  <a:lnTo>
                    <a:pt x="891" y="2835"/>
                  </a:lnTo>
                  <a:lnTo>
                    <a:pt x="875" y="2835"/>
                  </a:lnTo>
                  <a:lnTo>
                    <a:pt x="854" y="2836"/>
                  </a:lnTo>
                  <a:lnTo>
                    <a:pt x="736" y="2842"/>
                  </a:lnTo>
                  <a:lnTo>
                    <a:pt x="727" y="2844"/>
                  </a:lnTo>
                  <a:lnTo>
                    <a:pt x="720" y="2845"/>
                  </a:lnTo>
                  <a:lnTo>
                    <a:pt x="714" y="2846"/>
                  </a:lnTo>
                  <a:lnTo>
                    <a:pt x="710" y="2847"/>
                  </a:lnTo>
                  <a:lnTo>
                    <a:pt x="706" y="2849"/>
                  </a:lnTo>
                  <a:lnTo>
                    <a:pt x="703" y="2851"/>
                  </a:lnTo>
                  <a:lnTo>
                    <a:pt x="701" y="2853"/>
                  </a:lnTo>
                  <a:lnTo>
                    <a:pt x="700" y="2856"/>
                  </a:lnTo>
                  <a:lnTo>
                    <a:pt x="700" y="2859"/>
                  </a:lnTo>
                  <a:lnTo>
                    <a:pt x="701" y="2862"/>
                  </a:lnTo>
                  <a:lnTo>
                    <a:pt x="702" y="2865"/>
                  </a:lnTo>
                  <a:lnTo>
                    <a:pt x="705" y="2869"/>
                  </a:lnTo>
                  <a:lnTo>
                    <a:pt x="709" y="2875"/>
                  </a:lnTo>
                  <a:lnTo>
                    <a:pt x="714" y="2881"/>
                  </a:lnTo>
                  <a:lnTo>
                    <a:pt x="720" y="2887"/>
                  </a:lnTo>
                  <a:lnTo>
                    <a:pt x="724" y="2894"/>
                  </a:lnTo>
                  <a:lnTo>
                    <a:pt x="728" y="2899"/>
                  </a:lnTo>
                  <a:lnTo>
                    <a:pt x="730" y="2902"/>
                  </a:lnTo>
                  <a:lnTo>
                    <a:pt x="730" y="2904"/>
                  </a:lnTo>
                  <a:lnTo>
                    <a:pt x="728" y="2905"/>
                  </a:lnTo>
                  <a:lnTo>
                    <a:pt x="726" y="2906"/>
                  </a:lnTo>
                  <a:lnTo>
                    <a:pt x="723" y="2906"/>
                  </a:lnTo>
                  <a:lnTo>
                    <a:pt x="715" y="2905"/>
                  </a:lnTo>
                  <a:lnTo>
                    <a:pt x="700" y="2902"/>
                  </a:lnTo>
                  <a:lnTo>
                    <a:pt x="691" y="2899"/>
                  </a:lnTo>
                  <a:lnTo>
                    <a:pt x="683" y="2899"/>
                  </a:lnTo>
                  <a:lnTo>
                    <a:pt x="674" y="2900"/>
                  </a:lnTo>
                  <a:lnTo>
                    <a:pt x="667" y="2902"/>
                  </a:lnTo>
                  <a:lnTo>
                    <a:pt x="660" y="2906"/>
                  </a:lnTo>
                  <a:lnTo>
                    <a:pt x="652" y="2910"/>
                  </a:lnTo>
                  <a:lnTo>
                    <a:pt x="646" y="2916"/>
                  </a:lnTo>
                  <a:lnTo>
                    <a:pt x="640" y="2921"/>
                  </a:lnTo>
                  <a:lnTo>
                    <a:pt x="631" y="2926"/>
                  </a:lnTo>
                  <a:lnTo>
                    <a:pt x="623" y="2931"/>
                  </a:lnTo>
                  <a:lnTo>
                    <a:pt x="615" y="2936"/>
                  </a:lnTo>
                  <a:lnTo>
                    <a:pt x="606" y="2941"/>
                  </a:lnTo>
                  <a:lnTo>
                    <a:pt x="602" y="2943"/>
                  </a:lnTo>
                  <a:lnTo>
                    <a:pt x="598" y="2944"/>
                  </a:lnTo>
                  <a:lnTo>
                    <a:pt x="595" y="2944"/>
                  </a:lnTo>
                  <a:lnTo>
                    <a:pt x="592" y="2943"/>
                  </a:lnTo>
                  <a:lnTo>
                    <a:pt x="589" y="2941"/>
                  </a:lnTo>
                  <a:lnTo>
                    <a:pt x="586" y="2939"/>
                  </a:lnTo>
                  <a:lnTo>
                    <a:pt x="583" y="2934"/>
                  </a:lnTo>
                  <a:lnTo>
                    <a:pt x="581" y="2929"/>
                  </a:lnTo>
                  <a:lnTo>
                    <a:pt x="582" y="2923"/>
                  </a:lnTo>
                  <a:lnTo>
                    <a:pt x="582" y="2918"/>
                  </a:lnTo>
                  <a:lnTo>
                    <a:pt x="581" y="2913"/>
                  </a:lnTo>
                  <a:lnTo>
                    <a:pt x="579" y="2910"/>
                  </a:lnTo>
                  <a:lnTo>
                    <a:pt x="576" y="2908"/>
                  </a:lnTo>
                  <a:lnTo>
                    <a:pt x="573" y="2907"/>
                  </a:lnTo>
                  <a:lnTo>
                    <a:pt x="569" y="2907"/>
                  </a:lnTo>
                  <a:lnTo>
                    <a:pt x="564" y="2908"/>
                  </a:lnTo>
                  <a:lnTo>
                    <a:pt x="552" y="2913"/>
                  </a:lnTo>
                  <a:lnTo>
                    <a:pt x="538" y="2921"/>
                  </a:lnTo>
                  <a:lnTo>
                    <a:pt x="520" y="2930"/>
                  </a:lnTo>
                  <a:lnTo>
                    <a:pt x="501" y="2942"/>
                  </a:lnTo>
                  <a:lnTo>
                    <a:pt x="493" y="2943"/>
                  </a:lnTo>
                  <a:lnTo>
                    <a:pt x="484" y="2943"/>
                  </a:lnTo>
                  <a:lnTo>
                    <a:pt x="477" y="2942"/>
                  </a:lnTo>
                  <a:lnTo>
                    <a:pt x="471" y="2941"/>
                  </a:lnTo>
                  <a:lnTo>
                    <a:pt x="466" y="2939"/>
                  </a:lnTo>
                  <a:lnTo>
                    <a:pt x="461" y="2936"/>
                  </a:lnTo>
                  <a:lnTo>
                    <a:pt x="458" y="2933"/>
                  </a:lnTo>
                  <a:lnTo>
                    <a:pt x="456" y="2930"/>
                  </a:lnTo>
                  <a:lnTo>
                    <a:pt x="454" y="2927"/>
                  </a:lnTo>
                  <a:lnTo>
                    <a:pt x="453" y="2923"/>
                  </a:lnTo>
                  <a:lnTo>
                    <a:pt x="454" y="2918"/>
                  </a:lnTo>
                  <a:lnTo>
                    <a:pt x="454" y="2913"/>
                  </a:lnTo>
                  <a:lnTo>
                    <a:pt x="456" y="2908"/>
                  </a:lnTo>
                  <a:lnTo>
                    <a:pt x="459" y="2902"/>
                  </a:lnTo>
                  <a:lnTo>
                    <a:pt x="462" y="2897"/>
                  </a:lnTo>
                  <a:lnTo>
                    <a:pt x="467" y="2892"/>
                  </a:lnTo>
                  <a:lnTo>
                    <a:pt x="477" y="2879"/>
                  </a:lnTo>
                  <a:lnTo>
                    <a:pt x="490" y="2866"/>
                  </a:lnTo>
                  <a:lnTo>
                    <a:pt x="506" y="2854"/>
                  </a:lnTo>
                  <a:lnTo>
                    <a:pt x="524" y="2842"/>
                  </a:lnTo>
                  <a:lnTo>
                    <a:pt x="545" y="2831"/>
                  </a:lnTo>
                  <a:lnTo>
                    <a:pt x="569" y="2820"/>
                  </a:lnTo>
                  <a:lnTo>
                    <a:pt x="594" y="2810"/>
                  </a:lnTo>
                  <a:lnTo>
                    <a:pt x="622" y="2802"/>
                  </a:lnTo>
                  <a:lnTo>
                    <a:pt x="635" y="2802"/>
                  </a:lnTo>
                  <a:lnTo>
                    <a:pt x="645" y="2801"/>
                  </a:lnTo>
                  <a:lnTo>
                    <a:pt x="654" y="2799"/>
                  </a:lnTo>
                  <a:lnTo>
                    <a:pt x="662" y="2797"/>
                  </a:lnTo>
                  <a:lnTo>
                    <a:pt x="668" y="2793"/>
                  </a:lnTo>
                  <a:lnTo>
                    <a:pt x="672" y="2789"/>
                  </a:lnTo>
                  <a:lnTo>
                    <a:pt x="675" y="2786"/>
                  </a:lnTo>
                  <a:lnTo>
                    <a:pt x="676" y="2782"/>
                  </a:lnTo>
                  <a:lnTo>
                    <a:pt x="676" y="2778"/>
                  </a:lnTo>
                  <a:lnTo>
                    <a:pt x="674" y="2775"/>
                  </a:lnTo>
                  <a:lnTo>
                    <a:pt x="670" y="2770"/>
                  </a:lnTo>
                  <a:lnTo>
                    <a:pt x="665" y="2767"/>
                  </a:lnTo>
                  <a:lnTo>
                    <a:pt x="659" y="2764"/>
                  </a:lnTo>
                  <a:lnTo>
                    <a:pt x="650" y="2761"/>
                  </a:lnTo>
                  <a:lnTo>
                    <a:pt x="641" y="2760"/>
                  </a:lnTo>
                  <a:lnTo>
                    <a:pt x="629" y="2758"/>
                  </a:lnTo>
                  <a:lnTo>
                    <a:pt x="617" y="2757"/>
                  </a:lnTo>
                  <a:lnTo>
                    <a:pt x="606" y="2754"/>
                  </a:lnTo>
                  <a:lnTo>
                    <a:pt x="603" y="2752"/>
                  </a:lnTo>
                  <a:lnTo>
                    <a:pt x="600" y="2751"/>
                  </a:lnTo>
                  <a:lnTo>
                    <a:pt x="597" y="2749"/>
                  </a:lnTo>
                  <a:lnTo>
                    <a:pt x="596" y="2745"/>
                  </a:lnTo>
                  <a:lnTo>
                    <a:pt x="594" y="2740"/>
                  </a:lnTo>
                  <a:lnTo>
                    <a:pt x="593" y="2734"/>
                  </a:lnTo>
                  <a:lnTo>
                    <a:pt x="594" y="2728"/>
                  </a:lnTo>
                  <a:lnTo>
                    <a:pt x="596" y="2720"/>
                  </a:lnTo>
                  <a:lnTo>
                    <a:pt x="601" y="2704"/>
                  </a:lnTo>
                  <a:lnTo>
                    <a:pt x="606" y="2685"/>
                  </a:lnTo>
                  <a:lnTo>
                    <a:pt x="609" y="2674"/>
                  </a:lnTo>
                  <a:lnTo>
                    <a:pt x="609" y="2664"/>
                  </a:lnTo>
                  <a:lnTo>
                    <a:pt x="606" y="2652"/>
                  </a:lnTo>
                  <a:lnTo>
                    <a:pt x="603" y="2641"/>
                  </a:lnTo>
                  <a:lnTo>
                    <a:pt x="605" y="2637"/>
                  </a:lnTo>
                  <a:lnTo>
                    <a:pt x="607" y="2632"/>
                  </a:lnTo>
                  <a:lnTo>
                    <a:pt x="607" y="2626"/>
                  </a:lnTo>
                  <a:lnTo>
                    <a:pt x="609" y="2622"/>
                  </a:lnTo>
                  <a:lnTo>
                    <a:pt x="607" y="2614"/>
                  </a:lnTo>
                  <a:lnTo>
                    <a:pt x="604" y="2607"/>
                  </a:lnTo>
                  <a:lnTo>
                    <a:pt x="599" y="2599"/>
                  </a:lnTo>
                  <a:lnTo>
                    <a:pt x="594" y="2593"/>
                  </a:lnTo>
                  <a:lnTo>
                    <a:pt x="587" y="2587"/>
                  </a:lnTo>
                  <a:lnTo>
                    <a:pt x="578" y="2580"/>
                  </a:lnTo>
                  <a:lnTo>
                    <a:pt x="561" y="2569"/>
                  </a:lnTo>
                  <a:lnTo>
                    <a:pt x="542" y="2559"/>
                  </a:lnTo>
                  <a:lnTo>
                    <a:pt x="533" y="2552"/>
                  </a:lnTo>
                  <a:lnTo>
                    <a:pt x="525" y="2547"/>
                  </a:lnTo>
                  <a:lnTo>
                    <a:pt x="518" y="2541"/>
                  </a:lnTo>
                  <a:lnTo>
                    <a:pt x="510" y="2535"/>
                  </a:lnTo>
                  <a:lnTo>
                    <a:pt x="504" y="2527"/>
                  </a:lnTo>
                  <a:lnTo>
                    <a:pt x="498" y="2520"/>
                  </a:lnTo>
                  <a:lnTo>
                    <a:pt x="494" y="2513"/>
                  </a:lnTo>
                  <a:lnTo>
                    <a:pt x="489" y="2505"/>
                  </a:lnTo>
                  <a:lnTo>
                    <a:pt x="485" y="2499"/>
                  </a:lnTo>
                  <a:lnTo>
                    <a:pt x="482" y="2493"/>
                  </a:lnTo>
                  <a:lnTo>
                    <a:pt x="481" y="2485"/>
                  </a:lnTo>
                  <a:lnTo>
                    <a:pt x="479" y="2480"/>
                  </a:lnTo>
                  <a:lnTo>
                    <a:pt x="479" y="2474"/>
                  </a:lnTo>
                  <a:lnTo>
                    <a:pt x="479" y="2469"/>
                  </a:lnTo>
                  <a:lnTo>
                    <a:pt x="480" y="2465"/>
                  </a:lnTo>
                  <a:lnTo>
                    <a:pt x="482" y="2460"/>
                  </a:lnTo>
                  <a:lnTo>
                    <a:pt x="485" y="2456"/>
                  </a:lnTo>
                  <a:lnTo>
                    <a:pt x="489" y="2453"/>
                  </a:lnTo>
                  <a:lnTo>
                    <a:pt x="493" y="2451"/>
                  </a:lnTo>
                  <a:lnTo>
                    <a:pt x="498" y="2449"/>
                  </a:lnTo>
                  <a:lnTo>
                    <a:pt x="507" y="2449"/>
                  </a:lnTo>
                  <a:lnTo>
                    <a:pt x="518" y="2448"/>
                  </a:lnTo>
                  <a:lnTo>
                    <a:pt x="527" y="2446"/>
                  </a:lnTo>
                  <a:lnTo>
                    <a:pt x="537" y="2443"/>
                  </a:lnTo>
                  <a:lnTo>
                    <a:pt x="546" y="2437"/>
                  </a:lnTo>
                  <a:lnTo>
                    <a:pt x="555" y="2431"/>
                  </a:lnTo>
                  <a:lnTo>
                    <a:pt x="564" y="2423"/>
                  </a:lnTo>
                  <a:lnTo>
                    <a:pt x="572" y="2412"/>
                  </a:lnTo>
                  <a:lnTo>
                    <a:pt x="575" y="2406"/>
                  </a:lnTo>
                  <a:lnTo>
                    <a:pt x="578" y="2400"/>
                  </a:lnTo>
                  <a:lnTo>
                    <a:pt x="581" y="2396"/>
                  </a:lnTo>
                  <a:lnTo>
                    <a:pt x="585" y="2391"/>
                  </a:lnTo>
                  <a:lnTo>
                    <a:pt x="589" y="2388"/>
                  </a:lnTo>
                  <a:lnTo>
                    <a:pt x="592" y="2386"/>
                  </a:lnTo>
                  <a:lnTo>
                    <a:pt x="595" y="2385"/>
                  </a:lnTo>
                  <a:lnTo>
                    <a:pt x="599" y="2385"/>
                  </a:lnTo>
                  <a:lnTo>
                    <a:pt x="602" y="2386"/>
                  </a:lnTo>
                  <a:lnTo>
                    <a:pt x="605" y="2388"/>
                  </a:lnTo>
                  <a:lnTo>
                    <a:pt x="609" y="2391"/>
                  </a:lnTo>
                  <a:lnTo>
                    <a:pt x="612" y="2395"/>
                  </a:lnTo>
                  <a:lnTo>
                    <a:pt x="614" y="2400"/>
                  </a:lnTo>
                  <a:lnTo>
                    <a:pt x="617" y="2405"/>
                  </a:lnTo>
                  <a:lnTo>
                    <a:pt x="619" y="2411"/>
                  </a:lnTo>
                  <a:lnTo>
                    <a:pt x="620" y="2419"/>
                  </a:lnTo>
                  <a:lnTo>
                    <a:pt x="620" y="2424"/>
                  </a:lnTo>
                  <a:lnTo>
                    <a:pt x="618" y="2429"/>
                  </a:lnTo>
                  <a:lnTo>
                    <a:pt x="616" y="2435"/>
                  </a:lnTo>
                  <a:lnTo>
                    <a:pt x="614" y="2439"/>
                  </a:lnTo>
                  <a:lnTo>
                    <a:pt x="609" y="2450"/>
                  </a:lnTo>
                  <a:lnTo>
                    <a:pt x="603" y="2460"/>
                  </a:lnTo>
                  <a:lnTo>
                    <a:pt x="601" y="2466"/>
                  </a:lnTo>
                  <a:lnTo>
                    <a:pt x="600" y="2472"/>
                  </a:lnTo>
                  <a:lnTo>
                    <a:pt x="600" y="2477"/>
                  </a:lnTo>
                  <a:lnTo>
                    <a:pt x="600" y="2482"/>
                  </a:lnTo>
                  <a:lnTo>
                    <a:pt x="602" y="2489"/>
                  </a:lnTo>
                  <a:lnTo>
                    <a:pt x="605" y="2494"/>
                  </a:lnTo>
                  <a:lnTo>
                    <a:pt x="611" y="2500"/>
                  </a:lnTo>
                  <a:lnTo>
                    <a:pt x="617" y="2506"/>
                  </a:lnTo>
                  <a:lnTo>
                    <a:pt x="633" y="2519"/>
                  </a:lnTo>
                  <a:lnTo>
                    <a:pt x="646" y="2530"/>
                  </a:lnTo>
                  <a:lnTo>
                    <a:pt x="658" y="2543"/>
                  </a:lnTo>
                  <a:lnTo>
                    <a:pt x="667" y="2554"/>
                  </a:lnTo>
                  <a:lnTo>
                    <a:pt x="675" y="2568"/>
                  </a:lnTo>
                  <a:lnTo>
                    <a:pt x="684" y="2583"/>
                  </a:lnTo>
                  <a:lnTo>
                    <a:pt x="691" y="2598"/>
                  </a:lnTo>
                  <a:lnTo>
                    <a:pt x="698" y="2616"/>
                  </a:lnTo>
                  <a:lnTo>
                    <a:pt x="711" y="2616"/>
                  </a:lnTo>
                  <a:lnTo>
                    <a:pt x="724" y="2618"/>
                  </a:lnTo>
                  <a:lnTo>
                    <a:pt x="738" y="2621"/>
                  </a:lnTo>
                  <a:lnTo>
                    <a:pt x="751" y="2624"/>
                  </a:lnTo>
                  <a:lnTo>
                    <a:pt x="778" y="2633"/>
                  </a:lnTo>
                  <a:lnTo>
                    <a:pt x="805" y="2639"/>
                  </a:lnTo>
                  <a:lnTo>
                    <a:pt x="818" y="2642"/>
                  </a:lnTo>
                  <a:lnTo>
                    <a:pt x="831" y="2644"/>
                  </a:lnTo>
                  <a:lnTo>
                    <a:pt x="843" y="2644"/>
                  </a:lnTo>
                  <a:lnTo>
                    <a:pt x="856" y="2643"/>
                  </a:lnTo>
                  <a:lnTo>
                    <a:pt x="867" y="2640"/>
                  </a:lnTo>
                  <a:lnTo>
                    <a:pt x="879" y="2636"/>
                  </a:lnTo>
                  <a:lnTo>
                    <a:pt x="884" y="2633"/>
                  </a:lnTo>
                  <a:lnTo>
                    <a:pt x="889" y="2628"/>
                  </a:lnTo>
                  <a:lnTo>
                    <a:pt x="894" y="2624"/>
                  </a:lnTo>
                  <a:lnTo>
                    <a:pt x="900" y="2619"/>
                  </a:lnTo>
                  <a:lnTo>
                    <a:pt x="903" y="2608"/>
                  </a:lnTo>
                  <a:lnTo>
                    <a:pt x="907" y="2599"/>
                  </a:lnTo>
                  <a:lnTo>
                    <a:pt x="908" y="2596"/>
                  </a:lnTo>
                  <a:lnTo>
                    <a:pt x="910" y="2594"/>
                  </a:lnTo>
                  <a:lnTo>
                    <a:pt x="912" y="2593"/>
                  </a:lnTo>
                  <a:lnTo>
                    <a:pt x="914" y="2593"/>
                  </a:lnTo>
                  <a:lnTo>
                    <a:pt x="916" y="2593"/>
                  </a:lnTo>
                  <a:lnTo>
                    <a:pt x="919" y="2595"/>
                  </a:lnTo>
                  <a:lnTo>
                    <a:pt x="922" y="2597"/>
                  </a:lnTo>
                  <a:lnTo>
                    <a:pt x="924" y="2601"/>
                  </a:lnTo>
                  <a:lnTo>
                    <a:pt x="930" y="2611"/>
                  </a:lnTo>
                  <a:lnTo>
                    <a:pt x="935" y="2623"/>
                  </a:lnTo>
                  <a:lnTo>
                    <a:pt x="943" y="2627"/>
                  </a:lnTo>
                  <a:lnTo>
                    <a:pt x="951" y="2630"/>
                  </a:lnTo>
                  <a:lnTo>
                    <a:pt x="957" y="2631"/>
                  </a:lnTo>
                  <a:lnTo>
                    <a:pt x="963" y="2631"/>
                  </a:lnTo>
                  <a:lnTo>
                    <a:pt x="967" y="2631"/>
                  </a:lnTo>
                  <a:lnTo>
                    <a:pt x="973" y="2628"/>
                  </a:lnTo>
                  <a:lnTo>
                    <a:pt x="976" y="2626"/>
                  </a:lnTo>
                  <a:lnTo>
                    <a:pt x="979" y="2623"/>
                  </a:lnTo>
                  <a:lnTo>
                    <a:pt x="980" y="2620"/>
                  </a:lnTo>
                  <a:lnTo>
                    <a:pt x="981" y="2616"/>
                  </a:lnTo>
                  <a:lnTo>
                    <a:pt x="981" y="2612"/>
                  </a:lnTo>
                  <a:lnTo>
                    <a:pt x="981" y="2607"/>
                  </a:lnTo>
                  <a:lnTo>
                    <a:pt x="979" y="2602"/>
                  </a:lnTo>
                  <a:lnTo>
                    <a:pt x="977" y="2596"/>
                  </a:lnTo>
                  <a:lnTo>
                    <a:pt x="973" y="2591"/>
                  </a:lnTo>
                  <a:lnTo>
                    <a:pt x="968" y="2586"/>
                  </a:lnTo>
                  <a:lnTo>
                    <a:pt x="954" y="2576"/>
                  </a:lnTo>
                  <a:lnTo>
                    <a:pt x="942" y="2568"/>
                  </a:lnTo>
                  <a:lnTo>
                    <a:pt x="933" y="2560"/>
                  </a:lnTo>
                  <a:lnTo>
                    <a:pt x="927" y="2552"/>
                  </a:lnTo>
                  <a:lnTo>
                    <a:pt x="923" y="2546"/>
                  </a:lnTo>
                  <a:lnTo>
                    <a:pt x="920" y="2540"/>
                  </a:lnTo>
                  <a:lnTo>
                    <a:pt x="920" y="2537"/>
                  </a:lnTo>
                  <a:lnTo>
                    <a:pt x="922" y="2535"/>
                  </a:lnTo>
                  <a:lnTo>
                    <a:pt x="923" y="2532"/>
                  </a:lnTo>
                  <a:lnTo>
                    <a:pt x="924" y="2530"/>
                  </a:lnTo>
                  <a:lnTo>
                    <a:pt x="929" y="2527"/>
                  </a:lnTo>
                  <a:lnTo>
                    <a:pt x="935" y="2525"/>
                  </a:lnTo>
                  <a:lnTo>
                    <a:pt x="943" y="2524"/>
                  </a:lnTo>
                  <a:lnTo>
                    <a:pt x="953" y="2524"/>
                  </a:lnTo>
                  <a:lnTo>
                    <a:pt x="963" y="2526"/>
                  </a:lnTo>
                  <a:lnTo>
                    <a:pt x="976" y="2529"/>
                  </a:lnTo>
                  <a:lnTo>
                    <a:pt x="989" y="2533"/>
                  </a:lnTo>
                  <a:lnTo>
                    <a:pt x="1004" y="2540"/>
                  </a:lnTo>
                  <a:lnTo>
                    <a:pt x="1020" y="2538"/>
                  </a:lnTo>
                  <a:lnTo>
                    <a:pt x="1033" y="2535"/>
                  </a:lnTo>
                  <a:lnTo>
                    <a:pt x="1045" y="2531"/>
                  </a:lnTo>
                  <a:lnTo>
                    <a:pt x="1054" y="2528"/>
                  </a:lnTo>
                  <a:lnTo>
                    <a:pt x="1060" y="2524"/>
                  </a:lnTo>
                  <a:lnTo>
                    <a:pt x="1066" y="2520"/>
                  </a:lnTo>
                  <a:lnTo>
                    <a:pt x="1067" y="2518"/>
                  </a:lnTo>
                  <a:lnTo>
                    <a:pt x="1068" y="2515"/>
                  </a:lnTo>
                  <a:lnTo>
                    <a:pt x="1068" y="2513"/>
                  </a:lnTo>
                  <a:lnTo>
                    <a:pt x="1068" y="2510"/>
                  </a:lnTo>
                  <a:lnTo>
                    <a:pt x="1066" y="2506"/>
                  </a:lnTo>
                  <a:lnTo>
                    <a:pt x="1062" y="2501"/>
                  </a:lnTo>
                  <a:lnTo>
                    <a:pt x="1056" y="2497"/>
                  </a:lnTo>
                  <a:lnTo>
                    <a:pt x="1048" y="2493"/>
                  </a:lnTo>
                  <a:lnTo>
                    <a:pt x="1036" y="2489"/>
                  </a:lnTo>
                  <a:lnTo>
                    <a:pt x="1024" y="2484"/>
                  </a:lnTo>
                  <a:lnTo>
                    <a:pt x="1009" y="2481"/>
                  </a:lnTo>
                  <a:lnTo>
                    <a:pt x="992" y="2478"/>
                  </a:lnTo>
                  <a:lnTo>
                    <a:pt x="976" y="2472"/>
                  </a:lnTo>
                  <a:lnTo>
                    <a:pt x="963" y="2466"/>
                  </a:lnTo>
                  <a:lnTo>
                    <a:pt x="959" y="2462"/>
                  </a:lnTo>
                  <a:lnTo>
                    <a:pt x="956" y="2459"/>
                  </a:lnTo>
                  <a:lnTo>
                    <a:pt x="954" y="2455"/>
                  </a:lnTo>
                  <a:lnTo>
                    <a:pt x="954" y="2452"/>
                  </a:lnTo>
                  <a:lnTo>
                    <a:pt x="954" y="2449"/>
                  </a:lnTo>
                  <a:lnTo>
                    <a:pt x="955" y="2446"/>
                  </a:lnTo>
                  <a:lnTo>
                    <a:pt x="958" y="2443"/>
                  </a:lnTo>
                  <a:lnTo>
                    <a:pt x="961" y="2438"/>
                  </a:lnTo>
                  <a:lnTo>
                    <a:pt x="972" y="2432"/>
                  </a:lnTo>
                  <a:lnTo>
                    <a:pt x="987" y="2425"/>
                  </a:lnTo>
                  <a:lnTo>
                    <a:pt x="998" y="2423"/>
                  </a:lnTo>
                  <a:lnTo>
                    <a:pt x="1005" y="2421"/>
                  </a:lnTo>
                  <a:lnTo>
                    <a:pt x="1010" y="2418"/>
                  </a:lnTo>
                  <a:lnTo>
                    <a:pt x="1012" y="2414"/>
                  </a:lnTo>
                  <a:lnTo>
                    <a:pt x="1013" y="2410"/>
                  </a:lnTo>
                  <a:lnTo>
                    <a:pt x="1011" y="2406"/>
                  </a:lnTo>
                  <a:lnTo>
                    <a:pt x="1009" y="2402"/>
                  </a:lnTo>
                  <a:lnTo>
                    <a:pt x="1006" y="2398"/>
                  </a:lnTo>
                  <a:lnTo>
                    <a:pt x="997" y="2386"/>
                  </a:lnTo>
                  <a:lnTo>
                    <a:pt x="988" y="2375"/>
                  </a:lnTo>
                  <a:lnTo>
                    <a:pt x="985" y="2369"/>
                  </a:lnTo>
                  <a:lnTo>
                    <a:pt x="983" y="2361"/>
                  </a:lnTo>
                  <a:lnTo>
                    <a:pt x="982" y="2354"/>
                  </a:lnTo>
                  <a:lnTo>
                    <a:pt x="983" y="2347"/>
                  </a:lnTo>
                  <a:lnTo>
                    <a:pt x="1007" y="2329"/>
                  </a:lnTo>
                  <a:lnTo>
                    <a:pt x="1027" y="2315"/>
                  </a:lnTo>
                  <a:lnTo>
                    <a:pt x="1036" y="2311"/>
                  </a:lnTo>
                  <a:lnTo>
                    <a:pt x="1044" y="2307"/>
                  </a:lnTo>
                  <a:lnTo>
                    <a:pt x="1051" y="2304"/>
                  </a:lnTo>
                  <a:lnTo>
                    <a:pt x="1057" y="2302"/>
                  </a:lnTo>
                  <a:lnTo>
                    <a:pt x="1062" y="2301"/>
                  </a:lnTo>
                  <a:lnTo>
                    <a:pt x="1068" y="2301"/>
                  </a:lnTo>
                  <a:lnTo>
                    <a:pt x="1072" y="2301"/>
                  </a:lnTo>
                  <a:lnTo>
                    <a:pt x="1076" y="2302"/>
                  </a:lnTo>
                  <a:lnTo>
                    <a:pt x="1079" y="2303"/>
                  </a:lnTo>
                  <a:lnTo>
                    <a:pt x="1082" y="2305"/>
                  </a:lnTo>
                  <a:lnTo>
                    <a:pt x="1085" y="2307"/>
                  </a:lnTo>
                  <a:lnTo>
                    <a:pt x="1087" y="2310"/>
                  </a:lnTo>
                  <a:lnTo>
                    <a:pt x="1095" y="2324"/>
                  </a:lnTo>
                  <a:lnTo>
                    <a:pt x="1100" y="2337"/>
                  </a:lnTo>
                  <a:lnTo>
                    <a:pt x="1104" y="2343"/>
                  </a:lnTo>
                  <a:lnTo>
                    <a:pt x="1108" y="2349"/>
                  </a:lnTo>
                  <a:lnTo>
                    <a:pt x="1111" y="2350"/>
                  </a:lnTo>
                  <a:lnTo>
                    <a:pt x="1115" y="2351"/>
                  </a:lnTo>
                  <a:lnTo>
                    <a:pt x="1119" y="2352"/>
                  </a:lnTo>
                  <a:lnTo>
                    <a:pt x="1123" y="2352"/>
                  </a:lnTo>
                  <a:lnTo>
                    <a:pt x="1133" y="2349"/>
                  </a:lnTo>
                  <a:lnTo>
                    <a:pt x="1145" y="2349"/>
                  </a:lnTo>
                  <a:lnTo>
                    <a:pt x="1155" y="2349"/>
                  </a:lnTo>
                  <a:lnTo>
                    <a:pt x="1166" y="2350"/>
                  </a:lnTo>
                  <a:lnTo>
                    <a:pt x="1187" y="2353"/>
                  </a:lnTo>
                  <a:lnTo>
                    <a:pt x="1207" y="2355"/>
                  </a:lnTo>
                  <a:lnTo>
                    <a:pt x="1219" y="2355"/>
                  </a:lnTo>
                  <a:lnTo>
                    <a:pt x="1229" y="2354"/>
                  </a:lnTo>
                  <a:lnTo>
                    <a:pt x="1241" y="2351"/>
                  </a:lnTo>
                  <a:lnTo>
                    <a:pt x="1252" y="2346"/>
                  </a:lnTo>
                  <a:lnTo>
                    <a:pt x="1264" y="2338"/>
                  </a:lnTo>
                  <a:lnTo>
                    <a:pt x="1276" y="2328"/>
                  </a:lnTo>
                  <a:lnTo>
                    <a:pt x="1289" y="2314"/>
                  </a:lnTo>
                  <a:lnTo>
                    <a:pt x="1301" y="2298"/>
                  </a:lnTo>
                  <a:lnTo>
                    <a:pt x="1301" y="2281"/>
                  </a:lnTo>
                  <a:lnTo>
                    <a:pt x="1301" y="2266"/>
                  </a:lnTo>
                  <a:lnTo>
                    <a:pt x="1300" y="2253"/>
                  </a:lnTo>
                  <a:lnTo>
                    <a:pt x="1298" y="2241"/>
                  </a:lnTo>
                  <a:lnTo>
                    <a:pt x="1295" y="2231"/>
                  </a:lnTo>
                  <a:lnTo>
                    <a:pt x="1292" y="2222"/>
                  </a:lnTo>
                  <a:lnTo>
                    <a:pt x="1288" y="2215"/>
                  </a:lnTo>
                  <a:lnTo>
                    <a:pt x="1283" y="2210"/>
                  </a:lnTo>
                  <a:lnTo>
                    <a:pt x="1276" y="2207"/>
                  </a:lnTo>
                  <a:lnTo>
                    <a:pt x="1269" y="2205"/>
                  </a:lnTo>
                  <a:lnTo>
                    <a:pt x="1262" y="2205"/>
                  </a:lnTo>
                  <a:lnTo>
                    <a:pt x="1252" y="2207"/>
                  </a:lnTo>
                  <a:lnTo>
                    <a:pt x="1243" y="2211"/>
                  </a:lnTo>
                  <a:lnTo>
                    <a:pt x="1232" y="2216"/>
                  </a:lnTo>
                  <a:lnTo>
                    <a:pt x="1221" y="2224"/>
                  </a:lnTo>
                  <a:lnTo>
                    <a:pt x="1208" y="2234"/>
                  </a:lnTo>
                  <a:lnTo>
                    <a:pt x="1194" y="2249"/>
                  </a:lnTo>
                  <a:lnTo>
                    <a:pt x="1181" y="2262"/>
                  </a:lnTo>
                  <a:lnTo>
                    <a:pt x="1170" y="2271"/>
                  </a:lnTo>
                  <a:lnTo>
                    <a:pt x="1159" y="2278"/>
                  </a:lnTo>
                  <a:lnTo>
                    <a:pt x="1154" y="2280"/>
                  </a:lnTo>
                  <a:lnTo>
                    <a:pt x="1150" y="2282"/>
                  </a:lnTo>
                  <a:lnTo>
                    <a:pt x="1146" y="2283"/>
                  </a:lnTo>
                  <a:lnTo>
                    <a:pt x="1142" y="2283"/>
                  </a:lnTo>
                  <a:lnTo>
                    <a:pt x="1139" y="2283"/>
                  </a:lnTo>
                  <a:lnTo>
                    <a:pt x="1134" y="2282"/>
                  </a:lnTo>
                  <a:lnTo>
                    <a:pt x="1131" y="2280"/>
                  </a:lnTo>
                  <a:lnTo>
                    <a:pt x="1128" y="2278"/>
                  </a:lnTo>
                  <a:lnTo>
                    <a:pt x="1123" y="2272"/>
                  </a:lnTo>
                  <a:lnTo>
                    <a:pt x="1119" y="2264"/>
                  </a:lnTo>
                  <a:lnTo>
                    <a:pt x="1116" y="2254"/>
                  </a:lnTo>
                  <a:lnTo>
                    <a:pt x="1112" y="2241"/>
                  </a:lnTo>
                  <a:lnTo>
                    <a:pt x="1110" y="2228"/>
                  </a:lnTo>
                  <a:lnTo>
                    <a:pt x="1109" y="2212"/>
                  </a:lnTo>
                  <a:lnTo>
                    <a:pt x="1109" y="2194"/>
                  </a:lnTo>
                  <a:lnTo>
                    <a:pt x="1109" y="2175"/>
                  </a:lnTo>
                  <a:lnTo>
                    <a:pt x="1096" y="2166"/>
                  </a:lnTo>
                  <a:lnTo>
                    <a:pt x="1085" y="2157"/>
                  </a:lnTo>
                  <a:lnTo>
                    <a:pt x="1076" y="2148"/>
                  </a:lnTo>
                  <a:lnTo>
                    <a:pt x="1070" y="2140"/>
                  </a:lnTo>
                  <a:lnTo>
                    <a:pt x="1064" y="2133"/>
                  </a:lnTo>
                  <a:lnTo>
                    <a:pt x="1061" y="2125"/>
                  </a:lnTo>
                  <a:lnTo>
                    <a:pt x="1060" y="2119"/>
                  </a:lnTo>
                  <a:lnTo>
                    <a:pt x="1060" y="2114"/>
                  </a:lnTo>
                  <a:lnTo>
                    <a:pt x="1062" y="2109"/>
                  </a:lnTo>
                  <a:lnTo>
                    <a:pt x="1066" y="2104"/>
                  </a:lnTo>
                  <a:lnTo>
                    <a:pt x="1071" y="2100"/>
                  </a:lnTo>
                  <a:lnTo>
                    <a:pt x="1076" y="2098"/>
                  </a:lnTo>
                  <a:lnTo>
                    <a:pt x="1083" y="2097"/>
                  </a:lnTo>
                  <a:lnTo>
                    <a:pt x="1092" y="2096"/>
                  </a:lnTo>
                  <a:lnTo>
                    <a:pt x="1101" y="2097"/>
                  </a:lnTo>
                  <a:lnTo>
                    <a:pt x="1111" y="2098"/>
                  </a:lnTo>
                  <a:lnTo>
                    <a:pt x="1118" y="2099"/>
                  </a:lnTo>
                  <a:lnTo>
                    <a:pt x="1124" y="2098"/>
                  </a:lnTo>
                  <a:lnTo>
                    <a:pt x="1130" y="2095"/>
                  </a:lnTo>
                  <a:lnTo>
                    <a:pt x="1136" y="2091"/>
                  </a:lnTo>
                  <a:lnTo>
                    <a:pt x="1144" y="2086"/>
                  </a:lnTo>
                  <a:lnTo>
                    <a:pt x="1150" y="2078"/>
                  </a:lnTo>
                  <a:lnTo>
                    <a:pt x="1156" y="2071"/>
                  </a:lnTo>
                  <a:lnTo>
                    <a:pt x="1163" y="2063"/>
                  </a:lnTo>
                  <a:lnTo>
                    <a:pt x="1168" y="2054"/>
                  </a:lnTo>
                  <a:lnTo>
                    <a:pt x="1174" y="2045"/>
                  </a:lnTo>
                  <a:lnTo>
                    <a:pt x="1178" y="2034"/>
                  </a:lnTo>
                  <a:lnTo>
                    <a:pt x="1182" y="2025"/>
                  </a:lnTo>
                  <a:lnTo>
                    <a:pt x="1187" y="2015"/>
                  </a:lnTo>
                  <a:lnTo>
                    <a:pt x="1189" y="2005"/>
                  </a:lnTo>
                  <a:lnTo>
                    <a:pt x="1191" y="1995"/>
                  </a:lnTo>
                  <a:lnTo>
                    <a:pt x="1191" y="1985"/>
                  </a:lnTo>
                  <a:lnTo>
                    <a:pt x="1190" y="1968"/>
                  </a:lnTo>
                  <a:lnTo>
                    <a:pt x="1189" y="1950"/>
                  </a:lnTo>
                  <a:lnTo>
                    <a:pt x="1189" y="1935"/>
                  </a:lnTo>
                  <a:lnTo>
                    <a:pt x="1190" y="1921"/>
                  </a:lnTo>
                  <a:lnTo>
                    <a:pt x="1193" y="1908"/>
                  </a:lnTo>
                  <a:lnTo>
                    <a:pt x="1196" y="1897"/>
                  </a:lnTo>
                  <a:lnTo>
                    <a:pt x="1200" y="1887"/>
                  </a:lnTo>
                  <a:lnTo>
                    <a:pt x="1204" y="1878"/>
                  </a:lnTo>
                  <a:lnTo>
                    <a:pt x="1211" y="1871"/>
                  </a:lnTo>
                  <a:lnTo>
                    <a:pt x="1217" y="1864"/>
                  </a:lnTo>
                  <a:lnTo>
                    <a:pt x="1224" y="1859"/>
                  </a:lnTo>
                  <a:lnTo>
                    <a:pt x="1232" y="1855"/>
                  </a:lnTo>
                  <a:lnTo>
                    <a:pt x="1241" y="1852"/>
                  </a:lnTo>
                  <a:lnTo>
                    <a:pt x="1250" y="1849"/>
                  </a:lnTo>
                  <a:lnTo>
                    <a:pt x="1261" y="1848"/>
                  </a:lnTo>
                  <a:lnTo>
                    <a:pt x="1271" y="1847"/>
                  </a:lnTo>
                  <a:lnTo>
                    <a:pt x="1276" y="1849"/>
                  </a:lnTo>
                  <a:lnTo>
                    <a:pt x="1281" y="1851"/>
                  </a:lnTo>
                  <a:lnTo>
                    <a:pt x="1287" y="1852"/>
                  </a:lnTo>
                  <a:lnTo>
                    <a:pt x="1292" y="1852"/>
                  </a:lnTo>
                  <a:lnTo>
                    <a:pt x="1297" y="1852"/>
                  </a:lnTo>
                  <a:lnTo>
                    <a:pt x="1302" y="1851"/>
                  </a:lnTo>
                  <a:lnTo>
                    <a:pt x="1308" y="1850"/>
                  </a:lnTo>
                  <a:lnTo>
                    <a:pt x="1312" y="1848"/>
                  </a:lnTo>
                  <a:lnTo>
                    <a:pt x="1321" y="1842"/>
                  </a:lnTo>
                  <a:lnTo>
                    <a:pt x="1331" y="1836"/>
                  </a:lnTo>
                  <a:lnTo>
                    <a:pt x="1339" y="1828"/>
                  </a:lnTo>
                  <a:lnTo>
                    <a:pt x="1347" y="1819"/>
                  </a:lnTo>
                  <a:lnTo>
                    <a:pt x="1364" y="1802"/>
                  </a:lnTo>
                  <a:lnTo>
                    <a:pt x="1380" y="1785"/>
                  </a:lnTo>
                  <a:lnTo>
                    <a:pt x="1388" y="1779"/>
                  </a:lnTo>
                  <a:lnTo>
                    <a:pt x="1396" y="1772"/>
                  </a:lnTo>
                  <a:lnTo>
                    <a:pt x="1405" y="1768"/>
                  </a:lnTo>
                  <a:lnTo>
                    <a:pt x="1413" y="1766"/>
                  </a:lnTo>
                  <a:lnTo>
                    <a:pt x="1419" y="1766"/>
                  </a:lnTo>
                  <a:lnTo>
                    <a:pt x="1427" y="1766"/>
                  </a:lnTo>
                  <a:lnTo>
                    <a:pt x="1433" y="1765"/>
                  </a:lnTo>
                  <a:lnTo>
                    <a:pt x="1438" y="1764"/>
                  </a:lnTo>
                  <a:lnTo>
                    <a:pt x="1443" y="1762"/>
                  </a:lnTo>
                  <a:lnTo>
                    <a:pt x="1448" y="1760"/>
                  </a:lnTo>
                  <a:lnTo>
                    <a:pt x="1454" y="1758"/>
                  </a:lnTo>
                  <a:lnTo>
                    <a:pt x="1458" y="1755"/>
                  </a:lnTo>
                  <a:lnTo>
                    <a:pt x="1465" y="1747"/>
                  </a:lnTo>
                  <a:lnTo>
                    <a:pt x="1470" y="1739"/>
                  </a:lnTo>
                  <a:lnTo>
                    <a:pt x="1476" y="1730"/>
                  </a:lnTo>
                  <a:lnTo>
                    <a:pt x="1479" y="1720"/>
                  </a:lnTo>
                  <a:lnTo>
                    <a:pt x="1480" y="1710"/>
                  </a:lnTo>
                  <a:lnTo>
                    <a:pt x="1481" y="1698"/>
                  </a:lnTo>
                  <a:lnTo>
                    <a:pt x="1480" y="1688"/>
                  </a:lnTo>
                  <a:lnTo>
                    <a:pt x="1478" y="1678"/>
                  </a:lnTo>
                  <a:lnTo>
                    <a:pt x="1473" y="1668"/>
                  </a:lnTo>
                  <a:lnTo>
                    <a:pt x="1469" y="1660"/>
                  </a:lnTo>
                  <a:lnTo>
                    <a:pt x="1463" y="1651"/>
                  </a:lnTo>
                  <a:lnTo>
                    <a:pt x="1456" y="1645"/>
                  </a:lnTo>
                  <a:lnTo>
                    <a:pt x="1445" y="1643"/>
                  </a:lnTo>
                  <a:lnTo>
                    <a:pt x="1436" y="1641"/>
                  </a:lnTo>
                  <a:lnTo>
                    <a:pt x="1428" y="1639"/>
                  </a:lnTo>
                  <a:lnTo>
                    <a:pt x="1420" y="1635"/>
                  </a:lnTo>
                  <a:lnTo>
                    <a:pt x="1415" y="1630"/>
                  </a:lnTo>
                  <a:lnTo>
                    <a:pt x="1411" y="1626"/>
                  </a:lnTo>
                  <a:lnTo>
                    <a:pt x="1408" y="1621"/>
                  </a:lnTo>
                  <a:lnTo>
                    <a:pt x="1406" y="1616"/>
                  </a:lnTo>
                  <a:lnTo>
                    <a:pt x="1405" y="1610"/>
                  </a:lnTo>
                  <a:lnTo>
                    <a:pt x="1405" y="1602"/>
                  </a:lnTo>
                  <a:lnTo>
                    <a:pt x="1406" y="1596"/>
                  </a:lnTo>
                  <a:lnTo>
                    <a:pt x="1408" y="1588"/>
                  </a:lnTo>
                  <a:lnTo>
                    <a:pt x="1410" y="1580"/>
                  </a:lnTo>
                  <a:lnTo>
                    <a:pt x="1414" y="1572"/>
                  </a:lnTo>
                  <a:lnTo>
                    <a:pt x="1418" y="1563"/>
                  </a:lnTo>
                  <a:lnTo>
                    <a:pt x="1423" y="1554"/>
                  </a:lnTo>
                  <a:lnTo>
                    <a:pt x="1425" y="1541"/>
                  </a:lnTo>
                  <a:lnTo>
                    <a:pt x="1427" y="1528"/>
                  </a:lnTo>
                  <a:lnTo>
                    <a:pt x="1427" y="1519"/>
                  </a:lnTo>
                  <a:lnTo>
                    <a:pt x="1425" y="1510"/>
                  </a:lnTo>
                  <a:lnTo>
                    <a:pt x="1423" y="1504"/>
                  </a:lnTo>
                  <a:lnTo>
                    <a:pt x="1420" y="1500"/>
                  </a:lnTo>
                  <a:lnTo>
                    <a:pt x="1416" y="1497"/>
                  </a:lnTo>
                  <a:lnTo>
                    <a:pt x="1411" y="1495"/>
                  </a:lnTo>
                  <a:lnTo>
                    <a:pt x="1405" y="1495"/>
                  </a:lnTo>
                  <a:lnTo>
                    <a:pt x="1397" y="1496"/>
                  </a:lnTo>
                  <a:lnTo>
                    <a:pt x="1390" y="1499"/>
                  </a:lnTo>
                  <a:lnTo>
                    <a:pt x="1382" y="1502"/>
                  </a:lnTo>
                  <a:lnTo>
                    <a:pt x="1372" y="1507"/>
                  </a:lnTo>
                  <a:lnTo>
                    <a:pt x="1362" y="1513"/>
                  </a:lnTo>
                  <a:lnTo>
                    <a:pt x="1351" y="1520"/>
                  </a:lnTo>
                  <a:lnTo>
                    <a:pt x="1341" y="1528"/>
                  </a:lnTo>
                  <a:lnTo>
                    <a:pt x="1333" y="1537"/>
                  </a:lnTo>
                  <a:lnTo>
                    <a:pt x="1323" y="1545"/>
                  </a:lnTo>
                  <a:lnTo>
                    <a:pt x="1315" y="1552"/>
                  </a:lnTo>
                  <a:lnTo>
                    <a:pt x="1305" y="1557"/>
                  </a:lnTo>
                  <a:lnTo>
                    <a:pt x="1296" y="1563"/>
                  </a:lnTo>
                  <a:lnTo>
                    <a:pt x="1287" y="1567"/>
                  </a:lnTo>
                  <a:lnTo>
                    <a:pt x="1277" y="1569"/>
                  </a:lnTo>
                  <a:lnTo>
                    <a:pt x="1268" y="1571"/>
                  </a:lnTo>
                  <a:lnTo>
                    <a:pt x="1260" y="1572"/>
                  </a:lnTo>
                  <a:lnTo>
                    <a:pt x="1250" y="1572"/>
                  </a:lnTo>
                  <a:lnTo>
                    <a:pt x="1242" y="1571"/>
                  </a:lnTo>
                  <a:lnTo>
                    <a:pt x="1233" y="1570"/>
                  </a:lnTo>
                  <a:lnTo>
                    <a:pt x="1226" y="1567"/>
                  </a:lnTo>
                  <a:lnTo>
                    <a:pt x="1219" y="1564"/>
                  </a:lnTo>
                  <a:lnTo>
                    <a:pt x="1213" y="1560"/>
                  </a:lnTo>
                  <a:lnTo>
                    <a:pt x="1206" y="1555"/>
                  </a:lnTo>
                  <a:lnTo>
                    <a:pt x="1201" y="1551"/>
                  </a:lnTo>
                  <a:lnTo>
                    <a:pt x="1196" y="1545"/>
                  </a:lnTo>
                  <a:lnTo>
                    <a:pt x="1192" y="1539"/>
                  </a:lnTo>
                  <a:lnTo>
                    <a:pt x="1190" y="1531"/>
                  </a:lnTo>
                  <a:lnTo>
                    <a:pt x="1188" y="1524"/>
                  </a:lnTo>
                  <a:lnTo>
                    <a:pt x="1187" y="1517"/>
                  </a:lnTo>
                  <a:lnTo>
                    <a:pt x="1187" y="1508"/>
                  </a:lnTo>
                  <a:lnTo>
                    <a:pt x="1188" y="1499"/>
                  </a:lnTo>
                  <a:lnTo>
                    <a:pt x="1190" y="1491"/>
                  </a:lnTo>
                  <a:lnTo>
                    <a:pt x="1194" y="1481"/>
                  </a:lnTo>
                  <a:lnTo>
                    <a:pt x="1198" y="1471"/>
                  </a:lnTo>
                  <a:lnTo>
                    <a:pt x="1204" y="1461"/>
                  </a:lnTo>
                  <a:lnTo>
                    <a:pt x="1213" y="1451"/>
                  </a:lnTo>
                  <a:lnTo>
                    <a:pt x="1222" y="1440"/>
                  </a:lnTo>
                  <a:lnTo>
                    <a:pt x="1233" y="1430"/>
                  </a:lnTo>
                  <a:lnTo>
                    <a:pt x="1246" y="1418"/>
                  </a:lnTo>
                  <a:lnTo>
                    <a:pt x="1252" y="1409"/>
                  </a:lnTo>
                  <a:lnTo>
                    <a:pt x="1256" y="1401"/>
                  </a:lnTo>
                  <a:lnTo>
                    <a:pt x="1261" y="1393"/>
                  </a:lnTo>
                  <a:lnTo>
                    <a:pt x="1264" y="1386"/>
                  </a:lnTo>
                  <a:lnTo>
                    <a:pt x="1265" y="1381"/>
                  </a:lnTo>
                  <a:lnTo>
                    <a:pt x="1265" y="1376"/>
                  </a:lnTo>
                  <a:lnTo>
                    <a:pt x="1265" y="1371"/>
                  </a:lnTo>
                  <a:lnTo>
                    <a:pt x="1263" y="1368"/>
                  </a:lnTo>
                  <a:lnTo>
                    <a:pt x="1260" y="1366"/>
                  </a:lnTo>
                  <a:lnTo>
                    <a:pt x="1255" y="1365"/>
                  </a:lnTo>
                  <a:lnTo>
                    <a:pt x="1251" y="1365"/>
                  </a:lnTo>
                  <a:lnTo>
                    <a:pt x="1245" y="1366"/>
                  </a:lnTo>
                  <a:lnTo>
                    <a:pt x="1238" y="1367"/>
                  </a:lnTo>
                  <a:lnTo>
                    <a:pt x="1229" y="1370"/>
                  </a:lnTo>
                  <a:lnTo>
                    <a:pt x="1220" y="1374"/>
                  </a:lnTo>
                  <a:lnTo>
                    <a:pt x="1208" y="1379"/>
                  </a:lnTo>
                  <a:lnTo>
                    <a:pt x="1178" y="1394"/>
                  </a:lnTo>
                  <a:lnTo>
                    <a:pt x="1147" y="1410"/>
                  </a:lnTo>
                  <a:lnTo>
                    <a:pt x="1116" y="1424"/>
                  </a:lnTo>
                  <a:lnTo>
                    <a:pt x="1083" y="1436"/>
                  </a:lnTo>
                  <a:lnTo>
                    <a:pt x="1052" y="1447"/>
                  </a:lnTo>
                  <a:lnTo>
                    <a:pt x="1021" y="1457"/>
                  </a:lnTo>
                  <a:lnTo>
                    <a:pt x="990" y="1465"/>
                  </a:lnTo>
                  <a:lnTo>
                    <a:pt x="961" y="1473"/>
                  </a:lnTo>
                  <a:lnTo>
                    <a:pt x="933" y="1479"/>
                  </a:lnTo>
                  <a:lnTo>
                    <a:pt x="907" y="1483"/>
                  </a:lnTo>
                  <a:lnTo>
                    <a:pt x="882" y="1486"/>
                  </a:lnTo>
                  <a:lnTo>
                    <a:pt x="861" y="1488"/>
                  </a:lnTo>
                  <a:lnTo>
                    <a:pt x="841" y="1488"/>
                  </a:lnTo>
                  <a:lnTo>
                    <a:pt x="824" y="1487"/>
                  </a:lnTo>
                  <a:lnTo>
                    <a:pt x="818" y="1486"/>
                  </a:lnTo>
                  <a:lnTo>
                    <a:pt x="812" y="1484"/>
                  </a:lnTo>
                  <a:lnTo>
                    <a:pt x="807" y="1482"/>
                  </a:lnTo>
                  <a:lnTo>
                    <a:pt x="803" y="1480"/>
                  </a:lnTo>
                  <a:lnTo>
                    <a:pt x="780" y="1475"/>
                  </a:lnTo>
                  <a:lnTo>
                    <a:pt x="759" y="1470"/>
                  </a:lnTo>
                  <a:lnTo>
                    <a:pt x="739" y="1465"/>
                  </a:lnTo>
                  <a:lnTo>
                    <a:pt x="720" y="1462"/>
                  </a:lnTo>
                  <a:lnTo>
                    <a:pt x="701" y="1460"/>
                  </a:lnTo>
                  <a:lnTo>
                    <a:pt x="684" y="1459"/>
                  </a:lnTo>
                  <a:lnTo>
                    <a:pt x="667" y="1458"/>
                  </a:lnTo>
                  <a:lnTo>
                    <a:pt x="650" y="1459"/>
                  </a:lnTo>
                  <a:lnTo>
                    <a:pt x="633" y="1460"/>
                  </a:lnTo>
                  <a:lnTo>
                    <a:pt x="616" y="1463"/>
                  </a:lnTo>
                  <a:lnTo>
                    <a:pt x="598" y="1466"/>
                  </a:lnTo>
                  <a:lnTo>
                    <a:pt x="579" y="1472"/>
                  </a:lnTo>
                  <a:lnTo>
                    <a:pt x="559" y="1477"/>
                  </a:lnTo>
                  <a:lnTo>
                    <a:pt x="540" y="1484"/>
                  </a:lnTo>
                  <a:lnTo>
                    <a:pt x="518" y="1493"/>
                  </a:lnTo>
                  <a:lnTo>
                    <a:pt x="495" y="1502"/>
                  </a:lnTo>
                  <a:lnTo>
                    <a:pt x="487" y="1501"/>
                  </a:lnTo>
                  <a:lnTo>
                    <a:pt x="480" y="1501"/>
                  </a:lnTo>
                  <a:lnTo>
                    <a:pt x="473" y="1502"/>
                  </a:lnTo>
                  <a:lnTo>
                    <a:pt x="465" y="1503"/>
                  </a:lnTo>
                  <a:lnTo>
                    <a:pt x="448" y="1506"/>
                  </a:lnTo>
                  <a:lnTo>
                    <a:pt x="430" y="1511"/>
                  </a:lnTo>
                  <a:lnTo>
                    <a:pt x="395" y="1524"/>
                  </a:lnTo>
                  <a:lnTo>
                    <a:pt x="359" y="1535"/>
                  </a:lnTo>
                  <a:lnTo>
                    <a:pt x="351" y="1537"/>
                  </a:lnTo>
                  <a:lnTo>
                    <a:pt x="342" y="1539"/>
                  </a:lnTo>
                  <a:lnTo>
                    <a:pt x="335" y="1540"/>
                  </a:lnTo>
                  <a:lnTo>
                    <a:pt x="327" y="1540"/>
                  </a:lnTo>
                  <a:lnTo>
                    <a:pt x="320" y="1539"/>
                  </a:lnTo>
                  <a:lnTo>
                    <a:pt x="313" y="1537"/>
                  </a:lnTo>
                  <a:lnTo>
                    <a:pt x="306" y="1535"/>
                  </a:lnTo>
                  <a:lnTo>
                    <a:pt x="301" y="1532"/>
                  </a:lnTo>
                  <a:lnTo>
                    <a:pt x="294" y="1527"/>
                  </a:lnTo>
                  <a:lnTo>
                    <a:pt x="289" y="1522"/>
                  </a:lnTo>
                  <a:lnTo>
                    <a:pt x="285" y="1516"/>
                  </a:lnTo>
                  <a:lnTo>
                    <a:pt x="281" y="1507"/>
                  </a:lnTo>
                  <a:lnTo>
                    <a:pt x="278" y="1498"/>
                  </a:lnTo>
                  <a:lnTo>
                    <a:pt x="275" y="1487"/>
                  </a:lnTo>
                  <a:lnTo>
                    <a:pt x="273" y="1475"/>
                  </a:lnTo>
                  <a:lnTo>
                    <a:pt x="272" y="1461"/>
                  </a:lnTo>
                  <a:lnTo>
                    <a:pt x="263" y="1454"/>
                  </a:lnTo>
                  <a:lnTo>
                    <a:pt x="255" y="1446"/>
                  </a:lnTo>
                  <a:lnTo>
                    <a:pt x="248" y="1436"/>
                  </a:lnTo>
                  <a:lnTo>
                    <a:pt x="240" y="1428"/>
                  </a:lnTo>
                  <a:lnTo>
                    <a:pt x="228" y="1409"/>
                  </a:lnTo>
                  <a:lnTo>
                    <a:pt x="215" y="1390"/>
                  </a:lnTo>
                  <a:lnTo>
                    <a:pt x="209" y="1382"/>
                  </a:lnTo>
                  <a:lnTo>
                    <a:pt x="203" y="1374"/>
                  </a:lnTo>
                  <a:lnTo>
                    <a:pt x="195" y="1366"/>
                  </a:lnTo>
                  <a:lnTo>
                    <a:pt x="187" y="1360"/>
                  </a:lnTo>
                  <a:lnTo>
                    <a:pt x="179" y="1355"/>
                  </a:lnTo>
                  <a:lnTo>
                    <a:pt x="169" y="1351"/>
                  </a:lnTo>
                  <a:lnTo>
                    <a:pt x="160" y="1349"/>
                  </a:lnTo>
                  <a:lnTo>
                    <a:pt x="148" y="1347"/>
                  </a:lnTo>
                  <a:lnTo>
                    <a:pt x="138" y="1342"/>
                  </a:lnTo>
                  <a:lnTo>
                    <a:pt x="129" y="1336"/>
                  </a:lnTo>
                  <a:lnTo>
                    <a:pt x="121" y="1331"/>
                  </a:lnTo>
                  <a:lnTo>
                    <a:pt x="115" y="1325"/>
                  </a:lnTo>
                  <a:lnTo>
                    <a:pt x="111" y="1319"/>
                  </a:lnTo>
                  <a:lnTo>
                    <a:pt x="108" y="1313"/>
                  </a:lnTo>
                  <a:lnTo>
                    <a:pt x="106" y="1308"/>
                  </a:lnTo>
                  <a:lnTo>
                    <a:pt x="105" y="1303"/>
                  </a:lnTo>
                  <a:lnTo>
                    <a:pt x="105" y="1297"/>
                  </a:lnTo>
                  <a:lnTo>
                    <a:pt x="106" y="1292"/>
                  </a:lnTo>
                  <a:lnTo>
                    <a:pt x="109" y="1287"/>
                  </a:lnTo>
                  <a:lnTo>
                    <a:pt x="112" y="1283"/>
                  </a:lnTo>
                  <a:lnTo>
                    <a:pt x="116" y="1279"/>
                  </a:lnTo>
                  <a:lnTo>
                    <a:pt x="121" y="1274"/>
                  </a:lnTo>
                  <a:lnTo>
                    <a:pt x="126" y="1271"/>
                  </a:lnTo>
                  <a:lnTo>
                    <a:pt x="133" y="1268"/>
                  </a:lnTo>
                  <a:lnTo>
                    <a:pt x="140" y="1265"/>
                  </a:lnTo>
                  <a:lnTo>
                    <a:pt x="148" y="1263"/>
                  </a:lnTo>
                  <a:lnTo>
                    <a:pt x="156" y="1262"/>
                  </a:lnTo>
                  <a:lnTo>
                    <a:pt x="165" y="1261"/>
                  </a:lnTo>
                  <a:lnTo>
                    <a:pt x="173" y="1261"/>
                  </a:lnTo>
                  <a:lnTo>
                    <a:pt x="183" y="1261"/>
                  </a:lnTo>
                  <a:lnTo>
                    <a:pt x="192" y="1262"/>
                  </a:lnTo>
                  <a:lnTo>
                    <a:pt x="203" y="1264"/>
                  </a:lnTo>
                  <a:lnTo>
                    <a:pt x="212" y="1267"/>
                  </a:lnTo>
                  <a:lnTo>
                    <a:pt x="222" y="1270"/>
                  </a:lnTo>
                  <a:lnTo>
                    <a:pt x="232" y="1274"/>
                  </a:lnTo>
                  <a:lnTo>
                    <a:pt x="242" y="1280"/>
                  </a:lnTo>
                  <a:lnTo>
                    <a:pt x="252" y="1286"/>
                  </a:lnTo>
                  <a:lnTo>
                    <a:pt x="261" y="1293"/>
                  </a:lnTo>
                  <a:lnTo>
                    <a:pt x="270" y="1300"/>
                  </a:lnTo>
                  <a:lnTo>
                    <a:pt x="280" y="1310"/>
                  </a:lnTo>
                  <a:lnTo>
                    <a:pt x="283" y="1320"/>
                  </a:lnTo>
                  <a:lnTo>
                    <a:pt x="288" y="1330"/>
                  </a:lnTo>
                  <a:lnTo>
                    <a:pt x="292" y="1337"/>
                  </a:lnTo>
                  <a:lnTo>
                    <a:pt x="299" y="1344"/>
                  </a:lnTo>
                  <a:lnTo>
                    <a:pt x="305" y="1350"/>
                  </a:lnTo>
                  <a:lnTo>
                    <a:pt x="311" y="1355"/>
                  </a:lnTo>
                  <a:lnTo>
                    <a:pt x="317" y="1358"/>
                  </a:lnTo>
                  <a:lnTo>
                    <a:pt x="325" y="1361"/>
                  </a:lnTo>
                  <a:lnTo>
                    <a:pt x="332" y="1363"/>
                  </a:lnTo>
                  <a:lnTo>
                    <a:pt x="339" y="1364"/>
                  </a:lnTo>
                  <a:lnTo>
                    <a:pt x="347" y="1364"/>
                  </a:lnTo>
                  <a:lnTo>
                    <a:pt x="354" y="1364"/>
                  </a:lnTo>
                  <a:lnTo>
                    <a:pt x="361" y="1363"/>
                  </a:lnTo>
                  <a:lnTo>
                    <a:pt x="369" y="1361"/>
                  </a:lnTo>
                  <a:lnTo>
                    <a:pt x="376" y="1359"/>
                  </a:lnTo>
                  <a:lnTo>
                    <a:pt x="383" y="1356"/>
                  </a:lnTo>
                  <a:lnTo>
                    <a:pt x="389" y="1353"/>
                  </a:lnTo>
                  <a:lnTo>
                    <a:pt x="396" y="1349"/>
                  </a:lnTo>
                  <a:lnTo>
                    <a:pt x="402" y="1344"/>
                  </a:lnTo>
                  <a:lnTo>
                    <a:pt x="407" y="1340"/>
                  </a:lnTo>
                  <a:lnTo>
                    <a:pt x="412" y="1335"/>
                  </a:lnTo>
                  <a:lnTo>
                    <a:pt x="418" y="1330"/>
                  </a:lnTo>
                  <a:lnTo>
                    <a:pt x="421" y="1325"/>
                  </a:lnTo>
                  <a:lnTo>
                    <a:pt x="424" y="1319"/>
                  </a:lnTo>
                  <a:lnTo>
                    <a:pt x="427" y="1314"/>
                  </a:lnTo>
                  <a:lnTo>
                    <a:pt x="429" y="1309"/>
                  </a:lnTo>
                  <a:lnTo>
                    <a:pt x="429" y="1304"/>
                  </a:lnTo>
                  <a:lnTo>
                    <a:pt x="429" y="1297"/>
                  </a:lnTo>
                  <a:lnTo>
                    <a:pt x="429" y="1292"/>
                  </a:lnTo>
                  <a:lnTo>
                    <a:pt x="427" y="1287"/>
                  </a:lnTo>
                  <a:lnTo>
                    <a:pt x="424" y="1283"/>
                  </a:lnTo>
                  <a:lnTo>
                    <a:pt x="420" y="1278"/>
                  </a:lnTo>
                  <a:lnTo>
                    <a:pt x="413" y="1270"/>
                  </a:lnTo>
                  <a:lnTo>
                    <a:pt x="407" y="1263"/>
                  </a:lnTo>
                  <a:lnTo>
                    <a:pt x="400" y="1257"/>
                  </a:lnTo>
                  <a:lnTo>
                    <a:pt x="393" y="1250"/>
                  </a:lnTo>
                  <a:lnTo>
                    <a:pt x="378" y="1239"/>
                  </a:lnTo>
                  <a:lnTo>
                    <a:pt x="363" y="1227"/>
                  </a:lnTo>
                  <a:lnTo>
                    <a:pt x="357" y="1220"/>
                  </a:lnTo>
                  <a:lnTo>
                    <a:pt x="351" y="1213"/>
                  </a:lnTo>
                  <a:lnTo>
                    <a:pt x="345" y="1204"/>
                  </a:lnTo>
                  <a:lnTo>
                    <a:pt x="340" y="1195"/>
                  </a:lnTo>
                  <a:lnTo>
                    <a:pt x="336" y="1185"/>
                  </a:lnTo>
                  <a:lnTo>
                    <a:pt x="333" y="1172"/>
                  </a:lnTo>
                  <a:lnTo>
                    <a:pt x="331" y="1159"/>
                  </a:lnTo>
                  <a:lnTo>
                    <a:pt x="331" y="1142"/>
                  </a:lnTo>
                  <a:lnTo>
                    <a:pt x="311" y="1147"/>
                  </a:lnTo>
                  <a:lnTo>
                    <a:pt x="294" y="1149"/>
                  </a:lnTo>
                  <a:lnTo>
                    <a:pt x="287" y="1150"/>
                  </a:lnTo>
                  <a:lnTo>
                    <a:pt x="281" y="1149"/>
                  </a:lnTo>
                  <a:lnTo>
                    <a:pt x="276" y="1148"/>
                  </a:lnTo>
                  <a:lnTo>
                    <a:pt x="270" y="1147"/>
                  </a:lnTo>
                  <a:lnTo>
                    <a:pt x="266" y="1145"/>
                  </a:lnTo>
                  <a:lnTo>
                    <a:pt x="262" y="1143"/>
                  </a:lnTo>
                  <a:lnTo>
                    <a:pt x="259" y="1140"/>
                  </a:lnTo>
                  <a:lnTo>
                    <a:pt x="256" y="1137"/>
                  </a:lnTo>
                  <a:lnTo>
                    <a:pt x="251" y="1129"/>
                  </a:lnTo>
                  <a:lnTo>
                    <a:pt x="246" y="1121"/>
                  </a:lnTo>
                  <a:lnTo>
                    <a:pt x="241" y="1100"/>
                  </a:lnTo>
                  <a:lnTo>
                    <a:pt x="234" y="1079"/>
                  </a:lnTo>
                  <a:lnTo>
                    <a:pt x="230" y="1068"/>
                  </a:lnTo>
                  <a:lnTo>
                    <a:pt x="225" y="1057"/>
                  </a:lnTo>
                  <a:lnTo>
                    <a:pt x="221" y="1053"/>
                  </a:lnTo>
                  <a:lnTo>
                    <a:pt x="217" y="1048"/>
                  </a:lnTo>
                  <a:lnTo>
                    <a:pt x="213" y="1044"/>
                  </a:lnTo>
                  <a:lnTo>
                    <a:pt x="208" y="1039"/>
                  </a:lnTo>
                  <a:lnTo>
                    <a:pt x="205" y="1018"/>
                  </a:lnTo>
                  <a:lnTo>
                    <a:pt x="205" y="1000"/>
                  </a:lnTo>
                  <a:lnTo>
                    <a:pt x="205" y="993"/>
                  </a:lnTo>
                  <a:lnTo>
                    <a:pt x="206" y="985"/>
                  </a:lnTo>
                  <a:lnTo>
                    <a:pt x="208" y="979"/>
                  </a:lnTo>
                  <a:lnTo>
                    <a:pt x="209" y="974"/>
                  </a:lnTo>
                  <a:lnTo>
                    <a:pt x="212" y="969"/>
                  </a:lnTo>
                  <a:lnTo>
                    <a:pt x="214" y="964"/>
                  </a:lnTo>
                  <a:lnTo>
                    <a:pt x="217" y="960"/>
                  </a:lnTo>
                  <a:lnTo>
                    <a:pt x="220" y="957"/>
                  </a:lnTo>
                  <a:lnTo>
                    <a:pt x="228" y="951"/>
                  </a:lnTo>
                  <a:lnTo>
                    <a:pt x="236" y="947"/>
                  </a:lnTo>
                  <a:lnTo>
                    <a:pt x="254" y="940"/>
                  </a:lnTo>
                  <a:lnTo>
                    <a:pt x="272" y="934"/>
                  </a:lnTo>
                  <a:lnTo>
                    <a:pt x="281" y="931"/>
                  </a:lnTo>
                  <a:lnTo>
                    <a:pt x="289" y="927"/>
                  </a:lnTo>
                  <a:lnTo>
                    <a:pt x="297" y="922"/>
                  </a:lnTo>
                  <a:lnTo>
                    <a:pt x="304" y="914"/>
                  </a:lnTo>
                  <a:lnTo>
                    <a:pt x="314" y="913"/>
                  </a:lnTo>
                  <a:lnTo>
                    <a:pt x="324" y="911"/>
                  </a:lnTo>
                  <a:lnTo>
                    <a:pt x="332" y="908"/>
                  </a:lnTo>
                  <a:lnTo>
                    <a:pt x="339" y="904"/>
                  </a:lnTo>
                  <a:lnTo>
                    <a:pt x="346" y="900"/>
                  </a:lnTo>
                  <a:lnTo>
                    <a:pt x="351" y="895"/>
                  </a:lnTo>
                  <a:lnTo>
                    <a:pt x="355" y="890"/>
                  </a:lnTo>
                  <a:lnTo>
                    <a:pt x="358" y="884"/>
                  </a:lnTo>
                  <a:lnTo>
                    <a:pt x="361" y="878"/>
                  </a:lnTo>
                  <a:lnTo>
                    <a:pt x="364" y="870"/>
                  </a:lnTo>
                  <a:lnTo>
                    <a:pt x="366" y="863"/>
                  </a:lnTo>
                  <a:lnTo>
                    <a:pt x="367" y="856"/>
                  </a:lnTo>
                  <a:lnTo>
                    <a:pt x="371" y="839"/>
                  </a:lnTo>
                  <a:lnTo>
                    <a:pt x="374" y="821"/>
                  </a:lnTo>
                  <a:lnTo>
                    <a:pt x="378" y="803"/>
                  </a:lnTo>
                  <a:lnTo>
                    <a:pt x="384" y="783"/>
                  </a:lnTo>
                  <a:lnTo>
                    <a:pt x="387" y="773"/>
                  </a:lnTo>
                  <a:lnTo>
                    <a:pt x="391" y="763"/>
                  </a:lnTo>
                  <a:lnTo>
                    <a:pt x="398" y="752"/>
                  </a:lnTo>
                  <a:lnTo>
                    <a:pt x="404" y="742"/>
                  </a:lnTo>
                  <a:lnTo>
                    <a:pt x="411" y="730"/>
                  </a:lnTo>
                  <a:lnTo>
                    <a:pt x="420" y="720"/>
                  </a:lnTo>
                  <a:lnTo>
                    <a:pt x="430" y="710"/>
                  </a:lnTo>
                  <a:lnTo>
                    <a:pt x="441" y="699"/>
                  </a:lnTo>
                  <a:lnTo>
                    <a:pt x="454" y="689"/>
                  </a:lnTo>
                  <a:lnTo>
                    <a:pt x="468" y="677"/>
                  </a:lnTo>
                  <a:lnTo>
                    <a:pt x="484" y="667"/>
                  </a:lnTo>
                  <a:lnTo>
                    <a:pt x="502" y="656"/>
                  </a:lnTo>
                  <a:lnTo>
                    <a:pt x="580" y="568"/>
                  </a:lnTo>
                  <a:lnTo>
                    <a:pt x="586" y="562"/>
                  </a:lnTo>
                  <a:lnTo>
                    <a:pt x="590" y="556"/>
                  </a:lnTo>
                  <a:lnTo>
                    <a:pt x="592" y="551"/>
                  </a:lnTo>
                  <a:lnTo>
                    <a:pt x="594" y="547"/>
                  </a:lnTo>
                  <a:lnTo>
                    <a:pt x="596" y="542"/>
                  </a:lnTo>
                  <a:lnTo>
                    <a:pt x="596" y="537"/>
                  </a:lnTo>
                  <a:lnTo>
                    <a:pt x="596" y="532"/>
                  </a:lnTo>
                  <a:lnTo>
                    <a:pt x="595" y="528"/>
                  </a:lnTo>
                  <a:lnTo>
                    <a:pt x="592" y="520"/>
                  </a:lnTo>
                  <a:lnTo>
                    <a:pt x="588" y="512"/>
                  </a:lnTo>
                  <a:lnTo>
                    <a:pt x="582" y="505"/>
                  </a:lnTo>
                  <a:lnTo>
                    <a:pt x="576" y="498"/>
                  </a:lnTo>
                  <a:lnTo>
                    <a:pt x="571" y="490"/>
                  </a:lnTo>
                  <a:lnTo>
                    <a:pt x="566" y="483"/>
                  </a:lnTo>
                  <a:lnTo>
                    <a:pt x="565" y="480"/>
                  </a:lnTo>
                  <a:lnTo>
                    <a:pt x="563" y="476"/>
                  </a:lnTo>
                  <a:lnTo>
                    <a:pt x="563" y="473"/>
                  </a:lnTo>
                  <a:lnTo>
                    <a:pt x="563" y="469"/>
                  </a:lnTo>
                  <a:lnTo>
                    <a:pt x="563" y="465"/>
                  </a:lnTo>
                  <a:lnTo>
                    <a:pt x="564" y="462"/>
                  </a:lnTo>
                  <a:lnTo>
                    <a:pt x="567" y="458"/>
                  </a:lnTo>
                  <a:lnTo>
                    <a:pt x="570" y="454"/>
                  </a:lnTo>
                  <a:lnTo>
                    <a:pt x="574" y="451"/>
                  </a:lnTo>
                  <a:lnTo>
                    <a:pt x="579" y="447"/>
                  </a:lnTo>
                  <a:lnTo>
                    <a:pt x="586" y="442"/>
                  </a:lnTo>
                  <a:lnTo>
                    <a:pt x="593" y="438"/>
                  </a:lnTo>
                  <a:lnTo>
                    <a:pt x="629" y="410"/>
                  </a:lnTo>
                  <a:lnTo>
                    <a:pt x="666" y="384"/>
                  </a:lnTo>
                  <a:lnTo>
                    <a:pt x="685" y="372"/>
                  </a:lnTo>
                  <a:lnTo>
                    <a:pt x="702" y="362"/>
                  </a:lnTo>
                  <a:lnTo>
                    <a:pt x="721" y="351"/>
                  </a:lnTo>
                  <a:lnTo>
                    <a:pt x="739" y="342"/>
                  </a:lnTo>
                  <a:lnTo>
                    <a:pt x="757" y="335"/>
                  </a:lnTo>
                  <a:lnTo>
                    <a:pt x="774" y="329"/>
                  </a:lnTo>
                  <a:lnTo>
                    <a:pt x="792" y="323"/>
                  </a:lnTo>
                  <a:lnTo>
                    <a:pt x="809" y="320"/>
                  </a:lnTo>
                  <a:lnTo>
                    <a:pt x="826" y="318"/>
                  </a:lnTo>
                  <a:lnTo>
                    <a:pt x="841" y="318"/>
                  </a:lnTo>
                  <a:lnTo>
                    <a:pt x="850" y="319"/>
                  </a:lnTo>
                  <a:lnTo>
                    <a:pt x="857" y="320"/>
                  </a:lnTo>
                  <a:lnTo>
                    <a:pt x="865" y="322"/>
                  </a:lnTo>
                  <a:lnTo>
                    <a:pt x="872" y="324"/>
                  </a:lnTo>
                  <a:lnTo>
                    <a:pt x="882" y="331"/>
                  </a:lnTo>
                  <a:lnTo>
                    <a:pt x="891" y="337"/>
                  </a:lnTo>
                  <a:lnTo>
                    <a:pt x="900" y="341"/>
                  </a:lnTo>
                  <a:lnTo>
                    <a:pt x="907" y="344"/>
                  </a:lnTo>
                  <a:lnTo>
                    <a:pt x="913" y="346"/>
                  </a:lnTo>
                  <a:lnTo>
                    <a:pt x="918" y="347"/>
                  </a:lnTo>
                  <a:lnTo>
                    <a:pt x="924" y="348"/>
                  </a:lnTo>
                  <a:lnTo>
                    <a:pt x="928" y="347"/>
                  </a:lnTo>
                  <a:lnTo>
                    <a:pt x="932" y="346"/>
                  </a:lnTo>
                  <a:lnTo>
                    <a:pt x="935" y="344"/>
                  </a:lnTo>
                  <a:lnTo>
                    <a:pt x="938" y="342"/>
                  </a:lnTo>
                  <a:lnTo>
                    <a:pt x="941" y="339"/>
                  </a:lnTo>
                  <a:lnTo>
                    <a:pt x="946" y="332"/>
                  </a:lnTo>
                  <a:lnTo>
                    <a:pt x="950" y="322"/>
                  </a:lnTo>
                  <a:lnTo>
                    <a:pt x="954" y="313"/>
                  </a:lnTo>
                  <a:lnTo>
                    <a:pt x="958" y="303"/>
                  </a:lnTo>
                  <a:lnTo>
                    <a:pt x="964" y="294"/>
                  </a:lnTo>
                  <a:lnTo>
                    <a:pt x="971" y="287"/>
                  </a:lnTo>
                  <a:lnTo>
                    <a:pt x="975" y="283"/>
                  </a:lnTo>
                  <a:lnTo>
                    <a:pt x="979" y="279"/>
                  </a:lnTo>
                  <a:lnTo>
                    <a:pt x="985" y="277"/>
                  </a:lnTo>
                  <a:lnTo>
                    <a:pt x="990" y="275"/>
                  </a:lnTo>
                  <a:lnTo>
                    <a:pt x="998" y="273"/>
                  </a:lnTo>
                  <a:lnTo>
                    <a:pt x="1005" y="273"/>
                  </a:lnTo>
                  <a:lnTo>
                    <a:pt x="1013" y="273"/>
                  </a:lnTo>
                  <a:lnTo>
                    <a:pt x="1023" y="274"/>
                  </a:lnTo>
                  <a:lnTo>
                    <a:pt x="1030" y="265"/>
                  </a:lnTo>
                  <a:lnTo>
                    <a:pt x="1036" y="256"/>
                  </a:lnTo>
                  <a:lnTo>
                    <a:pt x="1042" y="248"/>
                  </a:lnTo>
                  <a:lnTo>
                    <a:pt x="1047" y="241"/>
                  </a:lnTo>
                  <a:lnTo>
                    <a:pt x="1049" y="234"/>
                  </a:lnTo>
                  <a:lnTo>
                    <a:pt x="1051" y="226"/>
                  </a:lnTo>
                  <a:lnTo>
                    <a:pt x="1052" y="220"/>
                  </a:lnTo>
                  <a:lnTo>
                    <a:pt x="1052" y="215"/>
                  </a:lnTo>
                  <a:lnTo>
                    <a:pt x="1051" y="210"/>
                  </a:lnTo>
                  <a:lnTo>
                    <a:pt x="1049" y="204"/>
                  </a:lnTo>
                  <a:lnTo>
                    <a:pt x="1046" y="200"/>
                  </a:lnTo>
                  <a:lnTo>
                    <a:pt x="1042" y="196"/>
                  </a:lnTo>
                  <a:lnTo>
                    <a:pt x="1036" y="193"/>
                  </a:lnTo>
                  <a:lnTo>
                    <a:pt x="1030" y="190"/>
                  </a:lnTo>
                  <a:lnTo>
                    <a:pt x="1023" y="188"/>
                  </a:lnTo>
                  <a:lnTo>
                    <a:pt x="1015" y="184"/>
                  </a:lnTo>
                  <a:lnTo>
                    <a:pt x="976" y="176"/>
                  </a:lnTo>
                  <a:lnTo>
                    <a:pt x="935" y="169"/>
                  </a:lnTo>
                  <a:lnTo>
                    <a:pt x="895" y="163"/>
                  </a:lnTo>
                  <a:lnTo>
                    <a:pt x="860" y="159"/>
                  </a:lnTo>
                  <a:lnTo>
                    <a:pt x="845" y="159"/>
                  </a:lnTo>
                  <a:lnTo>
                    <a:pt x="833" y="159"/>
                  </a:lnTo>
                  <a:lnTo>
                    <a:pt x="824" y="161"/>
                  </a:lnTo>
                  <a:lnTo>
                    <a:pt x="818" y="165"/>
                  </a:lnTo>
                  <a:lnTo>
                    <a:pt x="817" y="166"/>
                  </a:lnTo>
                  <a:lnTo>
                    <a:pt x="816" y="168"/>
                  </a:lnTo>
                  <a:lnTo>
                    <a:pt x="816" y="171"/>
                  </a:lnTo>
                  <a:lnTo>
                    <a:pt x="818" y="173"/>
                  </a:lnTo>
                  <a:lnTo>
                    <a:pt x="824" y="180"/>
                  </a:lnTo>
                  <a:lnTo>
                    <a:pt x="837" y="188"/>
                  </a:lnTo>
                  <a:lnTo>
                    <a:pt x="852" y="196"/>
                  </a:lnTo>
                  <a:lnTo>
                    <a:pt x="864" y="204"/>
                  </a:lnTo>
                  <a:lnTo>
                    <a:pt x="872" y="212"/>
                  </a:lnTo>
                  <a:lnTo>
                    <a:pt x="879" y="219"/>
                  </a:lnTo>
                  <a:lnTo>
                    <a:pt x="881" y="222"/>
                  </a:lnTo>
                  <a:lnTo>
                    <a:pt x="882" y="225"/>
                  </a:lnTo>
                  <a:lnTo>
                    <a:pt x="883" y="228"/>
                  </a:lnTo>
                  <a:lnTo>
                    <a:pt x="883" y="231"/>
                  </a:lnTo>
                  <a:lnTo>
                    <a:pt x="882" y="234"/>
                  </a:lnTo>
                  <a:lnTo>
                    <a:pt x="881" y="237"/>
                  </a:lnTo>
                  <a:lnTo>
                    <a:pt x="880" y="239"/>
                  </a:lnTo>
                  <a:lnTo>
                    <a:pt x="878" y="241"/>
                  </a:lnTo>
                  <a:lnTo>
                    <a:pt x="871" y="244"/>
                  </a:lnTo>
                  <a:lnTo>
                    <a:pt x="863" y="246"/>
                  </a:lnTo>
                  <a:lnTo>
                    <a:pt x="854" y="247"/>
                  </a:lnTo>
                  <a:lnTo>
                    <a:pt x="842" y="247"/>
                  </a:lnTo>
                  <a:lnTo>
                    <a:pt x="829" y="246"/>
                  </a:lnTo>
                  <a:lnTo>
                    <a:pt x="814" y="244"/>
                  </a:lnTo>
                  <a:lnTo>
                    <a:pt x="798" y="240"/>
                  </a:lnTo>
                  <a:lnTo>
                    <a:pt x="781" y="235"/>
                  </a:lnTo>
                  <a:lnTo>
                    <a:pt x="770" y="226"/>
                  </a:lnTo>
                  <a:lnTo>
                    <a:pt x="759" y="218"/>
                  </a:lnTo>
                  <a:lnTo>
                    <a:pt x="747" y="212"/>
                  </a:lnTo>
                  <a:lnTo>
                    <a:pt x="735" y="206"/>
                  </a:lnTo>
                  <a:lnTo>
                    <a:pt x="722" y="202"/>
                  </a:lnTo>
                  <a:lnTo>
                    <a:pt x="710" y="199"/>
                  </a:lnTo>
                  <a:lnTo>
                    <a:pt x="697" y="198"/>
                  </a:lnTo>
                  <a:lnTo>
                    <a:pt x="686" y="198"/>
                  </a:lnTo>
                  <a:lnTo>
                    <a:pt x="674" y="198"/>
                  </a:lnTo>
                  <a:lnTo>
                    <a:pt x="663" y="200"/>
                  </a:lnTo>
                  <a:lnTo>
                    <a:pt x="653" y="203"/>
                  </a:lnTo>
                  <a:lnTo>
                    <a:pt x="644" y="207"/>
                  </a:lnTo>
                  <a:lnTo>
                    <a:pt x="637" y="212"/>
                  </a:lnTo>
                  <a:lnTo>
                    <a:pt x="630" y="218"/>
                  </a:lnTo>
                  <a:lnTo>
                    <a:pt x="628" y="222"/>
                  </a:lnTo>
                  <a:lnTo>
                    <a:pt x="626" y="225"/>
                  </a:lnTo>
                  <a:lnTo>
                    <a:pt x="624" y="229"/>
                  </a:lnTo>
                  <a:lnTo>
                    <a:pt x="623" y="234"/>
                  </a:lnTo>
                  <a:lnTo>
                    <a:pt x="631" y="242"/>
                  </a:lnTo>
                  <a:lnTo>
                    <a:pt x="640" y="250"/>
                  </a:lnTo>
                  <a:lnTo>
                    <a:pt x="647" y="260"/>
                  </a:lnTo>
                  <a:lnTo>
                    <a:pt x="652" y="269"/>
                  </a:lnTo>
                  <a:lnTo>
                    <a:pt x="653" y="274"/>
                  </a:lnTo>
                  <a:lnTo>
                    <a:pt x="654" y="278"/>
                  </a:lnTo>
                  <a:lnTo>
                    <a:pt x="654" y="283"/>
                  </a:lnTo>
                  <a:lnTo>
                    <a:pt x="653" y="286"/>
                  </a:lnTo>
                  <a:lnTo>
                    <a:pt x="651" y="290"/>
                  </a:lnTo>
                  <a:lnTo>
                    <a:pt x="648" y="293"/>
                  </a:lnTo>
                  <a:lnTo>
                    <a:pt x="644" y="295"/>
                  </a:lnTo>
                  <a:lnTo>
                    <a:pt x="639" y="297"/>
                  </a:lnTo>
                  <a:lnTo>
                    <a:pt x="612" y="308"/>
                  </a:lnTo>
                  <a:lnTo>
                    <a:pt x="594" y="316"/>
                  </a:lnTo>
                  <a:lnTo>
                    <a:pt x="588" y="320"/>
                  </a:lnTo>
                  <a:lnTo>
                    <a:pt x="582" y="323"/>
                  </a:lnTo>
                  <a:lnTo>
                    <a:pt x="579" y="327"/>
                  </a:lnTo>
                  <a:lnTo>
                    <a:pt x="576" y="331"/>
                  </a:lnTo>
                  <a:lnTo>
                    <a:pt x="575" y="334"/>
                  </a:lnTo>
                  <a:lnTo>
                    <a:pt x="575" y="337"/>
                  </a:lnTo>
                  <a:lnTo>
                    <a:pt x="576" y="340"/>
                  </a:lnTo>
                  <a:lnTo>
                    <a:pt x="577" y="343"/>
                  </a:lnTo>
                  <a:lnTo>
                    <a:pt x="580" y="348"/>
                  </a:lnTo>
                  <a:lnTo>
                    <a:pt x="586" y="355"/>
                  </a:lnTo>
                  <a:lnTo>
                    <a:pt x="589" y="360"/>
                  </a:lnTo>
                  <a:lnTo>
                    <a:pt x="591" y="366"/>
                  </a:lnTo>
                  <a:lnTo>
                    <a:pt x="591" y="369"/>
                  </a:lnTo>
                  <a:lnTo>
                    <a:pt x="590" y="373"/>
                  </a:lnTo>
                  <a:lnTo>
                    <a:pt x="588" y="377"/>
                  </a:lnTo>
                  <a:lnTo>
                    <a:pt x="583" y="381"/>
                  </a:lnTo>
                  <a:lnTo>
                    <a:pt x="579" y="385"/>
                  </a:lnTo>
                  <a:lnTo>
                    <a:pt x="573" y="389"/>
                  </a:lnTo>
                  <a:lnTo>
                    <a:pt x="565" y="393"/>
                  </a:lnTo>
                  <a:lnTo>
                    <a:pt x="554" y="398"/>
                  </a:lnTo>
                  <a:lnTo>
                    <a:pt x="528" y="409"/>
                  </a:lnTo>
                  <a:lnTo>
                    <a:pt x="493" y="421"/>
                  </a:lnTo>
                  <a:lnTo>
                    <a:pt x="469" y="421"/>
                  </a:lnTo>
                  <a:lnTo>
                    <a:pt x="447" y="421"/>
                  </a:lnTo>
                  <a:lnTo>
                    <a:pt x="427" y="424"/>
                  </a:lnTo>
                  <a:lnTo>
                    <a:pt x="409" y="426"/>
                  </a:lnTo>
                  <a:lnTo>
                    <a:pt x="393" y="429"/>
                  </a:lnTo>
                  <a:lnTo>
                    <a:pt x="378" y="433"/>
                  </a:lnTo>
                  <a:lnTo>
                    <a:pt x="364" y="436"/>
                  </a:lnTo>
                  <a:lnTo>
                    <a:pt x="353" y="440"/>
                  </a:lnTo>
                  <a:lnTo>
                    <a:pt x="334" y="448"/>
                  </a:lnTo>
                  <a:lnTo>
                    <a:pt x="320" y="452"/>
                  </a:lnTo>
                  <a:lnTo>
                    <a:pt x="314" y="453"/>
                  </a:lnTo>
                  <a:lnTo>
                    <a:pt x="310" y="453"/>
                  </a:lnTo>
                  <a:lnTo>
                    <a:pt x="307" y="452"/>
                  </a:lnTo>
                  <a:lnTo>
                    <a:pt x="305" y="449"/>
                  </a:lnTo>
                  <a:lnTo>
                    <a:pt x="299" y="441"/>
                  </a:lnTo>
                  <a:lnTo>
                    <a:pt x="293" y="436"/>
                  </a:lnTo>
                  <a:lnTo>
                    <a:pt x="288" y="433"/>
                  </a:lnTo>
                  <a:lnTo>
                    <a:pt x="283" y="432"/>
                  </a:lnTo>
                  <a:lnTo>
                    <a:pt x="278" y="432"/>
                  </a:lnTo>
                  <a:lnTo>
                    <a:pt x="273" y="432"/>
                  </a:lnTo>
                  <a:lnTo>
                    <a:pt x="266" y="434"/>
                  </a:lnTo>
                  <a:lnTo>
                    <a:pt x="261" y="436"/>
                  </a:lnTo>
                  <a:lnTo>
                    <a:pt x="251" y="440"/>
                  </a:lnTo>
                  <a:lnTo>
                    <a:pt x="239" y="443"/>
                  </a:lnTo>
                  <a:lnTo>
                    <a:pt x="234" y="443"/>
                  </a:lnTo>
                  <a:lnTo>
                    <a:pt x="228" y="442"/>
                  </a:lnTo>
                  <a:lnTo>
                    <a:pt x="221" y="440"/>
                  </a:lnTo>
                  <a:lnTo>
                    <a:pt x="215" y="435"/>
                  </a:lnTo>
                  <a:lnTo>
                    <a:pt x="204" y="424"/>
                  </a:lnTo>
                  <a:lnTo>
                    <a:pt x="192" y="412"/>
                  </a:lnTo>
                  <a:lnTo>
                    <a:pt x="183" y="400"/>
                  </a:lnTo>
                  <a:lnTo>
                    <a:pt x="173" y="388"/>
                  </a:lnTo>
                  <a:lnTo>
                    <a:pt x="156" y="363"/>
                  </a:lnTo>
                  <a:lnTo>
                    <a:pt x="139" y="338"/>
                  </a:lnTo>
                  <a:lnTo>
                    <a:pt x="121" y="314"/>
                  </a:lnTo>
                  <a:lnTo>
                    <a:pt x="102" y="290"/>
                  </a:lnTo>
                  <a:lnTo>
                    <a:pt x="91" y="278"/>
                  </a:lnTo>
                  <a:lnTo>
                    <a:pt x="80" y="267"/>
                  </a:lnTo>
                  <a:lnTo>
                    <a:pt x="66" y="255"/>
                  </a:lnTo>
                  <a:lnTo>
                    <a:pt x="51" y="244"/>
                  </a:lnTo>
                  <a:lnTo>
                    <a:pt x="44" y="235"/>
                  </a:lnTo>
                  <a:lnTo>
                    <a:pt x="40" y="224"/>
                  </a:lnTo>
                  <a:lnTo>
                    <a:pt x="36" y="213"/>
                  </a:lnTo>
                  <a:lnTo>
                    <a:pt x="34" y="201"/>
                  </a:lnTo>
                  <a:lnTo>
                    <a:pt x="33" y="190"/>
                  </a:lnTo>
                  <a:lnTo>
                    <a:pt x="33" y="177"/>
                  </a:lnTo>
                  <a:lnTo>
                    <a:pt x="34" y="166"/>
                  </a:lnTo>
                  <a:lnTo>
                    <a:pt x="35" y="153"/>
                  </a:lnTo>
                  <a:lnTo>
                    <a:pt x="37" y="130"/>
                  </a:lnTo>
                  <a:lnTo>
                    <a:pt x="40" y="109"/>
                  </a:lnTo>
                  <a:lnTo>
                    <a:pt x="40" y="100"/>
                  </a:lnTo>
                  <a:lnTo>
                    <a:pt x="40" y="92"/>
                  </a:lnTo>
                  <a:lnTo>
                    <a:pt x="39" y="84"/>
                  </a:lnTo>
                  <a:lnTo>
                    <a:pt x="37" y="78"/>
                  </a:lnTo>
                  <a:lnTo>
                    <a:pt x="25" y="70"/>
                  </a:lnTo>
                  <a:lnTo>
                    <a:pt x="16" y="61"/>
                  </a:lnTo>
                  <a:lnTo>
                    <a:pt x="10" y="55"/>
                  </a:lnTo>
                  <a:lnTo>
                    <a:pt x="4" y="49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2" y="32"/>
                  </a:lnTo>
                  <a:lnTo>
                    <a:pt x="5" y="29"/>
                  </a:lnTo>
                  <a:lnTo>
                    <a:pt x="9" y="26"/>
                  </a:lnTo>
                  <a:lnTo>
                    <a:pt x="14" y="24"/>
                  </a:lnTo>
                  <a:lnTo>
                    <a:pt x="19" y="22"/>
                  </a:lnTo>
                  <a:lnTo>
                    <a:pt x="32" y="17"/>
                  </a:lnTo>
                  <a:lnTo>
                    <a:pt x="45" y="13"/>
                  </a:lnTo>
                  <a:lnTo>
                    <a:pt x="46" y="12"/>
                  </a:lnTo>
                  <a:lnTo>
                    <a:pt x="46" y="10"/>
                  </a:lnTo>
                  <a:lnTo>
                    <a:pt x="47" y="8"/>
                  </a:lnTo>
                  <a:lnTo>
                    <a:pt x="48" y="7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2"/>
                  </a:lnTo>
                  <a:lnTo>
                    <a:pt x="51" y="0"/>
                  </a:lnTo>
                  <a:lnTo>
                    <a:pt x="7602" y="0"/>
                  </a:lnTo>
                  <a:lnTo>
                    <a:pt x="7602" y="9"/>
                  </a:lnTo>
                  <a:lnTo>
                    <a:pt x="7601" y="18"/>
                  </a:lnTo>
                  <a:lnTo>
                    <a:pt x="7602" y="28"/>
                  </a:lnTo>
                  <a:lnTo>
                    <a:pt x="7603" y="37"/>
                  </a:lnTo>
                  <a:lnTo>
                    <a:pt x="7605" y="48"/>
                  </a:lnTo>
                  <a:lnTo>
                    <a:pt x="7607" y="58"/>
                  </a:lnTo>
                  <a:lnTo>
                    <a:pt x="7611" y="69"/>
                  </a:lnTo>
                  <a:lnTo>
                    <a:pt x="7615" y="80"/>
                  </a:lnTo>
                  <a:lnTo>
                    <a:pt x="7621" y="96"/>
                  </a:lnTo>
                  <a:lnTo>
                    <a:pt x="7626" y="111"/>
                  </a:lnTo>
                  <a:lnTo>
                    <a:pt x="7630" y="127"/>
                  </a:lnTo>
                  <a:lnTo>
                    <a:pt x="7633" y="143"/>
                  </a:lnTo>
                  <a:lnTo>
                    <a:pt x="7637" y="158"/>
                  </a:lnTo>
                  <a:lnTo>
                    <a:pt x="7639" y="173"/>
                  </a:lnTo>
                  <a:lnTo>
                    <a:pt x="7641" y="188"/>
                  </a:lnTo>
                  <a:lnTo>
                    <a:pt x="7641" y="201"/>
                  </a:lnTo>
                  <a:lnTo>
                    <a:pt x="7641" y="215"/>
                  </a:lnTo>
                  <a:lnTo>
                    <a:pt x="7640" y="228"/>
                  </a:lnTo>
                  <a:lnTo>
                    <a:pt x="7639" y="242"/>
                  </a:lnTo>
                  <a:lnTo>
                    <a:pt x="7636" y="255"/>
                  </a:lnTo>
                  <a:lnTo>
                    <a:pt x="7632" y="268"/>
                  </a:lnTo>
                  <a:lnTo>
                    <a:pt x="7628" y="281"/>
                  </a:lnTo>
                  <a:lnTo>
                    <a:pt x="7624" y="292"/>
                  </a:lnTo>
                  <a:lnTo>
                    <a:pt x="7619" y="303"/>
                  </a:lnTo>
                  <a:lnTo>
                    <a:pt x="7612" y="315"/>
                  </a:lnTo>
                  <a:lnTo>
                    <a:pt x="7605" y="326"/>
                  </a:lnTo>
                  <a:lnTo>
                    <a:pt x="7597" y="338"/>
                  </a:lnTo>
                  <a:lnTo>
                    <a:pt x="7589" y="348"/>
                  </a:lnTo>
                  <a:lnTo>
                    <a:pt x="7579" y="359"/>
                  </a:lnTo>
                  <a:lnTo>
                    <a:pt x="7569" y="368"/>
                  </a:lnTo>
                  <a:lnTo>
                    <a:pt x="7558" y="378"/>
                  </a:lnTo>
                  <a:lnTo>
                    <a:pt x="7546" y="387"/>
                  </a:lnTo>
                  <a:lnTo>
                    <a:pt x="7533" y="396"/>
                  </a:lnTo>
                  <a:lnTo>
                    <a:pt x="7521" y="405"/>
                  </a:lnTo>
                  <a:lnTo>
                    <a:pt x="7506" y="414"/>
                  </a:lnTo>
                  <a:lnTo>
                    <a:pt x="7492" y="421"/>
                  </a:lnTo>
                  <a:lnTo>
                    <a:pt x="7476" y="430"/>
                  </a:lnTo>
                  <a:lnTo>
                    <a:pt x="7459" y="437"/>
                  </a:lnTo>
                  <a:lnTo>
                    <a:pt x="7441" y="444"/>
                  </a:lnTo>
                  <a:lnTo>
                    <a:pt x="7424" y="452"/>
                  </a:lnTo>
                  <a:lnTo>
                    <a:pt x="7410" y="454"/>
                  </a:lnTo>
                  <a:lnTo>
                    <a:pt x="7399" y="456"/>
                  </a:lnTo>
                  <a:lnTo>
                    <a:pt x="7388" y="459"/>
                  </a:lnTo>
                  <a:lnTo>
                    <a:pt x="7380" y="463"/>
                  </a:lnTo>
                  <a:lnTo>
                    <a:pt x="7374" y="467"/>
                  </a:lnTo>
                  <a:lnTo>
                    <a:pt x="7368" y="472"/>
                  </a:lnTo>
                  <a:lnTo>
                    <a:pt x="7365" y="477"/>
                  </a:lnTo>
                  <a:lnTo>
                    <a:pt x="7364" y="482"/>
                  </a:lnTo>
                  <a:lnTo>
                    <a:pt x="7365" y="487"/>
                  </a:lnTo>
                  <a:lnTo>
                    <a:pt x="7367" y="493"/>
                  </a:lnTo>
                  <a:lnTo>
                    <a:pt x="7372" y="499"/>
                  </a:lnTo>
                  <a:lnTo>
                    <a:pt x="7378" y="505"/>
                  </a:lnTo>
                  <a:lnTo>
                    <a:pt x="7386" y="512"/>
                  </a:lnTo>
                  <a:lnTo>
                    <a:pt x="7397" y="519"/>
                  </a:lnTo>
                  <a:lnTo>
                    <a:pt x="7408" y="525"/>
                  </a:lnTo>
                  <a:lnTo>
                    <a:pt x="7422" y="532"/>
                  </a:lnTo>
                  <a:lnTo>
                    <a:pt x="7438" y="540"/>
                  </a:lnTo>
                  <a:lnTo>
                    <a:pt x="7450" y="548"/>
                  </a:lnTo>
                  <a:lnTo>
                    <a:pt x="7454" y="552"/>
                  </a:lnTo>
                  <a:lnTo>
                    <a:pt x="7457" y="555"/>
                  </a:lnTo>
                  <a:lnTo>
                    <a:pt x="7459" y="559"/>
                  </a:lnTo>
                  <a:lnTo>
                    <a:pt x="7460" y="562"/>
                  </a:lnTo>
                  <a:lnTo>
                    <a:pt x="7460" y="566"/>
                  </a:lnTo>
                  <a:lnTo>
                    <a:pt x="7459" y="568"/>
                  </a:lnTo>
                  <a:lnTo>
                    <a:pt x="7456" y="571"/>
                  </a:lnTo>
                  <a:lnTo>
                    <a:pt x="7453" y="574"/>
                  </a:lnTo>
                  <a:lnTo>
                    <a:pt x="7443" y="578"/>
                  </a:lnTo>
                  <a:lnTo>
                    <a:pt x="7428" y="582"/>
                  </a:lnTo>
                  <a:lnTo>
                    <a:pt x="7416" y="585"/>
                  </a:lnTo>
                  <a:lnTo>
                    <a:pt x="7406" y="590"/>
                  </a:lnTo>
                  <a:lnTo>
                    <a:pt x="7395" y="594"/>
                  </a:lnTo>
                  <a:lnTo>
                    <a:pt x="7385" y="600"/>
                  </a:lnTo>
                  <a:lnTo>
                    <a:pt x="7375" y="607"/>
                  </a:lnTo>
                  <a:lnTo>
                    <a:pt x="7365" y="616"/>
                  </a:lnTo>
                  <a:lnTo>
                    <a:pt x="7357" y="625"/>
                  </a:lnTo>
                  <a:lnTo>
                    <a:pt x="7348" y="634"/>
                  </a:lnTo>
                  <a:lnTo>
                    <a:pt x="7340" y="646"/>
                  </a:lnTo>
                  <a:lnTo>
                    <a:pt x="7333" y="658"/>
                  </a:lnTo>
                  <a:lnTo>
                    <a:pt x="7326" y="671"/>
                  </a:lnTo>
                  <a:lnTo>
                    <a:pt x="7318" y="686"/>
                  </a:lnTo>
                  <a:lnTo>
                    <a:pt x="7313" y="700"/>
                  </a:lnTo>
                  <a:lnTo>
                    <a:pt x="7307" y="716"/>
                  </a:lnTo>
                  <a:lnTo>
                    <a:pt x="7303" y="733"/>
                  </a:lnTo>
                  <a:lnTo>
                    <a:pt x="7297" y="750"/>
                  </a:lnTo>
                  <a:lnTo>
                    <a:pt x="7296" y="754"/>
                  </a:lnTo>
                  <a:lnTo>
                    <a:pt x="7295" y="760"/>
                  </a:lnTo>
                  <a:lnTo>
                    <a:pt x="7295" y="765"/>
                  </a:lnTo>
                  <a:lnTo>
                    <a:pt x="7295" y="771"/>
                  </a:lnTo>
                  <a:lnTo>
                    <a:pt x="7296" y="785"/>
                  </a:lnTo>
                  <a:lnTo>
                    <a:pt x="7294" y="799"/>
                  </a:lnTo>
                  <a:lnTo>
                    <a:pt x="7293" y="807"/>
                  </a:lnTo>
                  <a:lnTo>
                    <a:pt x="7290" y="813"/>
                  </a:lnTo>
                  <a:lnTo>
                    <a:pt x="7286" y="819"/>
                  </a:lnTo>
                  <a:lnTo>
                    <a:pt x="7280" y="825"/>
                  </a:lnTo>
                  <a:lnTo>
                    <a:pt x="7271" y="832"/>
                  </a:lnTo>
                  <a:lnTo>
                    <a:pt x="7262" y="836"/>
                  </a:lnTo>
                  <a:lnTo>
                    <a:pt x="7249" y="840"/>
                  </a:lnTo>
                  <a:lnTo>
                    <a:pt x="7235" y="843"/>
                  </a:lnTo>
                  <a:lnTo>
                    <a:pt x="7224" y="844"/>
                  </a:lnTo>
                  <a:lnTo>
                    <a:pt x="7213" y="845"/>
                  </a:lnTo>
                  <a:lnTo>
                    <a:pt x="7203" y="847"/>
                  </a:lnTo>
                  <a:lnTo>
                    <a:pt x="7192" y="849"/>
                  </a:lnTo>
                  <a:lnTo>
                    <a:pt x="7171" y="857"/>
                  </a:lnTo>
                  <a:lnTo>
                    <a:pt x="7150" y="865"/>
                  </a:lnTo>
                  <a:lnTo>
                    <a:pt x="7131" y="875"/>
                  </a:lnTo>
                  <a:lnTo>
                    <a:pt x="7111" y="884"/>
                  </a:lnTo>
                  <a:lnTo>
                    <a:pt x="7093" y="893"/>
                  </a:lnTo>
                  <a:lnTo>
                    <a:pt x="7077" y="902"/>
                  </a:lnTo>
                  <a:lnTo>
                    <a:pt x="7068" y="905"/>
                  </a:lnTo>
                  <a:lnTo>
                    <a:pt x="7061" y="908"/>
                  </a:lnTo>
                  <a:lnTo>
                    <a:pt x="7053" y="912"/>
                  </a:lnTo>
                  <a:lnTo>
                    <a:pt x="7047" y="916"/>
                  </a:lnTo>
                  <a:lnTo>
                    <a:pt x="7041" y="922"/>
                  </a:lnTo>
                  <a:lnTo>
                    <a:pt x="7036" y="926"/>
                  </a:lnTo>
                  <a:lnTo>
                    <a:pt x="7031" y="931"/>
                  </a:lnTo>
                  <a:lnTo>
                    <a:pt x="7028" y="936"/>
                  </a:lnTo>
                  <a:lnTo>
                    <a:pt x="7021" y="947"/>
                  </a:lnTo>
                  <a:lnTo>
                    <a:pt x="7017" y="957"/>
                  </a:lnTo>
                  <a:lnTo>
                    <a:pt x="7013" y="967"/>
                  </a:lnTo>
                  <a:lnTo>
                    <a:pt x="7010" y="978"/>
                  </a:lnTo>
                  <a:lnTo>
                    <a:pt x="7006" y="987"/>
                  </a:lnTo>
                  <a:lnTo>
                    <a:pt x="7002" y="996"/>
                  </a:lnTo>
                  <a:lnTo>
                    <a:pt x="6998" y="1004"/>
                  </a:lnTo>
                  <a:lnTo>
                    <a:pt x="6993" y="1010"/>
                  </a:lnTo>
                  <a:lnTo>
                    <a:pt x="6990" y="1012"/>
                  </a:lnTo>
                  <a:lnTo>
                    <a:pt x="6986" y="1014"/>
                  </a:lnTo>
                  <a:lnTo>
                    <a:pt x="6981" y="1017"/>
                  </a:lnTo>
                  <a:lnTo>
                    <a:pt x="6976" y="1018"/>
                  </a:lnTo>
                  <a:lnTo>
                    <a:pt x="6971" y="1018"/>
                  </a:lnTo>
                  <a:lnTo>
                    <a:pt x="6965" y="1018"/>
                  </a:lnTo>
                  <a:lnTo>
                    <a:pt x="6957" y="1017"/>
                  </a:lnTo>
                  <a:lnTo>
                    <a:pt x="6950" y="1015"/>
                  </a:lnTo>
                  <a:lnTo>
                    <a:pt x="6930" y="996"/>
                  </a:lnTo>
                  <a:lnTo>
                    <a:pt x="6910" y="978"/>
                  </a:lnTo>
                  <a:lnTo>
                    <a:pt x="6890" y="960"/>
                  </a:lnTo>
                  <a:lnTo>
                    <a:pt x="6869" y="941"/>
                  </a:lnTo>
                  <a:lnTo>
                    <a:pt x="6859" y="932"/>
                  </a:lnTo>
                  <a:lnTo>
                    <a:pt x="6850" y="920"/>
                  </a:lnTo>
                  <a:lnTo>
                    <a:pt x="6842" y="909"/>
                  </a:lnTo>
                  <a:lnTo>
                    <a:pt x="6833" y="895"/>
                  </a:lnTo>
                  <a:lnTo>
                    <a:pt x="6826" y="881"/>
                  </a:lnTo>
                  <a:lnTo>
                    <a:pt x="6819" y="865"/>
                  </a:lnTo>
                  <a:lnTo>
                    <a:pt x="6812" y="848"/>
                  </a:lnTo>
                  <a:lnTo>
                    <a:pt x="6808" y="829"/>
                  </a:lnTo>
                  <a:lnTo>
                    <a:pt x="6802" y="812"/>
                  </a:lnTo>
                  <a:lnTo>
                    <a:pt x="6795" y="797"/>
                  </a:lnTo>
                  <a:lnTo>
                    <a:pt x="6788" y="786"/>
                  </a:lnTo>
                  <a:lnTo>
                    <a:pt x="6780" y="776"/>
                  </a:lnTo>
                  <a:lnTo>
                    <a:pt x="6773" y="770"/>
                  </a:lnTo>
                  <a:lnTo>
                    <a:pt x="6764" y="766"/>
                  </a:lnTo>
                  <a:lnTo>
                    <a:pt x="6760" y="764"/>
                  </a:lnTo>
                  <a:lnTo>
                    <a:pt x="6756" y="764"/>
                  </a:lnTo>
                  <a:lnTo>
                    <a:pt x="6752" y="763"/>
                  </a:lnTo>
                  <a:lnTo>
                    <a:pt x="6748" y="764"/>
                  </a:lnTo>
                  <a:lnTo>
                    <a:pt x="6745" y="765"/>
                  </a:lnTo>
                  <a:lnTo>
                    <a:pt x="6740" y="766"/>
                  </a:lnTo>
                  <a:lnTo>
                    <a:pt x="6736" y="768"/>
                  </a:lnTo>
                  <a:lnTo>
                    <a:pt x="6733" y="771"/>
                  </a:lnTo>
                  <a:lnTo>
                    <a:pt x="6726" y="777"/>
                  </a:lnTo>
                  <a:lnTo>
                    <a:pt x="6718" y="787"/>
                  </a:lnTo>
                  <a:lnTo>
                    <a:pt x="6713" y="797"/>
                  </a:lnTo>
                  <a:lnTo>
                    <a:pt x="6708" y="810"/>
                  </a:lnTo>
                  <a:lnTo>
                    <a:pt x="6704" y="824"/>
                  </a:lnTo>
                  <a:lnTo>
                    <a:pt x="6701" y="841"/>
                  </a:lnTo>
                  <a:lnTo>
                    <a:pt x="6704" y="869"/>
                  </a:lnTo>
                  <a:lnTo>
                    <a:pt x="6709" y="895"/>
                  </a:lnTo>
                  <a:lnTo>
                    <a:pt x="6716" y="922"/>
                  </a:lnTo>
                  <a:lnTo>
                    <a:pt x="6725" y="947"/>
                  </a:lnTo>
                  <a:lnTo>
                    <a:pt x="6730" y="959"/>
                  </a:lnTo>
                  <a:lnTo>
                    <a:pt x="6735" y="971"/>
                  </a:lnTo>
                  <a:lnTo>
                    <a:pt x="6741" y="982"/>
                  </a:lnTo>
                  <a:lnTo>
                    <a:pt x="6748" y="994"/>
                  </a:lnTo>
                  <a:lnTo>
                    <a:pt x="6762" y="1015"/>
                  </a:lnTo>
                  <a:lnTo>
                    <a:pt x="6778" y="1035"/>
                  </a:lnTo>
                  <a:lnTo>
                    <a:pt x="6787" y="1051"/>
                  </a:lnTo>
                  <a:lnTo>
                    <a:pt x="6797" y="1067"/>
                  </a:lnTo>
                  <a:lnTo>
                    <a:pt x="6806" y="1081"/>
                  </a:lnTo>
                  <a:lnTo>
                    <a:pt x="6815" y="1097"/>
                  </a:lnTo>
                  <a:lnTo>
                    <a:pt x="6824" y="1113"/>
                  </a:lnTo>
                  <a:lnTo>
                    <a:pt x="6832" y="1127"/>
                  </a:lnTo>
                  <a:lnTo>
                    <a:pt x="6838" y="1143"/>
                  </a:lnTo>
                  <a:lnTo>
                    <a:pt x="6843" y="1159"/>
                  </a:lnTo>
                  <a:lnTo>
                    <a:pt x="6844" y="1173"/>
                  </a:lnTo>
                  <a:lnTo>
                    <a:pt x="6843" y="1185"/>
                  </a:lnTo>
                  <a:lnTo>
                    <a:pt x="6841" y="1189"/>
                  </a:lnTo>
                  <a:lnTo>
                    <a:pt x="6839" y="1192"/>
                  </a:lnTo>
                  <a:lnTo>
                    <a:pt x="6837" y="1194"/>
                  </a:lnTo>
                  <a:lnTo>
                    <a:pt x="6835" y="1196"/>
                  </a:lnTo>
                  <a:lnTo>
                    <a:pt x="6829" y="1198"/>
                  </a:lnTo>
                  <a:lnTo>
                    <a:pt x="6823" y="1198"/>
                  </a:lnTo>
                  <a:lnTo>
                    <a:pt x="6815" y="1196"/>
                  </a:lnTo>
                  <a:lnTo>
                    <a:pt x="6808" y="1194"/>
                  </a:lnTo>
                  <a:lnTo>
                    <a:pt x="6800" y="1192"/>
                  </a:lnTo>
                  <a:lnTo>
                    <a:pt x="6793" y="1190"/>
                  </a:lnTo>
                  <a:lnTo>
                    <a:pt x="6785" y="1189"/>
                  </a:lnTo>
                  <a:lnTo>
                    <a:pt x="6778" y="1190"/>
                  </a:lnTo>
                  <a:lnTo>
                    <a:pt x="6775" y="1191"/>
                  </a:lnTo>
                  <a:lnTo>
                    <a:pt x="6772" y="1192"/>
                  </a:lnTo>
                  <a:lnTo>
                    <a:pt x="6769" y="1194"/>
                  </a:lnTo>
                  <a:lnTo>
                    <a:pt x="6766" y="1197"/>
                  </a:lnTo>
                  <a:lnTo>
                    <a:pt x="6764" y="1201"/>
                  </a:lnTo>
                  <a:lnTo>
                    <a:pt x="6762" y="1205"/>
                  </a:lnTo>
                  <a:lnTo>
                    <a:pt x="6760" y="1212"/>
                  </a:lnTo>
                  <a:lnTo>
                    <a:pt x="6759" y="1218"/>
                  </a:lnTo>
                  <a:lnTo>
                    <a:pt x="6749" y="1230"/>
                  </a:lnTo>
                  <a:lnTo>
                    <a:pt x="6738" y="1240"/>
                  </a:lnTo>
                  <a:lnTo>
                    <a:pt x="6728" y="1249"/>
                  </a:lnTo>
                  <a:lnTo>
                    <a:pt x="6717" y="1257"/>
                  </a:lnTo>
                  <a:lnTo>
                    <a:pt x="6707" y="1264"/>
                  </a:lnTo>
                  <a:lnTo>
                    <a:pt x="6698" y="1271"/>
                  </a:lnTo>
                  <a:lnTo>
                    <a:pt x="6688" y="1278"/>
                  </a:lnTo>
                  <a:lnTo>
                    <a:pt x="6678" y="1285"/>
                  </a:lnTo>
                  <a:lnTo>
                    <a:pt x="6669" y="1285"/>
                  </a:lnTo>
                  <a:lnTo>
                    <a:pt x="6661" y="1286"/>
                  </a:lnTo>
                  <a:lnTo>
                    <a:pt x="6654" y="1287"/>
                  </a:lnTo>
                  <a:lnTo>
                    <a:pt x="6647" y="1288"/>
                  </a:lnTo>
                  <a:lnTo>
                    <a:pt x="6641" y="1290"/>
                  </a:lnTo>
                  <a:lnTo>
                    <a:pt x="6636" y="1293"/>
                  </a:lnTo>
                  <a:lnTo>
                    <a:pt x="6631" y="1297"/>
                  </a:lnTo>
                  <a:lnTo>
                    <a:pt x="6627" y="1302"/>
                  </a:lnTo>
                  <a:lnTo>
                    <a:pt x="6623" y="1306"/>
                  </a:lnTo>
                  <a:lnTo>
                    <a:pt x="6620" y="1312"/>
                  </a:lnTo>
                  <a:lnTo>
                    <a:pt x="6618" y="1318"/>
                  </a:lnTo>
                  <a:lnTo>
                    <a:pt x="6617" y="1327"/>
                  </a:lnTo>
                  <a:lnTo>
                    <a:pt x="6616" y="1335"/>
                  </a:lnTo>
                  <a:lnTo>
                    <a:pt x="6616" y="1344"/>
                  </a:lnTo>
                  <a:lnTo>
                    <a:pt x="6616" y="1355"/>
                  </a:lnTo>
                  <a:lnTo>
                    <a:pt x="6617" y="1365"/>
                  </a:lnTo>
                  <a:lnTo>
                    <a:pt x="6613" y="1377"/>
                  </a:lnTo>
                  <a:lnTo>
                    <a:pt x="6609" y="1385"/>
                  </a:lnTo>
                  <a:lnTo>
                    <a:pt x="6604" y="1393"/>
                  </a:lnTo>
                  <a:lnTo>
                    <a:pt x="6598" y="1401"/>
                  </a:lnTo>
                  <a:lnTo>
                    <a:pt x="6593" y="1407"/>
                  </a:lnTo>
                  <a:lnTo>
                    <a:pt x="6588" y="1412"/>
                  </a:lnTo>
                  <a:lnTo>
                    <a:pt x="6583" y="1416"/>
                  </a:lnTo>
                  <a:lnTo>
                    <a:pt x="6577" y="1420"/>
                  </a:lnTo>
                  <a:lnTo>
                    <a:pt x="6571" y="1423"/>
                  </a:lnTo>
                  <a:lnTo>
                    <a:pt x="6565" y="1425"/>
                  </a:lnTo>
                  <a:lnTo>
                    <a:pt x="6559" y="1426"/>
                  </a:lnTo>
                  <a:lnTo>
                    <a:pt x="6553" y="1427"/>
                  </a:lnTo>
                  <a:lnTo>
                    <a:pt x="6540" y="1428"/>
                  </a:lnTo>
                  <a:lnTo>
                    <a:pt x="6527" y="1427"/>
                  </a:lnTo>
                  <a:lnTo>
                    <a:pt x="6501" y="1425"/>
                  </a:lnTo>
                  <a:lnTo>
                    <a:pt x="6476" y="1424"/>
                  </a:lnTo>
                  <a:lnTo>
                    <a:pt x="6470" y="1424"/>
                  </a:lnTo>
                  <a:lnTo>
                    <a:pt x="6464" y="1425"/>
                  </a:lnTo>
                  <a:lnTo>
                    <a:pt x="6458" y="1427"/>
                  </a:lnTo>
                  <a:lnTo>
                    <a:pt x="6451" y="1429"/>
                  </a:lnTo>
                  <a:lnTo>
                    <a:pt x="6445" y="1432"/>
                  </a:lnTo>
                  <a:lnTo>
                    <a:pt x="6440" y="1435"/>
                  </a:lnTo>
                  <a:lnTo>
                    <a:pt x="6434" y="1439"/>
                  </a:lnTo>
                  <a:lnTo>
                    <a:pt x="6428" y="1445"/>
                  </a:lnTo>
                  <a:lnTo>
                    <a:pt x="6408" y="1451"/>
                  </a:lnTo>
                  <a:lnTo>
                    <a:pt x="6388" y="1455"/>
                  </a:lnTo>
                  <a:lnTo>
                    <a:pt x="6369" y="1458"/>
                  </a:lnTo>
                  <a:lnTo>
                    <a:pt x="6351" y="1460"/>
                  </a:lnTo>
                  <a:lnTo>
                    <a:pt x="6334" y="1461"/>
                  </a:lnTo>
                  <a:lnTo>
                    <a:pt x="6318" y="1461"/>
                  </a:lnTo>
                  <a:lnTo>
                    <a:pt x="6303" y="1460"/>
                  </a:lnTo>
                  <a:lnTo>
                    <a:pt x="6289" y="1458"/>
                  </a:lnTo>
                  <a:lnTo>
                    <a:pt x="6274" y="1455"/>
                  </a:lnTo>
                  <a:lnTo>
                    <a:pt x="6261" y="1451"/>
                  </a:lnTo>
                  <a:lnTo>
                    <a:pt x="6249" y="1447"/>
                  </a:lnTo>
                  <a:lnTo>
                    <a:pt x="6236" y="1441"/>
                  </a:lnTo>
                  <a:lnTo>
                    <a:pt x="6225" y="1435"/>
                  </a:lnTo>
                  <a:lnTo>
                    <a:pt x="6214" y="1428"/>
                  </a:lnTo>
                  <a:lnTo>
                    <a:pt x="6205" y="1420"/>
                  </a:lnTo>
                  <a:lnTo>
                    <a:pt x="6195" y="1411"/>
                  </a:lnTo>
                  <a:lnTo>
                    <a:pt x="6185" y="1406"/>
                  </a:lnTo>
                  <a:lnTo>
                    <a:pt x="6176" y="1402"/>
                  </a:lnTo>
                  <a:lnTo>
                    <a:pt x="6165" y="1400"/>
                  </a:lnTo>
                  <a:lnTo>
                    <a:pt x="6156" y="1399"/>
                  </a:lnTo>
                  <a:lnTo>
                    <a:pt x="6147" y="1399"/>
                  </a:lnTo>
                  <a:lnTo>
                    <a:pt x="6138" y="1401"/>
                  </a:lnTo>
                  <a:lnTo>
                    <a:pt x="6129" y="1403"/>
                  </a:lnTo>
                  <a:lnTo>
                    <a:pt x="6121" y="1407"/>
                  </a:lnTo>
                  <a:lnTo>
                    <a:pt x="6112" y="1411"/>
                  </a:lnTo>
                  <a:lnTo>
                    <a:pt x="6104" y="1416"/>
                  </a:lnTo>
                  <a:lnTo>
                    <a:pt x="6097" y="1423"/>
                  </a:lnTo>
                  <a:lnTo>
                    <a:pt x="6089" y="1430"/>
                  </a:lnTo>
                  <a:lnTo>
                    <a:pt x="6082" y="1437"/>
                  </a:lnTo>
                  <a:lnTo>
                    <a:pt x="6076" y="1446"/>
                  </a:lnTo>
                  <a:lnTo>
                    <a:pt x="6069" y="1454"/>
                  </a:lnTo>
                  <a:lnTo>
                    <a:pt x="6063" y="1462"/>
                  </a:lnTo>
                  <a:lnTo>
                    <a:pt x="6054" y="1481"/>
                  </a:lnTo>
                  <a:lnTo>
                    <a:pt x="6045" y="1499"/>
                  </a:lnTo>
                  <a:lnTo>
                    <a:pt x="6039" y="1518"/>
                  </a:lnTo>
                  <a:lnTo>
                    <a:pt x="6035" y="1535"/>
                  </a:lnTo>
                  <a:lnTo>
                    <a:pt x="6034" y="1543"/>
                  </a:lnTo>
                  <a:lnTo>
                    <a:pt x="6033" y="1551"/>
                  </a:lnTo>
                  <a:lnTo>
                    <a:pt x="6034" y="1557"/>
                  </a:lnTo>
                  <a:lnTo>
                    <a:pt x="6034" y="1564"/>
                  </a:lnTo>
                  <a:lnTo>
                    <a:pt x="6036" y="1570"/>
                  </a:lnTo>
                  <a:lnTo>
                    <a:pt x="6038" y="1574"/>
                  </a:lnTo>
                  <a:lnTo>
                    <a:pt x="6041" y="1578"/>
                  </a:lnTo>
                  <a:lnTo>
                    <a:pt x="6045" y="1581"/>
                  </a:lnTo>
                  <a:lnTo>
                    <a:pt x="6051" y="1590"/>
                  </a:lnTo>
                  <a:lnTo>
                    <a:pt x="6056" y="1598"/>
                  </a:lnTo>
                  <a:lnTo>
                    <a:pt x="6060" y="1607"/>
                  </a:lnTo>
                  <a:lnTo>
                    <a:pt x="6063" y="1617"/>
                  </a:lnTo>
                  <a:lnTo>
                    <a:pt x="6068" y="1637"/>
                  </a:lnTo>
                  <a:lnTo>
                    <a:pt x="6073" y="1656"/>
                  </a:lnTo>
                  <a:lnTo>
                    <a:pt x="6077" y="1677"/>
                  </a:lnTo>
                  <a:lnTo>
                    <a:pt x="6082" y="1698"/>
                  </a:lnTo>
                  <a:lnTo>
                    <a:pt x="6085" y="1709"/>
                  </a:lnTo>
                  <a:lnTo>
                    <a:pt x="6088" y="1720"/>
                  </a:lnTo>
                  <a:lnTo>
                    <a:pt x="6092" y="1731"/>
                  </a:lnTo>
                  <a:lnTo>
                    <a:pt x="6098" y="1741"/>
                  </a:lnTo>
                  <a:lnTo>
                    <a:pt x="6099" y="1756"/>
                  </a:lnTo>
                  <a:lnTo>
                    <a:pt x="6099" y="1768"/>
                  </a:lnTo>
                  <a:lnTo>
                    <a:pt x="6098" y="1778"/>
                  </a:lnTo>
                  <a:lnTo>
                    <a:pt x="6094" y="1786"/>
                  </a:lnTo>
                  <a:lnTo>
                    <a:pt x="6092" y="1789"/>
                  </a:lnTo>
                  <a:lnTo>
                    <a:pt x="6090" y="1792"/>
                  </a:lnTo>
                  <a:lnTo>
                    <a:pt x="6088" y="1794"/>
                  </a:lnTo>
                  <a:lnTo>
                    <a:pt x="6085" y="1795"/>
                  </a:lnTo>
                  <a:lnTo>
                    <a:pt x="6080" y="1797"/>
                  </a:lnTo>
                  <a:lnTo>
                    <a:pt x="6073" y="1798"/>
                  </a:lnTo>
                  <a:lnTo>
                    <a:pt x="6064" y="1796"/>
                  </a:lnTo>
                  <a:lnTo>
                    <a:pt x="6055" y="1794"/>
                  </a:lnTo>
                  <a:lnTo>
                    <a:pt x="6045" y="1790"/>
                  </a:lnTo>
                  <a:lnTo>
                    <a:pt x="6035" y="1784"/>
                  </a:lnTo>
                  <a:lnTo>
                    <a:pt x="6012" y="1769"/>
                  </a:lnTo>
                  <a:lnTo>
                    <a:pt x="5988" y="1752"/>
                  </a:lnTo>
                  <a:lnTo>
                    <a:pt x="5980" y="1740"/>
                  </a:lnTo>
                  <a:lnTo>
                    <a:pt x="5976" y="1731"/>
                  </a:lnTo>
                  <a:lnTo>
                    <a:pt x="5975" y="1726"/>
                  </a:lnTo>
                  <a:lnTo>
                    <a:pt x="5973" y="1723"/>
                  </a:lnTo>
                  <a:lnTo>
                    <a:pt x="5973" y="1720"/>
                  </a:lnTo>
                  <a:lnTo>
                    <a:pt x="5975" y="1717"/>
                  </a:lnTo>
                  <a:lnTo>
                    <a:pt x="5976" y="1715"/>
                  </a:lnTo>
                  <a:lnTo>
                    <a:pt x="5978" y="1713"/>
                  </a:lnTo>
                  <a:lnTo>
                    <a:pt x="5980" y="1712"/>
                  </a:lnTo>
                  <a:lnTo>
                    <a:pt x="5984" y="1711"/>
                  </a:lnTo>
                  <a:lnTo>
                    <a:pt x="5992" y="1710"/>
                  </a:lnTo>
                  <a:lnTo>
                    <a:pt x="6004" y="1711"/>
                  </a:lnTo>
                  <a:lnTo>
                    <a:pt x="6013" y="1710"/>
                  </a:lnTo>
                  <a:lnTo>
                    <a:pt x="6020" y="1708"/>
                  </a:lnTo>
                  <a:lnTo>
                    <a:pt x="6023" y="1706"/>
                  </a:lnTo>
                  <a:lnTo>
                    <a:pt x="6026" y="1703"/>
                  </a:lnTo>
                  <a:lnTo>
                    <a:pt x="6027" y="1700"/>
                  </a:lnTo>
                  <a:lnTo>
                    <a:pt x="6029" y="1697"/>
                  </a:lnTo>
                  <a:lnTo>
                    <a:pt x="6029" y="1694"/>
                  </a:lnTo>
                  <a:lnTo>
                    <a:pt x="6029" y="1690"/>
                  </a:lnTo>
                  <a:lnTo>
                    <a:pt x="6028" y="1686"/>
                  </a:lnTo>
                  <a:lnTo>
                    <a:pt x="6027" y="1682"/>
                  </a:lnTo>
                  <a:lnTo>
                    <a:pt x="6025" y="1677"/>
                  </a:lnTo>
                  <a:lnTo>
                    <a:pt x="6021" y="1672"/>
                  </a:lnTo>
                  <a:lnTo>
                    <a:pt x="6017" y="1667"/>
                  </a:lnTo>
                  <a:lnTo>
                    <a:pt x="6012" y="1662"/>
                  </a:lnTo>
                  <a:lnTo>
                    <a:pt x="6000" y="1654"/>
                  </a:lnTo>
                  <a:lnTo>
                    <a:pt x="5988" y="1648"/>
                  </a:lnTo>
                  <a:lnTo>
                    <a:pt x="5978" y="1643"/>
                  </a:lnTo>
                  <a:lnTo>
                    <a:pt x="5967" y="1640"/>
                  </a:lnTo>
                  <a:lnTo>
                    <a:pt x="5958" y="1637"/>
                  </a:lnTo>
                  <a:lnTo>
                    <a:pt x="5949" y="1636"/>
                  </a:lnTo>
                  <a:lnTo>
                    <a:pt x="5941" y="1636"/>
                  </a:lnTo>
                  <a:lnTo>
                    <a:pt x="5934" y="1637"/>
                  </a:lnTo>
                  <a:lnTo>
                    <a:pt x="5928" y="1640"/>
                  </a:lnTo>
                  <a:lnTo>
                    <a:pt x="5922" y="1645"/>
                  </a:lnTo>
                  <a:lnTo>
                    <a:pt x="5917" y="1651"/>
                  </a:lnTo>
                  <a:lnTo>
                    <a:pt x="5914" y="1660"/>
                  </a:lnTo>
                  <a:lnTo>
                    <a:pt x="5912" y="1670"/>
                  </a:lnTo>
                  <a:lnTo>
                    <a:pt x="5910" y="1682"/>
                  </a:lnTo>
                  <a:lnTo>
                    <a:pt x="5910" y="1695"/>
                  </a:lnTo>
                  <a:lnTo>
                    <a:pt x="5911" y="1712"/>
                  </a:lnTo>
                  <a:lnTo>
                    <a:pt x="5913" y="1729"/>
                  </a:lnTo>
                  <a:lnTo>
                    <a:pt x="5917" y="1745"/>
                  </a:lnTo>
                  <a:lnTo>
                    <a:pt x="5921" y="1762"/>
                  </a:lnTo>
                  <a:lnTo>
                    <a:pt x="5924" y="1778"/>
                  </a:lnTo>
                  <a:lnTo>
                    <a:pt x="5928" y="1794"/>
                  </a:lnTo>
                  <a:lnTo>
                    <a:pt x="5930" y="1814"/>
                  </a:lnTo>
                  <a:lnTo>
                    <a:pt x="5930" y="1824"/>
                  </a:lnTo>
                  <a:lnTo>
                    <a:pt x="5929" y="1835"/>
                  </a:lnTo>
                  <a:lnTo>
                    <a:pt x="5928" y="1847"/>
                  </a:lnTo>
                  <a:lnTo>
                    <a:pt x="5925" y="1859"/>
                  </a:lnTo>
                  <a:lnTo>
                    <a:pt x="5920" y="1882"/>
                  </a:lnTo>
                  <a:lnTo>
                    <a:pt x="5917" y="1904"/>
                  </a:lnTo>
                  <a:lnTo>
                    <a:pt x="5914" y="1925"/>
                  </a:lnTo>
                  <a:lnTo>
                    <a:pt x="5912" y="1946"/>
                  </a:lnTo>
                  <a:lnTo>
                    <a:pt x="5911" y="1964"/>
                  </a:lnTo>
                  <a:lnTo>
                    <a:pt x="5912" y="1982"/>
                  </a:lnTo>
                  <a:lnTo>
                    <a:pt x="5914" y="1999"/>
                  </a:lnTo>
                  <a:lnTo>
                    <a:pt x="5917" y="2014"/>
                  </a:lnTo>
                  <a:lnTo>
                    <a:pt x="5919" y="2021"/>
                  </a:lnTo>
                  <a:lnTo>
                    <a:pt x="5921" y="2027"/>
                  </a:lnTo>
                  <a:lnTo>
                    <a:pt x="5924" y="2033"/>
                  </a:lnTo>
                  <a:lnTo>
                    <a:pt x="5929" y="2040"/>
                  </a:lnTo>
                  <a:lnTo>
                    <a:pt x="5932" y="2045"/>
                  </a:lnTo>
                  <a:lnTo>
                    <a:pt x="5936" y="2049"/>
                  </a:lnTo>
                  <a:lnTo>
                    <a:pt x="5941" y="2054"/>
                  </a:lnTo>
                  <a:lnTo>
                    <a:pt x="5946" y="2058"/>
                  </a:lnTo>
                  <a:lnTo>
                    <a:pt x="5952" y="2062"/>
                  </a:lnTo>
                  <a:lnTo>
                    <a:pt x="5958" y="2065"/>
                  </a:lnTo>
                  <a:lnTo>
                    <a:pt x="5964" y="2067"/>
                  </a:lnTo>
                  <a:lnTo>
                    <a:pt x="5971" y="2069"/>
                  </a:lnTo>
                  <a:lnTo>
                    <a:pt x="5979" y="2071"/>
                  </a:lnTo>
                  <a:lnTo>
                    <a:pt x="5987" y="2072"/>
                  </a:lnTo>
                  <a:lnTo>
                    <a:pt x="5995" y="2072"/>
                  </a:lnTo>
                  <a:lnTo>
                    <a:pt x="6005" y="2072"/>
                  </a:lnTo>
                  <a:lnTo>
                    <a:pt x="6013" y="2073"/>
                  </a:lnTo>
                  <a:lnTo>
                    <a:pt x="6024" y="2075"/>
                  </a:lnTo>
                  <a:lnTo>
                    <a:pt x="6033" y="2077"/>
                  </a:lnTo>
                  <a:lnTo>
                    <a:pt x="6042" y="2081"/>
                  </a:lnTo>
                  <a:lnTo>
                    <a:pt x="6051" y="2086"/>
                  </a:lnTo>
                  <a:lnTo>
                    <a:pt x="6060" y="2091"/>
                  </a:lnTo>
                  <a:lnTo>
                    <a:pt x="6067" y="2096"/>
                  </a:lnTo>
                  <a:lnTo>
                    <a:pt x="6074" y="2102"/>
                  </a:lnTo>
                  <a:lnTo>
                    <a:pt x="6079" y="2109"/>
                  </a:lnTo>
                  <a:lnTo>
                    <a:pt x="6082" y="2116"/>
                  </a:lnTo>
                  <a:lnTo>
                    <a:pt x="6084" y="2123"/>
                  </a:lnTo>
                  <a:lnTo>
                    <a:pt x="6083" y="2130"/>
                  </a:lnTo>
                  <a:lnTo>
                    <a:pt x="6082" y="2134"/>
                  </a:lnTo>
                  <a:lnTo>
                    <a:pt x="6081" y="2138"/>
                  </a:lnTo>
                  <a:lnTo>
                    <a:pt x="6079" y="2142"/>
                  </a:lnTo>
                  <a:lnTo>
                    <a:pt x="6076" y="2146"/>
                  </a:lnTo>
                  <a:lnTo>
                    <a:pt x="6067" y="2153"/>
                  </a:lnTo>
                  <a:lnTo>
                    <a:pt x="6057" y="2162"/>
                  </a:lnTo>
                  <a:lnTo>
                    <a:pt x="6045" y="2165"/>
                  </a:lnTo>
                  <a:lnTo>
                    <a:pt x="6035" y="2169"/>
                  </a:lnTo>
                  <a:lnTo>
                    <a:pt x="6028" y="2174"/>
                  </a:lnTo>
                  <a:lnTo>
                    <a:pt x="6021" y="2181"/>
                  </a:lnTo>
                  <a:lnTo>
                    <a:pt x="6017" y="2187"/>
                  </a:lnTo>
                  <a:lnTo>
                    <a:pt x="6013" y="2194"/>
                  </a:lnTo>
                  <a:lnTo>
                    <a:pt x="6011" y="2203"/>
                  </a:lnTo>
                  <a:lnTo>
                    <a:pt x="6010" y="2211"/>
                  </a:lnTo>
                  <a:lnTo>
                    <a:pt x="6008" y="2229"/>
                  </a:lnTo>
                  <a:lnTo>
                    <a:pt x="6007" y="2246"/>
                  </a:lnTo>
                  <a:lnTo>
                    <a:pt x="6006" y="2255"/>
                  </a:lnTo>
                  <a:lnTo>
                    <a:pt x="6005" y="2263"/>
                  </a:lnTo>
                  <a:lnTo>
                    <a:pt x="6003" y="2271"/>
                  </a:lnTo>
                  <a:lnTo>
                    <a:pt x="6000" y="2279"/>
                  </a:lnTo>
                  <a:lnTo>
                    <a:pt x="5994" y="2286"/>
                  </a:lnTo>
                  <a:lnTo>
                    <a:pt x="5989" y="2292"/>
                  </a:lnTo>
                  <a:lnTo>
                    <a:pt x="5984" y="2296"/>
                  </a:lnTo>
                  <a:lnTo>
                    <a:pt x="5979" y="2300"/>
                  </a:lnTo>
                  <a:lnTo>
                    <a:pt x="5973" y="2301"/>
                  </a:lnTo>
                  <a:lnTo>
                    <a:pt x="5969" y="2301"/>
                  </a:lnTo>
                  <a:lnTo>
                    <a:pt x="5965" y="2300"/>
                  </a:lnTo>
                  <a:lnTo>
                    <a:pt x="5961" y="2298"/>
                  </a:lnTo>
                  <a:lnTo>
                    <a:pt x="5956" y="2294"/>
                  </a:lnTo>
                  <a:lnTo>
                    <a:pt x="5952" y="2290"/>
                  </a:lnTo>
                  <a:lnTo>
                    <a:pt x="5948" y="2285"/>
                  </a:lnTo>
                  <a:lnTo>
                    <a:pt x="5944" y="2279"/>
                  </a:lnTo>
                  <a:lnTo>
                    <a:pt x="5936" y="2264"/>
                  </a:lnTo>
                  <a:lnTo>
                    <a:pt x="5929" y="2247"/>
                  </a:lnTo>
                  <a:lnTo>
                    <a:pt x="5914" y="2210"/>
                  </a:lnTo>
                  <a:lnTo>
                    <a:pt x="5897" y="2171"/>
                  </a:lnTo>
                  <a:lnTo>
                    <a:pt x="5889" y="2152"/>
                  </a:lnTo>
                  <a:lnTo>
                    <a:pt x="5881" y="2136"/>
                  </a:lnTo>
                  <a:lnTo>
                    <a:pt x="5875" y="2128"/>
                  </a:lnTo>
                  <a:lnTo>
                    <a:pt x="5871" y="2121"/>
                  </a:lnTo>
                  <a:lnTo>
                    <a:pt x="5866" y="2115"/>
                  </a:lnTo>
                  <a:lnTo>
                    <a:pt x="5861" y="2109"/>
                  </a:lnTo>
                  <a:lnTo>
                    <a:pt x="5850" y="2096"/>
                  </a:lnTo>
                  <a:lnTo>
                    <a:pt x="5840" y="2085"/>
                  </a:lnTo>
                  <a:lnTo>
                    <a:pt x="5828" y="2075"/>
                  </a:lnTo>
                  <a:lnTo>
                    <a:pt x="5818" y="2067"/>
                  </a:lnTo>
                  <a:lnTo>
                    <a:pt x="5808" y="2061"/>
                  </a:lnTo>
                  <a:lnTo>
                    <a:pt x="5797" y="2055"/>
                  </a:lnTo>
                  <a:lnTo>
                    <a:pt x="5787" y="2052"/>
                  </a:lnTo>
                  <a:lnTo>
                    <a:pt x="5776" y="2051"/>
                  </a:lnTo>
                  <a:lnTo>
                    <a:pt x="5765" y="2051"/>
                  </a:lnTo>
                  <a:lnTo>
                    <a:pt x="5754" y="2054"/>
                  </a:lnTo>
                  <a:lnTo>
                    <a:pt x="5744" y="2058"/>
                  </a:lnTo>
                  <a:lnTo>
                    <a:pt x="5733" y="2065"/>
                  </a:lnTo>
                  <a:lnTo>
                    <a:pt x="5722" y="2073"/>
                  </a:lnTo>
                  <a:lnTo>
                    <a:pt x="5712" y="2083"/>
                  </a:lnTo>
                  <a:lnTo>
                    <a:pt x="5701" y="2096"/>
                  </a:lnTo>
                  <a:lnTo>
                    <a:pt x="5690" y="2111"/>
                  </a:lnTo>
                  <a:lnTo>
                    <a:pt x="5680" y="2127"/>
                  </a:lnTo>
                  <a:lnTo>
                    <a:pt x="5670" y="2142"/>
                  </a:lnTo>
                  <a:lnTo>
                    <a:pt x="5659" y="2156"/>
                  </a:lnTo>
                  <a:lnTo>
                    <a:pt x="5649" y="2168"/>
                  </a:lnTo>
                  <a:lnTo>
                    <a:pt x="5638" y="2180"/>
                  </a:lnTo>
                  <a:lnTo>
                    <a:pt x="5626" y="2189"/>
                  </a:lnTo>
                  <a:lnTo>
                    <a:pt x="5615" y="2198"/>
                  </a:lnTo>
                  <a:lnTo>
                    <a:pt x="5603" y="2206"/>
                  </a:lnTo>
                  <a:lnTo>
                    <a:pt x="5591" y="2213"/>
                  </a:lnTo>
                  <a:lnTo>
                    <a:pt x="5578" y="2219"/>
                  </a:lnTo>
                  <a:lnTo>
                    <a:pt x="5566" y="2224"/>
                  </a:lnTo>
                  <a:lnTo>
                    <a:pt x="5553" y="2229"/>
                  </a:lnTo>
                  <a:lnTo>
                    <a:pt x="5527" y="2237"/>
                  </a:lnTo>
                  <a:lnTo>
                    <a:pt x="5500" y="2244"/>
                  </a:lnTo>
                  <a:lnTo>
                    <a:pt x="5473" y="2251"/>
                  </a:lnTo>
                  <a:lnTo>
                    <a:pt x="5444" y="2257"/>
                  </a:lnTo>
                  <a:lnTo>
                    <a:pt x="5416" y="2265"/>
                  </a:lnTo>
                  <a:lnTo>
                    <a:pt x="5387" y="2275"/>
                  </a:lnTo>
                  <a:lnTo>
                    <a:pt x="5374" y="2280"/>
                  </a:lnTo>
                  <a:lnTo>
                    <a:pt x="5359" y="2286"/>
                  </a:lnTo>
                  <a:lnTo>
                    <a:pt x="5344" y="2293"/>
                  </a:lnTo>
                  <a:lnTo>
                    <a:pt x="5330" y="2302"/>
                  </a:lnTo>
                  <a:lnTo>
                    <a:pt x="5316" y="2311"/>
                  </a:lnTo>
                  <a:lnTo>
                    <a:pt x="5302" y="2322"/>
                  </a:lnTo>
                  <a:lnTo>
                    <a:pt x="5287" y="2333"/>
                  </a:lnTo>
                  <a:lnTo>
                    <a:pt x="5273" y="2346"/>
                  </a:lnTo>
                  <a:lnTo>
                    <a:pt x="5264" y="2358"/>
                  </a:lnTo>
                  <a:lnTo>
                    <a:pt x="5255" y="2369"/>
                  </a:lnTo>
                  <a:lnTo>
                    <a:pt x="5245" y="2379"/>
                  </a:lnTo>
                  <a:lnTo>
                    <a:pt x="5237" y="2386"/>
                  </a:lnTo>
                  <a:lnTo>
                    <a:pt x="5227" y="2394"/>
                  </a:lnTo>
                  <a:lnTo>
                    <a:pt x="5218" y="2399"/>
                  </a:lnTo>
                  <a:lnTo>
                    <a:pt x="5209" y="2403"/>
                  </a:lnTo>
                  <a:lnTo>
                    <a:pt x="5199" y="2405"/>
                  </a:lnTo>
                  <a:lnTo>
                    <a:pt x="5190" y="2406"/>
                  </a:lnTo>
                  <a:lnTo>
                    <a:pt x="5181" y="2406"/>
                  </a:lnTo>
                  <a:lnTo>
                    <a:pt x="5171" y="2404"/>
                  </a:lnTo>
                  <a:lnTo>
                    <a:pt x="5162" y="2401"/>
                  </a:lnTo>
                  <a:lnTo>
                    <a:pt x="5151" y="2397"/>
                  </a:lnTo>
                  <a:lnTo>
                    <a:pt x="5142" y="2390"/>
                  </a:lnTo>
                  <a:lnTo>
                    <a:pt x="5133" y="2382"/>
                  </a:lnTo>
                  <a:lnTo>
                    <a:pt x="5122" y="2373"/>
                  </a:lnTo>
                  <a:lnTo>
                    <a:pt x="5104" y="2370"/>
                  </a:lnTo>
                  <a:lnTo>
                    <a:pt x="5087" y="2366"/>
                  </a:lnTo>
                  <a:lnTo>
                    <a:pt x="5069" y="2364"/>
                  </a:lnTo>
                  <a:lnTo>
                    <a:pt x="5052" y="2363"/>
                  </a:lnTo>
                  <a:lnTo>
                    <a:pt x="5034" y="2362"/>
                  </a:lnTo>
                  <a:lnTo>
                    <a:pt x="5017" y="2362"/>
                  </a:lnTo>
                  <a:lnTo>
                    <a:pt x="5000" y="2363"/>
                  </a:lnTo>
                  <a:lnTo>
                    <a:pt x="4982" y="2365"/>
                  </a:lnTo>
                  <a:lnTo>
                    <a:pt x="4965" y="2369"/>
                  </a:lnTo>
                  <a:lnTo>
                    <a:pt x="4948" y="2372"/>
                  </a:lnTo>
                  <a:lnTo>
                    <a:pt x="4930" y="2377"/>
                  </a:lnTo>
                  <a:lnTo>
                    <a:pt x="4912" y="2383"/>
                  </a:lnTo>
                  <a:lnTo>
                    <a:pt x="4895" y="2390"/>
                  </a:lnTo>
                  <a:lnTo>
                    <a:pt x="4877" y="2399"/>
                  </a:lnTo>
                  <a:lnTo>
                    <a:pt x="4859" y="2408"/>
                  </a:lnTo>
                  <a:lnTo>
                    <a:pt x="4841" y="2420"/>
                  </a:lnTo>
                  <a:lnTo>
                    <a:pt x="4830" y="2424"/>
                  </a:lnTo>
                  <a:lnTo>
                    <a:pt x="4817" y="2427"/>
                  </a:lnTo>
                  <a:lnTo>
                    <a:pt x="4804" y="2429"/>
                  </a:lnTo>
                  <a:lnTo>
                    <a:pt x="4790" y="2431"/>
                  </a:lnTo>
                  <a:lnTo>
                    <a:pt x="4763" y="2433"/>
                  </a:lnTo>
                  <a:lnTo>
                    <a:pt x="4736" y="2435"/>
                  </a:lnTo>
                  <a:lnTo>
                    <a:pt x="4722" y="2438"/>
                  </a:lnTo>
                  <a:lnTo>
                    <a:pt x="4710" y="2442"/>
                  </a:lnTo>
                  <a:lnTo>
                    <a:pt x="4698" y="2447"/>
                  </a:lnTo>
                  <a:lnTo>
                    <a:pt x="4688" y="2453"/>
                  </a:lnTo>
                  <a:lnTo>
                    <a:pt x="4683" y="2457"/>
                  </a:lnTo>
                  <a:lnTo>
                    <a:pt x="4678" y="2462"/>
                  </a:lnTo>
                  <a:lnTo>
                    <a:pt x="4673" y="2468"/>
                  </a:lnTo>
                  <a:lnTo>
                    <a:pt x="4669" y="2473"/>
                  </a:lnTo>
                  <a:lnTo>
                    <a:pt x="4665" y="2479"/>
                  </a:lnTo>
                  <a:lnTo>
                    <a:pt x="4662" y="2486"/>
                  </a:lnTo>
                  <a:lnTo>
                    <a:pt x="4659" y="2495"/>
                  </a:lnTo>
                  <a:lnTo>
                    <a:pt x="4656" y="2503"/>
                  </a:lnTo>
                  <a:lnTo>
                    <a:pt x="4594" y="2602"/>
                  </a:lnTo>
                  <a:lnTo>
                    <a:pt x="4578" y="2618"/>
                  </a:lnTo>
                  <a:lnTo>
                    <a:pt x="4564" y="2634"/>
                  </a:lnTo>
                  <a:lnTo>
                    <a:pt x="4551" y="2648"/>
                  </a:lnTo>
                  <a:lnTo>
                    <a:pt x="4540" y="2664"/>
                  </a:lnTo>
                  <a:lnTo>
                    <a:pt x="4529" y="2679"/>
                  </a:lnTo>
                  <a:lnTo>
                    <a:pt x="4520" y="2693"/>
                  </a:lnTo>
                  <a:lnTo>
                    <a:pt x="4513" y="2708"/>
                  </a:lnTo>
                  <a:lnTo>
                    <a:pt x="4507" y="2722"/>
                  </a:lnTo>
                  <a:lnTo>
                    <a:pt x="4500" y="2736"/>
                  </a:lnTo>
                  <a:lnTo>
                    <a:pt x="4496" y="2751"/>
                  </a:lnTo>
                  <a:lnTo>
                    <a:pt x="4492" y="2764"/>
                  </a:lnTo>
                  <a:lnTo>
                    <a:pt x="4489" y="2778"/>
                  </a:lnTo>
                  <a:lnTo>
                    <a:pt x="4487" y="2791"/>
                  </a:lnTo>
                  <a:lnTo>
                    <a:pt x="4485" y="2805"/>
                  </a:lnTo>
                  <a:lnTo>
                    <a:pt x="4484" y="2818"/>
                  </a:lnTo>
                  <a:lnTo>
                    <a:pt x="4484" y="2832"/>
                  </a:lnTo>
                  <a:lnTo>
                    <a:pt x="4485" y="2883"/>
                  </a:lnTo>
                  <a:lnTo>
                    <a:pt x="4487" y="2933"/>
                  </a:lnTo>
                  <a:lnTo>
                    <a:pt x="4487" y="2957"/>
                  </a:lnTo>
                  <a:lnTo>
                    <a:pt x="4486" y="2981"/>
                  </a:lnTo>
                  <a:lnTo>
                    <a:pt x="4485" y="2993"/>
                  </a:lnTo>
                  <a:lnTo>
                    <a:pt x="4483" y="3004"/>
                  </a:lnTo>
                  <a:lnTo>
                    <a:pt x="4480" y="3016"/>
                  </a:lnTo>
                  <a:lnTo>
                    <a:pt x="4476" y="3028"/>
                  </a:lnTo>
                  <a:lnTo>
                    <a:pt x="4468" y="3072"/>
                  </a:lnTo>
                  <a:lnTo>
                    <a:pt x="4461" y="3113"/>
                  </a:lnTo>
                  <a:lnTo>
                    <a:pt x="4459" y="3132"/>
                  </a:lnTo>
                  <a:lnTo>
                    <a:pt x="4457" y="3148"/>
                  </a:lnTo>
                  <a:lnTo>
                    <a:pt x="4456" y="3164"/>
                  </a:lnTo>
                  <a:lnTo>
                    <a:pt x="4457" y="3178"/>
                  </a:lnTo>
                  <a:lnTo>
                    <a:pt x="4460" y="3190"/>
                  </a:lnTo>
                  <a:lnTo>
                    <a:pt x="4464" y="3200"/>
                  </a:lnTo>
                  <a:lnTo>
                    <a:pt x="4466" y="3204"/>
                  </a:lnTo>
                  <a:lnTo>
                    <a:pt x="4469" y="3208"/>
                  </a:lnTo>
                  <a:lnTo>
                    <a:pt x="4472" y="3211"/>
                  </a:lnTo>
                  <a:lnTo>
                    <a:pt x="4476" y="3214"/>
                  </a:lnTo>
                  <a:lnTo>
                    <a:pt x="4481" y="3216"/>
                  </a:lnTo>
                  <a:lnTo>
                    <a:pt x="4486" y="3217"/>
                  </a:lnTo>
                  <a:lnTo>
                    <a:pt x="4492" y="3218"/>
                  </a:lnTo>
                  <a:lnTo>
                    <a:pt x="4497" y="3219"/>
                  </a:lnTo>
                  <a:lnTo>
                    <a:pt x="4504" y="3218"/>
                  </a:lnTo>
                  <a:lnTo>
                    <a:pt x="4512" y="3217"/>
                  </a:lnTo>
                  <a:lnTo>
                    <a:pt x="4520" y="3216"/>
                  </a:lnTo>
                  <a:lnTo>
                    <a:pt x="4528" y="3214"/>
                  </a:lnTo>
                  <a:lnTo>
                    <a:pt x="4544" y="3212"/>
                  </a:lnTo>
                  <a:lnTo>
                    <a:pt x="4560" y="3209"/>
                  </a:lnTo>
                  <a:lnTo>
                    <a:pt x="4575" y="3205"/>
                  </a:lnTo>
                  <a:lnTo>
                    <a:pt x="4591" y="3202"/>
                  </a:lnTo>
                  <a:lnTo>
                    <a:pt x="4607" y="3200"/>
                  </a:lnTo>
                  <a:lnTo>
                    <a:pt x="4621" y="3198"/>
                  </a:lnTo>
                  <a:lnTo>
                    <a:pt x="4630" y="3200"/>
                  </a:lnTo>
                  <a:lnTo>
                    <a:pt x="4637" y="3202"/>
                  </a:lnTo>
                  <a:lnTo>
                    <a:pt x="4644" y="3204"/>
                  </a:lnTo>
                  <a:lnTo>
                    <a:pt x="4652" y="3207"/>
                  </a:lnTo>
                  <a:lnTo>
                    <a:pt x="4667" y="3204"/>
                  </a:lnTo>
                  <a:lnTo>
                    <a:pt x="4680" y="3202"/>
                  </a:lnTo>
                  <a:lnTo>
                    <a:pt x="4692" y="3198"/>
                  </a:lnTo>
                  <a:lnTo>
                    <a:pt x="4703" y="3194"/>
                  </a:lnTo>
                  <a:lnTo>
                    <a:pt x="4711" y="3191"/>
                  </a:lnTo>
                  <a:lnTo>
                    <a:pt x="4718" y="3187"/>
                  </a:lnTo>
                  <a:lnTo>
                    <a:pt x="4724" y="3183"/>
                  </a:lnTo>
                  <a:lnTo>
                    <a:pt x="4728" y="3179"/>
                  </a:lnTo>
                  <a:lnTo>
                    <a:pt x="4730" y="3174"/>
                  </a:lnTo>
                  <a:lnTo>
                    <a:pt x="4731" y="3169"/>
                  </a:lnTo>
                  <a:lnTo>
                    <a:pt x="4731" y="3164"/>
                  </a:lnTo>
                  <a:lnTo>
                    <a:pt x="4728" y="3159"/>
                  </a:lnTo>
                  <a:lnTo>
                    <a:pt x="4725" y="3154"/>
                  </a:lnTo>
                  <a:lnTo>
                    <a:pt x="4719" y="3148"/>
                  </a:lnTo>
                  <a:lnTo>
                    <a:pt x="4712" y="3142"/>
                  </a:lnTo>
                  <a:lnTo>
                    <a:pt x="4704" y="3136"/>
                  </a:lnTo>
                  <a:lnTo>
                    <a:pt x="4695" y="3130"/>
                  </a:lnTo>
                  <a:lnTo>
                    <a:pt x="4688" y="3123"/>
                  </a:lnTo>
                  <a:lnTo>
                    <a:pt x="4683" y="3117"/>
                  </a:lnTo>
                  <a:lnTo>
                    <a:pt x="4679" y="3111"/>
                  </a:lnTo>
                  <a:lnTo>
                    <a:pt x="4677" y="3106"/>
                  </a:lnTo>
                  <a:lnTo>
                    <a:pt x="4676" y="3100"/>
                  </a:lnTo>
                  <a:lnTo>
                    <a:pt x="4677" y="3096"/>
                  </a:lnTo>
                  <a:lnTo>
                    <a:pt x="4679" y="3093"/>
                  </a:lnTo>
                  <a:lnTo>
                    <a:pt x="4683" y="3091"/>
                  </a:lnTo>
                  <a:lnTo>
                    <a:pt x="4688" y="3089"/>
                  </a:lnTo>
                  <a:lnTo>
                    <a:pt x="4695" y="3088"/>
                  </a:lnTo>
                  <a:lnTo>
                    <a:pt x="4704" y="3089"/>
                  </a:lnTo>
                  <a:lnTo>
                    <a:pt x="4713" y="3090"/>
                  </a:lnTo>
                  <a:lnTo>
                    <a:pt x="4725" y="3093"/>
                  </a:lnTo>
                  <a:lnTo>
                    <a:pt x="4737" y="3097"/>
                  </a:lnTo>
                  <a:lnTo>
                    <a:pt x="4752" y="3102"/>
                  </a:lnTo>
                  <a:lnTo>
                    <a:pt x="4762" y="3112"/>
                  </a:lnTo>
                  <a:lnTo>
                    <a:pt x="4772" y="3119"/>
                  </a:lnTo>
                  <a:lnTo>
                    <a:pt x="4780" y="3125"/>
                  </a:lnTo>
                  <a:lnTo>
                    <a:pt x="4787" y="3131"/>
                  </a:lnTo>
                  <a:lnTo>
                    <a:pt x="4793" y="3134"/>
                  </a:lnTo>
                  <a:lnTo>
                    <a:pt x="4799" y="3135"/>
                  </a:lnTo>
                  <a:lnTo>
                    <a:pt x="4803" y="3135"/>
                  </a:lnTo>
                  <a:lnTo>
                    <a:pt x="4807" y="3134"/>
                  </a:lnTo>
                  <a:lnTo>
                    <a:pt x="4810" y="3131"/>
                  </a:lnTo>
                  <a:lnTo>
                    <a:pt x="4812" y="3126"/>
                  </a:lnTo>
                  <a:lnTo>
                    <a:pt x="4814" y="3121"/>
                  </a:lnTo>
                  <a:lnTo>
                    <a:pt x="4815" y="3114"/>
                  </a:lnTo>
                  <a:lnTo>
                    <a:pt x="4815" y="3097"/>
                  </a:lnTo>
                  <a:lnTo>
                    <a:pt x="4814" y="3074"/>
                  </a:lnTo>
                  <a:lnTo>
                    <a:pt x="4814" y="3061"/>
                  </a:lnTo>
                  <a:lnTo>
                    <a:pt x="4812" y="3049"/>
                  </a:lnTo>
                  <a:lnTo>
                    <a:pt x="4810" y="3041"/>
                  </a:lnTo>
                  <a:lnTo>
                    <a:pt x="4806" y="3034"/>
                  </a:lnTo>
                  <a:lnTo>
                    <a:pt x="4803" y="3029"/>
                  </a:lnTo>
                  <a:lnTo>
                    <a:pt x="4798" y="3025"/>
                  </a:lnTo>
                  <a:lnTo>
                    <a:pt x="4792" y="3023"/>
                  </a:lnTo>
                  <a:lnTo>
                    <a:pt x="4787" y="3022"/>
                  </a:lnTo>
                  <a:lnTo>
                    <a:pt x="4775" y="3021"/>
                  </a:lnTo>
                  <a:lnTo>
                    <a:pt x="4763" y="3021"/>
                  </a:lnTo>
                  <a:lnTo>
                    <a:pt x="4757" y="3021"/>
                  </a:lnTo>
                  <a:lnTo>
                    <a:pt x="4752" y="3020"/>
                  </a:lnTo>
                  <a:lnTo>
                    <a:pt x="4746" y="3018"/>
                  </a:lnTo>
                  <a:lnTo>
                    <a:pt x="4741" y="3015"/>
                  </a:lnTo>
                  <a:lnTo>
                    <a:pt x="4731" y="3004"/>
                  </a:lnTo>
                  <a:lnTo>
                    <a:pt x="4724" y="2994"/>
                  </a:lnTo>
                  <a:lnTo>
                    <a:pt x="4720" y="2990"/>
                  </a:lnTo>
                  <a:lnTo>
                    <a:pt x="4718" y="2984"/>
                  </a:lnTo>
                  <a:lnTo>
                    <a:pt x="4717" y="2980"/>
                  </a:lnTo>
                  <a:lnTo>
                    <a:pt x="4716" y="2976"/>
                  </a:lnTo>
                  <a:lnTo>
                    <a:pt x="4716" y="2973"/>
                  </a:lnTo>
                  <a:lnTo>
                    <a:pt x="4717" y="2969"/>
                  </a:lnTo>
                  <a:lnTo>
                    <a:pt x="4718" y="2966"/>
                  </a:lnTo>
                  <a:lnTo>
                    <a:pt x="4720" y="2963"/>
                  </a:lnTo>
                  <a:lnTo>
                    <a:pt x="4722" y="2960"/>
                  </a:lnTo>
                  <a:lnTo>
                    <a:pt x="4726" y="2957"/>
                  </a:lnTo>
                  <a:lnTo>
                    <a:pt x="4729" y="2956"/>
                  </a:lnTo>
                  <a:lnTo>
                    <a:pt x="4733" y="2954"/>
                  </a:lnTo>
                  <a:lnTo>
                    <a:pt x="4741" y="2952"/>
                  </a:lnTo>
                  <a:lnTo>
                    <a:pt x="4753" y="2952"/>
                  </a:lnTo>
                  <a:lnTo>
                    <a:pt x="4765" y="2954"/>
                  </a:lnTo>
                  <a:lnTo>
                    <a:pt x="4779" y="2958"/>
                  </a:lnTo>
                  <a:lnTo>
                    <a:pt x="4794" y="2965"/>
                  </a:lnTo>
                  <a:lnTo>
                    <a:pt x="4810" y="2973"/>
                  </a:lnTo>
                  <a:lnTo>
                    <a:pt x="4828" y="2983"/>
                  </a:lnTo>
                  <a:lnTo>
                    <a:pt x="4846" y="2997"/>
                  </a:lnTo>
                  <a:lnTo>
                    <a:pt x="4848" y="3002"/>
                  </a:lnTo>
                  <a:lnTo>
                    <a:pt x="4850" y="3007"/>
                  </a:lnTo>
                  <a:lnTo>
                    <a:pt x="4853" y="3012"/>
                  </a:lnTo>
                  <a:lnTo>
                    <a:pt x="4857" y="3015"/>
                  </a:lnTo>
                  <a:lnTo>
                    <a:pt x="4865" y="3021"/>
                  </a:lnTo>
                  <a:lnTo>
                    <a:pt x="4876" y="3026"/>
                  </a:lnTo>
                  <a:lnTo>
                    <a:pt x="4899" y="3034"/>
                  </a:lnTo>
                  <a:lnTo>
                    <a:pt x="4922" y="3039"/>
                  </a:lnTo>
                  <a:lnTo>
                    <a:pt x="4933" y="3042"/>
                  </a:lnTo>
                  <a:lnTo>
                    <a:pt x="4943" y="3045"/>
                  </a:lnTo>
                  <a:lnTo>
                    <a:pt x="4950" y="3048"/>
                  </a:lnTo>
                  <a:lnTo>
                    <a:pt x="4956" y="3053"/>
                  </a:lnTo>
                  <a:lnTo>
                    <a:pt x="4958" y="3057"/>
                  </a:lnTo>
                  <a:lnTo>
                    <a:pt x="4960" y="3060"/>
                  </a:lnTo>
                  <a:lnTo>
                    <a:pt x="4960" y="3064"/>
                  </a:lnTo>
                  <a:lnTo>
                    <a:pt x="4960" y="3068"/>
                  </a:lnTo>
                  <a:lnTo>
                    <a:pt x="4960" y="3072"/>
                  </a:lnTo>
                  <a:lnTo>
                    <a:pt x="4958" y="3077"/>
                  </a:lnTo>
                  <a:lnTo>
                    <a:pt x="4955" y="3084"/>
                  </a:lnTo>
                  <a:lnTo>
                    <a:pt x="4952" y="3090"/>
                  </a:lnTo>
                  <a:lnTo>
                    <a:pt x="4946" y="3100"/>
                  </a:lnTo>
                  <a:lnTo>
                    <a:pt x="4943" y="3112"/>
                  </a:lnTo>
                  <a:lnTo>
                    <a:pt x="4941" y="3122"/>
                  </a:lnTo>
                  <a:lnTo>
                    <a:pt x="4941" y="3134"/>
                  </a:lnTo>
                  <a:lnTo>
                    <a:pt x="4941" y="3145"/>
                  </a:lnTo>
                  <a:lnTo>
                    <a:pt x="4943" y="3157"/>
                  </a:lnTo>
                  <a:lnTo>
                    <a:pt x="4945" y="3169"/>
                  </a:lnTo>
                  <a:lnTo>
                    <a:pt x="4948" y="3183"/>
                  </a:lnTo>
                  <a:lnTo>
                    <a:pt x="4953" y="3210"/>
                  </a:lnTo>
                  <a:lnTo>
                    <a:pt x="4958" y="3241"/>
                  </a:lnTo>
                  <a:lnTo>
                    <a:pt x="4959" y="3258"/>
                  </a:lnTo>
                  <a:lnTo>
                    <a:pt x="4959" y="3277"/>
                  </a:lnTo>
                  <a:lnTo>
                    <a:pt x="4957" y="3296"/>
                  </a:lnTo>
                  <a:lnTo>
                    <a:pt x="4954" y="3316"/>
                  </a:lnTo>
                  <a:lnTo>
                    <a:pt x="4942" y="3338"/>
                  </a:lnTo>
                  <a:lnTo>
                    <a:pt x="4929" y="3361"/>
                  </a:lnTo>
                  <a:lnTo>
                    <a:pt x="4919" y="3383"/>
                  </a:lnTo>
                  <a:lnTo>
                    <a:pt x="4910" y="3405"/>
                  </a:lnTo>
                  <a:lnTo>
                    <a:pt x="4902" y="3428"/>
                  </a:lnTo>
                  <a:lnTo>
                    <a:pt x="4894" y="3450"/>
                  </a:lnTo>
                  <a:lnTo>
                    <a:pt x="4887" y="3472"/>
                  </a:lnTo>
                  <a:lnTo>
                    <a:pt x="4881" y="3494"/>
                  </a:lnTo>
                  <a:lnTo>
                    <a:pt x="4870" y="3538"/>
                  </a:lnTo>
                  <a:lnTo>
                    <a:pt x="4859" y="3583"/>
                  </a:lnTo>
                  <a:lnTo>
                    <a:pt x="4847" y="3628"/>
                  </a:lnTo>
                  <a:lnTo>
                    <a:pt x="4833" y="3674"/>
                  </a:lnTo>
                  <a:close/>
                </a:path>
              </a:pathLst>
            </a:custGeom>
            <a:solidFill>
              <a:srgbClr val="FEB77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8" name="AutoShape 36"/>
            <p:cNvSpPr>
              <a:spLocks noChangeArrowheads="1"/>
            </p:cNvSpPr>
            <p:nvPr/>
          </p:nvSpPr>
          <p:spPr bwMode="auto">
            <a:xfrm>
              <a:off x="691" y="1525"/>
              <a:ext cx="1669" cy="612"/>
            </a:xfrm>
            <a:custGeom>
              <a:avLst/>
              <a:gdLst>
                <a:gd name="T0" fmla="*/ 0 w 10016"/>
                <a:gd name="T1" fmla="*/ 0 h 3674"/>
                <a:gd name="T2" fmla="*/ 0 w 10016"/>
                <a:gd name="T3" fmla="*/ 0 h 3674"/>
                <a:gd name="T4" fmla="*/ 0 w 10016"/>
                <a:gd name="T5" fmla="*/ 0 h 3674"/>
                <a:gd name="T6" fmla="*/ 0 w 10016"/>
                <a:gd name="T7" fmla="*/ 0 h 3674"/>
                <a:gd name="T8" fmla="*/ 0 w 10016"/>
                <a:gd name="T9" fmla="*/ 0 h 3674"/>
                <a:gd name="T10" fmla="*/ 0 w 10016"/>
                <a:gd name="T11" fmla="*/ 0 h 3674"/>
                <a:gd name="T12" fmla="*/ 0 w 10016"/>
                <a:gd name="T13" fmla="*/ 0 h 3674"/>
                <a:gd name="T14" fmla="*/ 0 w 10016"/>
                <a:gd name="T15" fmla="*/ 0 h 3674"/>
                <a:gd name="T16" fmla="*/ 0 w 10016"/>
                <a:gd name="T17" fmla="*/ 0 h 3674"/>
                <a:gd name="T18" fmla="*/ 0 w 10016"/>
                <a:gd name="T19" fmla="*/ 0 h 3674"/>
                <a:gd name="T20" fmla="*/ 0 w 10016"/>
                <a:gd name="T21" fmla="*/ 0 h 3674"/>
                <a:gd name="T22" fmla="*/ 0 w 10016"/>
                <a:gd name="T23" fmla="*/ 0 h 3674"/>
                <a:gd name="T24" fmla="*/ 0 w 10016"/>
                <a:gd name="T25" fmla="*/ 0 h 3674"/>
                <a:gd name="T26" fmla="*/ 0 w 10016"/>
                <a:gd name="T27" fmla="*/ 0 h 3674"/>
                <a:gd name="T28" fmla="*/ 0 w 10016"/>
                <a:gd name="T29" fmla="*/ 0 h 3674"/>
                <a:gd name="T30" fmla="*/ 0 w 10016"/>
                <a:gd name="T31" fmla="*/ 0 h 3674"/>
                <a:gd name="T32" fmla="*/ 0 w 10016"/>
                <a:gd name="T33" fmla="*/ 0 h 3674"/>
                <a:gd name="T34" fmla="*/ 0 w 10016"/>
                <a:gd name="T35" fmla="*/ 0 h 3674"/>
                <a:gd name="T36" fmla="*/ 0 w 10016"/>
                <a:gd name="T37" fmla="*/ 0 h 3674"/>
                <a:gd name="T38" fmla="*/ 0 w 10016"/>
                <a:gd name="T39" fmla="*/ 0 h 3674"/>
                <a:gd name="T40" fmla="*/ 0 w 10016"/>
                <a:gd name="T41" fmla="*/ 0 h 3674"/>
                <a:gd name="T42" fmla="*/ 0 w 10016"/>
                <a:gd name="T43" fmla="*/ 0 h 3674"/>
                <a:gd name="T44" fmla="*/ 0 w 10016"/>
                <a:gd name="T45" fmla="*/ 0 h 3674"/>
                <a:gd name="T46" fmla="*/ 0 w 10016"/>
                <a:gd name="T47" fmla="*/ 0 h 3674"/>
                <a:gd name="T48" fmla="*/ 0 w 10016"/>
                <a:gd name="T49" fmla="*/ 0 h 3674"/>
                <a:gd name="T50" fmla="*/ 0 w 10016"/>
                <a:gd name="T51" fmla="*/ 0 h 3674"/>
                <a:gd name="T52" fmla="*/ 0 w 10016"/>
                <a:gd name="T53" fmla="*/ 0 h 3674"/>
                <a:gd name="T54" fmla="*/ 0 w 10016"/>
                <a:gd name="T55" fmla="*/ 0 h 3674"/>
                <a:gd name="T56" fmla="*/ 0 w 10016"/>
                <a:gd name="T57" fmla="*/ 0 h 3674"/>
                <a:gd name="T58" fmla="*/ 0 w 10016"/>
                <a:gd name="T59" fmla="*/ 0 h 3674"/>
                <a:gd name="T60" fmla="*/ 0 w 10016"/>
                <a:gd name="T61" fmla="*/ 0 h 3674"/>
                <a:gd name="T62" fmla="*/ 0 w 10016"/>
                <a:gd name="T63" fmla="*/ 0 h 3674"/>
                <a:gd name="T64" fmla="*/ 0 w 10016"/>
                <a:gd name="T65" fmla="*/ 0 h 3674"/>
                <a:gd name="T66" fmla="*/ 0 w 10016"/>
                <a:gd name="T67" fmla="*/ 0 h 3674"/>
                <a:gd name="T68" fmla="*/ 0 w 10016"/>
                <a:gd name="T69" fmla="*/ 0 h 3674"/>
                <a:gd name="T70" fmla="*/ 0 w 10016"/>
                <a:gd name="T71" fmla="*/ 0 h 3674"/>
                <a:gd name="T72" fmla="*/ 0 w 10016"/>
                <a:gd name="T73" fmla="*/ 0 h 3674"/>
                <a:gd name="T74" fmla="*/ 0 w 10016"/>
                <a:gd name="T75" fmla="*/ 0 h 3674"/>
                <a:gd name="T76" fmla="*/ 0 w 10016"/>
                <a:gd name="T77" fmla="*/ 0 h 3674"/>
                <a:gd name="T78" fmla="*/ 0 w 10016"/>
                <a:gd name="T79" fmla="*/ 0 h 3674"/>
                <a:gd name="T80" fmla="*/ 0 w 10016"/>
                <a:gd name="T81" fmla="*/ 0 h 3674"/>
                <a:gd name="T82" fmla="*/ 0 w 10016"/>
                <a:gd name="T83" fmla="*/ 0 h 3674"/>
                <a:gd name="T84" fmla="*/ 0 w 10016"/>
                <a:gd name="T85" fmla="*/ 0 h 3674"/>
                <a:gd name="T86" fmla="*/ 0 w 10016"/>
                <a:gd name="T87" fmla="*/ 0 h 3674"/>
                <a:gd name="T88" fmla="*/ 0 w 10016"/>
                <a:gd name="T89" fmla="*/ 0 h 3674"/>
                <a:gd name="T90" fmla="*/ 0 w 10016"/>
                <a:gd name="T91" fmla="*/ 0 h 3674"/>
                <a:gd name="T92" fmla="*/ 0 w 10016"/>
                <a:gd name="T93" fmla="*/ 0 h 3674"/>
                <a:gd name="T94" fmla="*/ 0 w 10016"/>
                <a:gd name="T95" fmla="*/ 0 h 3674"/>
                <a:gd name="T96" fmla="*/ 0 w 10016"/>
                <a:gd name="T97" fmla="*/ 0 h 3674"/>
                <a:gd name="T98" fmla="*/ 0 w 10016"/>
                <a:gd name="T99" fmla="*/ 0 h 3674"/>
                <a:gd name="T100" fmla="*/ 0 w 10016"/>
                <a:gd name="T101" fmla="*/ 0 h 3674"/>
                <a:gd name="T102" fmla="*/ 0 w 10016"/>
                <a:gd name="T103" fmla="*/ 0 h 3674"/>
                <a:gd name="T104" fmla="*/ 0 w 10016"/>
                <a:gd name="T105" fmla="*/ 0 h 3674"/>
                <a:gd name="T106" fmla="*/ 0 w 10016"/>
                <a:gd name="T107" fmla="*/ 0 h 3674"/>
                <a:gd name="T108" fmla="*/ 0 w 10016"/>
                <a:gd name="T109" fmla="*/ 0 h 3674"/>
                <a:gd name="T110" fmla="*/ 0 w 10016"/>
                <a:gd name="T111" fmla="*/ 0 h 3674"/>
                <a:gd name="T112" fmla="*/ 0 w 10016"/>
                <a:gd name="T113" fmla="*/ 0 h 3674"/>
                <a:gd name="T114" fmla="*/ 0 w 10016"/>
                <a:gd name="T115" fmla="*/ 0 h 3674"/>
                <a:gd name="T116" fmla="*/ 0 w 10016"/>
                <a:gd name="T117" fmla="*/ 0 h 3674"/>
                <a:gd name="T118" fmla="*/ 0 w 10016"/>
                <a:gd name="T119" fmla="*/ 0 h 3674"/>
                <a:gd name="T120" fmla="*/ 0 w 10016"/>
                <a:gd name="T121" fmla="*/ 0 h 3674"/>
                <a:gd name="T122" fmla="*/ 0 w 10016"/>
                <a:gd name="T123" fmla="*/ 0 h 36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16"/>
                <a:gd name="T187" fmla="*/ 0 h 3674"/>
                <a:gd name="T188" fmla="*/ 10016 w 10016"/>
                <a:gd name="T189" fmla="*/ 3674 h 36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16" h="3674">
                  <a:moveTo>
                    <a:pt x="9851" y="0"/>
                  </a:moveTo>
                  <a:lnTo>
                    <a:pt x="9856" y="12"/>
                  </a:lnTo>
                  <a:lnTo>
                    <a:pt x="9863" y="23"/>
                  </a:lnTo>
                  <a:lnTo>
                    <a:pt x="9869" y="34"/>
                  </a:lnTo>
                  <a:lnTo>
                    <a:pt x="9874" y="46"/>
                  </a:lnTo>
                  <a:lnTo>
                    <a:pt x="9879" y="57"/>
                  </a:lnTo>
                  <a:lnTo>
                    <a:pt x="9884" y="70"/>
                  </a:lnTo>
                  <a:lnTo>
                    <a:pt x="9889" y="81"/>
                  </a:lnTo>
                  <a:lnTo>
                    <a:pt x="9892" y="95"/>
                  </a:lnTo>
                  <a:lnTo>
                    <a:pt x="9888" y="118"/>
                  </a:lnTo>
                  <a:lnTo>
                    <a:pt x="9883" y="141"/>
                  </a:lnTo>
                  <a:lnTo>
                    <a:pt x="9881" y="163"/>
                  </a:lnTo>
                  <a:lnTo>
                    <a:pt x="9879" y="183"/>
                  </a:lnTo>
                  <a:lnTo>
                    <a:pt x="9878" y="202"/>
                  </a:lnTo>
                  <a:lnTo>
                    <a:pt x="9878" y="221"/>
                  </a:lnTo>
                  <a:lnTo>
                    <a:pt x="9878" y="239"/>
                  </a:lnTo>
                  <a:lnTo>
                    <a:pt x="9879" y="256"/>
                  </a:lnTo>
                  <a:lnTo>
                    <a:pt x="9882" y="286"/>
                  </a:lnTo>
                  <a:lnTo>
                    <a:pt x="9888" y="314"/>
                  </a:lnTo>
                  <a:lnTo>
                    <a:pt x="9893" y="339"/>
                  </a:lnTo>
                  <a:lnTo>
                    <a:pt x="9898" y="361"/>
                  </a:lnTo>
                  <a:lnTo>
                    <a:pt x="9902" y="381"/>
                  </a:lnTo>
                  <a:lnTo>
                    <a:pt x="9905" y="400"/>
                  </a:lnTo>
                  <a:lnTo>
                    <a:pt x="9905" y="408"/>
                  </a:lnTo>
                  <a:lnTo>
                    <a:pt x="9905" y="416"/>
                  </a:lnTo>
                  <a:lnTo>
                    <a:pt x="9905" y="424"/>
                  </a:lnTo>
                  <a:lnTo>
                    <a:pt x="9903" y="432"/>
                  </a:lnTo>
                  <a:lnTo>
                    <a:pt x="9901" y="439"/>
                  </a:lnTo>
                  <a:lnTo>
                    <a:pt x="9898" y="446"/>
                  </a:lnTo>
                  <a:lnTo>
                    <a:pt x="9894" y="453"/>
                  </a:lnTo>
                  <a:lnTo>
                    <a:pt x="9888" y="459"/>
                  </a:lnTo>
                  <a:lnTo>
                    <a:pt x="9881" y="467"/>
                  </a:lnTo>
                  <a:lnTo>
                    <a:pt x="9873" y="473"/>
                  </a:lnTo>
                  <a:lnTo>
                    <a:pt x="9864" y="480"/>
                  </a:lnTo>
                  <a:lnTo>
                    <a:pt x="9853" y="486"/>
                  </a:lnTo>
                  <a:lnTo>
                    <a:pt x="9842" y="495"/>
                  </a:lnTo>
                  <a:lnTo>
                    <a:pt x="9832" y="503"/>
                  </a:lnTo>
                  <a:lnTo>
                    <a:pt x="9825" y="510"/>
                  </a:lnTo>
                  <a:lnTo>
                    <a:pt x="9820" y="519"/>
                  </a:lnTo>
                  <a:lnTo>
                    <a:pt x="9816" y="526"/>
                  </a:lnTo>
                  <a:lnTo>
                    <a:pt x="9813" y="533"/>
                  </a:lnTo>
                  <a:lnTo>
                    <a:pt x="9811" y="541"/>
                  </a:lnTo>
                  <a:lnTo>
                    <a:pt x="9811" y="548"/>
                  </a:lnTo>
                  <a:lnTo>
                    <a:pt x="9814" y="555"/>
                  </a:lnTo>
                  <a:lnTo>
                    <a:pt x="9817" y="563"/>
                  </a:lnTo>
                  <a:lnTo>
                    <a:pt x="9820" y="569"/>
                  </a:lnTo>
                  <a:lnTo>
                    <a:pt x="9825" y="576"/>
                  </a:lnTo>
                  <a:lnTo>
                    <a:pt x="9831" y="582"/>
                  </a:lnTo>
                  <a:lnTo>
                    <a:pt x="9839" y="589"/>
                  </a:lnTo>
                  <a:lnTo>
                    <a:pt x="9847" y="596"/>
                  </a:lnTo>
                  <a:lnTo>
                    <a:pt x="9856" y="602"/>
                  </a:lnTo>
                  <a:lnTo>
                    <a:pt x="9874" y="605"/>
                  </a:lnTo>
                  <a:lnTo>
                    <a:pt x="9890" y="611"/>
                  </a:lnTo>
                  <a:lnTo>
                    <a:pt x="9903" y="615"/>
                  </a:lnTo>
                  <a:lnTo>
                    <a:pt x="9915" y="621"/>
                  </a:lnTo>
                  <a:lnTo>
                    <a:pt x="9925" y="627"/>
                  </a:lnTo>
                  <a:lnTo>
                    <a:pt x="9935" y="634"/>
                  </a:lnTo>
                  <a:lnTo>
                    <a:pt x="9943" y="641"/>
                  </a:lnTo>
                  <a:lnTo>
                    <a:pt x="9949" y="648"/>
                  </a:lnTo>
                  <a:lnTo>
                    <a:pt x="9954" y="655"/>
                  </a:lnTo>
                  <a:lnTo>
                    <a:pt x="9959" y="664"/>
                  </a:lnTo>
                  <a:lnTo>
                    <a:pt x="9963" y="672"/>
                  </a:lnTo>
                  <a:lnTo>
                    <a:pt x="9965" y="681"/>
                  </a:lnTo>
                  <a:lnTo>
                    <a:pt x="9967" y="690"/>
                  </a:lnTo>
                  <a:lnTo>
                    <a:pt x="9968" y="699"/>
                  </a:lnTo>
                  <a:lnTo>
                    <a:pt x="9968" y="709"/>
                  </a:lnTo>
                  <a:lnTo>
                    <a:pt x="9968" y="718"/>
                  </a:lnTo>
                  <a:lnTo>
                    <a:pt x="9966" y="758"/>
                  </a:lnTo>
                  <a:lnTo>
                    <a:pt x="9964" y="796"/>
                  </a:lnTo>
                  <a:lnTo>
                    <a:pt x="9965" y="806"/>
                  </a:lnTo>
                  <a:lnTo>
                    <a:pt x="9965" y="815"/>
                  </a:lnTo>
                  <a:lnTo>
                    <a:pt x="9967" y="825"/>
                  </a:lnTo>
                  <a:lnTo>
                    <a:pt x="9969" y="833"/>
                  </a:lnTo>
                  <a:lnTo>
                    <a:pt x="9971" y="842"/>
                  </a:lnTo>
                  <a:lnTo>
                    <a:pt x="9975" y="851"/>
                  </a:lnTo>
                  <a:lnTo>
                    <a:pt x="9979" y="858"/>
                  </a:lnTo>
                  <a:lnTo>
                    <a:pt x="9986" y="866"/>
                  </a:lnTo>
                  <a:lnTo>
                    <a:pt x="9996" y="886"/>
                  </a:lnTo>
                  <a:lnTo>
                    <a:pt x="10004" y="906"/>
                  </a:lnTo>
                  <a:lnTo>
                    <a:pt x="10010" y="924"/>
                  </a:lnTo>
                  <a:lnTo>
                    <a:pt x="10014" y="942"/>
                  </a:lnTo>
                  <a:lnTo>
                    <a:pt x="10016" y="958"/>
                  </a:lnTo>
                  <a:lnTo>
                    <a:pt x="10016" y="974"/>
                  </a:lnTo>
                  <a:lnTo>
                    <a:pt x="10016" y="990"/>
                  </a:lnTo>
                  <a:lnTo>
                    <a:pt x="10014" y="1005"/>
                  </a:lnTo>
                  <a:lnTo>
                    <a:pt x="10009" y="1034"/>
                  </a:lnTo>
                  <a:lnTo>
                    <a:pt x="10002" y="1064"/>
                  </a:lnTo>
                  <a:lnTo>
                    <a:pt x="9999" y="1078"/>
                  </a:lnTo>
                  <a:lnTo>
                    <a:pt x="9997" y="1093"/>
                  </a:lnTo>
                  <a:lnTo>
                    <a:pt x="9996" y="1109"/>
                  </a:lnTo>
                  <a:lnTo>
                    <a:pt x="9996" y="1124"/>
                  </a:lnTo>
                  <a:lnTo>
                    <a:pt x="9999" y="1138"/>
                  </a:lnTo>
                  <a:lnTo>
                    <a:pt x="10001" y="1150"/>
                  </a:lnTo>
                  <a:lnTo>
                    <a:pt x="10001" y="1162"/>
                  </a:lnTo>
                  <a:lnTo>
                    <a:pt x="9999" y="1171"/>
                  </a:lnTo>
                  <a:lnTo>
                    <a:pt x="9996" y="1181"/>
                  </a:lnTo>
                  <a:lnTo>
                    <a:pt x="9992" y="1190"/>
                  </a:lnTo>
                  <a:lnTo>
                    <a:pt x="9987" y="1197"/>
                  </a:lnTo>
                  <a:lnTo>
                    <a:pt x="9979" y="1205"/>
                  </a:lnTo>
                  <a:lnTo>
                    <a:pt x="9972" y="1211"/>
                  </a:lnTo>
                  <a:lnTo>
                    <a:pt x="9963" y="1216"/>
                  </a:lnTo>
                  <a:lnTo>
                    <a:pt x="9953" y="1221"/>
                  </a:lnTo>
                  <a:lnTo>
                    <a:pt x="9944" y="1227"/>
                  </a:lnTo>
                  <a:lnTo>
                    <a:pt x="9922" y="1234"/>
                  </a:lnTo>
                  <a:lnTo>
                    <a:pt x="9900" y="1240"/>
                  </a:lnTo>
                  <a:lnTo>
                    <a:pt x="9855" y="1251"/>
                  </a:lnTo>
                  <a:lnTo>
                    <a:pt x="9819" y="1261"/>
                  </a:lnTo>
                  <a:lnTo>
                    <a:pt x="9811" y="1264"/>
                  </a:lnTo>
                  <a:lnTo>
                    <a:pt x="9806" y="1268"/>
                  </a:lnTo>
                  <a:lnTo>
                    <a:pt x="9801" y="1271"/>
                  </a:lnTo>
                  <a:lnTo>
                    <a:pt x="9797" y="1276"/>
                  </a:lnTo>
                  <a:lnTo>
                    <a:pt x="9795" y="1280"/>
                  </a:lnTo>
                  <a:lnTo>
                    <a:pt x="9795" y="1285"/>
                  </a:lnTo>
                  <a:lnTo>
                    <a:pt x="9796" y="1290"/>
                  </a:lnTo>
                  <a:lnTo>
                    <a:pt x="9798" y="1296"/>
                  </a:lnTo>
                  <a:lnTo>
                    <a:pt x="9819" y="1303"/>
                  </a:lnTo>
                  <a:lnTo>
                    <a:pt x="9836" y="1309"/>
                  </a:lnTo>
                  <a:lnTo>
                    <a:pt x="9850" y="1314"/>
                  </a:lnTo>
                  <a:lnTo>
                    <a:pt x="9859" y="1319"/>
                  </a:lnTo>
                  <a:lnTo>
                    <a:pt x="9866" y="1324"/>
                  </a:lnTo>
                  <a:lnTo>
                    <a:pt x="9869" y="1327"/>
                  </a:lnTo>
                  <a:lnTo>
                    <a:pt x="9870" y="1329"/>
                  </a:lnTo>
                  <a:lnTo>
                    <a:pt x="9869" y="1330"/>
                  </a:lnTo>
                  <a:lnTo>
                    <a:pt x="9868" y="1331"/>
                  </a:lnTo>
                  <a:lnTo>
                    <a:pt x="9866" y="1333"/>
                  </a:lnTo>
                  <a:lnTo>
                    <a:pt x="9858" y="1335"/>
                  </a:lnTo>
                  <a:lnTo>
                    <a:pt x="9849" y="1336"/>
                  </a:lnTo>
                  <a:lnTo>
                    <a:pt x="9836" y="1337"/>
                  </a:lnTo>
                  <a:lnTo>
                    <a:pt x="9821" y="1338"/>
                  </a:lnTo>
                  <a:lnTo>
                    <a:pt x="9781" y="1339"/>
                  </a:lnTo>
                  <a:lnTo>
                    <a:pt x="9731" y="1339"/>
                  </a:lnTo>
                  <a:lnTo>
                    <a:pt x="9719" y="1352"/>
                  </a:lnTo>
                  <a:lnTo>
                    <a:pt x="9708" y="1363"/>
                  </a:lnTo>
                  <a:lnTo>
                    <a:pt x="9699" y="1374"/>
                  </a:lnTo>
                  <a:lnTo>
                    <a:pt x="9693" y="1383"/>
                  </a:lnTo>
                  <a:lnTo>
                    <a:pt x="9688" y="1391"/>
                  </a:lnTo>
                  <a:lnTo>
                    <a:pt x="9686" y="1398"/>
                  </a:lnTo>
                  <a:lnTo>
                    <a:pt x="9686" y="1404"/>
                  </a:lnTo>
                  <a:lnTo>
                    <a:pt x="9688" y="1409"/>
                  </a:lnTo>
                  <a:lnTo>
                    <a:pt x="9691" y="1412"/>
                  </a:lnTo>
                  <a:lnTo>
                    <a:pt x="9697" y="1414"/>
                  </a:lnTo>
                  <a:lnTo>
                    <a:pt x="9704" y="1415"/>
                  </a:lnTo>
                  <a:lnTo>
                    <a:pt x="9712" y="1415"/>
                  </a:lnTo>
                  <a:lnTo>
                    <a:pt x="9723" y="1414"/>
                  </a:lnTo>
                  <a:lnTo>
                    <a:pt x="9734" y="1411"/>
                  </a:lnTo>
                  <a:lnTo>
                    <a:pt x="9748" y="1407"/>
                  </a:lnTo>
                  <a:lnTo>
                    <a:pt x="9762" y="1402"/>
                  </a:lnTo>
                  <a:lnTo>
                    <a:pt x="9779" y="1393"/>
                  </a:lnTo>
                  <a:lnTo>
                    <a:pt x="9794" y="1384"/>
                  </a:lnTo>
                  <a:lnTo>
                    <a:pt x="9801" y="1381"/>
                  </a:lnTo>
                  <a:lnTo>
                    <a:pt x="9808" y="1379"/>
                  </a:lnTo>
                  <a:lnTo>
                    <a:pt x="9816" y="1378"/>
                  </a:lnTo>
                  <a:lnTo>
                    <a:pt x="9822" y="1377"/>
                  </a:lnTo>
                  <a:lnTo>
                    <a:pt x="9829" y="1377"/>
                  </a:lnTo>
                  <a:lnTo>
                    <a:pt x="9835" y="1378"/>
                  </a:lnTo>
                  <a:lnTo>
                    <a:pt x="9842" y="1380"/>
                  </a:lnTo>
                  <a:lnTo>
                    <a:pt x="9848" y="1383"/>
                  </a:lnTo>
                  <a:lnTo>
                    <a:pt x="9853" y="1387"/>
                  </a:lnTo>
                  <a:lnTo>
                    <a:pt x="9859" y="1391"/>
                  </a:lnTo>
                  <a:lnTo>
                    <a:pt x="9865" y="1398"/>
                  </a:lnTo>
                  <a:lnTo>
                    <a:pt x="9870" y="1405"/>
                  </a:lnTo>
                  <a:lnTo>
                    <a:pt x="9877" y="1430"/>
                  </a:lnTo>
                  <a:lnTo>
                    <a:pt x="9883" y="1453"/>
                  </a:lnTo>
                  <a:lnTo>
                    <a:pt x="9888" y="1473"/>
                  </a:lnTo>
                  <a:lnTo>
                    <a:pt x="9889" y="1492"/>
                  </a:lnTo>
                  <a:lnTo>
                    <a:pt x="9889" y="1507"/>
                  </a:lnTo>
                  <a:lnTo>
                    <a:pt x="9887" y="1522"/>
                  </a:lnTo>
                  <a:lnTo>
                    <a:pt x="9886" y="1528"/>
                  </a:lnTo>
                  <a:lnTo>
                    <a:pt x="9883" y="1535"/>
                  </a:lnTo>
                  <a:lnTo>
                    <a:pt x="9880" y="1541"/>
                  </a:lnTo>
                  <a:lnTo>
                    <a:pt x="9877" y="1545"/>
                  </a:lnTo>
                  <a:lnTo>
                    <a:pt x="9874" y="1550"/>
                  </a:lnTo>
                  <a:lnTo>
                    <a:pt x="9871" y="1554"/>
                  </a:lnTo>
                  <a:lnTo>
                    <a:pt x="9867" y="1559"/>
                  </a:lnTo>
                  <a:lnTo>
                    <a:pt x="9862" y="1562"/>
                  </a:lnTo>
                  <a:lnTo>
                    <a:pt x="9852" y="1568"/>
                  </a:lnTo>
                  <a:lnTo>
                    <a:pt x="9841" y="1572"/>
                  </a:lnTo>
                  <a:lnTo>
                    <a:pt x="9828" y="1575"/>
                  </a:lnTo>
                  <a:lnTo>
                    <a:pt x="9814" y="1577"/>
                  </a:lnTo>
                  <a:lnTo>
                    <a:pt x="9799" y="1577"/>
                  </a:lnTo>
                  <a:lnTo>
                    <a:pt x="9782" y="1577"/>
                  </a:lnTo>
                  <a:lnTo>
                    <a:pt x="9759" y="1581"/>
                  </a:lnTo>
                  <a:lnTo>
                    <a:pt x="9737" y="1586"/>
                  </a:lnTo>
                  <a:lnTo>
                    <a:pt x="9717" y="1591"/>
                  </a:lnTo>
                  <a:lnTo>
                    <a:pt x="9696" y="1596"/>
                  </a:lnTo>
                  <a:lnTo>
                    <a:pt x="9677" y="1603"/>
                  </a:lnTo>
                  <a:lnTo>
                    <a:pt x="9659" y="1610"/>
                  </a:lnTo>
                  <a:lnTo>
                    <a:pt x="9641" y="1618"/>
                  </a:lnTo>
                  <a:lnTo>
                    <a:pt x="9626" y="1626"/>
                  </a:lnTo>
                  <a:lnTo>
                    <a:pt x="9610" y="1636"/>
                  </a:lnTo>
                  <a:lnTo>
                    <a:pt x="9597" y="1646"/>
                  </a:lnTo>
                  <a:lnTo>
                    <a:pt x="9583" y="1657"/>
                  </a:lnTo>
                  <a:lnTo>
                    <a:pt x="9570" y="1668"/>
                  </a:lnTo>
                  <a:lnTo>
                    <a:pt x="9558" y="1681"/>
                  </a:lnTo>
                  <a:lnTo>
                    <a:pt x="9547" y="1694"/>
                  </a:lnTo>
                  <a:lnTo>
                    <a:pt x="9537" y="1709"/>
                  </a:lnTo>
                  <a:lnTo>
                    <a:pt x="9528" y="1725"/>
                  </a:lnTo>
                  <a:lnTo>
                    <a:pt x="9526" y="1730"/>
                  </a:lnTo>
                  <a:lnTo>
                    <a:pt x="9523" y="1734"/>
                  </a:lnTo>
                  <a:lnTo>
                    <a:pt x="9520" y="1739"/>
                  </a:lnTo>
                  <a:lnTo>
                    <a:pt x="9517" y="1743"/>
                  </a:lnTo>
                  <a:lnTo>
                    <a:pt x="9509" y="1752"/>
                  </a:lnTo>
                  <a:lnTo>
                    <a:pt x="9501" y="1759"/>
                  </a:lnTo>
                  <a:lnTo>
                    <a:pt x="9480" y="1774"/>
                  </a:lnTo>
                  <a:lnTo>
                    <a:pt x="9458" y="1787"/>
                  </a:lnTo>
                  <a:lnTo>
                    <a:pt x="9447" y="1794"/>
                  </a:lnTo>
                  <a:lnTo>
                    <a:pt x="9437" y="1802"/>
                  </a:lnTo>
                  <a:lnTo>
                    <a:pt x="9428" y="1810"/>
                  </a:lnTo>
                  <a:lnTo>
                    <a:pt x="9420" y="1820"/>
                  </a:lnTo>
                  <a:lnTo>
                    <a:pt x="9416" y="1825"/>
                  </a:lnTo>
                  <a:lnTo>
                    <a:pt x="9413" y="1830"/>
                  </a:lnTo>
                  <a:lnTo>
                    <a:pt x="9411" y="1836"/>
                  </a:lnTo>
                  <a:lnTo>
                    <a:pt x="9409" y="1842"/>
                  </a:lnTo>
                  <a:lnTo>
                    <a:pt x="9408" y="1849"/>
                  </a:lnTo>
                  <a:lnTo>
                    <a:pt x="9407" y="1855"/>
                  </a:lnTo>
                  <a:lnTo>
                    <a:pt x="9406" y="1862"/>
                  </a:lnTo>
                  <a:lnTo>
                    <a:pt x="9407" y="1871"/>
                  </a:lnTo>
                  <a:lnTo>
                    <a:pt x="9402" y="1881"/>
                  </a:lnTo>
                  <a:lnTo>
                    <a:pt x="9398" y="1892"/>
                  </a:lnTo>
                  <a:lnTo>
                    <a:pt x="9393" y="1902"/>
                  </a:lnTo>
                  <a:lnTo>
                    <a:pt x="9387" y="1910"/>
                  </a:lnTo>
                  <a:lnTo>
                    <a:pt x="9380" y="1919"/>
                  </a:lnTo>
                  <a:lnTo>
                    <a:pt x="9372" y="1927"/>
                  </a:lnTo>
                  <a:lnTo>
                    <a:pt x="9364" y="1934"/>
                  </a:lnTo>
                  <a:lnTo>
                    <a:pt x="9356" y="1942"/>
                  </a:lnTo>
                  <a:lnTo>
                    <a:pt x="9338" y="1956"/>
                  </a:lnTo>
                  <a:lnTo>
                    <a:pt x="9320" y="1970"/>
                  </a:lnTo>
                  <a:lnTo>
                    <a:pt x="9302" y="1983"/>
                  </a:lnTo>
                  <a:lnTo>
                    <a:pt x="9287" y="1999"/>
                  </a:lnTo>
                  <a:lnTo>
                    <a:pt x="9285" y="2016"/>
                  </a:lnTo>
                  <a:lnTo>
                    <a:pt x="9281" y="2030"/>
                  </a:lnTo>
                  <a:lnTo>
                    <a:pt x="9277" y="2044"/>
                  </a:lnTo>
                  <a:lnTo>
                    <a:pt x="9273" y="2055"/>
                  </a:lnTo>
                  <a:lnTo>
                    <a:pt x="9268" y="2066"/>
                  </a:lnTo>
                  <a:lnTo>
                    <a:pt x="9263" y="2074"/>
                  </a:lnTo>
                  <a:lnTo>
                    <a:pt x="9257" y="2083"/>
                  </a:lnTo>
                  <a:lnTo>
                    <a:pt x="9251" y="2090"/>
                  </a:lnTo>
                  <a:lnTo>
                    <a:pt x="9244" y="2095"/>
                  </a:lnTo>
                  <a:lnTo>
                    <a:pt x="9238" y="2100"/>
                  </a:lnTo>
                  <a:lnTo>
                    <a:pt x="9229" y="2105"/>
                  </a:lnTo>
                  <a:lnTo>
                    <a:pt x="9222" y="2109"/>
                  </a:lnTo>
                  <a:lnTo>
                    <a:pt x="9204" y="2114"/>
                  </a:lnTo>
                  <a:lnTo>
                    <a:pt x="9186" y="2119"/>
                  </a:lnTo>
                  <a:lnTo>
                    <a:pt x="9167" y="2123"/>
                  </a:lnTo>
                  <a:lnTo>
                    <a:pt x="9146" y="2129"/>
                  </a:lnTo>
                  <a:lnTo>
                    <a:pt x="9124" y="2135"/>
                  </a:lnTo>
                  <a:lnTo>
                    <a:pt x="9101" y="2143"/>
                  </a:lnTo>
                  <a:lnTo>
                    <a:pt x="9089" y="2148"/>
                  </a:lnTo>
                  <a:lnTo>
                    <a:pt x="9078" y="2155"/>
                  </a:lnTo>
                  <a:lnTo>
                    <a:pt x="9065" y="2162"/>
                  </a:lnTo>
                  <a:lnTo>
                    <a:pt x="9054" y="2170"/>
                  </a:lnTo>
                  <a:lnTo>
                    <a:pt x="9041" y="2180"/>
                  </a:lnTo>
                  <a:lnTo>
                    <a:pt x="9029" y="2191"/>
                  </a:lnTo>
                  <a:lnTo>
                    <a:pt x="9016" y="2203"/>
                  </a:lnTo>
                  <a:lnTo>
                    <a:pt x="9004" y="2217"/>
                  </a:lnTo>
                  <a:lnTo>
                    <a:pt x="8989" y="2226"/>
                  </a:lnTo>
                  <a:lnTo>
                    <a:pt x="8975" y="2233"/>
                  </a:lnTo>
                  <a:lnTo>
                    <a:pt x="8960" y="2238"/>
                  </a:lnTo>
                  <a:lnTo>
                    <a:pt x="8947" y="2243"/>
                  </a:lnTo>
                  <a:lnTo>
                    <a:pt x="8933" y="2248"/>
                  </a:lnTo>
                  <a:lnTo>
                    <a:pt x="8919" y="2251"/>
                  </a:lnTo>
                  <a:lnTo>
                    <a:pt x="8906" y="2253"/>
                  </a:lnTo>
                  <a:lnTo>
                    <a:pt x="8892" y="2254"/>
                  </a:lnTo>
                  <a:lnTo>
                    <a:pt x="8880" y="2254"/>
                  </a:lnTo>
                  <a:lnTo>
                    <a:pt x="8866" y="2254"/>
                  </a:lnTo>
                  <a:lnTo>
                    <a:pt x="8854" y="2253"/>
                  </a:lnTo>
                  <a:lnTo>
                    <a:pt x="8841" y="2252"/>
                  </a:lnTo>
                  <a:lnTo>
                    <a:pt x="8817" y="2248"/>
                  </a:lnTo>
                  <a:lnTo>
                    <a:pt x="8792" y="2241"/>
                  </a:lnTo>
                  <a:lnTo>
                    <a:pt x="8744" y="2228"/>
                  </a:lnTo>
                  <a:lnTo>
                    <a:pt x="8697" y="2215"/>
                  </a:lnTo>
                  <a:lnTo>
                    <a:pt x="8673" y="2210"/>
                  </a:lnTo>
                  <a:lnTo>
                    <a:pt x="8649" y="2207"/>
                  </a:lnTo>
                  <a:lnTo>
                    <a:pt x="8637" y="2206"/>
                  </a:lnTo>
                  <a:lnTo>
                    <a:pt x="8624" y="2206"/>
                  </a:lnTo>
                  <a:lnTo>
                    <a:pt x="8612" y="2206"/>
                  </a:lnTo>
                  <a:lnTo>
                    <a:pt x="8599" y="2207"/>
                  </a:lnTo>
                  <a:lnTo>
                    <a:pt x="8596" y="2211"/>
                  </a:lnTo>
                  <a:lnTo>
                    <a:pt x="8593" y="2216"/>
                  </a:lnTo>
                  <a:lnTo>
                    <a:pt x="8590" y="2223"/>
                  </a:lnTo>
                  <a:lnTo>
                    <a:pt x="8588" y="2229"/>
                  </a:lnTo>
                  <a:lnTo>
                    <a:pt x="8583" y="2243"/>
                  </a:lnTo>
                  <a:lnTo>
                    <a:pt x="8580" y="2259"/>
                  </a:lnTo>
                  <a:lnTo>
                    <a:pt x="8578" y="2267"/>
                  </a:lnTo>
                  <a:lnTo>
                    <a:pt x="8575" y="2275"/>
                  </a:lnTo>
                  <a:lnTo>
                    <a:pt x="8572" y="2282"/>
                  </a:lnTo>
                  <a:lnTo>
                    <a:pt x="8568" y="2289"/>
                  </a:lnTo>
                  <a:lnTo>
                    <a:pt x="8563" y="2297"/>
                  </a:lnTo>
                  <a:lnTo>
                    <a:pt x="8556" y="2302"/>
                  </a:lnTo>
                  <a:lnTo>
                    <a:pt x="8549" y="2307"/>
                  </a:lnTo>
                  <a:lnTo>
                    <a:pt x="8541" y="2311"/>
                  </a:lnTo>
                  <a:lnTo>
                    <a:pt x="8543" y="2329"/>
                  </a:lnTo>
                  <a:lnTo>
                    <a:pt x="8547" y="2346"/>
                  </a:lnTo>
                  <a:lnTo>
                    <a:pt x="8552" y="2359"/>
                  </a:lnTo>
                  <a:lnTo>
                    <a:pt x="8558" y="2372"/>
                  </a:lnTo>
                  <a:lnTo>
                    <a:pt x="8566" y="2381"/>
                  </a:lnTo>
                  <a:lnTo>
                    <a:pt x="8574" y="2390"/>
                  </a:lnTo>
                  <a:lnTo>
                    <a:pt x="8583" y="2397"/>
                  </a:lnTo>
                  <a:lnTo>
                    <a:pt x="8595" y="2401"/>
                  </a:lnTo>
                  <a:lnTo>
                    <a:pt x="8606" y="2405"/>
                  </a:lnTo>
                  <a:lnTo>
                    <a:pt x="8619" y="2407"/>
                  </a:lnTo>
                  <a:lnTo>
                    <a:pt x="8632" y="2407"/>
                  </a:lnTo>
                  <a:lnTo>
                    <a:pt x="8647" y="2406"/>
                  </a:lnTo>
                  <a:lnTo>
                    <a:pt x="8663" y="2404"/>
                  </a:lnTo>
                  <a:lnTo>
                    <a:pt x="8678" y="2401"/>
                  </a:lnTo>
                  <a:lnTo>
                    <a:pt x="8695" y="2396"/>
                  </a:lnTo>
                  <a:lnTo>
                    <a:pt x="8713" y="2391"/>
                  </a:lnTo>
                  <a:lnTo>
                    <a:pt x="8727" y="2384"/>
                  </a:lnTo>
                  <a:lnTo>
                    <a:pt x="8740" y="2379"/>
                  </a:lnTo>
                  <a:lnTo>
                    <a:pt x="8752" y="2376"/>
                  </a:lnTo>
                  <a:lnTo>
                    <a:pt x="8764" y="2373"/>
                  </a:lnTo>
                  <a:lnTo>
                    <a:pt x="8774" y="2371"/>
                  </a:lnTo>
                  <a:lnTo>
                    <a:pt x="8784" y="2370"/>
                  </a:lnTo>
                  <a:lnTo>
                    <a:pt x="8792" y="2369"/>
                  </a:lnTo>
                  <a:lnTo>
                    <a:pt x="8800" y="2370"/>
                  </a:lnTo>
                  <a:lnTo>
                    <a:pt x="8807" y="2371"/>
                  </a:lnTo>
                  <a:lnTo>
                    <a:pt x="8813" y="2372"/>
                  </a:lnTo>
                  <a:lnTo>
                    <a:pt x="8818" y="2374"/>
                  </a:lnTo>
                  <a:lnTo>
                    <a:pt x="8822" y="2377"/>
                  </a:lnTo>
                  <a:lnTo>
                    <a:pt x="8827" y="2380"/>
                  </a:lnTo>
                  <a:lnTo>
                    <a:pt x="8830" y="2384"/>
                  </a:lnTo>
                  <a:lnTo>
                    <a:pt x="8833" y="2389"/>
                  </a:lnTo>
                  <a:lnTo>
                    <a:pt x="8835" y="2393"/>
                  </a:lnTo>
                  <a:lnTo>
                    <a:pt x="8839" y="2402"/>
                  </a:lnTo>
                  <a:lnTo>
                    <a:pt x="8840" y="2411"/>
                  </a:lnTo>
                  <a:lnTo>
                    <a:pt x="8841" y="2422"/>
                  </a:lnTo>
                  <a:lnTo>
                    <a:pt x="8841" y="2430"/>
                  </a:lnTo>
                  <a:lnTo>
                    <a:pt x="8840" y="2446"/>
                  </a:lnTo>
                  <a:lnTo>
                    <a:pt x="8840" y="2453"/>
                  </a:lnTo>
                  <a:lnTo>
                    <a:pt x="8839" y="2465"/>
                  </a:lnTo>
                  <a:lnTo>
                    <a:pt x="8837" y="2478"/>
                  </a:lnTo>
                  <a:lnTo>
                    <a:pt x="8834" y="2492"/>
                  </a:lnTo>
                  <a:lnTo>
                    <a:pt x="8830" y="2508"/>
                  </a:lnTo>
                  <a:lnTo>
                    <a:pt x="8822" y="2541"/>
                  </a:lnTo>
                  <a:lnTo>
                    <a:pt x="8815" y="2574"/>
                  </a:lnTo>
                  <a:lnTo>
                    <a:pt x="8812" y="2590"/>
                  </a:lnTo>
                  <a:lnTo>
                    <a:pt x="8811" y="2605"/>
                  </a:lnTo>
                  <a:lnTo>
                    <a:pt x="8810" y="2618"/>
                  </a:lnTo>
                  <a:lnTo>
                    <a:pt x="8811" y="2631"/>
                  </a:lnTo>
                  <a:lnTo>
                    <a:pt x="8813" y="2636"/>
                  </a:lnTo>
                  <a:lnTo>
                    <a:pt x="8814" y="2641"/>
                  </a:lnTo>
                  <a:lnTo>
                    <a:pt x="8817" y="2645"/>
                  </a:lnTo>
                  <a:lnTo>
                    <a:pt x="8820" y="2648"/>
                  </a:lnTo>
                  <a:lnTo>
                    <a:pt x="8823" y="2652"/>
                  </a:lnTo>
                  <a:lnTo>
                    <a:pt x="8828" y="2655"/>
                  </a:lnTo>
                  <a:lnTo>
                    <a:pt x="8833" y="2656"/>
                  </a:lnTo>
                  <a:lnTo>
                    <a:pt x="8838" y="2657"/>
                  </a:lnTo>
                  <a:lnTo>
                    <a:pt x="8852" y="2659"/>
                  </a:lnTo>
                  <a:lnTo>
                    <a:pt x="8863" y="2662"/>
                  </a:lnTo>
                  <a:lnTo>
                    <a:pt x="8875" y="2665"/>
                  </a:lnTo>
                  <a:lnTo>
                    <a:pt x="8884" y="2668"/>
                  </a:lnTo>
                  <a:lnTo>
                    <a:pt x="8892" y="2672"/>
                  </a:lnTo>
                  <a:lnTo>
                    <a:pt x="8900" y="2678"/>
                  </a:lnTo>
                  <a:lnTo>
                    <a:pt x="8905" y="2682"/>
                  </a:lnTo>
                  <a:lnTo>
                    <a:pt x="8910" y="2687"/>
                  </a:lnTo>
                  <a:lnTo>
                    <a:pt x="8914" y="2692"/>
                  </a:lnTo>
                  <a:lnTo>
                    <a:pt x="8916" y="2699"/>
                  </a:lnTo>
                  <a:lnTo>
                    <a:pt x="8917" y="2704"/>
                  </a:lnTo>
                  <a:lnTo>
                    <a:pt x="8918" y="2710"/>
                  </a:lnTo>
                  <a:lnTo>
                    <a:pt x="8917" y="2716"/>
                  </a:lnTo>
                  <a:lnTo>
                    <a:pt x="8916" y="2723"/>
                  </a:lnTo>
                  <a:lnTo>
                    <a:pt x="8913" y="2728"/>
                  </a:lnTo>
                  <a:lnTo>
                    <a:pt x="8910" y="2734"/>
                  </a:lnTo>
                  <a:lnTo>
                    <a:pt x="8905" y="2740"/>
                  </a:lnTo>
                  <a:lnTo>
                    <a:pt x="8900" y="2746"/>
                  </a:lnTo>
                  <a:lnTo>
                    <a:pt x="8893" y="2751"/>
                  </a:lnTo>
                  <a:lnTo>
                    <a:pt x="8886" y="2756"/>
                  </a:lnTo>
                  <a:lnTo>
                    <a:pt x="8878" y="2760"/>
                  </a:lnTo>
                  <a:lnTo>
                    <a:pt x="8869" y="2765"/>
                  </a:lnTo>
                  <a:lnTo>
                    <a:pt x="8859" y="2769"/>
                  </a:lnTo>
                  <a:lnTo>
                    <a:pt x="8848" y="2773"/>
                  </a:lnTo>
                  <a:lnTo>
                    <a:pt x="8837" y="2776"/>
                  </a:lnTo>
                  <a:lnTo>
                    <a:pt x="8825" y="2778"/>
                  </a:lnTo>
                  <a:lnTo>
                    <a:pt x="8813" y="2779"/>
                  </a:lnTo>
                  <a:lnTo>
                    <a:pt x="8799" y="2780"/>
                  </a:lnTo>
                  <a:lnTo>
                    <a:pt x="8786" y="2781"/>
                  </a:lnTo>
                  <a:lnTo>
                    <a:pt x="8771" y="2780"/>
                  </a:lnTo>
                  <a:lnTo>
                    <a:pt x="8756" y="2779"/>
                  </a:lnTo>
                  <a:lnTo>
                    <a:pt x="8740" y="2777"/>
                  </a:lnTo>
                  <a:lnTo>
                    <a:pt x="8733" y="2776"/>
                  </a:lnTo>
                  <a:lnTo>
                    <a:pt x="8725" y="2776"/>
                  </a:lnTo>
                  <a:lnTo>
                    <a:pt x="8719" y="2776"/>
                  </a:lnTo>
                  <a:lnTo>
                    <a:pt x="8713" y="2778"/>
                  </a:lnTo>
                  <a:lnTo>
                    <a:pt x="8707" y="2780"/>
                  </a:lnTo>
                  <a:lnTo>
                    <a:pt x="8701" y="2783"/>
                  </a:lnTo>
                  <a:lnTo>
                    <a:pt x="8696" y="2787"/>
                  </a:lnTo>
                  <a:lnTo>
                    <a:pt x="8692" y="2793"/>
                  </a:lnTo>
                  <a:lnTo>
                    <a:pt x="8688" y="2797"/>
                  </a:lnTo>
                  <a:lnTo>
                    <a:pt x="8684" y="2803"/>
                  </a:lnTo>
                  <a:lnTo>
                    <a:pt x="8680" y="2808"/>
                  </a:lnTo>
                  <a:lnTo>
                    <a:pt x="8677" y="2814"/>
                  </a:lnTo>
                  <a:lnTo>
                    <a:pt x="8673" y="2828"/>
                  </a:lnTo>
                  <a:lnTo>
                    <a:pt x="8671" y="2841"/>
                  </a:lnTo>
                  <a:lnTo>
                    <a:pt x="8670" y="2854"/>
                  </a:lnTo>
                  <a:lnTo>
                    <a:pt x="8671" y="2866"/>
                  </a:lnTo>
                  <a:lnTo>
                    <a:pt x="8673" y="2872"/>
                  </a:lnTo>
                  <a:lnTo>
                    <a:pt x="8674" y="2877"/>
                  </a:lnTo>
                  <a:lnTo>
                    <a:pt x="8677" y="2881"/>
                  </a:lnTo>
                  <a:lnTo>
                    <a:pt x="8679" y="2885"/>
                  </a:lnTo>
                  <a:lnTo>
                    <a:pt x="8683" y="2889"/>
                  </a:lnTo>
                  <a:lnTo>
                    <a:pt x="8687" y="2891"/>
                  </a:lnTo>
                  <a:lnTo>
                    <a:pt x="8691" y="2893"/>
                  </a:lnTo>
                  <a:lnTo>
                    <a:pt x="8696" y="2894"/>
                  </a:lnTo>
                  <a:lnTo>
                    <a:pt x="8701" y="2894"/>
                  </a:lnTo>
                  <a:lnTo>
                    <a:pt x="8708" y="2893"/>
                  </a:lnTo>
                  <a:lnTo>
                    <a:pt x="8714" y="2890"/>
                  </a:lnTo>
                  <a:lnTo>
                    <a:pt x="8721" y="2886"/>
                  </a:lnTo>
                  <a:lnTo>
                    <a:pt x="8727" y="2881"/>
                  </a:lnTo>
                  <a:lnTo>
                    <a:pt x="8734" y="2876"/>
                  </a:lnTo>
                  <a:lnTo>
                    <a:pt x="8740" y="2873"/>
                  </a:lnTo>
                  <a:lnTo>
                    <a:pt x="8746" y="2870"/>
                  </a:lnTo>
                  <a:lnTo>
                    <a:pt x="8752" y="2868"/>
                  </a:lnTo>
                  <a:lnTo>
                    <a:pt x="8760" y="2866"/>
                  </a:lnTo>
                  <a:lnTo>
                    <a:pt x="8766" y="2866"/>
                  </a:lnTo>
                  <a:lnTo>
                    <a:pt x="8772" y="2866"/>
                  </a:lnTo>
                  <a:lnTo>
                    <a:pt x="8779" y="2867"/>
                  </a:lnTo>
                  <a:lnTo>
                    <a:pt x="8785" y="2869"/>
                  </a:lnTo>
                  <a:lnTo>
                    <a:pt x="8792" y="2872"/>
                  </a:lnTo>
                  <a:lnTo>
                    <a:pt x="8798" y="2876"/>
                  </a:lnTo>
                  <a:lnTo>
                    <a:pt x="8805" y="2881"/>
                  </a:lnTo>
                  <a:lnTo>
                    <a:pt x="8812" y="2888"/>
                  </a:lnTo>
                  <a:lnTo>
                    <a:pt x="8818" y="2894"/>
                  </a:lnTo>
                  <a:lnTo>
                    <a:pt x="8824" y="2902"/>
                  </a:lnTo>
                  <a:lnTo>
                    <a:pt x="8832" y="2915"/>
                  </a:lnTo>
                  <a:lnTo>
                    <a:pt x="8836" y="2927"/>
                  </a:lnTo>
                  <a:lnTo>
                    <a:pt x="8839" y="2938"/>
                  </a:lnTo>
                  <a:lnTo>
                    <a:pt x="8841" y="2948"/>
                  </a:lnTo>
                  <a:lnTo>
                    <a:pt x="8841" y="2956"/>
                  </a:lnTo>
                  <a:lnTo>
                    <a:pt x="8840" y="2964"/>
                  </a:lnTo>
                  <a:lnTo>
                    <a:pt x="8838" y="2971"/>
                  </a:lnTo>
                  <a:lnTo>
                    <a:pt x="8834" y="2976"/>
                  </a:lnTo>
                  <a:lnTo>
                    <a:pt x="8830" y="2979"/>
                  </a:lnTo>
                  <a:lnTo>
                    <a:pt x="8823" y="2981"/>
                  </a:lnTo>
                  <a:lnTo>
                    <a:pt x="8817" y="2983"/>
                  </a:lnTo>
                  <a:lnTo>
                    <a:pt x="8809" y="2981"/>
                  </a:lnTo>
                  <a:lnTo>
                    <a:pt x="8800" y="2978"/>
                  </a:lnTo>
                  <a:lnTo>
                    <a:pt x="8791" y="2974"/>
                  </a:lnTo>
                  <a:lnTo>
                    <a:pt x="8781" y="2967"/>
                  </a:lnTo>
                  <a:lnTo>
                    <a:pt x="8770" y="2959"/>
                  </a:lnTo>
                  <a:lnTo>
                    <a:pt x="8756" y="2956"/>
                  </a:lnTo>
                  <a:lnTo>
                    <a:pt x="8743" y="2955"/>
                  </a:lnTo>
                  <a:lnTo>
                    <a:pt x="8732" y="2955"/>
                  </a:lnTo>
                  <a:lnTo>
                    <a:pt x="8721" y="2957"/>
                  </a:lnTo>
                  <a:lnTo>
                    <a:pt x="8712" y="2961"/>
                  </a:lnTo>
                  <a:lnTo>
                    <a:pt x="8704" y="2965"/>
                  </a:lnTo>
                  <a:lnTo>
                    <a:pt x="8698" y="2970"/>
                  </a:lnTo>
                  <a:lnTo>
                    <a:pt x="8694" y="2976"/>
                  </a:lnTo>
                  <a:lnTo>
                    <a:pt x="8691" y="2983"/>
                  </a:lnTo>
                  <a:lnTo>
                    <a:pt x="8689" y="2991"/>
                  </a:lnTo>
                  <a:lnTo>
                    <a:pt x="8690" y="2999"/>
                  </a:lnTo>
                  <a:lnTo>
                    <a:pt x="8691" y="3009"/>
                  </a:lnTo>
                  <a:lnTo>
                    <a:pt x="8695" y="3018"/>
                  </a:lnTo>
                  <a:lnTo>
                    <a:pt x="8700" y="3028"/>
                  </a:lnTo>
                  <a:lnTo>
                    <a:pt x="8708" y="3039"/>
                  </a:lnTo>
                  <a:lnTo>
                    <a:pt x="8717" y="3049"/>
                  </a:lnTo>
                  <a:lnTo>
                    <a:pt x="8725" y="3058"/>
                  </a:lnTo>
                  <a:lnTo>
                    <a:pt x="8733" y="3065"/>
                  </a:lnTo>
                  <a:lnTo>
                    <a:pt x="8739" y="3073"/>
                  </a:lnTo>
                  <a:lnTo>
                    <a:pt x="8744" y="3081"/>
                  </a:lnTo>
                  <a:lnTo>
                    <a:pt x="8748" y="3088"/>
                  </a:lnTo>
                  <a:lnTo>
                    <a:pt x="8751" y="3095"/>
                  </a:lnTo>
                  <a:lnTo>
                    <a:pt x="8753" y="3103"/>
                  </a:lnTo>
                  <a:lnTo>
                    <a:pt x="8756" y="3109"/>
                  </a:lnTo>
                  <a:lnTo>
                    <a:pt x="8756" y="3115"/>
                  </a:lnTo>
                  <a:lnTo>
                    <a:pt x="8756" y="3121"/>
                  </a:lnTo>
                  <a:lnTo>
                    <a:pt x="8756" y="3128"/>
                  </a:lnTo>
                  <a:lnTo>
                    <a:pt x="8753" y="3133"/>
                  </a:lnTo>
                  <a:lnTo>
                    <a:pt x="8751" y="3137"/>
                  </a:lnTo>
                  <a:lnTo>
                    <a:pt x="8749" y="3142"/>
                  </a:lnTo>
                  <a:lnTo>
                    <a:pt x="8746" y="3146"/>
                  </a:lnTo>
                  <a:lnTo>
                    <a:pt x="8742" y="3150"/>
                  </a:lnTo>
                  <a:lnTo>
                    <a:pt x="8738" y="3153"/>
                  </a:lnTo>
                  <a:lnTo>
                    <a:pt x="8734" y="3155"/>
                  </a:lnTo>
                  <a:lnTo>
                    <a:pt x="8729" y="3157"/>
                  </a:lnTo>
                  <a:lnTo>
                    <a:pt x="8724" y="3159"/>
                  </a:lnTo>
                  <a:lnTo>
                    <a:pt x="8719" y="3160"/>
                  </a:lnTo>
                  <a:lnTo>
                    <a:pt x="8713" y="3160"/>
                  </a:lnTo>
                  <a:lnTo>
                    <a:pt x="8708" y="3159"/>
                  </a:lnTo>
                  <a:lnTo>
                    <a:pt x="8701" y="3158"/>
                  </a:lnTo>
                  <a:lnTo>
                    <a:pt x="8696" y="3156"/>
                  </a:lnTo>
                  <a:lnTo>
                    <a:pt x="8690" y="3154"/>
                  </a:lnTo>
                  <a:lnTo>
                    <a:pt x="8684" y="3151"/>
                  </a:lnTo>
                  <a:lnTo>
                    <a:pt x="8678" y="3146"/>
                  </a:lnTo>
                  <a:lnTo>
                    <a:pt x="8672" y="3141"/>
                  </a:lnTo>
                  <a:lnTo>
                    <a:pt x="8667" y="3136"/>
                  </a:lnTo>
                  <a:lnTo>
                    <a:pt x="8662" y="3129"/>
                  </a:lnTo>
                  <a:lnTo>
                    <a:pt x="8656" y="3121"/>
                  </a:lnTo>
                  <a:lnTo>
                    <a:pt x="8652" y="3113"/>
                  </a:lnTo>
                  <a:lnTo>
                    <a:pt x="8648" y="3105"/>
                  </a:lnTo>
                  <a:lnTo>
                    <a:pt x="8644" y="3098"/>
                  </a:lnTo>
                  <a:lnTo>
                    <a:pt x="8639" y="3092"/>
                  </a:lnTo>
                  <a:lnTo>
                    <a:pt x="8629" y="3081"/>
                  </a:lnTo>
                  <a:lnTo>
                    <a:pt x="8618" y="3072"/>
                  </a:lnTo>
                  <a:lnTo>
                    <a:pt x="8606" y="3065"/>
                  </a:lnTo>
                  <a:lnTo>
                    <a:pt x="8595" y="3060"/>
                  </a:lnTo>
                  <a:lnTo>
                    <a:pt x="8583" y="3055"/>
                  </a:lnTo>
                  <a:lnTo>
                    <a:pt x="8572" y="3049"/>
                  </a:lnTo>
                  <a:lnTo>
                    <a:pt x="8562" y="3044"/>
                  </a:lnTo>
                  <a:lnTo>
                    <a:pt x="8552" y="3039"/>
                  </a:lnTo>
                  <a:lnTo>
                    <a:pt x="8544" y="3033"/>
                  </a:lnTo>
                  <a:lnTo>
                    <a:pt x="8536" y="3025"/>
                  </a:lnTo>
                  <a:lnTo>
                    <a:pt x="8533" y="3020"/>
                  </a:lnTo>
                  <a:lnTo>
                    <a:pt x="8531" y="3016"/>
                  </a:lnTo>
                  <a:lnTo>
                    <a:pt x="8529" y="3010"/>
                  </a:lnTo>
                  <a:lnTo>
                    <a:pt x="8528" y="3003"/>
                  </a:lnTo>
                  <a:lnTo>
                    <a:pt x="8527" y="2997"/>
                  </a:lnTo>
                  <a:lnTo>
                    <a:pt x="8527" y="2989"/>
                  </a:lnTo>
                  <a:lnTo>
                    <a:pt x="8527" y="2980"/>
                  </a:lnTo>
                  <a:lnTo>
                    <a:pt x="8528" y="2972"/>
                  </a:lnTo>
                  <a:lnTo>
                    <a:pt x="8526" y="2965"/>
                  </a:lnTo>
                  <a:lnTo>
                    <a:pt x="8524" y="2960"/>
                  </a:lnTo>
                  <a:lnTo>
                    <a:pt x="8521" y="2953"/>
                  </a:lnTo>
                  <a:lnTo>
                    <a:pt x="8518" y="2949"/>
                  </a:lnTo>
                  <a:lnTo>
                    <a:pt x="8510" y="2940"/>
                  </a:lnTo>
                  <a:lnTo>
                    <a:pt x="8502" y="2933"/>
                  </a:lnTo>
                  <a:lnTo>
                    <a:pt x="8494" y="2929"/>
                  </a:lnTo>
                  <a:lnTo>
                    <a:pt x="8484" y="2926"/>
                  </a:lnTo>
                  <a:lnTo>
                    <a:pt x="8475" y="2925"/>
                  </a:lnTo>
                  <a:lnTo>
                    <a:pt x="8466" y="2926"/>
                  </a:lnTo>
                  <a:lnTo>
                    <a:pt x="8456" y="2928"/>
                  </a:lnTo>
                  <a:lnTo>
                    <a:pt x="8447" y="2931"/>
                  </a:lnTo>
                  <a:lnTo>
                    <a:pt x="8439" y="2937"/>
                  </a:lnTo>
                  <a:lnTo>
                    <a:pt x="8432" y="2943"/>
                  </a:lnTo>
                  <a:lnTo>
                    <a:pt x="8427" y="2950"/>
                  </a:lnTo>
                  <a:lnTo>
                    <a:pt x="8422" y="2960"/>
                  </a:lnTo>
                  <a:lnTo>
                    <a:pt x="8420" y="2969"/>
                  </a:lnTo>
                  <a:lnTo>
                    <a:pt x="8419" y="2979"/>
                  </a:lnTo>
                  <a:lnTo>
                    <a:pt x="8418" y="2987"/>
                  </a:lnTo>
                  <a:lnTo>
                    <a:pt x="8415" y="2994"/>
                  </a:lnTo>
                  <a:lnTo>
                    <a:pt x="8413" y="3002"/>
                  </a:lnTo>
                  <a:lnTo>
                    <a:pt x="8410" y="3010"/>
                  </a:lnTo>
                  <a:lnTo>
                    <a:pt x="8404" y="3026"/>
                  </a:lnTo>
                  <a:lnTo>
                    <a:pt x="8399" y="3042"/>
                  </a:lnTo>
                  <a:lnTo>
                    <a:pt x="8397" y="3049"/>
                  </a:lnTo>
                  <a:lnTo>
                    <a:pt x="8395" y="3057"/>
                  </a:lnTo>
                  <a:lnTo>
                    <a:pt x="8395" y="3064"/>
                  </a:lnTo>
                  <a:lnTo>
                    <a:pt x="8395" y="3071"/>
                  </a:lnTo>
                  <a:lnTo>
                    <a:pt x="8396" y="3079"/>
                  </a:lnTo>
                  <a:lnTo>
                    <a:pt x="8399" y="3085"/>
                  </a:lnTo>
                  <a:lnTo>
                    <a:pt x="8403" y="3091"/>
                  </a:lnTo>
                  <a:lnTo>
                    <a:pt x="8409" y="3097"/>
                  </a:lnTo>
                  <a:lnTo>
                    <a:pt x="8416" y="3109"/>
                  </a:lnTo>
                  <a:lnTo>
                    <a:pt x="8423" y="3120"/>
                  </a:lnTo>
                  <a:lnTo>
                    <a:pt x="8427" y="3131"/>
                  </a:lnTo>
                  <a:lnTo>
                    <a:pt x="8429" y="3142"/>
                  </a:lnTo>
                  <a:lnTo>
                    <a:pt x="8430" y="3154"/>
                  </a:lnTo>
                  <a:lnTo>
                    <a:pt x="8431" y="3165"/>
                  </a:lnTo>
                  <a:lnTo>
                    <a:pt x="8430" y="3177"/>
                  </a:lnTo>
                  <a:lnTo>
                    <a:pt x="8429" y="3188"/>
                  </a:lnTo>
                  <a:lnTo>
                    <a:pt x="8426" y="3212"/>
                  </a:lnTo>
                  <a:lnTo>
                    <a:pt x="8424" y="3236"/>
                  </a:lnTo>
                  <a:lnTo>
                    <a:pt x="8424" y="3249"/>
                  </a:lnTo>
                  <a:lnTo>
                    <a:pt x="8425" y="3261"/>
                  </a:lnTo>
                  <a:lnTo>
                    <a:pt x="8426" y="3274"/>
                  </a:lnTo>
                  <a:lnTo>
                    <a:pt x="8429" y="3287"/>
                  </a:lnTo>
                  <a:lnTo>
                    <a:pt x="8430" y="3299"/>
                  </a:lnTo>
                  <a:lnTo>
                    <a:pt x="8429" y="3308"/>
                  </a:lnTo>
                  <a:lnTo>
                    <a:pt x="8427" y="3317"/>
                  </a:lnTo>
                  <a:lnTo>
                    <a:pt x="8425" y="3325"/>
                  </a:lnTo>
                  <a:lnTo>
                    <a:pt x="8421" y="3331"/>
                  </a:lnTo>
                  <a:lnTo>
                    <a:pt x="8416" y="3338"/>
                  </a:lnTo>
                  <a:lnTo>
                    <a:pt x="8411" y="3342"/>
                  </a:lnTo>
                  <a:lnTo>
                    <a:pt x="8405" y="3346"/>
                  </a:lnTo>
                  <a:lnTo>
                    <a:pt x="8398" y="3349"/>
                  </a:lnTo>
                  <a:lnTo>
                    <a:pt x="8390" y="3351"/>
                  </a:lnTo>
                  <a:lnTo>
                    <a:pt x="8383" y="3352"/>
                  </a:lnTo>
                  <a:lnTo>
                    <a:pt x="8375" y="3353"/>
                  </a:lnTo>
                  <a:lnTo>
                    <a:pt x="8366" y="3353"/>
                  </a:lnTo>
                  <a:lnTo>
                    <a:pt x="8357" y="3353"/>
                  </a:lnTo>
                  <a:lnTo>
                    <a:pt x="8348" y="3352"/>
                  </a:lnTo>
                  <a:lnTo>
                    <a:pt x="8338" y="3351"/>
                  </a:lnTo>
                  <a:lnTo>
                    <a:pt x="8319" y="3347"/>
                  </a:lnTo>
                  <a:lnTo>
                    <a:pt x="8301" y="3341"/>
                  </a:lnTo>
                  <a:lnTo>
                    <a:pt x="8282" y="3334"/>
                  </a:lnTo>
                  <a:lnTo>
                    <a:pt x="8265" y="3327"/>
                  </a:lnTo>
                  <a:lnTo>
                    <a:pt x="8250" y="3320"/>
                  </a:lnTo>
                  <a:lnTo>
                    <a:pt x="8237" y="3311"/>
                  </a:lnTo>
                  <a:lnTo>
                    <a:pt x="8228" y="3305"/>
                  </a:lnTo>
                  <a:lnTo>
                    <a:pt x="8221" y="3299"/>
                  </a:lnTo>
                  <a:lnTo>
                    <a:pt x="8207" y="3291"/>
                  </a:lnTo>
                  <a:lnTo>
                    <a:pt x="8192" y="3285"/>
                  </a:lnTo>
                  <a:lnTo>
                    <a:pt x="8180" y="3282"/>
                  </a:lnTo>
                  <a:lnTo>
                    <a:pt x="8168" y="3281"/>
                  </a:lnTo>
                  <a:lnTo>
                    <a:pt x="8157" y="3282"/>
                  </a:lnTo>
                  <a:lnTo>
                    <a:pt x="8146" y="3285"/>
                  </a:lnTo>
                  <a:lnTo>
                    <a:pt x="8138" y="3289"/>
                  </a:lnTo>
                  <a:lnTo>
                    <a:pt x="8131" y="3295"/>
                  </a:lnTo>
                  <a:lnTo>
                    <a:pt x="8124" y="3302"/>
                  </a:lnTo>
                  <a:lnTo>
                    <a:pt x="8119" y="3311"/>
                  </a:lnTo>
                  <a:lnTo>
                    <a:pt x="8116" y="3321"/>
                  </a:lnTo>
                  <a:lnTo>
                    <a:pt x="8114" y="3332"/>
                  </a:lnTo>
                  <a:lnTo>
                    <a:pt x="8114" y="3344"/>
                  </a:lnTo>
                  <a:lnTo>
                    <a:pt x="8116" y="3356"/>
                  </a:lnTo>
                  <a:lnTo>
                    <a:pt x="8119" y="3370"/>
                  </a:lnTo>
                  <a:lnTo>
                    <a:pt x="8124" y="3384"/>
                  </a:lnTo>
                  <a:lnTo>
                    <a:pt x="8137" y="3401"/>
                  </a:lnTo>
                  <a:lnTo>
                    <a:pt x="8149" y="3418"/>
                  </a:lnTo>
                  <a:lnTo>
                    <a:pt x="8164" y="3435"/>
                  </a:lnTo>
                  <a:lnTo>
                    <a:pt x="8180" y="3451"/>
                  </a:lnTo>
                  <a:lnTo>
                    <a:pt x="8197" y="3467"/>
                  </a:lnTo>
                  <a:lnTo>
                    <a:pt x="8216" y="3483"/>
                  </a:lnTo>
                  <a:lnTo>
                    <a:pt x="8238" y="3497"/>
                  </a:lnTo>
                  <a:lnTo>
                    <a:pt x="8263" y="3511"/>
                  </a:lnTo>
                  <a:lnTo>
                    <a:pt x="8280" y="3519"/>
                  </a:lnTo>
                  <a:lnTo>
                    <a:pt x="8293" y="3528"/>
                  </a:lnTo>
                  <a:lnTo>
                    <a:pt x="8299" y="3532"/>
                  </a:lnTo>
                  <a:lnTo>
                    <a:pt x="8303" y="3537"/>
                  </a:lnTo>
                  <a:lnTo>
                    <a:pt x="8306" y="3541"/>
                  </a:lnTo>
                  <a:lnTo>
                    <a:pt x="8308" y="3545"/>
                  </a:lnTo>
                  <a:lnTo>
                    <a:pt x="8308" y="3550"/>
                  </a:lnTo>
                  <a:lnTo>
                    <a:pt x="8308" y="3555"/>
                  </a:lnTo>
                  <a:lnTo>
                    <a:pt x="8306" y="3560"/>
                  </a:lnTo>
                  <a:lnTo>
                    <a:pt x="8303" y="3564"/>
                  </a:lnTo>
                  <a:lnTo>
                    <a:pt x="8298" y="3569"/>
                  </a:lnTo>
                  <a:lnTo>
                    <a:pt x="8291" y="3574"/>
                  </a:lnTo>
                  <a:lnTo>
                    <a:pt x="8284" y="3580"/>
                  </a:lnTo>
                  <a:lnTo>
                    <a:pt x="8275" y="3584"/>
                  </a:lnTo>
                  <a:lnTo>
                    <a:pt x="8250" y="3590"/>
                  </a:lnTo>
                  <a:lnTo>
                    <a:pt x="8225" y="3596"/>
                  </a:lnTo>
                  <a:lnTo>
                    <a:pt x="8213" y="3600"/>
                  </a:lnTo>
                  <a:lnTo>
                    <a:pt x="8202" y="3604"/>
                  </a:lnTo>
                  <a:lnTo>
                    <a:pt x="8190" y="3608"/>
                  </a:lnTo>
                  <a:lnTo>
                    <a:pt x="8180" y="3613"/>
                  </a:lnTo>
                  <a:lnTo>
                    <a:pt x="8169" y="3618"/>
                  </a:lnTo>
                  <a:lnTo>
                    <a:pt x="8161" y="3625"/>
                  </a:lnTo>
                  <a:lnTo>
                    <a:pt x="8151" y="3631"/>
                  </a:lnTo>
                  <a:lnTo>
                    <a:pt x="8144" y="3638"/>
                  </a:lnTo>
                  <a:lnTo>
                    <a:pt x="8137" y="3645"/>
                  </a:lnTo>
                  <a:lnTo>
                    <a:pt x="8132" y="3655"/>
                  </a:lnTo>
                  <a:lnTo>
                    <a:pt x="8127" y="3664"/>
                  </a:lnTo>
                  <a:lnTo>
                    <a:pt x="8123" y="3674"/>
                  </a:lnTo>
                  <a:lnTo>
                    <a:pt x="7957" y="3674"/>
                  </a:lnTo>
                  <a:lnTo>
                    <a:pt x="7958" y="3665"/>
                  </a:lnTo>
                  <a:lnTo>
                    <a:pt x="7962" y="3656"/>
                  </a:lnTo>
                  <a:lnTo>
                    <a:pt x="7965" y="3648"/>
                  </a:lnTo>
                  <a:lnTo>
                    <a:pt x="7969" y="3639"/>
                  </a:lnTo>
                  <a:lnTo>
                    <a:pt x="7975" y="3632"/>
                  </a:lnTo>
                  <a:lnTo>
                    <a:pt x="7981" y="3625"/>
                  </a:lnTo>
                  <a:lnTo>
                    <a:pt x="7989" y="3618"/>
                  </a:lnTo>
                  <a:lnTo>
                    <a:pt x="7996" y="3612"/>
                  </a:lnTo>
                  <a:lnTo>
                    <a:pt x="8004" y="3607"/>
                  </a:lnTo>
                  <a:lnTo>
                    <a:pt x="8014" y="3602"/>
                  </a:lnTo>
                  <a:lnTo>
                    <a:pt x="8024" y="3597"/>
                  </a:lnTo>
                  <a:lnTo>
                    <a:pt x="8034" y="3594"/>
                  </a:lnTo>
                  <a:lnTo>
                    <a:pt x="8045" y="3592"/>
                  </a:lnTo>
                  <a:lnTo>
                    <a:pt x="8055" y="3590"/>
                  </a:lnTo>
                  <a:lnTo>
                    <a:pt x="8067" y="3589"/>
                  </a:lnTo>
                  <a:lnTo>
                    <a:pt x="8079" y="3589"/>
                  </a:lnTo>
                  <a:lnTo>
                    <a:pt x="8094" y="3587"/>
                  </a:lnTo>
                  <a:lnTo>
                    <a:pt x="8108" y="3585"/>
                  </a:lnTo>
                  <a:lnTo>
                    <a:pt x="8119" y="3582"/>
                  </a:lnTo>
                  <a:lnTo>
                    <a:pt x="8127" y="3578"/>
                  </a:lnTo>
                  <a:lnTo>
                    <a:pt x="8135" y="3573"/>
                  </a:lnTo>
                  <a:lnTo>
                    <a:pt x="8140" y="3568"/>
                  </a:lnTo>
                  <a:lnTo>
                    <a:pt x="8143" y="3564"/>
                  </a:lnTo>
                  <a:lnTo>
                    <a:pt x="8144" y="3559"/>
                  </a:lnTo>
                  <a:lnTo>
                    <a:pt x="8143" y="3557"/>
                  </a:lnTo>
                  <a:lnTo>
                    <a:pt x="8142" y="3555"/>
                  </a:lnTo>
                  <a:lnTo>
                    <a:pt x="8140" y="3553"/>
                  </a:lnTo>
                  <a:lnTo>
                    <a:pt x="8138" y="3550"/>
                  </a:lnTo>
                  <a:lnTo>
                    <a:pt x="8132" y="3547"/>
                  </a:lnTo>
                  <a:lnTo>
                    <a:pt x="8123" y="3545"/>
                  </a:lnTo>
                  <a:lnTo>
                    <a:pt x="8112" y="3544"/>
                  </a:lnTo>
                  <a:lnTo>
                    <a:pt x="8098" y="3543"/>
                  </a:lnTo>
                  <a:lnTo>
                    <a:pt x="8083" y="3544"/>
                  </a:lnTo>
                  <a:lnTo>
                    <a:pt x="8063" y="3547"/>
                  </a:lnTo>
                  <a:lnTo>
                    <a:pt x="8048" y="3548"/>
                  </a:lnTo>
                  <a:lnTo>
                    <a:pt x="8033" y="3550"/>
                  </a:lnTo>
                  <a:lnTo>
                    <a:pt x="8018" y="3554"/>
                  </a:lnTo>
                  <a:lnTo>
                    <a:pt x="8004" y="3557"/>
                  </a:lnTo>
                  <a:lnTo>
                    <a:pt x="7991" y="3561"/>
                  </a:lnTo>
                  <a:lnTo>
                    <a:pt x="7977" y="3566"/>
                  </a:lnTo>
                  <a:lnTo>
                    <a:pt x="7965" y="3571"/>
                  </a:lnTo>
                  <a:lnTo>
                    <a:pt x="7953" y="3578"/>
                  </a:lnTo>
                  <a:lnTo>
                    <a:pt x="7939" y="3587"/>
                  </a:lnTo>
                  <a:lnTo>
                    <a:pt x="7925" y="3597"/>
                  </a:lnTo>
                  <a:lnTo>
                    <a:pt x="7913" y="3608"/>
                  </a:lnTo>
                  <a:lnTo>
                    <a:pt x="7903" y="3620"/>
                  </a:lnTo>
                  <a:lnTo>
                    <a:pt x="7894" y="3632"/>
                  </a:lnTo>
                  <a:lnTo>
                    <a:pt x="7888" y="3645"/>
                  </a:lnTo>
                  <a:lnTo>
                    <a:pt x="7882" y="3659"/>
                  </a:lnTo>
                  <a:lnTo>
                    <a:pt x="7879" y="3674"/>
                  </a:lnTo>
                  <a:lnTo>
                    <a:pt x="328" y="3674"/>
                  </a:lnTo>
                  <a:lnTo>
                    <a:pt x="330" y="3665"/>
                  </a:lnTo>
                  <a:lnTo>
                    <a:pt x="331" y="3657"/>
                  </a:lnTo>
                  <a:lnTo>
                    <a:pt x="331" y="3649"/>
                  </a:lnTo>
                  <a:lnTo>
                    <a:pt x="330" y="3641"/>
                  </a:lnTo>
                  <a:lnTo>
                    <a:pt x="328" y="3633"/>
                  </a:lnTo>
                  <a:lnTo>
                    <a:pt x="326" y="3626"/>
                  </a:lnTo>
                  <a:lnTo>
                    <a:pt x="322" y="3619"/>
                  </a:lnTo>
                  <a:lnTo>
                    <a:pt x="318" y="3612"/>
                  </a:lnTo>
                  <a:lnTo>
                    <a:pt x="307" y="3600"/>
                  </a:lnTo>
                  <a:lnTo>
                    <a:pt x="295" y="3588"/>
                  </a:lnTo>
                  <a:lnTo>
                    <a:pt x="282" y="3578"/>
                  </a:lnTo>
                  <a:lnTo>
                    <a:pt x="270" y="3568"/>
                  </a:lnTo>
                  <a:lnTo>
                    <a:pt x="258" y="3559"/>
                  </a:lnTo>
                  <a:lnTo>
                    <a:pt x="248" y="3550"/>
                  </a:lnTo>
                  <a:lnTo>
                    <a:pt x="244" y="3547"/>
                  </a:lnTo>
                  <a:lnTo>
                    <a:pt x="241" y="3543"/>
                  </a:lnTo>
                  <a:lnTo>
                    <a:pt x="239" y="3540"/>
                  </a:lnTo>
                  <a:lnTo>
                    <a:pt x="238" y="3536"/>
                  </a:lnTo>
                  <a:lnTo>
                    <a:pt x="237" y="3533"/>
                  </a:lnTo>
                  <a:lnTo>
                    <a:pt x="238" y="3530"/>
                  </a:lnTo>
                  <a:lnTo>
                    <a:pt x="240" y="3526"/>
                  </a:lnTo>
                  <a:lnTo>
                    <a:pt x="243" y="3523"/>
                  </a:lnTo>
                  <a:lnTo>
                    <a:pt x="248" y="3521"/>
                  </a:lnTo>
                  <a:lnTo>
                    <a:pt x="254" y="3518"/>
                  </a:lnTo>
                  <a:lnTo>
                    <a:pt x="263" y="3515"/>
                  </a:lnTo>
                  <a:lnTo>
                    <a:pt x="272" y="3513"/>
                  </a:lnTo>
                  <a:lnTo>
                    <a:pt x="279" y="3511"/>
                  </a:lnTo>
                  <a:lnTo>
                    <a:pt x="288" y="3510"/>
                  </a:lnTo>
                  <a:lnTo>
                    <a:pt x="297" y="3509"/>
                  </a:lnTo>
                  <a:lnTo>
                    <a:pt x="307" y="3509"/>
                  </a:lnTo>
                  <a:lnTo>
                    <a:pt x="328" y="3509"/>
                  </a:lnTo>
                  <a:lnTo>
                    <a:pt x="349" y="3509"/>
                  </a:lnTo>
                  <a:lnTo>
                    <a:pt x="358" y="3508"/>
                  </a:lnTo>
                  <a:lnTo>
                    <a:pt x="366" y="3507"/>
                  </a:lnTo>
                  <a:lnTo>
                    <a:pt x="372" y="3505"/>
                  </a:lnTo>
                  <a:lnTo>
                    <a:pt x="377" y="3500"/>
                  </a:lnTo>
                  <a:lnTo>
                    <a:pt x="379" y="3498"/>
                  </a:lnTo>
                  <a:lnTo>
                    <a:pt x="381" y="3496"/>
                  </a:lnTo>
                  <a:lnTo>
                    <a:pt x="381" y="3493"/>
                  </a:lnTo>
                  <a:lnTo>
                    <a:pt x="381" y="3490"/>
                  </a:lnTo>
                  <a:lnTo>
                    <a:pt x="378" y="3483"/>
                  </a:lnTo>
                  <a:lnTo>
                    <a:pt x="374" y="3473"/>
                  </a:lnTo>
                  <a:lnTo>
                    <a:pt x="369" y="3466"/>
                  </a:lnTo>
                  <a:lnTo>
                    <a:pt x="365" y="3458"/>
                  </a:lnTo>
                  <a:lnTo>
                    <a:pt x="364" y="3453"/>
                  </a:lnTo>
                  <a:lnTo>
                    <a:pt x="364" y="3449"/>
                  </a:lnTo>
                  <a:lnTo>
                    <a:pt x="364" y="3445"/>
                  </a:lnTo>
                  <a:lnTo>
                    <a:pt x="365" y="3441"/>
                  </a:lnTo>
                  <a:lnTo>
                    <a:pt x="366" y="3437"/>
                  </a:lnTo>
                  <a:lnTo>
                    <a:pt x="368" y="3433"/>
                  </a:lnTo>
                  <a:lnTo>
                    <a:pt x="370" y="3428"/>
                  </a:lnTo>
                  <a:lnTo>
                    <a:pt x="373" y="3424"/>
                  </a:lnTo>
                  <a:lnTo>
                    <a:pt x="377" y="3420"/>
                  </a:lnTo>
                  <a:lnTo>
                    <a:pt x="382" y="3417"/>
                  </a:lnTo>
                  <a:lnTo>
                    <a:pt x="387" y="3413"/>
                  </a:lnTo>
                  <a:lnTo>
                    <a:pt x="392" y="3410"/>
                  </a:lnTo>
                  <a:lnTo>
                    <a:pt x="399" y="3402"/>
                  </a:lnTo>
                  <a:lnTo>
                    <a:pt x="406" y="3395"/>
                  </a:lnTo>
                  <a:lnTo>
                    <a:pt x="411" y="3387"/>
                  </a:lnTo>
                  <a:lnTo>
                    <a:pt x="416" y="3378"/>
                  </a:lnTo>
                  <a:lnTo>
                    <a:pt x="424" y="3360"/>
                  </a:lnTo>
                  <a:lnTo>
                    <a:pt x="432" y="3342"/>
                  </a:lnTo>
                  <a:lnTo>
                    <a:pt x="439" y="3323"/>
                  </a:lnTo>
                  <a:lnTo>
                    <a:pt x="447" y="3303"/>
                  </a:lnTo>
                  <a:lnTo>
                    <a:pt x="453" y="3293"/>
                  </a:lnTo>
                  <a:lnTo>
                    <a:pt x="458" y="3282"/>
                  </a:lnTo>
                  <a:lnTo>
                    <a:pt x="464" y="3272"/>
                  </a:lnTo>
                  <a:lnTo>
                    <a:pt x="472" y="3262"/>
                  </a:lnTo>
                  <a:lnTo>
                    <a:pt x="477" y="3254"/>
                  </a:lnTo>
                  <a:lnTo>
                    <a:pt x="479" y="3247"/>
                  </a:lnTo>
                  <a:lnTo>
                    <a:pt x="479" y="3239"/>
                  </a:lnTo>
                  <a:lnTo>
                    <a:pt x="477" y="3233"/>
                  </a:lnTo>
                  <a:lnTo>
                    <a:pt x="473" y="3227"/>
                  </a:lnTo>
                  <a:lnTo>
                    <a:pt x="469" y="3222"/>
                  </a:lnTo>
                  <a:lnTo>
                    <a:pt x="463" y="3216"/>
                  </a:lnTo>
                  <a:lnTo>
                    <a:pt x="457" y="3213"/>
                  </a:lnTo>
                  <a:lnTo>
                    <a:pt x="449" y="3210"/>
                  </a:lnTo>
                  <a:lnTo>
                    <a:pt x="442" y="3208"/>
                  </a:lnTo>
                  <a:lnTo>
                    <a:pt x="434" y="3207"/>
                  </a:lnTo>
                  <a:lnTo>
                    <a:pt x="425" y="3208"/>
                  </a:lnTo>
                  <a:lnTo>
                    <a:pt x="417" y="3209"/>
                  </a:lnTo>
                  <a:lnTo>
                    <a:pt x="410" y="3212"/>
                  </a:lnTo>
                  <a:lnTo>
                    <a:pt x="402" y="3216"/>
                  </a:lnTo>
                  <a:lnTo>
                    <a:pt x="396" y="3222"/>
                  </a:lnTo>
                  <a:lnTo>
                    <a:pt x="388" y="3237"/>
                  </a:lnTo>
                  <a:lnTo>
                    <a:pt x="379" y="3250"/>
                  </a:lnTo>
                  <a:lnTo>
                    <a:pt x="371" y="3259"/>
                  </a:lnTo>
                  <a:lnTo>
                    <a:pt x="363" y="3265"/>
                  </a:lnTo>
                  <a:lnTo>
                    <a:pt x="354" y="3270"/>
                  </a:lnTo>
                  <a:lnTo>
                    <a:pt x="347" y="3272"/>
                  </a:lnTo>
                  <a:lnTo>
                    <a:pt x="340" y="3273"/>
                  </a:lnTo>
                  <a:lnTo>
                    <a:pt x="333" y="3272"/>
                  </a:lnTo>
                  <a:lnTo>
                    <a:pt x="318" y="3270"/>
                  </a:lnTo>
                  <a:lnTo>
                    <a:pt x="304" y="3269"/>
                  </a:lnTo>
                  <a:lnTo>
                    <a:pt x="297" y="3271"/>
                  </a:lnTo>
                  <a:lnTo>
                    <a:pt x="291" y="3273"/>
                  </a:lnTo>
                  <a:lnTo>
                    <a:pt x="283" y="3278"/>
                  </a:lnTo>
                  <a:lnTo>
                    <a:pt x="277" y="3285"/>
                  </a:lnTo>
                  <a:lnTo>
                    <a:pt x="265" y="3283"/>
                  </a:lnTo>
                  <a:lnTo>
                    <a:pt x="256" y="3280"/>
                  </a:lnTo>
                  <a:lnTo>
                    <a:pt x="253" y="3279"/>
                  </a:lnTo>
                  <a:lnTo>
                    <a:pt x="251" y="3277"/>
                  </a:lnTo>
                  <a:lnTo>
                    <a:pt x="250" y="3276"/>
                  </a:lnTo>
                  <a:lnTo>
                    <a:pt x="249" y="3274"/>
                  </a:lnTo>
                  <a:lnTo>
                    <a:pt x="250" y="3269"/>
                  </a:lnTo>
                  <a:lnTo>
                    <a:pt x="251" y="3263"/>
                  </a:lnTo>
                  <a:lnTo>
                    <a:pt x="254" y="3257"/>
                  </a:lnTo>
                  <a:lnTo>
                    <a:pt x="257" y="3249"/>
                  </a:lnTo>
                  <a:lnTo>
                    <a:pt x="258" y="3225"/>
                  </a:lnTo>
                  <a:lnTo>
                    <a:pt x="259" y="3204"/>
                  </a:lnTo>
                  <a:lnTo>
                    <a:pt x="259" y="3187"/>
                  </a:lnTo>
                  <a:lnTo>
                    <a:pt x="258" y="3173"/>
                  </a:lnTo>
                  <a:lnTo>
                    <a:pt x="256" y="3161"/>
                  </a:lnTo>
                  <a:lnTo>
                    <a:pt x="254" y="3154"/>
                  </a:lnTo>
                  <a:lnTo>
                    <a:pt x="253" y="3151"/>
                  </a:lnTo>
                  <a:lnTo>
                    <a:pt x="251" y="3149"/>
                  </a:lnTo>
                  <a:lnTo>
                    <a:pt x="249" y="3147"/>
                  </a:lnTo>
                  <a:lnTo>
                    <a:pt x="248" y="3146"/>
                  </a:lnTo>
                  <a:lnTo>
                    <a:pt x="245" y="3147"/>
                  </a:lnTo>
                  <a:lnTo>
                    <a:pt x="243" y="3149"/>
                  </a:lnTo>
                  <a:lnTo>
                    <a:pt x="241" y="3150"/>
                  </a:lnTo>
                  <a:lnTo>
                    <a:pt x="238" y="3153"/>
                  </a:lnTo>
                  <a:lnTo>
                    <a:pt x="231" y="3160"/>
                  </a:lnTo>
                  <a:lnTo>
                    <a:pt x="225" y="3172"/>
                  </a:lnTo>
                  <a:lnTo>
                    <a:pt x="217" y="3185"/>
                  </a:lnTo>
                  <a:lnTo>
                    <a:pt x="208" y="3203"/>
                  </a:lnTo>
                  <a:lnTo>
                    <a:pt x="199" y="3223"/>
                  </a:lnTo>
                  <a:lnTo>
                    <a:pt x="190" y="3247"/>
                  </a:lnTo>
                  <a:lnTo>
                    <a:pt x="185" y="3257"/>
                  </a:lnTo>
                  <a:lnTo>
                    <a:pt x="181" y="3265"/>
                  </a:lnTo>
                  <a:lnTo>
                    <a:pt x="178" y="3273"/>
                  </a:lnTo>
                  <a:lnTo>
                    <a:pt x="174" y="3278"/>
                  </a:lnTo>
                  <a:lnTo>
                    <a:pt x="170" y="3282"/>
                  </a:lnTo>
                  <a:lnTo>
                    <a:pt x="166" y="3285"/>
                  </a:lnTo>
                  <a:lnTo>
                    <a:pt x="161" y="3287"/>
                  </a:lnTo>
                  <a:lnTo>
                    <a:pt x="158" y="3288"/>
                  </a:lnTo>
                  <a:lnTo>
                    <a:pt x="154" y="3288"/>
                  </a:lnTo>
                  <a:lnTo>
                    <a:pt x="150" y="3287"/>
                  </a:lnTo>
                  <a:lnTo>
                    <a:pt x="147" y="3286"/>
                  </a:lnTo>
                  <a:lnTo>
                    <a:pt x="144" y="3284"/>
                  </a:lnTo>
                  <a:lnTo>
                    <a:pt x="137" y="3278"/>
                  </a:lnTo>
                  <a:lnTo>
                    <a:pt x="132" y="3272"/>
                  </a:lnTo>
                  <a:lnTo>
                    <a:pt x="122" y="3270"/>
                  </a:lnTo>
                  <a:lnTo>
                    <a:pt x="111" y="3268"/>
                  </a:lnTo>
                  <a:lnTo>
                    <a:pt x="107" y="3267"/>
                  </a:lnTo>
                  <a:lnTo>
                    <a:pt x="104" y="3264"/>
                  </a:lnTo>
                  <a:lnTo>
                    <a:pt x="101" y="3262"/>
                  </a:lnTo>
                  <a:lnTo>
                    <a:pt x="99" y="3259"/>
                  </a:lnTo>
                  <a:lnTo>
                    <a:pt x="98" y="3256"/>
                  </a:lnTo>
                  <a:lnTo>
                    <a:pt x="98" y="3252"/>
                  </a:lnTo>
                  <a:lnTo>
                    <a:pt x="99" y="3247"/>
                  </a:lnTo>
                  <a:lnTo>
                    <a:pt x="102" y="3240"/>
                  </a:lnTo>
                  <a:lnTo>
                    <a:pt x="106" y="3234"/>
                  </a:lnTo>
                  <a:lnTo>
                    <a:pt x="112" y="3226"/>
                  </a:lnTo>
                  <a:lnTo>
                    <a:pt x="121" y="3216"/>
                  </a:lnTo>
                  <a:lnTo>
                    <a:pt x="131" y="3206"/>
                  </a:lnTo>
                  <a:lnTo>
                    <a:pt x="131" y="3190"/>
                  </a:lnTo>
                  <a:lnTo>
                    <a:pt x="128" y="3179"/>
                  </a:lnTo>
                  <a:lnTo>
                    <a:pt x="127" y="3174"/>
                  </a:lnTo>
                  <a:lnTo>
                    <a:pt x="125" y="3170"/>
                  </a:lnTo>
                  <a:lnTo>
                    <a:pt x="123" y="3167"/>
                  </a:lnTo>
                  <a:lnTo>
                    <a:pt x="121" y="3165"/>
                  </a:lnTo>
                  <a:lnTo>
                    <a:pt x="118" y="3163"/>
                  </a:lnTo>
                  <a:lnTo>
                    <a:pt x="116" y="3162"/>
                  </a:lnTo>
                  <a:lnTo>
                    <a:pt x="112" y="3161"/>
                  </a:lnTo>
                  <a:lnTo>
                    <a:pt x="109" y="3161"/>
                  </a:lnTo>
                  <a:lnTo>
                    <a:pt x="102" y="3162"/>
                  </a:lnTo>
                  <a:lnTo>
                    <a:pt x="95" y="3164"/>
                  </a:lnTo>
                  <a:lnTo>
                    <a:pt x="79" y="3169"/>
                  </a:lnTo>
                  <a:lnTo>
                    <a:pt x="61" y="3173"/>
                  </a:lnTo>
                  <a:lnTo>
                    <a:pt x="53" y="3173"/>
                  </a:lnTo>
                  <a:lnTo>
                    <a:pt x="45" y="3170"/>
                  </a:lnTo>
                  <a:lnTo>
                    <a:pt x="41" y="3168"/>
                  </a:lnTo>
                  <a:lnTo>
                    <a:pt x="37" y="3166"/>
                  </a:lnTo>
                  <a:lnTo>
                    <a:pt x="33" y="3162"/>
                  </a:lnTo>
                  <a:lnTo>
                    <a:pt x="30" y="3158"/>
                  </a:lnTo>
                  <a:lnTo>
                    <a:pt x="24" y="3154"/>
                  </a:lnTo>
                  <a:lnTo>
                    <a:pt x="20" y="3149"/>
                  </a:lnTo>
                  <a:lnTo>
                    <a:pt x="15" y="3143"/>
                  </a:lnTo>
                  <a:lnTo>
                    <a:pt x="11" y="3138"/>
                  </a:lnTo>
                  <a:lnTo>
                    <a:pt x="8" y="3132"/>
                  </a:lnTo>
                  <a:lnTo>
                    <a:pt x="6" y="3126"/>
                  </a:lnTo>
                  <a:lnTo>
                    <a:pt x="4" y="3119"/>
                  </a:lnTo>
                  <a:lnTo>
                    <a:pt x="2" y="3113"/>
                  </a:lnTo>
                  <a:lnTo>
                    <a:pt x="1" y="3099"/>
                  </a:lnTo>
                  <a:lnTo>
                    <a:pt x="0" y="3086"/>
                  </a:lnTo>
                  <a:lnTo>
                    <a:pt x="2" y="3072"/>
                  </a:lnTo>
                  <a:lnTo>
                    <a:pt x="5" y="3059"/>
                  </a:lnTo>
                  <a:lnTo>
                    <a:pt x="9" y="3046"/>
                  </a:lnTo>
                  <a:lnTo>
                    <a:pt x="14" y="3035"/>
                  </a:lnTo>
                  <a:lnTo>
                    <a:pt x="21" y="3024"/>
                  </a:lnTo>
                  <a:lnTo>
                    <a:pt x="28" y="3015"/>
                  </a:lnTo>
                  <a:lnTo>
                    <a:pt x="32" y="3012"/>
                  </a:lnTo>
                  <a:lnTo>
                    <a:pt x="36" y="3009"/>
                  </a:lnTo>
                  <a:lnTo>
                    <a:pt x="40" y="3006"/>
                  </a:lnTo>
                  <a:lnTo>
                    <a:pt x="45" y="3003"/>
                  </a:lnTo>
                  <a:lnTo>
                    <a:pt x="50" y="3002"/>
                  </a:lnTo>
                  <a:lnTo>
                    <a:pt x="54" y="3001"/>
                  </a:lnTo>
                  <a:lnTo>
                    <a:pt x="58" y="3001"/>
                  </a:lnTo>
                  <a:lnTo>
                    <a:pt x="63" y="3002"/>
                  </a:lnTo>
                  <a:lnTo>
                    <a:pt x="74" y="3002"/>
                  </a:lnTo>
                  <a:lnTo>
                    <a:pt x="85" y="3003"/>
                  </a:lnTo>
                  <a:lnTo>
                    <a:pt x="96" y="3007"/>
                  </a:lnTo>
                  <a:lnTo>
                    <a:pt x="107" y="3010"/>
                  </a:lnTo>
                  <a:lnTo>
                    <a:pt x="129" y="3019"/>
                  </a:lnTo>
                  <a:lnTo>
                    <a:pt x="150" y="3026"/>
                  </a:lnTo>
                  <a:lnTo>
                    <a:pt x="159" y="3028"/>
                  </a:lnTo>
                  <a:lnTo>
                    <a:pt x="168" y="3028"/>
                  </a:lnTo>
                  <a:lnTo>
                    <a:pt x="172" y="3027"/>
                  </a:lnTo>
                  <a:lnTo>
                    <a:pt x="176" y="3026"/>
                  </a:lnTo>
                  <a:lnTo>
                    <a:pt x="179" y="3025"/>
                  </a:lnTo>
                  <a:lnTo>
                    <a:pt x="182" y="3022"/>
                  </a:lnTo>
                  <a:lnTo>
                    <a:pt x="185" y="3019"/>
                  </a:lnTo>
                  <a:lnTo>
                    <a:pt x="188" y="3015"/>
                  </a:lnTo>
                  <a:lnTo>
                    <a:pt x="191" y="3011"/>
                  </a:lnTo>
                  <a:lnTo>
                    <a:pt x="192" y="3004"/>
                  </a:lnTo>
                  <a:lnTo>
                    <a:pt x="194" y="2998"/>
                  </a:lnTo>
                  <a:lnTo>
                    <a:pt x="195" y="2991"/>
                  </a:lnTo>
                  <a:lnTo>
                    <a:pt x="196" y="2981"/>
                  </a:lnTo>
                  <a:lnTo>
                    <a:pt x="196" y="2972"/>
                  </a:lnTo>
                  <a:lnTo>
                    <a:pt x="195" y="2959"/>
                  </a:lnTo>
                  <a:lnTo>
                    <a:pt x="194" y="2947"/>
                  </a:lnTo>
                  <a:lnTo>
                    <a:pt x="194" y="2935"/>
                  </a:lnTo>
                  <a:lnTo>
                    <a:pt x="195" y="2924"/>
                  </a:lnTo>
                  <a:lnTo>
                    <a:pt x="196" y="2914"/>
                  </a:lnTo>
                  <a:lnTo>
                    <a:pt x="198" y="2904"/>
                  </a:lnTo>
                  <a:lnTo>
                    <a:pt x="201" y="2897"/>
                  </a:lnTo>
                  <a:lnTo>
                    <a:pt x="205" y="2891"/>
                  </a:lnTo>
                  <a:lnTo>
                    <a:pt x="209" y="2885"/>
                  </a:lnTo>
                  <a:lnTo>
                    <a:pt x="216" y="2882"/>
                  </a:lnTo>
                  <a:lnTo>
                    <a:pt x="219" y="2882"/>
                  </a:lnTo>
                  <a:lnTo>
                    <a:pt x="222" y="2882"/>
                  </a:lnTo>
                  <a:lnTo>
                    <a:pt x="226" y="2882"/>
                  </a:lnTo>
                  <a:lnTo>
                    <a:pt x="230" y="2883"/>
                  </a:lnTo>
                  <a:lnTo>
                    <a:pt x="240" y="2886"/>
                  </a:lnTo>
                  <a:lnTo>
                    <a:pt x="250" y="2893"/>
                  </a:lnTo>
                  <a:lnTo>
                    <a:pt x="262" y="2901"/>
                  </a:lnTo>
                  <a:lnTo>
                    <a:pt x="274" y="2913"/>
                  </a:lnTo>
                  <a:lnTo>
                    <a:pt x="282" y="2917"/>
                  </a:lnTo>
                  <a:lnTo>
                    <a:pt x="290" y="2920"/>
                  </a:lnTo>
                  <a:lnTo>
                    <a:pt x="298" y="2922"/>
                  </a:lnTo>
                  <a:lnTo>
                    <a:pt x="306" y="2924"/>
                  </a:lnTo>
                  <a:lnTo>
                    <a:pt x="314" y="2924"/>
                  </a:lnTo>
                  <a:lnTo>
                    <a:pt x="321" y="2924"/>
                  </a:lnTo>
                  <a:lnTo>
                    <a:pt x="328" y="2923"/>
                  </a:lnTo>
                  <a:lnTo>
                    <a:pt x="335" y="2922"/>
                  </a:lnTo>
                  <a:lnTo>
                    <a:pt x="340" y="2919"/>
                  </a:lnTo>
                  <a:lnTo>
                    <a:pt x="344" y="2917"/>
                  </a:lnTo>
                  <a:lnTo>
                    <a:pt x="347" y="2913"/>
                  </a:lnTo>
                  <a:lnTo>
                    <a:pt x="349" y="2908"/>
                  </a:lnTo>
                  <a:lnTo>
                    <a:pt x="350" y="2904"/>
                  </a:lnTo>
                  <a:lnTo>
                    <a:pt x="349" y="2899"/>
                  </a:lnTo>
                  <a:lnTo>
                    <a:pt x="346" y="2893"/>
                  </a:lnTo>
                  <a:lnTo>
                    <a:pt x="342" y="2886"/>
                  </a:lnTo>
                  <a:lnTo>
                    <a:pt x="327" y="2884"/>
                  </a:lnTo>
                  <a:lnTo>
                    <a:pt x="317" y="2881"/>
                  </a:lnTo>
                  <a:lnTo>
                    <a:pt x="310" y="2878"/>
                  </a:lnTo>
                  <a:lnTo>
                    <a:pt x="306" y="2875"/>
                  </a:lnTo>
                  <a:lnTo>
                    <a:pt x="305" y="2873"/>
                  </a:lnTo>
                  <a:lnTo>
                    <a:pt x="305" y="2872"/>
                  </a:lnTo>
                  <a:lnTo>
                    <a:pt x="306" y="2870"/>
                  </a:lnTo>
                  <a:lnTo>
                    <a:pt x="307" y="2868"/>
                  </a:lnTo>
                  <a:lnTo>
                    <a:pt x="311" y="2865"/>
                  </a:lnTo>
                  <a:lnTo>
                    <a:pt x="316" y="2860"/>
                  </a:lnTo>
                  <a:lnTo>
                    <a:pt x="328" y="2851"/>
                  </a:lnTo>
                  <a:lnTo>
                    <a:pt x="340" y="2842"/>
                  </a:lnTo>
                  <a:lnTo>
                    <a:pt x="344" y="2835"/>
                  </a:lnTo>
                  <a:lnTo>
                    <a:pt x="347" y="2830"/>
                  </a:lnTo>
                  <a:lnTo>
                    <a:pt x="347" y="2827"/>
                  </a:lnTo>
                  <a:lnTo>
                    <a:pt x="347" y="2824"/>
                  </a:lnTo>
                  <a:lnTo>
                    <a:pt x="347" y="2821"/>
                  </a:lnTo>
                  <a:lnTo>
                    <a:pt x="345" y="2817"/>
                  </a:lnTo>
                  <a:lnTo>
                    <a:pt x="339" y="2808"/>
                  </a:lnTo>
                  <a:lnTo>
                    <a:pt x="335" y="2802"/>
                  </a:lnTo>
                  <a:lnTo>
                    <a:pt x="334" y="2799"/>
                  </a:lnTo>
                  <a:lnTo>
                    <a:pt x="334" y="2796"/>
                  </a:lnTo>
                  <a:lnTo>
                    <a:pt x="335" y="2793"/>
                  </a:lnTo>
                  <a:lnTo>
                    <a:pt x="336" y="2790"/>
                  </a:lnTo>
                  <a:lnTo>
                    <a:pt x="339" y="2785"/>
                  </a:lnTo>
                  <a:lnTo>
                    <a:pt x="345" y="2781"/>
                  </a:lnTo>
                  <a:lnTo>
                    <a:pt x="353" y="2778"/>
                  </a:lnTo>
                  <a:lnTo>
                    <a:pt x="362" y="2775"/>
                  </a:lnTo>
                  <a:lnTo>
                    <a:pt x="383" y="2770"/>
                  </a:lnTo>
                  <a:lnTo>
                    <a:pt x="405" y="2764"/>
                  </a:lnTo>
                  <a:lnTo>
                    <a:pt x="416" y="2762"/>
                  </a:lnTo>
                  <a:lnTo>
                    <a:pt x="426" y="2759"/>
                  </a:lnTo>
                  <a:lnTo>
                    <a:pt x="436" y="2755"/>
                  </a:lnTo>
                  <a:lnTo>
                    <a:pt x="444" y="2752"/>
                  </a:lnTo>
                  <a:lnTo>
                    <a:pt x="453" y="2747"/>
                  </a:lnTo>
                  <a:lnTo>
                    <a:pt x="460" y="2743"/>
                  </a:lnTo>
                  <a:lnTo>
                    <a:pt x="468" y="2740"/>
                  </a:lnTo>
                  <a:lnTo>
                    <a:pt x="475" y="2738"/>
                  </a:lnTo>
                  <a:lnTo>
                    <a:pt x="483" y="2737"/>
                  </a:lnTo>
                  <a:lnTo>
                    <a:pt x="491" y="2737"/>
                  </a:lnTo>
                  <a:lnTo>
                    <a:pt x="498" y="2737"/>
                  </a:lnTo>
                  <a:lnTo>
                    <a:pt x="506" y="2738"/>
                  </a:lnTo>
                  <a:lnTo>
                    <a:pt x="519" y="2741"/>
                  </a:lnTo>
                  <a:lnTo>
                    <a:pt x="534" y="2746"/>
                  </a:lnTo>
                  <a:lnTo>
                    <a:pt x="547" y="2750"/>
                  </a:lnTo>
                  <a:lnTo>
                    <a:pt x="560" y="2756"/>
                  </a:lnTo>
                  <a:lnTo>
                    <a:pt x="573" y="2761"/>
                  </a:lnTo>
                  <a:lnTo>
                    <a:pt x="585" y="2765"/>
                  </a:lnTo>
                  <a:lnTo>
                    <a:pt x="598" y="2769"/>
                  </a:lnTo>
                  <a:lnTo>
                    <a:pt x="609" y="2770"/>
                  </a:lnTo>
                  <a:lnTo>
                    <a:pt x="615" y="2770"/>
                  </a:lnTo>
                  <a:lnTo>
                    <a:pt x="620" y="2770"/>
                  </a:lnTo>
                  <a:lnTo>
                    <a:pt x="626" y="2767"/>
                  </a:lnTo>
                  <a:lnTo>
                    <a:pt x="631" y="2765"/>
                  </a:lnTo>
                  <a:lnTo>
                    <a:pt x="637" y="2762"/>
                  </a:lnTo>
                  <a:lnTo>
                    <a:pt x="642" y="2758"/>
                  </a:lnTo>
                  <a:lnTo>
                    <a:pt x="648" y="2753"/>
                  </a:lnTo>
                  <a:lnTo>
                    <a:pt x="652" y="2748"/>
                  </a:lnTo>
                  <a:lnTo>
                    <a:pt x="653" y="2723"/>
                  </a:lnTo>
                  <a:lnTo>
                    <a:pt x="654" y="2704"/>
                  </a:lnTo>
                  <a:lnTo>
                    <a:pt x="655" y="2696"/>
                  </a:lnTo>
                  <a:lnTo>
                    <a:pt x="657" y="2691"/>
                  </a:lnTo>
                  <a:lnTo>
                    <a:pt x="659" y="2687"/>
                  </a:lnTo>
                  <a:lnTo>
                    <a:pt x="661" y="2685"/>
                  </a:lnTo>
                  <a:lnTo>
                    <a:pt x="663" y="2684"/>
                  </a:lnTo>
                  <a:lnTo>
                    <a:pt x="666" y="2684"/>
                  </a:lnTo>
                  <a:lnTo>
                    <a:pt x="670" y="2685"/>
                  </a:lnTo>
                  <a:lnTo>
                    <a:pt x="674" y="2687"/>
                  </a:lnTo>
                  <a:lnTo>
                    <a:pt x="681" y="2694"/>
                  </a:lnTo>
                  <a:lnTo>
                    <a:pt x="690" y="2706"/>
                  </a:lnTo>
                  <a:lnTo>
                    <a:pt x="697" y="2716"/>
                  </a:lnTo>
                  <a:lnTo>
                    <a:pt x="703" y="2726"/>
                  </a:lnTo>
                  <a:lnTo>
                    <a:pt x="709" y="2733"/>
                  </a:lnTo>
                  <a:lnTo>
                    <a:pt x="714" y="2739"/>
                  </a:lnTo>
                  <a:lnTo>
                    <a:pt x="720" y="2745"/>
                  </a:lnTo>
                  <a:lnTo>
                    <a:pt x="725" y="2749"/>
                  </a:lnTo>
                  <a:lnTo>
                    <a:pt x="730" y="2752"/>
                  </a:lnTo>
                  <a:lnTo>
                    <a:pt x="734" y="2754"/>
                  </a:lnTo>
                  <a:lnTo>
                    <a:pt x="738" y="2755"/>
                  </a:lnTo>
                  <a:lnTo>
                    <a:pt x="743" y="2755"/>
                  </a:lnTo>
                  <a:lnTo>
                    <a:pt x="747" y="2754"/>
                  </a:lnTo>
                  <a:lnTo>
                    <a:pt x="751" y="2753"/>
                  </a:lnTo>
                  <a:lnTo>
                    <a:pt x="758" y="2749"/>
                  </a:lnTo>
                  <a:lnTo>
                    <a:pt x="764" y="2741"/>
                  </a:lnTo>
                  <a:lnTo>
                    <a:pt x="778" y="2725"/>
                  </a:lnTo>
                  <a:lnTo>
                    <a:pt x="790" y="2706"/>
                  </a:lnTo>
                  <a:lnTo>
                    <a:pt x="797" y="2698"/>
                  </a:lnTo>
                  <a:lnTo>
                    <a:pt x="803" y="2691"/>
                  </a:lnTo>
                  <a:lnTo>
                    <a:pt x="807" y="2688"/>
                  </a:lnTo>
                  <a:lnTo>
                    <a:pt x="810" y="2686"/>
                  </a:lnTo>
                  <a:lnTo>
                    <a:pt x="815" y="2684"/>
                  </a:lnTo>
                  <a:lnTo>
                    <a:pt x="819" y="2683"/>
                  </a:lnTo>
                  <a:lnTo>
                    <a:pt x="830" y="2684"/>
                  </a:lnTo>
                  <a:lnTo>
                    <a:pt x="841" y="2682"/>
                  </a:lnTo>
                  <a:lnTo>
                    <a:pt x="850" y="2680"/>
                  </a:lnTo>
                  <a:lnTo>
                    <a:pt x="857" y="2677"/>
                  </a:lnTo>
                  <a:lnTo>
                    <a:pt x="865" y="2672"/>
                  </a:lnTo>
                  <a:lnTo>
                    <a:pt x="871" y="2667"/>
                  </a:lnTo>
                  <a:lnTo>
                    <a:pt x="876" y="2662"/>
                  </a:lnTo>
                  <a:lnTo>
                    <a:pt x="882" y="2656"/>
                  </a:lnTo>
                  <a:lnTo>
                    <a:pt x="894" y="2642"/>
                  </a:lnTo>
                  <a:lnTo>
                    <a:pt x="907" y="2628"/>
                  </a:lnTo>
                  <a:lnTo>
                    <a:pt x="916" y="2620"/>
                  </a:lnTo>
                  <a:lnTo>
                    <a:pt x="926" y="2613"/>
                  </a:lnTo>
                  <a:lnTo>
                    <a:pt x="937" y="2606"/>
                  </a:lnTo>
                  <a:lnTo>
                    <a:pt x="949" y="2599"/>
                  </a:lnTo>
                  <a:lnTo>
                    <a:pt x="967" y="2571"/>
                  </a:lnTo>
                  <a:lnTo>
                    <a:pt x="979" y="2548"/>
                  </a:lnTo>
                  <a:lnTo>
                    <a:pt x="990" y="2529"/>
                  </a:lnTo>
                  <a:lnTo>
                    <a:pt x="996" y="2515"/>
                  </a:lnTo>
                  <a:lnTo>
                    <a:pt x="998" y="2509"/>
                  </a:lnTo>
                  <a:lnTo>
                    <a:pt x="999" y="2503"/>
                  </a:lnTo>
                  <a:lnTo>
                    <a:pt x="1000" y="2499"/>
                  </a:lnTo>
                  <a:lnTo>
                    <a:pt x="1000" y="2495"/>
                  </a:lnTo>
                  <a:lnTo>
                    <a:pt x="999" y="2492"/>
                  </a:lnTo>
                  <a:lnTo>
                    <a:pt x="998" y="2489"/>
                  </a:lnTo>
                  <a:lnTo>
                    <a:pt x="996" y="2487"/>
                  </a:lnTo>
                  <a:lnTo>
                    <a:pt x="993" y="2485"/>
                  </a:lnTo>
                  <a:lnTo>
                    <a:pt x="987" y="2482"/>
                  </a:lnTo>
                  <a:lnTo>
                    <a:pt x="978" y="2479"/>
                  </a:lnTo>
                  <a:lnTo>
                    <a:pt x="969" y="2477"/>
                  </a:lnTo>
                  <a:lnTo>
                    <a:pt x="958" y="2475"/>
                  </a:lnTo>
                  <a:lnTo>
                    <a:pt x="946" y="2471"/>
                  </a:lnTo>
                  <a:lnTo>
                    <a:pt x="932" y="2466"/>
                  </a:lnTo>
                  <a:lnTo>
                    <a:pt x="926" y="2463"/>
                  </a:lnTo>
                  <a:lnTo>
                    <a:pt x="919" y="2458"/>
                  </a:lnTo>
                  <a:lnTo>
                    <a:pt x="912" y="2454"/>
                  </a:lnTo>
                  <a:lnTo>
                    <a:pt x="905" y="2449"/>
                  </a:lnTo>
                  <a:lnTo>
                    <a:pt x="887" y="2441"/>
                  </a:lnTo>
                  <a:lnTo>
                    <a:pt x="871" y="2432"/>
                  </a:lnTo>
                  <a:lnTo>
                    <a:pt x="857" y="2425"/>
                  </a:lnTo>
                  <a:lnTo>
                    <a:pt x="847" y="2418"/>
                  </a:lnTo>
                  <a:lnTo>
                    <a:pt x="840" y="2411"/>
                  </a:lnTo>
                  <a:lnTo>
                    <a:pt x="834" y="2406"/>
                  </a:lnTo>
                  <a:lnTo>
                    <a:pt x="831" y="2400"/>
                  </a:lnTo>
                  <a:lnTo>
                    <a:pt x="829" y="2396"/>
                  </a:lnTo>
                  <a:lnTo>
                    <a:pt x="830" y="2392"/>
                  </a:lnTo>
                  <a:lnTo>
                    <a:pt x="833" y="2387"/>
                  </a:lnTo>
                  <a:lnTo>
                    <a:pt x="838" y="2383"/>
                  </a:lnTo>
                  <a:lnTo>
                    <a:pt x="843" y="2380"/>
                  </a:lnTo>
                  <a:lnTo>
                    <a:pt x="850" y="2377"/>
                  </a:lnTo>
                  <a:lnTo>
                    <a:pt x="858" y="2374"/>
                  </a:lnTo>
                  <a:lnTo>
                    <a:pt x="868" y="2372"/>
                  </a:lnTo>
                  <a:lnTo>
                    <a:pt x="878" y="2370"/>
                  </a:lnTo>
                  <a:lnTo>
                    <a:pt x="925" y="2361"/>
                  </a:lnTo>
                  <a:lnTo>
                    <a:pt x="975" y="2356"/>
                  </a:lnTo>
                  <a:lnTo>
                    <a:pt x="999" y="2353"/>
                  </a:lnTo>
                  <a:lnTo>
                    <a:pt x="1019" y="2349"/>
                  </a:lnTo>
                  <a:lnTo>
                    <a:pt x="1028" y="2347"/>
                  </a:lnTo>
                  <a:lnTo>
                    <a:pt x="1036" y="2345"/>
                  </a:lnTo>
                  <a:lnTo>
                    <a:pt x="1042" y="2343"/>
                  </a:lnTo>
                  <a:lnTo>
                    <a:pt x="1047" y="2340"/>
                  </a:lnTo>
                  <a:lnTo>
                    <a:pt x="1068" y="2352"/>
                  </a:lnTo>
                  <a:lnTo>
                    <a:pt x="1084" y="2359"/>
                  </a:lnTo>
                  <a:lnTo>
                    <a:pt x="1090" y="2361"/>
                  </a:lnTo>
                  <a:lnTo>
                    <a:pt x="1095" y="2362"/>
                  </a:lnTo>
                  <a:lnTo>
                    <a:pt x="1099" y="2361"/>
                  </a:lnTo>
                  <a:lnTo>
                    <a:pt x="1103" y="2360"/>
                  </a:lnTo>
                  <a:lnTo>
                    <a:pt x="1105" y="2358"/>
                  </a:lnTo>
                  <a:lnTo>
                    <a:pt x="1107" y="2355"/>
                  </a:lnTo>
                  <a:lnTo>
                    <a:pt x="1108" y="2352"/>
                  </a:lnTo>
                  <a:lnTo>
                    <a:pt x="1109" y="2347"/>
                  </a:lnTo>
                  <a:lnTo>
                    <a:pt x="1109" y="2336"/>
                  </a:lnTo>
                  <a:lnTo>
                    <a:pt x="1109" y="2324"/>
                  </a:lnTo>
                  <a:lnTo>
                    <a:pt x="1108" y="2310"/>
                  </a:lnTo>
                  <a:lnTo>
                    <a:pt x="1109" y="2296"/>
                  </a:lnTo>
                  <a:lnTo>
                    <a:pt x="1110" y="2288"/>
                  </a:lnTo>
                  <a:lnTo>
                    <a:pt x="1111" y="2281"/>
                  </a:lnTo>
                  <a:lnTo>
                    <a:pt x="1113" y="2273"/>
                  </a:lnTo>
                  <a:lnTo>
                    <a:pt x="1116" y="2265"/>
                  </a:lnTo>
                  <a:lnTo>
                    <a:pt x="1120" y="2258"/>
                  </a:lnTo>
                  <a:lnTo>
                    <a:pt x="1124" y="2251"/>
                  </a:lnTo>
                  <a:lnTo>
                    <a:pt x="1130" y="2244"/>
                  </a:lnTo>
                  <a:lnTo>
                    <a:pt x="1137" y="2238"/>
                  </a:lnTo>
                  <a:lnTo>
                    <a:pt x="1145" y="2232"/>
                  </a:lnTo>
                  <a:lnTo>
                    <a:pt x="1154" y="2227"/>
                  </a:lnTo>
                  <a:lnTo>
                    <a:pt x="1165" y="2221"/>
                  </a:lnTo>
                  <a:lnTo>
                    <a:pt x="1178" y="2217"/>
                  </a:lnTo>
                  <a:lnTo>
                    <a:pt x="1192" y="2205"/>
                  </a:lnTo>
                  <a:lnTo>
                    <a:pt x="1206" y="2194"/>
                  </a:lnTo>
                  <a:lnTo>
                    <a:pt x="1215" y="2184"/>
                  </a:lnTo>
                  <a:lnTo>
                    <a:pt x="1223" y="2176"/>
                  </a:lnTo>
                  <a:lnTo>
                    <a:pt x="1227" y="2167"/>
                  </a:lnTo>
                  <a:lnTo>
                    <a:pt x="1229" y="2161"/>
                  </a:lnTo>
                  <a:lnTo>
                    <a:pt x="1229" y="2159"/>
                  </a:lnTo>
                  <a:lnTo>
                    <a:pt x="1228" y="2157"/>
                  </a:lnTo>
                  <a:lnTo>
                    <a:pt x="1227" y="2155"/>
                  </a:lnTo>
                  <a:lnTo>
                    <a:pt x="1226" y="2153"/>
                  </a:lnTo>
                  <a:lnTo>
                    <a:pt x="1220" y="2150"/>
                  </a:lnTo>
                  <a:lnTo>
                    <a:pt x="1213" y="2150"/>
                  </a:lnTo>
                  <a:lnTo>
                    <a:pt x="1204" y="2152"/>
                  </a:lnTo>
                  <a:lnTo>
                    <a:pt x="1192" y="2155"/>
                  </a:lnTo>
                  <a:lnTo>
                    <a:pt x="1180" y="2159"/>
                  </a:lnTo>
                  <a:lnTo>
                    <a:pt x="1165" y="2166"/>
                  </a:lnTo>
                  <a:lnTo>
                    <a:pt x="1149" y="2174"/>
                  </a:lnTo>
                  <a:lnTo>
                    <a:pt x="1132" y="2185"/>
                  </a:lnTo>
                  <a:lnTo>
                    <a:pt x="1120" y="2189"/>
                  </a:lnTo>
                  <a:lnTo>
                    <a:pt x="1111" y="2193"/>
                  </a:lnTo>
                  <a:lnTo>
                    <a:pt x="1100" y="2196"/>
                  </a:lnTo>
                  <a:lnTo>
                    <a:pt x="1092" y="2198"/>
                  </a:lnTo>
                  <a:lnTo>
                    <a:pt x="1074" y="2201"/>
                  </a:lnTo>
                  <a:lnTo>
                    <a:pt x="1059" y="2203"/>
                  </a:lnTo>
                  <a:lnTo>
                    <a:pt x="1051" y="2205"/>
                  </a:lnTo>
                  <a:lnTo>
                    <a:pt x="1044" y="2207"/>
                  </a:lnTo>
                  <a:lnTo>
                    <a:pt x="1036" y="2209"/>
                  </a:lnTo>
                  <a:lnTo>
                    <a:pt x="1028" y="2212"/>
                  </a:lnTo>
                  <a:lnTo>
                    <a:pt x="1020" y="2217"/>
                  </a:lnTo>
                  <a:lnTo>
                    <a:pt x="1012" y="2223"/>
                  </a:lnTo>
                  <a:lnTo>
                    <a:pt x="1002" y="2230"/>
                  </a:lnTo>
                  <a:lnTo>
                    <a:pt x="994" y="2238"/>
                  </a:lnTo>
                  <a:lnTo>
                    <a:pt x="977" y="2234"/>
                  </a:lnTo>
                  <a:lnTo>
                    <a:pt x="966" y="2230"/>
                  </a:lnTo>
                  <a:lnTo>
                    <a:pt x="962" y="2228"/>
                  </a:lnTo>
                  <a:lnTo>
                    <a:pt x="959" y="2226"/>
                  </a:lnTo>
                  <a:lnTo>
                    <a:pt x="958" y="2224"/>
                  </a:lnTo>
                  <a:lnTo>
                    <a:pt x="956" y="2223"/>
                  </a:lnTo>
                  <a:lnTo>
                    <a:pt x="956" y="2220"/>
                  </a:lnTo>
                  <a:lnTo>
                    <a:pt x="956" y="2218"/>
                  </a:lnTo>
                  <a:lnTo>
                    <a:pt x="959" y="2216"/>
                  </a:lnTo>
                  <a:lnTo>
                    <a:pt x="960" y="2214"/>
                  </a:lnTo>
                  <a:lnTo>
                    <a:pt x="965" y="2210"/>
                  </a:lnTo>
                  <a:lnTo>
                    <a:pt x="972" y="2206"/>
                  </a:lnTo>
                  <a:lnTo>
                    <a:pt x="978" y="2202"/>
                  </a:lnTo>
                  <a:lnTo>
                    <a:pt x="986" y="2196"/>
                  </a:lnTo>
                  <a:lnTo>
                    <a:pt x="992" y="2192"/>
                  </a:lnTo>
                  <a:lnTo>
                    <a:pt x="997" y="2187"/>
                  </a:lnTo>
                  <a:lnTo>
                    <a:pt x="998" y="2184"/>
                  </a:lnTo>
                  <a:lnTo>
                    <a:pt x="999" y="2182"/>
                  </a:lnTo>
                  <a:lnTo>
                    <a:pt x="999" y="2179"/>
                  </a:lnTo>
                  <a:lnTo>
                    <a:pt x="999" y="2176"/>
                  </a:lnTo>
                  <a:lnTo>
                    <a:pt x="998" y="2173"/>
                  </a:lnTo>
                  <a:lnTo>
                    <a:pt x="995" y="2170"/>
                  </a:lnTo>
                  <a:lnTo>
                    <a:pt x="992" y="2167"/>
                  </a:lnTo>
                  <a:lnTo>
                    <a:pt x="988" y="2164"/>
                  </a:lnTo>
                  <a:lnTo>
                    <a:pt x="983" y="2159"/>
                  </a:lnTo>
                  <a:lnTo>
                    <a:pt x="978" y="2155"/>
                  </a:lnTo>
                  <a:lnTo>
                    <a:pt x="975" y="2149"/>
                  </a:lnTo>
                  <a:lnTo>
                    <a:pt x="973" y="2145"/>
                  </a:lnTo>
                  <a:lnTo>
                    <a:pt x="971" y="2141"/>
                  </a:lnTo>
                  <a:lnTo>
                    <a:pt x="971" y="2138"/>
                  </a:lnTo>
                  <a:lnTo>
                    <a:pt x="972" y="2134"/>
                  </a:lnTo>
                  <a:lnTo>
                    <a:pt x="974" y="2131"/>
                  </a:lnTo>
                  <a:lnTo>
                    <a:pt x="977" y="2128"/>
                  </a:lnTo>
                  <a:lnTo>
                    <a:pt x="982" y="2125"/>
                  </a:lnTo>
                  <a:lnTo>
                    <a:pt x="988" y="2123"/>
                  </a:lnTo>
                  <a:lnTo>
                    <a:pt x="995" y="2121"/>
                  </a:lnTo>
                  <a:lnTo>
                    <a:pt x="1004" y="2119"/>
                  </a:lnTo>
                  <a:lnTo>
                    <a:pt x="1015" y="2118"/>
                  </a:lnTo>
                  <a:lnTo>
                    <a:pt x="1027" y="2118"/>
                  </a:lnTo>
                  <a:lnTo>
                    <a:pt x="1041" y="2117"/>
                  </a:lnTo>
                  <a:lnTo>
                    <a:pt x="1052" y="2117"/>
                  </a:lnTo>
                  <a:lnTo>
                    <a:pt x="1064" y="2116"/>
                  </a:lnTo>
                  <a:lnTo>
                    <a:pt x="1073" y="2115"/>
                  </a:lnTo>
                  <a:lnTo>
                    <a:pt x="1082" y="2112"/>
                  </a:lnTo>
                  <a:lnTo>
                    <a:pt x="1089" y="2109"/>
                  </a:lnTo>
                  <a:lnTo>
                    <a:pt x="1096" y="2105"/>
                  </a:lnTo>
                  <a:lnTo>
                    <a:pt x="1101" y="2100"/>
                  </a:lnTo>
                  <a:lnTo>
                    <a:pt x="1108" y="2096"/>
                  </a:lnTo>
                  <a:lnTo>
                    <a:pt x="1116" y="2086"/>
                  </a:lnTo>
                  <a:lnTo>
                    <a:pt x="1123" y="2074"/>
                  </a:lnTo>
                  <a:lnTo>
                    <a:pt x="1129" y="2064"/>
                  </a:lnTo>
                  <a:lnTo>
                    <a:pt x="1133" y="2053"/>
                  </a:lnTo>
                  <a:lnTo>
                    <a:pt x="1137" y="2045"/>
                  </a:lnTo>
                  <a:lnTo>
                    <a:pt x="1141" y="2039"/>
                  </a:lnTo>
                  <a:lnTo>
                    <a:pt x="1143" y="2036"/>
                  </a:lnTo>
                  <a:lnTo>
                    <a:pt x="1145" y="2035"/>
                  </a:lnTo>
                  <a:lnTo>
                    <a:pt x="1148" y="2034"/>
                  </a:lnTo>
                  <a:lnTo>
                    <a:pt x="1151" y="2035"/>
                  </a:lnTo>
                  <a:lnTo>
                    <a:pt x="1155" y="2036"/>
                  </a:lnTo>
                  <a:lnTo>
                    <a:pt x="1158" y="2038"/>
                  </a:lnTo>
                  <a:lnTo>
                    <a:pt x="1162" y="2042"/>
                  </a:lnTo>
                  <a:lnTo>
                    <a:pt x="1167" y="2046"/>
                  </a:lnTo>
                  <a:lnTo>
                    <a:pt x="1179" y="2061"/>
                  </a:lnTo>
                  <a:lnTo>
                    <a:pt x="1193" y="2081"/>
                  </a:lnTo>
                  <a:lnTo>
                    <a:pt x="1206" y="2082"/>
                  </a:lnTo>
                  <a:lnTo>
                    <a:pt x="1217" y="2082"/>
                  </a:lnTo>
                  <a:lnTo>
                    <a:pt x="1229" y="2078"/>
                  </a:lnTo>
                  <a:lnTo>
                    <a:pt x="1240" y="2075"/>
                  </a:lnTo>
                  <a:lnTo>
                    <a:pt x="1251" y="2070"/>
                  </a:lnTo>
                  <a:lnTo>
                    <a:pt x="1261" y="2063"/>
                  </a:lnTo>
                  <a:lnTo>
                    <a:pt x="1269" y="2055"/>
                  </a:lnTo>
                  <a:lnTo>
                    <a:pt x="1278" y="2047"/>
                  </a:lnTo>
                  <a:lnTo>
                    <a:pt x="1284" y="2039"/>
                  </a:lnTo>
                  <a:lnTo>
                    <a:pt x="1289" y="2028"/>
                  </a:lnTo>
                  <a:lnTo>
                    <a:pt x="1292" y="2019"/>
                  </a:lnTo>
                  <a:lnTo>
                    <a:pt x="1295" y="2008"/>
                  </a:lnTo>
                  <a:lnTo>
                    <a:pt x="1295" y="2003"/>
                  </a:lnTo>
                  <a:lnTo>
                    <a:pt x="1293" y="1998"/>
                  </a:lnTo>
                  <a:lnTo>
                    <a:pt x="1292" y="1993"/>
                  </a:lnTo>
                  <a:lnTo>
                    <a:pt x="1291" y="1988"/>
                  </a:lnTo>
                  <a:lnTo>
                    <a:pt x="1289" y="1982"/>
                  </a:lnTo>
                  <a:lnTo>
                    <a:pt x="1286" y="1977"/>
                  </a:lnTo>
                  <a:lnTo>
                    <a:pt x="1283" y="1972"/>
                  </a:lnTo>
                  <a:lnTo>
                    <a:pt x="1279" y="1968"/>
                  </a:lnTo>
                  <a:lnTo>
                    <a:pt x="1295" y="1973"/>
                  </a:lnTo>
                  <a:lnTo>
                    <a:pt x="1308" y="1977"/>
                  </a:lnTo>
                  <a:lnTo>
                    <a:pt x="1322" y="1979"/>
                  </a:lnTo>
                  <a:lnTo>
                    <a:pt x="1335" y="1979"/>
                  </a:lnTo>
                  <a:lnTo>
                    <a:pt x="1340" y="1978"/>
                  </a:lnTo>
                  <a:lnTo>
                    <a:pt x="1347" y="1977"/>
                  </a:lnTo>
                  <a:lnTo>
                    <a:pt x="1353" y="1976"/>
                  </a:lnTo>
                  <a:lnTo>
                    <a:pt x="1358" y="1974"/>
                  </a:lnTo>
                  <a:lnTo>
                    <a:pt x="1363" y="1971"/>
                  </a:lnTo>
                  <a:lnTo>
                    <a:pt x="1369" y="1968"/>
                  </a:lnTo>
                  <a:lnTo>
                    <a:pt x="1374" y="1964"/>
                  </a:lnTo>
                  <a:lnTo>
                    <a:pt x="1378" y="1959"/>
                  </a:lnTo>
                  <a:lnTo>
                    <a:pt x="1402" y="1942"/>
                  </a:lnTo>
                  <a:lnTo>
                    <a:pt x="1421" y="1925"/>
                  </a:lnTo>
                  <a:lnTo>
                    <a:pt x="1436" y="1909"/>
                  </a:lnTo>
                  <a:lnTo>
                    <a:pt x="1448" y="1896"/>
                  </a:lnTo>
                  <a:lnTo>
                    <a:pt x="1452" y="1889"/>
                  </a:lnTo>
                  <a:lnTo>
                    <a:pt x="1455" y="1884"/>
                  </a:lnTo>
                  <a:lnTo>
                    <a:pt x="1458" y="1878"/>
                  </a:lnTo>
                  <a:lnTo>
                    <a:pt x="1459" y="1873"/>
                  </a:lnTo>
                  <a:lnTo>
                    <a:pt x="1460" y="1869"/>
                  </a:lnTo>
                  <a:lnTo>
                    <a:pt x="1461" y="1863"/>
                  </a:lnTo>
                  <a:lnTo>
                    <a:pt x="1461" y="1859"/>
                  </a:lnTo>
                  <a:lnTo>
                    <a:pt x="1460" y="1855"/>
                  </a:lnTo>
                  <a:lnTo>
                    <a:pt x="1458" y="1852"/>
                  </a:lnTo>
                  <a:lnTo>
                    <a:pt x="1456" y="1849"/>
                  </a:lnTo>
                  <a:lnTo>
                    <a:pt x="1454" y="1846"/>
                  </a:lnTo>
                  <a:lnTo>
                    <a:pt x="1451" y="1842"/>
                  </a:lnTo>
                  <a:lnTo>
                    <a:pt x="1444" y="1837"/>
                  </a:lnTo>
                  <a:lnTo>
                    <a:pt x="1435" y="1833"/>
                  </a:lnTo>
                  <a:lnTo>
                    <a:pt x="1425" y="1830"/>
                  </a:lnTo>
                  <a:lnTo>
                    <a:pt x="1414" y="1827"/>
                  </a:lnTo>
                  <a:lnTo>
                    <a:pt x="1403" y="1826"/>
                  </a:lnTo>
                  <a:lnTo>
                    <a:pt x="1390" y="1825"/>
                  </a:lnTo>
                  <a:lnTo>
                    <a:pt x="1370" y="1827"/>
                  </a:lnTo>
                  <a:lnTo>
                    <a:pt x="1353" y="1827"/>
                  </a:lnTo>
                  <a:lnTo>
                    <a:pt x="1346" y="1826"/>
                  </a:lnTo>
                  <a:lnTo>
                    <a:pt x="1340" y="1825"/>
                  </a:lnTo>
                  <a:lnTo>
                    <a:pt x="1335" y="1824"/>
                  </a:lnTo>
                  <a:lnTo>
                    <a:pt x="1331" y="1822"/>
                  </a:lnTo>
                  <a:lnTo>
                    <a:pt x="1328" y="1818"/>
                  </a:lnTo>
                  <a:lnTo>
                    <a:pt x="1325" y="1816"/>
                  </a:lnTo>
                  <a:lnTo>
                    <a:pt x="1324" y="1813"/>
                  </a:lnTo>
                  <a:lnTo>
                    <a:pt x="1323" y="1809"/>
                  </a:lnTo>
                  <a:lnTo>
                    <a:pt x="1323" y="1806"/>
                  </a:lnTo>
                  <a:lnTo>
                    <a:pt x="1323" y="1803"/>
                  </a:lnTo>
                  <a:lnTo>
                    <a:pt x="1325" y="1799"/>
                  </a:lnTo>
                  <a:lnTo>
                    <a:pt x="1327" y="1794"/>
                  </a:lnTo>
                  <a:lnTo>
                    <a:pt x="1332" y="1786"/>
                  </a:lnTo>
                  <a:lnTo>
                    <a:pt x="1340" y="1778"/>
                  </a:lnTo>
                  <a:lnTo>
                    <a:pt x="1351" y="1769"/>
                  </a:lnTo>
                  <a:lnTo>
                    <a:pt x="1363" y="1762"/>
                  </a:lnTo>
                  <a:lnTo>
                    <a:pt x="1377" y="1755"/>
                  </a:lnTo>
                  <a:lnTo>
                    <a:pt x="1393" y="1749"/>
                  </a:lnTo>
                  <a:lnTo>
                    <a:pt x="1409" y="1744"/>
                  </a:lnTo>
                  <a:lnTo>
                    <a:pt x="1427" y="1741"/>
                  </a:lnTo>
                  <a:lnTo>
                    <a:pt x="1445" y="1740"/>
                  </a:lnTo>
                  <a:lnTo>
                    <a:pt x="1465" y="1737"/>
                  </a:lnTo>
                  <a:lnTo>
                    <a:pt x="1484" y="1734"/>
                  </a:lnTo>
                  <a:lnTo>
                    <a:pt x="1505" y="1729"/>
                  </a:lnTo>
                  <a:lnTo>
                    <a:pt x="1525" y="1723"/>
                  </a:lnTo>
                  <a:lnTo>
                    <a:pt x="1545" y="1717"/>
                  </a:lnTo>
                  <a:lnTo>
                    <a:pt x="1563" y="1709"/>
                  </a:lnTo>
                  <a:lnTo>
                    <a:pt x="1580" y="1701"/>
                  </a:lnTo>
                  <a:lnTo>
                    <a:pt x="1594" y="1687"/>
                  </a:lnTo>
                  <a:lnTo>
                    <a:pt x="1605" y="1674"/>
                  </a:lnTo>
                  <a:lnTo>
                    <a:pt x="1616" y="1663"/>
                  </a:lnTo>
                  <a:lnTo>
                    <a:pt x="1624" y="1651"/>
                  </a:lnTo>
                  <a:lnTo>
                    <a:pt x="1630" y="1641"/>
                  </a:lnTo>
                  <a:lnTo>
                    <a:pt x="1635" y="1632"/>
                  </a:lnTo>
                  <a:lnTo>
                    <a:pt x="1638" y="1622"/>
                  </a:lnTo>
                  <a:lnTo>
                    <a:pt x="1639" y="1615"/>
                  </a:lnTo>
                  <a:lnTo>
                    <a:pt x="1639" y="1608"/>
                  </a:lnTo>
                  <a:lnTo>
                    <a:pt x="1637" y="1602"/>
                  </a:lnTo>
                  <a:lnTo>
                    <a:pt x="1633" y="1597"/>
                  </a:lnTo>
                  <a:lnTo>
                    <a:pt x="1628" y="1594"/>
                  </a:lnTo>
                  <a:lnTo>
                    <a:pt x="1621" y="1592"/>
                  </a:lnTo>
                  <a:lnTo>
                    <a:pt x="1614" y="1591"/>
                  </a:lnTo>
                  <a:lnTo>
                    <a:pt x="1604" y="1592"/>
                  </a:lnTo>
                  <a:lnTo>
                    <a:pt x="1594" y="1594"/>
                  </a:lnTo>
                  <a:lnTo>
                    <a:pt x="1578" y="1601"/>
                  </a:lnTo>
                  <a:lnTo>
                    <a:pt x="1565" y="1607"/>
                  </a:lnTo>
                  <a:lnTo>
                    <a:pt x="1554" y="1609"/>
                  </a:lnTo>
                  <a:lnTo>
                    <a:pt x="1547" y="1609"/>
                  </a:lnTo>
                  <a:lnTo>
                    <a:pt x="1544" y="1609"/>
                  </a:lnTo>
                  <a:lnTo>
                    <a:pt x="1541" y="1607"/>
                  </a:lnTo>
                  <a:lnTo>
                    <a:pt x="1540" y="1606"/>
                  </a:lnTo>
                  <a:lnTo>
                    <a:pt x="1539" y="1603"/>
                  </a:lnTo>
                  <a:lnTo>
                    <a:pt x="1538" y="1598"/>
                  </a:lnTo>
                  <a:lnTo>
                    <a:pt x="1539" y="1591"/>
                  </a:lnTo>
                  <a:lnTo>
                    <a:pt x="1542" y="1583"/>
                  </a:lnTo>
                  <a:lnTo>
                    <a:pt x="1547" y="1574"/>
                  </a:lnTo>
                  <a:lnTo>
                    <a:pt x="1554" y="1564"/>
                  </a:lnTo>
                  <a:lnTo>
                    <a:pt x="1563" y="1553"/>
                  </a:lnTo>
                  <a:lnTo>
                    <a:pt x="1572" y="1542"/>
                  </a:lnTo>
                  <a:lnTo>
                    <a:pt x="1584" y="1530"/>
                  </a:lnTo>
                  <a:lnTo>
                    <a:pt x="1596" y="1520"/>
                  </a:lnTo>
                  <a:lnTo>
                    <a:pt x="1609" y="1508"/>
                  </a:lnTo>
                  <a:lnTo>
                    <a:pt x="1614" y="1498"/>
                  </a:lnTo>
                  <a:lnTo>
                    <a:pt x="1617" y="1490"/>
                  </a:lnTo>
                  <a:lnTo>
                    <a:pt x="1620" y="1481"/>
                  </a:lnTo>
                  <a:lnTo>
                    <a:pt x="1621" y="1474"/>
                  </a:lnTo>
                  <a:lnTo>
                    <a:pt x="1622" y="1468"/>
                  </a:lnTo>
                  <a:lnTo>
                    <a:pt x="1621" y="1462"/>
                  </a:lnTo>
                  <a:lnTo>
                    <a:pt x="1620" y="1457"/>
                  </a:lnTo>
                  <a:lnTo>
                    <a:pt x="1617" y="1453"/>
                  </a:lnTo>
                  <a:lnTo>
                    <a:pt x="1614" y="1451"/>
                  </a:lnTo>
                  <a:lnTo>
                    <a:pt x="1609" y="1449"/>
                  </a:lnTo>
                  <a:lnTo>
                    <a:pt x="1602" y="1447"/>
                  </a:lnTo>
                  <a:lnTo>
                    <a:pt x="1595" y="1447"/>
                  </a:lnTo>
                  <a:lnTo>
                    <a:pt x="1586" y="1447"/>
                  </a:lnTo>
                  <a:lnTo>
                    <a:pt x="1576" y="1448"/>
                  </a:lnTo>
                  <a:lnTo>
                    <a:pt x="1565" y="1450"/>
                  </a:lnTo>
                  <a:lnTo>
                    <a:pt x="1552" y="1453"/>
                  </a:lnTo>
                  <a:lnTo>
                    <a:pt x="1533" y="1452"/>
                  </a:lnTo>
                  <a:lnTo>
                    <a:pt x="1519" y="1451"/>
                  </a:lnTo>
                  <a:lnTo>
                    <a:pt x="1506" y="1449"/>
                  </a:lnTo>
                  <a:lnTo>
                    <a:pt x="1496" y="1446"/>
                  </a:lnTo>
                  <a:lnTo>
                    <a:pt x="1489" y="1443"/>
                  </a:lnTo>
                  <a:lnTo>
                    <a:pt x="1482" y="1438"/>
                  </a:lnTo>
                  <a:lnTo>
                    <a:pt x="1479" y="1434"/>
                  </a:lnTo>
                  <a:lnTo>
                    <a:pt x="1478" y="1429"/>
                  </a:lnTo>
                  <a:lnTo>
                    <a:pt x="1478" y="1423"/>
                  </a:lnTo>
                  <a:lnTo>
                    <a:pt x="1479" y="1417"/>
                  </a:lnTo>
                  <a:lnTo>
                    <a:pt x="1483" y="1410"/>
                  </a:lnTo>
                  <a:lnTo>
                    <a:pt x="1488" y="1403"/>
                  </a:lnTo>
                  <a:lnTo>
                    <a:pt x="1501" y="1388"/>
                  </a:lnTo>
                  <a:lnTo>
                    <a:pt x="1518" y="1373"/>
                  </a:lnTo>
                  <a:lnTo>
                    <a:pt x="1560" y="1337"/>
                  </a:lnTo>
                  <a:lnTo>
                    <a:pt x="1603" y="1302"/>
                  </a:lnTo>
                  <a:lnTo>
                    <a:pt x="1624" y="1284"/>
                  </a:lnTo>
                  <a:lnTo>
                    <a:pt x="1642" y="1267"/>
                  </a:lnTo>
                  <a:lnTo>
                    <a:pt x="1649" y="1259"/>
                  </a:lnTo>
                  <a:lnTo>
                    <a:pt x="1657" y="1251"/>
                  </a:lnTo>
                  <a:lnTo>
                    <a:pt x="1662" y="1243"/>
                  </a:lnTo>
                  <a:lnTo>
                    <a:pt x="1666" y="1235"/>
                  </a:lnTo>
                  <a:lnTo>
                    <a:pt x="1672" y="1222"/>
                  </a:lnTo>
                  <a:lnTo>
                    <a:pt x="1676" y="1211"/>
                  </a:lnTo>
                  <a:lnTo>
                    <a:pt x="1678" y="1201"/>
                  </a:lnTo>
                  <a:lnTo>
                    <a:pt x="1681" y="1193"/>
                  </a:lnTo>
                  <a:lnTo>
                    <a:pt x="1681" y="1186"/>
                  </a:lnTo>
                  <a:lnTo>
                    <a:pt x="1680" y="1181"/>
                  </a:lnTo>
                  <a:lnTo>
                    <a:pt x="1677" y="1176"/>
                  </a:lnTo>
                  <a:lnTo>
                    <a:pt x="1674" y="1173"/>
                  </a:lnTo>
                  <a:lnTo>
                    <a:pt x="1670" y="1172"/>
                  </a:lnTo>
                  <a:lnTo>
                    <a:pt x="1666" y="1172"/>
                  </a:lnTo>
                  <a:lnTo>
                    <a:pt x="1661" y="1173"/>
                  </a:lnTo>
                  <a:lnTo>
                    <a:pt x="1656" y="1176"/>
                  </a:lnTo>
                  <a:lnTo>
                    <a:pt x="1649" y="1181"/>
                  </a:lnTo>
                  <a:lnTo>
                    <a:pt x="1643" y="1186"/>
                  </a:lnTo>
                  <a:lnTo>
                    <a:pt x="1637" y="1193"/>
                  </a:lnTo>
                  <a:lnTo>
                    <a:pt x="1630" y="1201"/>
                  </a:lnTo>
                  <a:lnTo>
                    <a:pt x="1621" y="1211"/>
                  </a:lnTo>
                  <a:lnTo>
                    <a:pt x="1612" y="1218"/>
                  </a:lnTo>
                  <a:lnTo>
                    <a:pt x="1603" y="1223"/>
                  </a:lnTo>
                  <a:lnTo>
                    <a:pt x="1596" y="1227"/>
                  </a:lnTo>
                  <a:lnTo>
                    <a:pt x="1589" y="1229"/>
                  </a:lnTo>
                  <a:lnTo>
                    <a:pt x="1582" y="1230"/>
                  </a:lnTo>
                  <a:lnTo>
                    <a:pt x="1577" y="1229"/>
                  </a:lnTo>
                  <a:lnTo>
                    <a:pt x="1573" y="1227"/>
                  </a:lnTo>
                  <a:lnTo>
                    <a:pt x="1569" y="1223"/>
                  </a:lnTo>
                  <a:lnTo>
                    <a:pt x="1566" y="1218"/>
                  </a:lnTo>
                  <a:lnTo>
                    <a:pt x="1564" y="1213"/>
                  </a:lnTo>
                  <a:lnTo>
                    <a:pt x="1563" y="1206"/>
                  </a:lnTo>
                  <a:lnTo>
                    <a:pt x="1562" y="1198"/>
                  </a:lnTo>
                  <a:lnTo>
                    <a:pt x="1562" y="1189"/>
                  </a:lnTo>
                  <a:lnTo>
                    <a:pt x="1562" y="1181"/>
                  </a:lnTo>
                  <a:lnTo>
                    <a:pt x="1564" y="1170"/>
                  </a:lnTo>
                  <a:lnTo>
                    <a:pt x="1566" y="1160"/>
                  </a:lnTo>
                  <a:lnTo>
                    <a:pt x="1568" y="1148"/>
                  </a:lnTo>
                  <a:lnTo>
                    <a:pt x="1572" y="1137"/>
                  </a:lnTo>
                  <a:lnTo>
                    <a:pt x="1576" y="1125"/>
                  </a:lnTo>
                  <a:lnTo>
                    <a:pt x="1581" y="1113"/>
                  </a:lnTo>
                  <a:lnTo>
                    <a:pt x="1587" y="1101"/>
                  </a:lnTo>
                  <a:lnTo>
                    <a:pt x="1593" y="1089"/>
                  </a:lnTo>
                  <a:lnTo>
                    <a:pt x="1600" y="1076"/>
                  </a:lnTo>
                  <a:lnTo>
                    <a:pt x="1609" y="1065"/>
                  </a:lnTo>
                  <a:lnTo>
                    <a:pt x="1617" y="1052"/>
                  </a:lnTo>
                  <a:lnTo>
                    <a:pt x="1626" y="1041"/>
                  </a:lnTo>
                  <a:lnTo>
                    <a:pt x="1636" y="1029"/>
                  </a:lnTo>
                  <a:lnTo>
                    <a:pt x="1647" y="1019"/>
                  </a:lnTo>
                  <a:lnTo>
                    <a:pt x="1659" y="1008"/>
                  </a:lnTo>
                  <a:lnTo>
                    <a:pt x="1670" y="999"/>
                  </a:lnTo>
                  <a:lnTo>
                    <a:pt x="1684" y="990"/>
                  </a:lnTo>
                  <a:lnTo>
                    <a:pt x="1704" y="972"/>
                  </a:lnTo>
                  <a:lnTo>
                    <a:pt x="1722" y="953"/>
                  </a:lnTo>
                  <a:lnTo>
                    <a:pt x="1739" y="934"/>
                  </a:lnTo>
                  <a:lnTo>
                    <a:pt x="1753" y="915"/>
                  </a:lnTo>
                  <a:lnTo>
                    <a:pt x="1765" y="896"/>
                  </a:lnTo>
                  <a:lnTo>
                    <a:pt x="1775" y="876"/>
                  </a:lnTo>
                  <a:lnTo>
                    <a:pt x="1784" y="856"/>
                  </a:lnTo>
                  <a:lnTo>
                    <a:pt x="1791" y="836"/>
                  </a:lnTo>
                  <a:lnTo>
                    <a:pt x="1797" y="815"/>
                  </a:lnTo>
                  <a:lnTo>
                    <a:pt x="1803" y="794"/>
                  </a:lnTo>
                  <a:lnTo>
                    <a:pt x="1807" y="773"/>
                  </a:lnTo>
                  <a:lnTo>
                    <a:pt x="1811" y="753"/>
                  </a:lnTo>
                  <a:lnTo>
                    <a:pt x="1815" y="711"/>
                  </a:lnTo>
                  <a:lnTo>
                    <a:pt x="1819" y="670"/>
                  </a:lnTo>
                  <a:lnTo>
                    <a:pt x="1811" y="658"/>
                  </a:lnTo>
                  <a:lnTo>
                    <a:pt x="1803" y="646"/>
                  </a:lnTo>
                  <a:lnTo>
                    <a:pt x="1795" y="636"/>
                  </a:lnTo>
                  <a:lnTo>
                    <a:pt x="1789" y="624"/>
                  </a:lnTo>
                  <a:lnTo>
                    <a:pt x="1785" y="614"/>
                  </a:lnTo>
                  <a:lnTo>
                    <a:pt x="1781" y="602"/>
                  </a:lnTo>
                  <a:lnTo>
                    <a:pt x="1780" y="592"/>
                  </a:lnTo>
                  <a:lnTo>
                    <a:pt x="1780" y="581"/>
                  </a:lnTo>
                  <a:lnTo>
                    <a:pt x="1781" y="576"/>
                  </a:lnTo>
                  <a:lnTo>
                    <a:pt x="1782" y="571"/>
                  </a:lnTo>
                  <a:lnTo>
                    <a:pt x="1784" y="566"/>
                  </a:lnTo>
                  <a:lnTo>
                    <a:pt x="1787" y="559"/>
                  </a:lnTo>
                  <a:lnTo>
                    <a:pt x="1794" y="549"/>
                  </a:lnTo>
                  <a:lnTo>
                    <a:pt x="1805" y="539"/>
                  </a:lnTo>
                  <a:lnTo>
                    <a:pt x="1817" y="527"/>
                  </a:lnTo>
                  <a:lnTo>
                    <a:pt x="1833" y="516"/>
                  </a:lnTo>
                  <a:lnTo>
                    <a:pt x="1853" y="504"/>
                  </a:lnTo>
                  <a:lnTo>
                    <a:pt x="1876" y="493"/>
                  </a:lnTo>
                  <a:lnTo>
                    <a:pt x="1893" y="476"/>
                  </a:lnTo>
                  <a:lnTo>
                    <a:pt x="1910" y="457"/>
                  </a:lnTo>
                  <a:lnTo>
                    <a:pt x="1927" y="438"/>
                  </a:lnTo>
                  <a:lnTo>
                    <a:pt x="1942" y="418"/>
                  </a:lnTo>
                  <a:lnTo>
                    <a:pt x="1957" y="397"/>
                  </a:lnTo>
                  <a:lnTo>
                    <a:pt x="1972" y="375"/>
                  </a:lnTo>
                  <a:lnTo>
                    <a:pt x="1985" y="351"/>
                  </a:lnTo>
                  <a:lnTo>
                    <a:pt x="1999" y="326"/>
                  </a:lnTo>
                  <a:lnTo>
                    <a:pt x="2007" y="306"/>
                  </a:lnTo>
                  <a:lnTo>
                    <a:pt x="2017" y="288"/>
                  </a:lnTo>
                  <a:lnTo>
                    <a:pt x="2027" y="273"/>
                  </a:lnTo>
                  <a:lnTo>
                    <a:pt x="2036" y="262"/>
                  </a:lnTo>
                  <a:lnTo>
                    <a:pt x="2042" y="258"/>
                  </a:lnTo>
                  <a:lnTo>
                    <a:pt x="2047" y="254"/>
                  </a:lnTo>
                  <a:lnTo>
                    <a:pt x="2052" y="250"/>
                  </a:lnTo>
                  <a:lnTo>
                    <a:pt x="2056" y="247"/>
                  </a:lnTo>
                  <a:lnTo>
                    <a:pt x="2061" y="246"/>
                  </a:lnTo>
                  <a:lnTo>
                    <a:pt x="2066" y="245"/>
                  </a:lnTo>
                  <a:lnTo>
                    <a:pt x="2070" y="244"/>
                  </a:lnTo>
                  <a:lnTo>
                    <a:pt x="2074" y="244"/>
                  </a:lnTo>
                  <a:lnTo>
                    <a:pt x="2078" y="245"/>
                  </a:lnTo>
                  <a:lnTo>
                    <a:pt x="2081" y="247"/>
                  </a:lnTo>
                  <a:lnTo>
                    <a:pt x="2084" y="249"/>
                  </a:lnTo>
                  <a:lnTo>
                    <a:pt x="2087" y="252"/>
                  </a:lnTo>
                  <a:lnTo>
                    <a:pt x="2090" y="257"/>
                  </a:lnTo>
                  <a:lnTo>
                    <a:pt x="2092" y="262"/>
                  </a:lnTo>
                  <a:lnTo>
                    <a:pt x="2093" y="267"/>
                  </a:lnTo>
                  <a:lnTo>
                    <a:pt x="2094" y="272"/>
                  </a:lnTo>
                  <a:lnTo>
                    <a:pt x="2095" y="280"/>
                  </a:lnTo>
                  <a:lnTo>
                    <a:pt x="2095" y="287"/>
                  </a:lnTo>
                  <a:lnTo>
                    <a:pt x="2094" y="295"/>
                  </a:lnTo>
                  <a:lnTo>
                    <a:pt x="2093" y="304"/>
                  </a:lnTo>
                  <a:lnTo>
                    <a:pt x="2089" y="323"/>
                  </a:lnTo>
                  <a:lnTo>
                    <a:pt x="2081" y="346"/>
                  </a:lnTo>
                  <a:lnTo>
                    <a:pt x="2070" y="359"/>
                  </a:lnTo>
                  <a:lnTo>
                    <a:pt x="2060" y="371"/>
                  </a:lnTo>
                  <a:lnTo>
                    <a:pt x="2053" y="385"/>
                  </a:lnTo>
                  <a:lnTo>
                    <a:pt x="2047" y="398"/>
                  </a:lnTo>
                  <a:lnTo>
                    <a:pt x="2043" y="411"/>
                  </a:lnTo>
                  <a:lnTo>
                    <a:pt x="2038" y="425"/>
                  </a:lnTo>
                  <a:lnTo>
                    <a:pt x="2035" y="438"/>
                  </a:lnTo>
                  <a:lnTo>
                    <a:pt x="2032" y="451"/>
                  </a:lnTo>
                  <a:lnTo>
                    <a:pt x="2029" y="463"/>
                  </a:lnTo>
                  <a:lnTo>
                    <a:pt x="2026" y="476"/>
                  </a:lnTo>
                  <a:lnTo>
                    <a:pt x="2022" y="488"/>
                  </a:lnTo>
                  <a:lnTo>
                    <a:pt x="2017" y="500"/>
                  </a:lnTo>
                  <a:lnTo>
                    <a:pt x="2011" y="511"/>
                  </a:lnTo>
                  <a:lnTo>
                    <a:pt x="2004" y="522"/>
                  </a:lnTo>
                  <a:lnTo>
                    <a:pt x="1995" y="531"/>
                  </a:lnTo>
                  <a:lnTo>
                    <a:pt x="1983" y="541"/>
                  </a:lnTo>
                  <a:lnTo>
                    <a:pt x="1966" y="550"/>
                  </a:lnTo>
                  <a:lnTo>
                    <a:pt x="1952" y="559"/>
                  </a:lnTo>
                  <a:lnTo>
                    <a:pt x="1939" y="569"/>
                  </a:lnTo>
                  <a:lnTo>
                    <a:pt x="1930" y="577"/>
                  </a:lnTo>
                  <a:lnTo>
                    <a:pt x="1922" y="586"/>
                  </a:lnTo>
                  <a:lnTo>
                    <a:pt x="1915" y="595"/>
                  </a:lnTo>
                  <a:lnTo>
                    <a:pt x="1910" y="603"/>
                  </a:lnTo>
                  <a:lnTo>
                    <a:pt x="1908" y="612"/>
                  </a:lnTo>
                  <a:lnTo>
                    <a:pt x="1906" y="620"/>
                  </a:lnTo>
                  <a:lnTo>
                    <a:pt x="1907" y="629"/>
                  </a:lnTo>
                  <a:lnTo>
                    <a:pt x="1908" y="638"/>
                  </a:lnTo>
                  <a:lnTo>
                    <a:pt x="1911" y="646"/>
                  </a:lnTo>
                  <a:lnTo>
                    <a:pt x="1914" y="655"/>
                  </a:lnTo>
                  <a:lnTo>
                    <a:pt x="1919" y="665"/>
                  </a:lnTo>
                  <a:lnTo>
                    <a:pt x="1926" y="675"/>
                  </a:lnTo>
                  <a:lnTo>
                    <a:pt x="1932" y="685"/>
                  </a:lnTo>
                  <a:lnTo>
                    <a:pt x="1964" y="730"/>
                  </a:lnTo>
                  <a:lnTo>
                    <a:pt x="2001" y="783"/>
                  </a:lnTo>
                  <a:lnTo>
                    <a:pt x="2010" y="797"/>
                  </a:lnTo>
                  <a:lnTo>
                    <a:pt x="2019" y="813"/>
                  </a:lnTo>
                  <a:lnTo>
                    <a:pt x="2027" y="830"/>
                  </a:lnTo>
                  <a:lnTo>
                    <a:pt x="2035" y="848"/>
                  </a:lnTo>
                  <a:lnTo>
                    <a:pt x="2043" y="865"/>
                  </a:lnTo>
                  <a:lnTo>
                    <a:pt x="2049" y="885"/>
                  </a:lnTo>
                  <a:lnTo>
                    <a:pt x="2054" y="905"/>
                  </a:lnTo>
                  <a:lnTo>
                    <a:pt x="2059" y="927"/>
                  </a:lnTo>
                  <a:lnTo>
                    <a:pt x="2058" y="937"/>
                  </a:lnTo>
                  <a:lnTo>
                    <a:pt x="2057" y="947"/>
                  </a:lnTo>
                  <a:lnTo>
                    <a:pt x="2057" y="955"/>
                  </a:lnTo>
                  <a:lnTo>
                    <a:pt x="2058" y="962"/>
                  </a:lnTo>
                  <a:lnTo>
                    <a:pt x="2060" y="968"/>
                  </a:lnTo>
                  <a:lnTo>
                    <a:pt x="2062" y="973"/>
                  </a:lnTo>
                  <a:lnTo>
                    <a:pt x="2065" y="976"/>
                  </a:lnTo>
                  <a:lnTo>
                    <a:pt x="2069" y="979"/>
                  </a:lnTo>
                  <a:lnTo>
                    <a:pt x="2072" y="981"/>
                  </a:lnTo>
                  <a:lnTo>
                    <a:pt x="2077" y="982"/>
                  </a:lnTo>
                  <a:lnTo>
                    <a:pt x="2081" y="982"/>
                  </a:lnTo>
                  <a:lnTo>
                    <a:pt x="2086" y="982"/>
                  </a:lnTo>
                  <a:lnTo>
                    <a:pt x="2099" y="980"/>
                  </a:lnTo>
                  <a:lnTo>
                    <a:pt x="2111" y="975"/>
                  </a:lnTo>
                  <a:lnTo>
                    <a:pt x="2141" y="962"/>
                  </a:lnTo>
                  <a:lnTo>
                    <a:pt x="2171" y="946"/>
                  </a:lnTo>
                  <a:lnTo>
                    <a:pt x="2187" y="938"/>
                  </a:lnTo>
                  <a:lnTo>
                    <a:pt x="2201" y="931"/>
                  </a:lnTo>
                  <a:lnTo>
                    <a:pt x="2216" y="925"/>
                  </a:lnTo>
                  <a:lnTo>
                    <a:pt x="2228" y="922"/>
                  </a:lnTo>
                  <a:lnTo>
                    <a:pt x="2241" y="923"/>
                  </a:lnTo>
                  <a:lnTo>
                    <a:pt x="2251" y="926"/>
                  </a:lnTo>
                  <a:lnTo>
                    <a:pt x="2259" y="929"/>
                  </a:lnTo>
                  <a:lnTo>
                    <a:pt x="2265" y="932"/>
                  </a:lnTo>
                  <a:lnTo>
                    <a:pt x="2268" y="936"/>
                  </a:lnTo>
                  <a:lnTo>
                    <a:pt x="2270" y="942"/>
                  </a:lnTo>
                  <a:lnTo>
                    <a:pt x="2270" y="946"/>
                  </a:lnTo>
                  <a:lnTo>
                    <a:pt x="2269" y="951"/>
                  </a:lnTo>
                  <a:lnTo>
                    <a:pt x="2267" y="955"/>
                  </a:lnTo>
                  <a:lnTo>
                    <a:pt x="2264" y="959"/>
                  </a:lnTo>
                  <a:lnTo>
                    <a:pt x="2259" y="964"/>
                  </a:lnTo>
                  <a:lnTo>
                    <a:pt x="2253" y="969"/>
                  </a:lnTo>
                  <a:lnTo>
                    <a:pt x="2248" y="972"/>
                  </a:lnTo>
                  <a:lnTo>
                    <a:pt x="2242" y="975"/>
                  </a:lnTo>
                  <a:lnTo>
                    <a:pt x="2235" y="978"/>
                  </a:lnTo>
                  <a:lnTo>
                    <a:pt x="2228" y="980"/>
                  </a:lnTo>
                  <a:lnTo>
                    <a:pt x="2221" y="982"/>
                  </a:lnTo>
                  <a:lnTo>
                    <a:pt x="2215" y="985"/>
                  </a:lnTo>
                  <a:lnTo>
                    <a:pt x="2208" y="990"/>
                  </a:lnTo>
                  <a:lnTo>
                    <a:pt x="2204" y="994"/>
                  </a:lnTo>
                  <a:lnTo>
                    <a:pt x="2200" y="999"/>
                  </a:lnTo>
                  <a:lnTo>
                    <a:pt x="2198" y="1004"/>
                  </a:lnTo>
                  <a:lnTo>
                    <a:pt x="2197" y="1009"/>
                  </a:lnTo>
                  <a:lnTo>
                    <a:pt x="2197" y="1015"/>
                  </a:lnTo>
                  <a:lnTo>
                    <a:pt x="2198" y="1020"/>
                  </a:lnTo>
                  <a:lnTo>
                    <a:pt x="2201" y="1024"/>
                  </a:lnTo>
                  <a:lnTo>
                    <a:pt x="2205" y="1027"/>
                  </a:lnTo>
                  <a:lnTo>
                    <a:pt x="2212" y="1030"/>
                  </a:lnTo>
                  <a:lnTo>
                    <a:pt x="2220" y="1031"/>
                  </a:lnTo>
                  <a:lnTo>
                    <a:pt x="2229" y="1032"/>
                  </a:lnTo>
                  <a:lnTo>
                    <a:pt x="2242" y="1031"/>
                  </a:lnTo>
                  <a:lnTo>
                    <a:pt x="2256" y="1028"/>
                  </a:lnTo>
                  <a:lnTo>
                    <a:pt x="2266" y="1034"/>
                  </a:lnTo>
                  <a:lnTo>
                    <a:pt x="2274" y="1040"/>
                  </a:lnTo>
                  <a:lnTo>
                    <a:pt x="2280" y="1045"/>
                  </a:lnTo>
                  <a:lnTo>
                    <a:pt x="2286" y="1049"/>
                  </a:lnTo>
                  <a:lnTo>
                    <a:pt x="2290" y="1054"/>
                  </a:lnTo>
                  <a:lnTo>
                    <a:pt x="2292" y="1059"/>
                  </a:lnTo>
                  <a:lnTo>
                    <a:pt x="2293" y="1064"/>
                  </a:lnTo>
                  <a:lnTo>
                    <a:pt x="2294" y="1068"/>
                  </a:lnTo>
                  <a:lnTo>
                    <a:pt x="2293" y="1073"/>
                  </a:lnTo>
                  <a:lnTo>
                    <a:pt x="2291" y="1077"/>
                  </a:lnTo>
                  <a:lnTo>
                    <a:pt x="2288" y="1081"/>
                  </a:lnTo>
                  <a:lnTo>
                    <a:pt x="2285" y="1087"/>
                  </a:lnTo>
                  <a:lnTo>
                    <a:pt x="2276" y="1095"/>
                  </a:lnTo>
                  <a:lnTo>
                    <a:pt x="2265" y="1104"/>
                  </a:lnTo>
                  <a:lnTo>
                    <a:pt x="2253" y="1114"/>
                  </a:lnTo>
                  <a:lnTo>
                    <a:pt x="2241" y="1123"/>
                  </a:lnTo>
                  <a:lnTo>
                    <a:pt x="2228" y="1134"/>
                  </a:lnTo>
                  <a:lnTo>
                    <a:pt x="2217" y="1145"/>
                  </a:lnTo>
                  <a:lnTo>
                    <a:pt x="2212" y="1150"/>
                  </a:lnTo>
                  <a:lnTo>
                    <a:pt x="2207" y="1157"/>
                  </a:lnTo>
                  <a:lnTo>
                    <a:pt x="2203" y="1163"/>
                  </a:lnTo>
                  <a:lnTo>
                    <a:pt x="2200" y="1169"/>
                  </a:lnTo>
                  <a:lnTo>
                    <a:pt x="2197" y="1175"/>
                  </a:lnTo>
                  <a:lnTo>
                    <a:pt x="2196" y="1183"/>
                  </a:lnTo>
                  <a:lnTo>
                    <a:pt x="2195" y="1190"/>
                  </a:lnTo>
                  <a:lnTo>
                    <a:pt x="2195" y="1197"/>
                  </a:lnTo>
                  <a:lnTo>
                    <a:pt x="2202" y="1208"/>
                  </a:lnTo>
                  <a:lnTo>
                    <a:pt x="2208" y="1218"/>
                  </a:lnTo>
                  <a:lnTo>
                    <a:pt x="2212" y="1228"/>
                  </a:lnTo>
                  <a:lnTo>
                    <a:pt x="2214" y="1236"/>
                  </a:lnTo>
                  <a:lnTo>
                    <a:pt x="2215" y="1244"/>
                  </a:lnTo>
                  <a:lnTo>
                    <a:pt x="2215" y="1253"/>
                  </a:lnTo>
                  <a:lnTo>
                    <a:pt x="2213" y="1261"/>
                  </a:lnTo>
                  <a:lnTo>
                    <a:pt x="2210" y="1269"/>
                  </a:lnTo>
                  <a:lnTo>
                    <a:pt x="2201" y="1285"/>
                  </a:lnTo>
                  <a:lnTo>
                    <a:pt x="2191" y="1302"/>
                  </a:lnTo>
                  <a:lnTo>
                    <a:pt x="2177" y="1320"/>
                  </a:lnTo>
                  <a:lnTo>
                    <a:pt x="2164" y="1341"/>
                  </a:lnTo>
                  <a:lnTo>
                    <a:pt x="2155" y="1358"/>
                  </a:lnTo>
                  <a:lnTo>
                    <a:pt x="2148" y="1374"/>
                  </a:lnTo>
                  <a:lnTo>
                    <a:pt x="2142" y="1389"/>
                  </a:lnTo>
                  <a:lnTo>
                    <a:pt x="2137" y="1404"/>
                  </a:lnTo>
                  <a:lnTo>
                    <a:pt x="2133" y="1418"/>
                  </a:lnTo>
                  <a:lnTo>
                    <a:pt x="2131" y="1430"/>
                  </a:lnTo>
                  <a:lnTo>
                    <a:pt x="2129" y="1442"/>
                  </a:lnTo>
                  <a:lnTo>
                    <a:pt x="2129" y="1453"/>
                  </a:lnTo>
                  <a:lnTo>
                    <a:pt x="2129" y="1464"/>
                  </a:lnTo>
                  <a:lnTo>
                    <a:pt x="2131" y="1472"/>
                  </a:lnTo>
                  <a:lnTo>
                    <a:pt x="2133" y="1480"/>
                  </a:lnTo>
                  <a:lnTo>
                    <a:pt x="2135" y="1488"/>
                  </a:lnTo>
                  <a:lnTo>
                    <a:pt x="2140" y="1494"/>
                  </a:lnTo>
                  <a:lnTo>
                    <a:pt x="2144" y="1498"/>
                  </a:lnTo>
                  <a:lnTo>
                    <a:pt x="2148" y="1502"/>
                  </a:lnTo>
                  <a:lnTo>
                    <a:pt x="2153" y="1504"/>
                  </a:lnTo>
                  <a:lnTo>
                    <a:pt x="2158" y="1506"/>
                  </a:lnTo>
                  <a:lnTo>
                    <a:pt x="2165" y="1506"/>
                  </a:lnTo>
                  <a:lnTo>
                    <a:pt x="2170" y="1505"/>
                  </a:lnTo>
                  <a:lnTo>
                    <a:pt x="2176" y="1503"/>
                  </a:lnTo>
                  <a:lnTo>
                    <a:pt x="2182" y="1500"/>
                  </a:lnTo>
                  <a:lnTo>
                    <a:pt x="2190" y="1495"/>
                  </a:lnTo>
                  <a:lnTo>
                    <a:pt x="2196" y="1489"/>
                  </a:lnTo>
                  <a:lnTo>
                    <a:pt x="2202" y="1481"/>
                  </a:lnTo>
                  <a:lnTo>
                    <a:pt x="2208" y="1473"/>
                  </a:lnTo>
                  <a:lnTo>
                    <a:pt x="2215" y="1462"/>
                  </a:lnTo>
                  <a:lnTo>
                    <a:pt x="2220" y="1450"/>
                  </a:lnTo>
                  <a:lnTo>
                    <a:pt x="2226" y="1437"/>
                  </a:lnTo>
                  <a:lnTo>
                    <a:pt x="2231" y="1423"/>
                  </a:lnTo>
                  <a:lnTo>
                    <a:pt x="2236" y="1406"/>
                  </a:lnTo>
                  <a:lnTo>
                    <a:pt x="2240" y="1388"/>
                  </a:lnTo>
                  <a:lnTo>
                    <a:pt x="2244" y="1369"/>
                  </a:lnTo>
                  <a:lnTo>
                    <a:pt x="2250" y="1354"/>
                  </a:lnTo>
                  <a:lnTo>
                    <a:pt x="2258" y="1340"/>
                  </a:lnTo>
                  <a:lnTo>
                    <a:pt x="2266" y="1328"/>
                  </a:lnTo>
                  <a:lnTo>
                    <a:pt x="2275" y="1315"/>
                  </a:lnTo>
                  <a:lnTo>
                    <a:pt x="2295" y="1290"/>
                  </a:lnTo>
                  <a:lnTo>
                    <a:pt x="2316" y="1265"/>
                  </a:lnTo>
                  <a:lnTo>
                    <a:pt x="2325" y="1252"/>
                  </a:lnTo>
                  <a:lnTo>
                    <a:pt x="2335" y="1238"/>
                  </a:lnTo>
                  <a:lnTo>
                    <a:pt x="2344" y="1224"/>
                  </a:lnTo>
                  <a:lnTo>
                    <a:pt x="2352" y="1210"/>
                  </a:lnTo>
                  <a:lnTo>
                    <a:pt x="2359" y="1194"/>
                  </a:lnTo>
                  <a:lnTo>
                    <a:pt x="2364" y="1179"/>
                  </a:lnTo>
                  <a:lnTo>
                    <a:pt x="2368" y="1161"/>
                  </a:lnTo>
                  <a:lnTo>
                    <a:pt x="2370" y="1143"/>
                  </a:lnTo>
                  <a:lnTo>
                    <a:pt x="2381" y="1121"/>
                  </a:lnTo>
                  <a:lnTo>
                    <a:pt x="2390" y="1101"/>
                  </a:lnTo>
                  <a:lnTo>
                    <a:pt x="2400" y="1086"/>
                  </a:lnTo>
                  <a:lnTo>
                    <a:pt x="2411" y="1072"/>
                  </a:lnTo>
                  <a:lnTo>
                    <a:pt x="2420" y="1061"/>
                  </a:lnTo>
                  <a:lnTo>
                    <a:pt x="2431" y="1052"/>
                  </a:lnTo>
                  <a:lnTo>
                    <a:pt x="2439" y="1047"/>
                  </a:lnTo>
                  <a:lnTo>
                    <a:pt x="2447" y="1044"/>
                  </a:lnTo>
                  <a:lnTo>
                    <a:pt x="2452" y="1043"/>
                  </a:lnTo>
                  <a:lnTo>
                    <a:pt x="2456" y="1044"/>
                  </a:lnTo>
                  <a:lnTo>
                    <a:pt x="2459" y="1044"/>
                  </a:lnTo>
                  <a:lnTo>
                    <a:pt x="2462" y="1046"/>
                  </a:lnTo>
                  <a:lnTo>
                    <a:pt x="2465" y="1048"/>
                  </a:lnTo>
                  <a:lnTo>
                    <a:pt x="2467" y="1050"/>
                  </a:lnTo>
                  <a:lnTo>
                    <a:pt x="2469" y="1054"/>
                  </a:lnTo>
                  <a:lnTo>
                    <a:pt x="2471" y="1057"/>
                  </a:lnTo>
                  <a:lnTo>
                    <a:pt x="2475" y="1068"/>
                  </a:lnTo>
                  <a:lnTo>
                    <a:pt x="2476" y="1080"/>
                  </a:lnTo>
                  <a:lnTo>
                    <a:pt x="2475" y="1095"/>
                  </a:lnTo>
                  <a:lnTo>
                    <a:pt x="2471" y="1113"/>
                  </a:lnTo>
                  <a:lnTo>
                    <a:pt x="2465" y="1120"/>
                  </a:lnTo>
                  <a:lnTo>
                    <a:pt x="2461" y="1127"/>
                  </a:lnTo>
                  <a:lnTo>
                    <a:pt x="2457" y="1137"/>
                  </a:lnTo>
                  <a:lnTo>
                    <a:pt x="2455" y="1147"/>
                  </a:lnTo>
                  <a:lnTo>
                    <a:pt x="2454" y="1158"/>
                  </a:lnTo>
                  <a:lnTo>
                    <a:pt x="2453" y="1169"/>
                  </a:lnTo>
                  <a:lnTo>
                    <a:pt x="2453" y="1181"/>
                  </a:lnTo>
                  <a:lnTo>
                    <a:pt x="2455" y="1193"/>
                  </a:lnTo>
                  <a:lnTo>
                    <a:pt x="2456" y="1206"/>
                  </a:lnTo>
                  <a:lnTo>
                    <a:pt x="2459" y="1218"/>
                  </a:lnTo>
                  <a:lnTo>
                    <a:pt x="2462" y="1231"/>
                  </a:lnTo>
                  <a:lnTo>
                    <a:pt x="2465" y="1242"/>
                  </a:lnTo>
                  <a:lnTo>
                    <a:pt x="2472" y="1265"/>
                  </a:lnTo>
                  <a:lnTo>
                    <a:pt x="2481" y="1285"/>
                  </a:lnTo>
                  <a:lnTo>
                    <a:pt x="2482" y="1293"/>
                  </a:lnTo>
                  <a:lnTo>
                    <a:pt x="2483" y="1302"/>
                  </a:lnTo>
                  <a:lnTo>
                    <a:pt x="2485" y="1309"/>
                  </a:lnTo>
                  <a:lnTo>
                    <a:pt x="2487" y="1315"/>
                  </a:lnTo>
                  <a:lnTo>
                    <a:pt x="2490" y="1323"/>
                  </a:lnTo>
                  <a:lnTo>
                    <a:pt x="2494" y="1329"/>
                  </a:lnTo>
                  <a:lnTo>
                    <a:pt x="2499" y="1334"/>
                  </a:lnTo>
                  <a:lnTo>
                    <a:pt x="2503" y="1339"/>
                  </a:lnTo>
                  <a:lnTo>
                    <a:pt x="2513" y="1350"/>
                  </a:lnTo>
                  <a:lnTo>
                    <a:pt x="2524" y="1358"/>
                  </a:lnTo>
                  <a:lnTo>
                    <a:pt x="2536" y="1366"/>
                  </a:lnTo>
                  <a:lnTo>
                    <a:pt x="2548" y="1374"/>
                  </a:lnTo>
                  <a:lnTo>
                    <a:pt x="2557" y="1382"/>
                  </a:lnTo>
                  <a:lnTo>
                    <a:pt x="2566" y="1391"/>
                  </a:lnTo>
                  <a:lnTo>
                    <a:pt x="2574" y="1400"/>
                  </a:lnTo>
                  <a:lnTo>
                    <a:pt x="2580" y="1408"/>
                  </a:lnTo>
                  <a:lnTo>
                    <a:pt x="2586" y="1417"/>
                  </a:lnTo>
                  <a:lnTo>
                    <a:pt x="2591" y="1425"/>
                  </a:lnTo>
                  <a:lnTo>
                    <a:pt x="2595" y="1432"/>
                  </a:lnTo>
                  <a:lnTo>
                    <a:pt x="2598" y="1440"/>
                  </a:lnTo>
                  <a:lnTo>
                    <a:pt x="2603" y="1454"/>
                  </a:lnTo>
                  <a:lnTo>
                    <a:pt x="2605" y="1469"/>
                  </a:lnTo>
                  <a:lnTo>
                    <a:pt x="2606" y="1482"/>
                  </a:lnTo>
                  <a:lnTo>
                    <a:pt x="2606" y="1496"/>
                  </a:lnTo>
                  <a:lnTo>
                    <a:pt x="2605" y="1509"/>
                  </a:lnTo>
                  <a:lnTo>
                    <a:pt x="2604" y="1522"/>
                  </a:lnTo>
                  <a:lnTo>
                    <a:pt x="2604" y="1536"/>
                  </a:lnTo>
                  <a:lnTo>
                    <a:pt x="2605" y="1549"/>
                  </a:lnTo>
                  <a:lnTo>
                    <a:pt x="2606" y="1555"/>
                  </a:lnTo>
                  <a:lnTo>
                    <a:pt x="2608" y="1563"/>
                  </a:lnTo>
                  <a:lnTo>
                    <a:pt x="2610" y="1570"/>
                  </a:lnTo>
                  <a:lnTo>
                    <a:pt x="2613" y="1576"/>
                  </a:lnTo>
                  <a:lnTo>
                    <a:pt x="2616" y="1584"/>
                  </a:lnTo>
                  <a:lnTo>
                    <a:pt x="2621" y="1591"/>
                  </a:lnTo>
                  <a:lnTo>
                    <a:pt x="2626" y="1598"/>
                  </a:lnTo>
                  <a:lnTo>
                    <a:pt x="2632" y="1607"/>
                  </a:lnTo>
                  <a:lnTo>
                    <a:pt x="2634" y="1622"/>
                  </a:lnTo>
                  <a:lnTo>
                    <a:pt x="2636" y="1636"/>
                  </a:lnTo>
                  <a:lnTo>
                    <a:pt x="2638" y="1649"/>
                  </a:lnTo>
                  <a:lnTo>
                    <a:pt x="2641" y="1661"/>
                  </a:lnTo>
                  <a:lnTo>
                    <a:pt x="2645" y="1671"/>
                  </a:lnTo>
                  <a:lnTo>
                    <a:pt x="2648" y="1680"/>
                  </a:lnTo>
                  <a:lnTo>
                    <a:pt x="2652" y="1688"/>
                  </a:lnTo>
                  <a:lnTo>
                    <a:pt x="2656" y="1695"/>
                  </a:lnTo>
                  <a:lnTo>
                    <a:pt x="2660" y="1701"/>
                  </a:lnTo>
                  <a:lnTo>
                    <a:pt x="2664" y="1706"/>
                  </a:lnTo>
                  <a:lnTo>
                    <a:pt x="2669" y="1710"/>
                  </a:lnTo>
                  <a:lnTo>
                    <a:pt x="2674" y="1713"/>
                  </a:lnTo>
                  <a:lnTo>
                    <a:pt x="2678" y="1716"/>
                  </a:lnTo>
                  <a:lnTo>
                    <a:pt x="2683" y="1718"/>
                  </a:lnTo>
                  <a:lnTo>
                    <a:pt x="2688" y="1719"/>
                  </a:lnTo>
                  <a:lnTo>
                    <a:pt x="2694" y="1720"/>
                  </a:lnTo>
                  <a:lnTo>
                    <a:pt x="2704" y="1720"/>
                  </a:lnTo>
                  <a:lnTo>
                    <a:pt x="2715" y="1719"/>
                  </a:lnTo>
                  <a:lnTo>
                    <a:pt x="2725" y="1718"/>
                  </a:lnTo>
                  <a:lnTo>
                    <a:pt x="2734" y="1716"/>
                  </a:lnTo>
                  <a:lnTo>
                    <a:pt x="2745" y="1714"/>
                  </a:lnTo>
                  <a:lnTo>
                    <a:pt x="2753" y="1713"/>
                  </a:lnTo>
                  <a:lnTo>
                    <a:pt x="2761" y="1714"/>
                  </a:lnTo>
                  <a:lnTo>
                    <a:pt x="2768" y="1716"/>
                  </a:lnTo>
                  <a:lnTo>
                    <a:pt x="2761" y="1731"/>
                  </a:lnTo>
                  <a:lnTo>
                    <a:pt x="2757" y="1743"/>
                  </a:lnTo>
                  <a:lnTo>
                    <a:pt x="2755" y="1753"/>
                  </a:lnTo>
                  <a:lnTo>
                    <a:pt x="2754" y="1761"/>
                  </a:lnTo>
                  <a:lnTo>
                    <a:pt x="2755" y="1768"/>
                  </a:lnTo>
                  <a:lnTo>
                    <a:pt x="2757" y="1774"/>
                  </a:lnTo>
                  <a:lnTo>
                    <a:pt x="2760" y="1778"/>
                  </a:lnTo>
                  <a:lnTo>
                    <a:pt x="2764" y="1782"/>
                  </a:lnTo>
                  <a:lnTo>
                    <a:pt x="2774" y="1787"/>
                  </a:lnTo>
                  <a:lnTo>
                    <a:pt x="2784" y="1792"/>
                  </a:lnTo>
                  <a:lnTo>
                    <a:pt x="2790" y="1796"/>
                  </a:lnTo>
                  <a:lnTo>
                    <a:pt x="2794" y="1800"/>
                  </a:lnTo>
                  <a:lnTo>
                    <a:pt x="2798" y="1804"/>
                  </a:lnTo>
                  <a:lnTo>
                    <a:pt x="2801" y="1809"/>
                  </a:lnTo>
                  <a:lnTo>
                    <a:pt x="2805" y="1823"/>
                  </a:lnTo>
                  <a:lnTo>
                    <a:pt x="2809" y="1832"/>
                  </a:lnTo>
                  <a:lnTo>
                    <a:pt x="2813" y="1836"/>
                  </a:lnTo>
                  <a:lnTo>
                    <a:pt x="2815" y="1839"/>
                  </a:lnTo>
                  <a:lnTo>
                    <a:pt x="2818" y="1841"/>
                  </a:lnTo>
                  <a:lnTo>
                    <a:pt x="2821" y="1842"/>
                  </a:lnTo>
                  <a:lnTo>
                    <a:pt x="2826" y="1845"/>
                  </a:lnTo>
                  <a:lnTo>
                    <a:pt x="2832" y="1844"/>
                  </a:lnTo>
                  <a:lnTo>
                    <a:pt x="2839" y="1841"/>
                  </a:lnTo>
                  <a:lnTo>
                    <a:pt x="2846" y="1837"/>
                  </a:lnTo>
                  <a:lnTo>
                    <a:pt x="2860" y="1828"/>
                  </a:lnTo>
                  <a:lnTo>
                    <a:pt x="2872" y="1817"/>
                  </a:lnTo>
                  <a:lnTo>
                    <a:pt x="2878" y="1812"/>
                  </a:lnTo>
                  <a:lnTo>
                    <a:pt x="2885" y="1809"/>
                  </a:lnTo>
                  <a:lnTo>
                    <a:pt x="2891" y="1806"/>
                  </a:lnTo>
                  <a:lnTo>
                    <a:pt x="2896" y="1805"/>
                  </a:lnTo>
                  <a:lnTo>
                    <a:pt x="2903" y="1805"/>
                  </a:lnTo>
                  <a:lnTo>
                    <a:pt x="2911" y="1804"/>
                  </a:lnTo>
                  <a:lnTo>
                    <a:pt x="2918" y="1802"/>
                  </a:lnTo>
                  <a:lnTo>
                    <a:pt x="2924" y="1800"/>
                  </a:lnTo>
                  <a:lnTo>
                    <a:pt x="2937" y="1793"/>
                  </a:lnTo>
                  <a:lnTo>
                    <a:pt x="2948" y="1784"/>
                  </a:lnTo>
                  <a:lnTo>
                    <a:pt x="2960" y="1775"/>
                  </a:lnTo>
                  <a:lnTo>
                    <a:pt x="2970" y="1764"/>
                  </a:lnTo>
                  <a:lnTo>
                    <a:pt x="2981" y="1753"/>
                  </a:lnTo>
                  <a:lnTo>
                    <a:pt x="2991" y="1740"/>
                  </a:lnTo>
                  <a:lnTo>
                    <a:pt x="3001" y="1730"/>
                  </a:lnTo>
                  <a:lnTo>
                    <a:pt x="3012" y="1718"/>
                  </a:lnTo>
                  <a:lnTo>
                    <a:pt x="3022" y="1709"/>
                  </a:lnTo>
                  <a:lnTo>
                    <a:pt x="3033" y="1702"/>
                  </a:lnTo>
                  <a:lnTo>
                    <a:pt x="3039" y="1698"/>
                  </a:lnTo>
                  <a:lnTo>
                    <a:pt x="3044" y="1695"/>
                  </a:lnTo>
                  <a:lnTo>
                    <a:pt x="3050" y="1693"/>
                  </a:lnTo>
                  <a:lnTo>
                    <a:pt x="3057" y="1692"/>
                  </a:lnTo>
                  <a:lnTo>
                    <a:pt x="3063" y="1691"/>
                  </a:lnTo>
                  <a:lnTo>
                    <a:pt x="3069" y="1692"/>
                  </a:lnTo>
                  <a:lnTo>
                    <a:pt x="3077" y="1692"/>
                  </a:lnTo>
                  <a:lnTo>
                    <a:pt x="3084" y="1694"/>
                  </a:lnTo>
                  <a:lnTo>
                    <a:pt x="3101" y="1693"/>
                  </a:lnTo>
                  <a:lnTo>
                    <a:pt x="3115" y="1691"/>
                  </a:lnTo>
                  <a:lnTo>
                    <a:pt x="3129" y="1688"/>
                  </a:lnTo>
                  <a:lnTo>
                    <a:pt x="3140" y="1685"/>
                  </a:lnTo>
                  <a:lnTo>
                    <a:pt x="3151" y="1681"/>
                  </a:lnTo>
                  <a:lnTo>
                    <a:pt x="3160" y="1676"/>
                  </a:lnTo>
                  <a:lnTo>
                    <a:pt x="3168" y="1671"/>
                  </a:lnTo>
                  <a:lnTo>
                    <a:pt x="3175" y="1665"/>
                  </a:lnTo>
                  <a:lnTo>
                    <a:pt x="3180" y="1659"/>
                  </a:lnTo>
                  <a:lnTo>
                    <a:pt x="3184" y="1652"/>
                  </a:lnTo>
                  <a:lnTo>
                    <a:pt x="3186" y="1646"/>
                  </a:lnTo>
                  <a:lnTo>
                    <a:pt x="3188" y="1639"/>
                  </a:lnTo>
                  <a:lnTo>
                    <a:pt x="3189" y="1632"/>
                  </a:lnTo>
                  <a:lnTo>
                    <a:pt x="3188" y="1624"/>
                  </a:lnTo>
                  <a:lnTo>
                    <a:pt x="3187" y="1616"/>
                  </a:lnTo>
                  <a:lnTo>
                    <a:pt x="3185" y="1609"/>
                  </a:lnTo>
                  <a:lnTo>
                    <a:pt x="3182" y="1600"/>
                  </a:lnTo>
                  <a:lnTo>
                    <a:pt x="3179" y="1593"/>
                  </a:lnTo>
                  <a:lnTo>
                    <a:pt x="3174" y="1585"/>
                  </a:lnTo>
                  <a:lnTo>
                    <a:pt x="3168" y="1577"/>
                  </a:lnTo>
                  <a:lnTo>
                    <a:pt x="3163" y="1569"/>
                  </a:lnTo>
                  <a:lnTo>
                    <a:pt x="3156" y="1562"/>
                  </a:lnTo>
                  <a:lnTo>
                    <a:pt x="3150" y="1554"/>
                  </a:lnTo>
                  <a:lnTo>
                    <a:pt x="3141" y="1547"/>
                  </a:lnTo>
                  <a:lnTo>
                    <a:pt x="3134" y="1541"/>
                  </a:lnTo>
                  <a:lnTo>
                    <a:pt x="3126" y="1535"/>
                  </a:lnTo>
                  <a:lnTo>
                    <a:pt x="3116" y="1528"/>
                  </a:lnTo>
                  <a:lnTo>
                    <a:pt x="3107" y="1522"/>
                  </a:lnTo>
                  <a:lnTo>
                    <a:pt x="3097" y="1518"/>
                  </a:lnTo>
                  <a:lnTo>
                    <a:pt x="3088" y="1513"/>
                  </a:lnTo>
                  <a:lnTo>
                    <a:pt x="3079" y="1508"/>
                  </a:lnTo>
                  <a:lnTo>
                    <a:pt x="3068" y="1505"/>
                  </a:lnTo>
                  <a:lnTo>
                    <a:pt x="3058" y="1501"/>
                  </a:lnTo>
                  <a:lnTo>
                    <a:pt x="3047" y="1497"/>
                  </a:lnTo>
                  <a:lnTo>
                    <a:pt x="3037" y="1491"/>
                  </a:lnTo>
                  <a:lnTo>
                    <a:pt x="3026" y="1484"/>
                  </a:lnTo>
                  <a:lnTo>
                    <a:pt x="3016" y="1478"/>
                  </a:lnTo>
                  <a:lnTo>
                    <a:pt x="3006" y="1473"/>
                  </a:lnTo>
                  <a:lnTo>
                    <a:pt x="2996" y="1467"/>
                  </a:lnTo>
                  <a:lnTo>
                    <a:pt x="2986" y="1461"/>
                  </a:lnTo>
                  <a:lnTo>
                    <a:pt x="2975" y="1456"/>
                  </a:lnTo>
                  <a:lnTo>
                    <a:pt x="2965" y="1450"/>
                  </a:lnTo>
                  <a:lnTo>
                    <a:pt x="2956" y="1443"/>
                  </a:lnTo>
                  <a:lnTo>
                    <a:pt x="2946" y="1435"/>
                  </a:lnTo>
                  <a:lnTo>
                    <a:pt x="2937" y="1428"/>
                  </a:lnTo>
                  <a:lnTo>
                    <a:pt x="2928" y="1419"/>
                  </a:lnTo>
                  <a:lnTo>
                    <a:pt x="2920" y="1410"/>
                  </a:lnTo>
                  <a:lnTo>
                    <a:pt x="2913" y="1400"/>
                  </a:lnTo>
                  <a:lnTo>
                    <a:pt x="2905" y="1390"/>
                  </a:lnTo>
                  <a:lnTo>
                    <a:pt x="2898" y="1379"/>
                  </a:lnTo>
                  <a:lnTo>
                    <a:pt x="2892" y="1369"/>
                  </a:lnTo>
                  <a:lnTo>
                    <a:pt x="2886" y="1357"/>
                  </a:lnTo>
                  <a:lnTo>
                    <a:pt x="2875" y="1333"/>
                  </a:lnTo>
                  <a:lnTo>
                    <a:pt x="2866" y="1309"/>
                  </a:lnTo>
                  <a:lnTo>
                    <a:pt x="2859" y="1283"/>
                  </a:lnTo>
                  <a:lnTo>
                    <a:pt x="2853" y="1257"/>
                  </a:lnTo>
                  <a:lnTo>
                    <a:pt x="2849" y="1231"/>
                  </a:lnTo>
                  <a:lnTo>
                    <a:pt x="2847" y="1204"/>
                  </a:lnTo>
                  <a:lnTo>
                    <a:pt x="2847" y="1177"/>
                  </a:lnTo>
                  <a:lnTo>
                    <a:pt x="2849" y="1151"/>
                  </a:lnTo>
                  <a:lnTo>
                    <a:pt x="2850" y="1139"/>
                  </a:lnTo>
                  <a:lnTo>
                    <a:pt x="2852" y="1126"/>
                  </a:lnTo>
                  <a:lnTo>
                    <a:pt x="2855" y="1114"/>
                  </a:lnTo>
                  <a:lnTo>
                    <a:pt x="2859" y="1102"/>
                  </a:lnTo>
                  <a:lnTo>
                    <a:pt x="2855" y="1081"/>
                  </a:lnTo>
                  <a:lnTo>
                    <a:pt x="2853" y="1064"/>
                  </a:lnTo>
                  <a:lnTo>
                    <a:pt x="2854" y="1047"/>
                  </a:lnTo>
                  <a:lnTo>
                    <a:pt x="2857" y="1033"/>
                  </a:lnTo>
                  <a:lnTo>
                    <a:pt x="2859" y="1027"/>
                  </a:lnTo>
                  <a:lnTo>
                    <a:pt x="2861" y="1022"/>
                  </a:lnTo>
                  <a:lnTo>
                    <a:pt x="2864" y="1018"/>
                  </a:lnTo>
                  <a:lnTo>
                    <a:pt x="2867" y="1014"/>
                  </a:lnTo>
                  <a:lnTo>
                    <a:pt x="2870" y="1010"/>
                  </a:lnTo>
                  <a:lnTo>
                    <a:pt x="2873" y="1007"/>
                  </a:lnTo>
                  <a:lnTo>
                    <a:pt x="2876" y="1005"/>
                  </a:lnTo>
                  <a:lnTo>
                    <a:pt x="2880" y="1004"/>
                  </a:lnTo>
                  <a:lnTo>
                    <a:pt x="2884" y="1004"/>
                  </a:lnTo>
                  <a:lnTo>
                    <a:pt x="2888" y="1004"/>
                  </a:lnTo>
                  <a:lnTo>
                    <a:pt x="2892" y="1005"/>
                  </a:lnTo>
                  <a:lnTo>
                    <a:pt x="2896" y="1007"/>
                  </a:lnTo>
                  <a:lnTo>
                    <a:pt x="2900" y="1010"/>
                  </a:lnTo>
                  <a:lnTo>
                    <a:pt x="2904" y="1015"/>
                  </a:lnTo>
                  <a:lnTo>
                    <a:pt x="2909" y="1020"/>
                  </a:lnTo>
                  <a:lnTo>
                    <a:pt x="2913" y="1025"/>
                  </a:lnTo>
                  <a:lnTo>
                    <a:pt x="2917" y="1032"/>
                  </a:lnTo>
                  <a:lnTo>
                    <a:pt x="2920" y="1040"/>
                  </a:lnTo>
                  <a:lnTo>
                    <a:pt x="2924" y="1048"/>
                  </a:lnTo>
                  <a:lnTo>
                    <a:pt x="2927" y="1057"/>
                  </a:lnTo>
                  <a:lnTo>
                    <a:pt x="2934" y="1080"/>
                  </a:lnTo>
                  <a:lnTo>
                    <a:pt x="2939" y="1108"/>
                  </a:lnTo>
                  <a:lnTo>
                    <a:pt x="2945" y="1126"/>
                  </a:lnTo>
                  <a:lnTo>
                    <a:pt x="2950" y="1143"/>
                  </a:lnTo>
                  <a:lnTo>
                    <a:pt x="2956" y="1159"/>
                  </a:lnTo>
                  <a:lnTo>
                    <a:pt x="2962" y="1171"/>
                  </a:lnTo>
                  <a:lnTo>
                    <a:pt x="2967" y="1182"/>
                  </a:lnTo>
                  <a:lnTo>
                    <a:pt x="2972" y="1191"/>
                  </a:lnTo>
                  <a:lnTo>
                    <a:pt x="2977" y="1198"/>
                  </a:lnTo>
                  <a:lnTo>
                    <a:pt x="2983" y="1204"/>
                  </a:lnTo>
                  <a:lnTo>
                    <a:pt x="2988" y="1208"/>
                  </a:lnTo>
                  <a:lnTo>
                    <a:pt x="2992" y="1210"/>
                  </a:lnTo>
                  <a:lnTo>
                    <a:pt x="2997" y="1210"/>
                  </a:lnTo>
                  <a:lnTo>
                    <a:pt x="3001" y="1209"/>
                  </a:lnTo>
                  <a:lnTo>
                    <a:pt x="3005" y="1207"/>
                  </a:lnTo>
                  <a:lnTo>
                    <a:pt x="3008" y="1204"/>
                  </a:lnTo>
                  <a:lnTo>
                    <a:pt x="3011" y="1198"/>
                  </a:lnTo>
                  <a:lnTo>
                    <a:pt x="3014" y="1193"/>
                  </a:lnTo>
                  <a:lnTo>
                    <a:pt x="3015" y="1186"/>
                  </a:lnTo>
                  <a:lnTo>
                    <a:pt x="3017" y="1177"/>
                  </a:lnTo>
                  <a:lnTo>
                    <a:pt x="3017" y="1168"/>
                  </a:lnTo>
                  <a:lnTo>
                    <a:pt x="3017" y="1159"/>
                  </a:lnTo>
                  <a:lnTo>
                    <a:pt x="3016" y="1148"/>
                  </a:lnTo>
                  <a:lnTo>
                    <a:pt x="3015" y="1136"/>
                  </a:lnTo>
                  <a:lnTo>
                    <a:pt x="3013" y="1124"/>
                  </a:lnTo>
                  <a:lnTo>
                    <a:pt x="3010" y="1112"/>
                  </a:lnTo>
                  <a:lnTo>
                    <a:pt x="3006" y="1098"/>
                  </a:lnTo>
                  <a:lnTo>
                    <a:pt x="3001" y="1085"/>
                  </a:lnTo>
                  <a:lnTo>
                    <a:pt x="2995" y="1070"/>
                  </a:lnTo>
                  <a:lnTo>
                    <a:pt x="2989" y="1055"/>
                  </a:lnTo>
                  <a:lnTo>
                    <a:pt x="2981" y="1041"/>
                  </a:lnTo>
                  <a:lnTo>
                    <a:pt x="2972" y="1026"/>
                  </a:lnTo>
                  <a:lnTo>
                    <a:pt x="2962" y="1011"/>
                  </a:lnTo>
                  <a:lnTo>
                    <a:pt x="2951" y="996"/>
                  </a:lnTo>
                  <a:lnTo>
                    <a:pt x="2945" y="980"/>
                  </a:lnTo>
                  <a:lnTo>
                    <a:pt x="2942" y="966"/>
                  </a:lnTo>
                  <a:lnTo>
                    <a:pt x="2940" y="952"/>
                  </a:lnTo>
                  <a:lnTo>
                    <a:pt x="2941" y="940"/>
                  </a:lnTo>
                  <a:lnTo>
                    <a:pt x="2941" y="936"/>
                  </a:lnTo>
                  <a:lnTo>
                    <a:pt x="2943" y="931"/>
                  </a:lnTo>
                  <a:lnTo>
                    <a:pt x="2944" y="927"/>
                  </a:lnTo>
                  <a:lnTo>
                    <a:pt x="2946" y="924"/>
                  </a:lnTo>
                  <a:lnTo>
                    <a:pt x="2949" y="921"/>
                  </a:lnTo>
                  <a:lnTo>
                    <a:pt x="2951" y="918"/>
                  </a:lnTo>
                  <a:lnTo>
                    <a:pt x="2954" y="915"/>
                  </a:lnTo>
                  <a:lnTo>
                    <a:pt x="2958" y="914"/>
                  </a:lnTo>
                  <a:lnTo>
                    <a:pt x="2962" y="913"/>
                  </a:lnTo>
                  <a:lnTo>
                    <a:pt x="2966" y="912"/>
                  </a:lnTo>
                  <a:lnTo>
                    <a:pt x="2970" y="912"/>
                  </a:lnTo>
                  <a:lnTo>
                    <a:pt x="2974" y="913"/>
                  </a:lnTo>
                  <a:lnTo>
                    <a:pt x="2984" y="916"/>
                  </a:lnTo>
                  <a:lnTo>
                    <a:pt x="2994" y="922"/>
                  </a:lnTo>
                  <a:lnTo>
                    <a:pt x="3005" y="929"/>
                  </a:lnTo>
                  <a:lnTo>
                    <a:pt x="3015" y="939"/>
                  </a:lnTo>
                  <a:lnTo>
                    <a:pt x="3026" y="952"/>
                  </a:lnTo>
                  <a:lnTo>
                    <a:pt x="3038" y="968"/>
                  </a:lnTo>
                  <a:lnTo>
                    <a:pt x="3042" y="974"/>
                  </a:lnTo>
                  <a:lnTo>
                    <a:pt x="3047" y="980"/>
                  </a:lnTo>
                  <a:lnTo>
                    <a:pt x="3052" y="984"/>
                  </a:lnTo>
                  <a:lnTo>
                    <a:pt x="3056" y="989"/>
                  </a:lnTo>
                  <a:lnTo>
                    <a:pt x="3060" y="991"/>
                  </a:lnTo>
                  <a:lnTo>
                    <a:pt x="3064" y="993"/>
                  </a:lnTo>
                  <a:lnTo>
                    <a:pt x="3068" y="994"/>
                  </a:lnTo>
                  <a:lnTo>
                    <a:pt x="3071" y="994"/>
                  </a:lnTo>
                  <a:lnTo>
                    <a:pt x="3076" y="993"/>
                  </a:lnTo>
                  <a:lnTo>
                    <a:pt x="3079" y="992"/>
                  </a:lnTo>
                  <a:lnTo>
                    <a:pt x="3082" y="990"/>
                  </a:lnTo>
                  <a:lnTo>
                    <a:pt x="3085" y="986"/>
                  </a:lnTo>
                  <a:lnTo>
                    <a:pt x="3089" y="979"/>
                  </a:lnTo>
                  <a:lnTo>
                    <a:pt x="3092" y="970"/>
                  </a:lnTo>
                  <a:lnTo>
                    <a:pt x="3095" y="959"/>
                  </a:lnTo>
                  <a:lnTo>
                    <a:pt x="3095" y="947"/>
                  </a:lnTo>
                  <a:lnTo>
                    <a:pt x="3094" y="933"/>
                  </a:lnTo>
                  <a:lnTo>
                    <a:pt x="3092" y="920"/>
                  </a:lnTo>
                  <a:lnTo>
                    <a:pt x="3087" y="906"/>
                  </a:lnTo>
                  <a:lnTo>
                    <a:pt x="3081" y="892"/>
                  </a:lnTo>
                  <a:lnTo>
                    <a:pt x="3077" y="885"/>
                  </a:lnTo>
                  <a:lnTo>
                    <a:pt x="3072" y="879"/>
                  </a:lnTo>
                  <a:lnTo>
                    <a:pt x="3067" y="873"/>
                  </a:lnTo>
                  <a:lnTo>
                    <a:pt x="3061" y="866"/>
                  </a:lnTo>
                  <a:lnTo>
                    <a:pt x="3049" y="857"/>
                  </a:lnTo>
                  <a:lnTo>
                    <a:pt x="3038" y="848"/>
                  </a:lnTo>
                  <a:lnTo>
                    <a:pt x="3028" y="837"/>
                  </a:lnTo>
                  <a:lnTo>
                    <a:pt x="3017" y="826"/>
                  </a:lnTo>
                  <a:lnTo>
                    <a:pt x="3009" y="814"/>
                  </a:lnTo>
                  <a:lnTo>
                    <a:pt x="3001" y="803"/>
                  </a:lnTo>
                  <a:lnTo>
                    <a:pt x="2995" y="790"/>
                  </a:lnTo>
                  <a:lnTo>
                    <a:pt x="2990" y="778"/>
                  </a:lnTo>
                  <a:lnTo>
                    <a:pt x="2986" y="765"/>
                  </a:lnTo>
                  <a:lnTo>
                    <a:pt x="2984" y="753"/>
                  </a:lnTo>
                  <a:lnTo>
                    <a:pt x="2983" y="739"/>
                  </a:lnTo>
                  <a:lnTo>
                    <a:pt x="2983" y="726"/>
                  </a:lnTo>
                  <a:lnTo>
                    <a:pt x="2985" y="713"/>
                  </a:lnTo>
                  <a:lnTo>
                    <a:pt x="2989" y="700"/>
                  </a:lnTo>
                  <a:lnTo>
                    <a:pt x="2994" y="689"/>
                  </a:lnTo>
                  <a:lnTo>
                    <a:pt x="3002" y="676"/>
                  </a:lnTo>
                  <a:lnTo>
                    <a:pt x="3054" y="657"/>
                  </a:lnTo>
                  <a:lnTo>
                    <a:pt x="3101" y="639"/>
                  </a:lnTo>
                  <a:lnTo>
                    <a:pt x="3121" y="631"/>
                  </a:lnTo>
                  <a:lnTo>
                    <a:pt x="3141" y="626"/>
                  </a:lnTo>
                  <a:lnTo>
                    <a:pt x="3160" y="621"/>
                  </a:lnTo>
                  <a:lnTo>
                    <a:pt x="3176" y="618"/>
                  </a:lnTo>
                  <a:lnTo>
                    <a:pt x="3190" y="617"/>
                  </a:lnTo>
                  <a:lnTo>
                    <a:pt x="3202" y="618"/>
                  </a:lnTo>
                  <a:lnTo>
                    <a:pt x="3207" y="619"/>
                  </a:lnTo>
                  <a:lnTo>
                    <a:pt x="3211" y="620"/>
                  </a:lnTo>
                  <a:lnTo>
                    <a:pt x="3215" y="622"/>
                  </a:lnTo>
                  <a:lnTo>
                    <a:pt x="3218" y="625"/>
                  </a:lnTo>
                  <a:lnTo>
                    <a:pt x="3221" y="628"/>
                  </a:lnTo>
                  <a:lnTo>
                    <a:pt x="3223" y="632"/>
                  </a:lnTo>
                  <a:lnTo>
                    <a:pt x="3224" y="637"/>
                  </a:lnTo>
                  <a:lnTo>
                    <a:pt x="3224" y="642"/>
                  </a:lnTo>
                  <a:lnTo>
                    <a:pt x="3224" y="648"/>
                  </a:lnTo>
                  <a:lnTo>
                    <a:pt x="3222" y="654"/>
                  </a:lnTo>
                  <a:lnTo>
                    <a:pt x="3220" y="662"/>
                  </a:lnTo>
                  <a:lnTo>
                    <a:pt x="3216" y="670"/>
                  </a:lnTo>
                  <a:lnTo>
                    <a:pt x="3240" y="688"/>
                  </a:lnTo>
                  <a:lnTo>
                    <a:pt x="3260" y="702"/>
                  </a:lnTo>
                  <a:lnTo>
                    <a:pt x="3278" y="713"/>
                  </a:lnTo>
                  <a:lnTo>
                    <a:pt x="3293" y="721"/>
                  </a:lnTo>
                  <a:lnTo>
                    <a:pt x="3305" y="726"/>
                  </a:lnTo>
                  <a:lnTo>
                    <a:pt x="3314" y="730"/>
                  </a:lnTo>
                  <a:lnTo>
                    <a:pt x="3323" y="731"/>
                  </a:lnTo>
                  <a:lnTo>
                    <a:pt x="3330" y="732"/>
                  </a:lnTo>
                  <a:lnTo>
                    <a:pt x="3342" y="732"/>
                  </a:lnTo>
                  <a:lnTo>
                    <a:pt x="3351" y="734"/>
                  </a:lnTo>
                  <a:lnTo>
                    <a:pt x="3355" y="736"/>
                  </a:lnTo>
                  <a:lnTo>
                    <a:pt x="3360" y="740"/>
                  </a:lnTo>
                  <a:lnTo>
                    <a:pt x="3366" y="746"/>
                  </a:lnTo>
                  <a:lnTo>
                    <a:pt x="3373" y="755"/>
                  </a:lnTo>
                  <a:lnTo>
                    <a:pt x="3379" y="762"/>
                  </a:lnTo>
                  <a:lnTo>
                    <a:pt x="3385" y="769"/>
                  </a:lnTo>
                  <a:lnTo>
                    <a:pt x="3392" y="774"/>
                  </a:lnTo>
                  <a:lnTo>
                    <a:pt x="3397" y="779"/>
                  </a:lnTo>
                  <a:lnTo>
                    <a:pt x="3402" y="782"/>
                  </a:lnTo>
                  <a:lnTo>
                    <a:pt x="3407" y="784"/>
                  </a:lnTo>
                  <a:lnTo>
                    <a:pt x="3411" y="785"/>
                  </a:lnTo>
                  <a:lnTo>
                    <a:pt x="3416" y="785"/>
                  </a:lnTo>
                  <a:lnTo>
                    <a:pt x="3420" y="785"/>
                  </a:lnTo>
                  <a:lnTo>
                    <a:pt x="3423" y="783"/>
                  </a:lnTo>
                  <a:lnTo>
                    <a:pt x="3425" y="781"/>
                  </a:lnTo>
                  <a:lnTo>
                    <a:pt x="3427" y="777"/>
                  </a:lnTo>
                  <a:lnTo>
                    <a:pt x="3429" y="772"/>
                  </a:lnTo>
                  <a:lnTo>
                    <a:pt x="3430" y="768"/>
                  </a:lnTo>
                  <a:lnTo>
                    <a:pt x="3430" y="762"/>
                  </a:lnTo>
                  <a:lnTo>
                    <a:pt x="3430" y="755"/>
                  </a:lnTo>
                  <a:lnTo>
                    <a:pt x="3427" y="739"/>
                  </a:lnTo>
                  <a:lnTo>
                    <a:pt x="3422" y="721"/>
                  </a:lnTo>
                  <a:lnTo>
                    <a:pt x="3414" y="699"/>
                  </a:lnTo>
                  <a:lnTo>
                    <a:pt x="3402" y="676"/>
                  </a:lnTo>
                  <a:lnTo>
                    <a:pt x="3387" y="650"/>
                  </a:lnTo>
                  <a:lnTo>
                    <a:pt x="3369" y="622"/>
                  </a:lnTo>
                  <a:lnTo>
                    <a:pt x="3347" y="592"/>
                  </a:lnTo>
                  <a:lnTo>
                    <a:pt x="3321" y="559"/>
                  </a:lnTo>
                  <a:lnTo>
                    <a:pt x="3301" y="560"/>
                  </a:lnTo>
                  <a:lnTo>
                    <a:pt x="3283" y="560"/>
                  </a:lnTo>
                  <a:lnTo>
                    <a:pt x="3268" y="559"/>
                  </a:lnTo>
                  <a:lnTo>
                    <a:pt x="3255" y="557"/>
                  </a:lnTo>
                  <a:lnTo>
                    <a:pt x="3245" y="554"/>
                  </a:lnTo>
                  <a:lnTo>
                    <a:pt x="3236" y="551"/>
                  </a:lnTo>
                  <a:lnTo>
                    <a:pt x="3230" y="547"/>
                  </a:lnTo>
                  <a:lnTo>
                    <a:pt x="3225" y="542"/>
                  </a:lnTo>
                  <a:lnTo>
                    <a:pt x="3222" y="536"/>
                  </a:lnTo>
                  <a:lnTo>
                    <a:pt x="3221" y="530"/>
                  </a:lnTo>
                  <a:lnTo>
                    <a:pt x="3220" y="524"/>
                  </a:lnTo>
                  <a:lnTo>
                    <a:pt x="3221" y="518"/>
                  </a:lnTo>
                  <a:lnTo>
                    <a:pt x="3224" y="504"/>
                  </a:lnTo>
                  <a:lnTo>
                    <a:pt x="3230" y="489"/>
                  </a:lnTo>
                  <a:lnTo>
                    <a:pt x="3235" y="475"/>
                  </a:lnTo>
                  <a:lnTo>
                    <a:pt x="3240" y="461"/>
                  </a:lnTo>
                  <a:lnTo>
                    <a:pt x="3242" y="455"/>
                  </a:lnTo>
                  <a:lnTo>
                    <a:pt x="3244" y="449"/>
                  </a:lnTo>
                  <a:lnTo>
                    <a:pt x="3245" y="444"/>
                  </a:lnTo>
                  <a:lnTo>
                    <a:pt x="3244" y="438"/>
                  </a:lnTo>
                  <a:lnTo>
                    <a:pt x="3241" y="434"/>
                  </a:lnTo>
                  <a:lnTo>
                    <a:pt x="3238" y="430"/>
                  </a:lnTo>
                  <a:lnTo>
                    <a:pt x="3233" y="427"/>
                  </a:lnTo>
                  <a:lnTo>
                    <a:pt x="3226" y="425"/>
                  </a:lnTo>
                  <a:lnTo>
                    <a:pt x="3217" y="424"/>
                  </a:lnTo>
                  <a:lnTo>
                    <a:pt x="3206" y="423"/>
                  </a:lnTo>
                  <a:lnTo>
                    <a:pt x="3192" y="423"/>
                  </a:lnTo>
                  <a:lnTo>
                    <a:pt x="3177" y="425"/>
                  </a:lnTo>
                  <a:lnTo>
                    <a:pt x="3161" y="416"/>
                  </a:lnTo>
                  <a:lnTo>
                    <a:pt x="3144" y="409"/>
                  </a:lnTo>
                  <a:lnTo>
                    <a:pt x="3128" y="404"/>
                  </a:lnTo>
                  <a:lnTo>
                    <a:pt x="3110" y="399"/>
                  </a:lnTo>
                  <a:lnTo>
                    <a:pt x="3076" y="390"/>
                  </a:lnTo>
                  <a:lnTo>
                    <a:pt x="3041" y="382"/>
                  </a:lnTo>
                  <a:lnTo>
                    <a:pt x="3025" y="377"/>
                  </a:lnTo>
                  <a:lnTo>
                    <a:pt x="3011" y="371"/>
                  </a:lnTo>
                  <a:lnTo>
                    <a:pt x="2996" y="364"/>
                  </a:lnTo>
                  <a:lnTo>
                    <a:pt x="2985" y="357"/>
                  </a:lnTo>
                  <a:lnTo>
                    <a:pt x="2978" y="352"/>
                  </a:lnTo>
                  <a:lnTo>
                    <a:pt x="2973" y="346"/>
                  </a:lnTo>
                  <a:lnTo>
                    <a:pt x="2969" y="341"/>
                  </a:lnTo>
                  <a:lnTo>
                    <a:pt x="2965" y="336"/>
                  </a:lnTo>
                  <a:lnTo>
                    <a:pt x="2961" y="329"/>
                  </a:lnTo>
                  <a:lnTo>
                    <a:pt x="2958" y="322"/>
                  </a:lnTo>
                  <a:lnTo>
                    <a:pt x="2956" y="314"/>
                  </a:lnTo>
                  <a:lnTo>
                    <a:pt x="2953" y="306"/>
                  </a:lnTo>
                  <a:lnTo>
                    <a:pt x="2935" y="304"/>
                  </a:lnTo>
                  <a:lnTo>
                    <a:pt x="2915" y="302"/>
                  </a:lnTo>
                  <a:lnTo>
                    <a:pt x="2903" y="301"/>
                  </a:lnTo>
                  <a:lnTo>
                    <a:pt x="2893" y="298"/>
                  </a:lnTo>
                  <a:lnTo>
                    <a:pt x="2883" y="296"/>
                  </a:lnTo>
                  <a:lnTo>
                    <a:pt x="2872" y="293"/>
                  </a:lnTo>
                  <a:lnTo>
                    <a:pt x="2862" y="290"/>
                  </a:lnTo>
                  <a:lnTo>
                    <a:pt x="2852" y="285"/>
                  </a:lnTo>
                  <a:lnTo>
                    <a:pt x="2843" y="279"/>
                  </a:lnTo>
                  <a:lnTo>
                    <a:pt x="2833" y="272"/>
                  </a:lnTo>
                  <a:lnTo>
                    <a:pt x="2826" y="263"/>
                  </a:lnTo>
                  <a:lnTo>
                    <a:pt x="2819" y="252"/>
                  </a:lnTo>
                  <a:lnTo>
                    <a:pt x="2812" y="241"/>
                  </a:lnTo>
                  <a:lnTo>
                    <a:pt x="2806" y="226"/>
                  </a:lnTo>
                  <a:lnTo>
                    <a:pt x="2798" y="221"/>
                  </a:lnTo>
                  <a:lnTo>
                    <a:pt x="2791" y="216"/>
                  </a:lnTo>
                  <a:lnTo>
                    <a:pt x="2785" y="211"/>
                  </a:lnTo>
                  <a:lnTo>
                    <a:pt x="2780" y="206"/>
                  </a:lnTo>
                  <a:lnTo>
                    <a:pt x="2776" y="200"/>
                  </a:lnTo>
                  <a:lnTo>
                    <a:pt x="2773" y="196"/>
                  </a:lnTo>
                  <a:lnTo>
                    <a:pt x="2771" y="191"/>
                  </a:lnTo>
                  <a:lnTo>
                    <a:pt x="2769" y="187"/>
                  </a:lnTo>
                  <a:lnTo>
                    <a:pt x="2769" y="181"/>
                  </a:lnTo>
                  <a:lnTo>
                    <a:pt x="2769" y="177"/>
                  </a:lnTo>
                  <a:lnTo>
                    <a:pt x="2769" y="172"/>
                  </a:lnTo>
                  <a:lnTo>
                    <a:pt x="2770" y="168"/>
                  </a:lnTo>
                  <a:lnTo>
                    <a:pt x="2773" y="159"/>
                  </a:lnTo>
                  <a:lnTo>
                    <a:pt x="2778" y="150"/>
                  </a:lnTo>
                  <a:lnTo>
                    <a:pt x="2792" y="132"/>
                  </a:lnTo>
                  <a:lnTo>
                    <a:pt x="2805" y="115"/>
                  </a:lnTo>
                  <a:lnTo>
                    <a:pt x="2812" y="105"/>
                  </a:lnTo>
                  <a:lnTo>
                    <a:pt x="2817" y="96"/>
                  </a:lnTo>
                  <a:lnTo>
                    <a:pt x="2820" y="86"/>
                  </a:lnTo>
                  <a:lnTo>
                    <a:pt x="2821" y="76"/>
                  </a:lnTo>
                  <a:lnTo>
                    <a:pt x="2815" y="61"/>
                  </a:lnTo>
                  <a:lnTo>
                    <a:pt x="2809" y="48"/>
                  </a:lnTo>
                  <a:lnTo>
                    <a:pt x="2806" y="36"/>
                  </a:lnTo>
                  <a:lnTo>
                    <a:pt x="2805" y="26"/>
                  </a:lnTo>
                  <a:lnTo>
                    <a:pt x="2804" y="18"/>
                  </a:lnTo>
                  <a:lnTo>
                    <a:pt x="2805" y="10"/>
                  </a:lnTo>
                  <a:lnTo>
                    <a:pt x="2807" y="5"/>
                  </a:lnTo>
                  <a:lnTo>
                    <a:pt x="2811" y="0"/>
                  </a:lnTo>
                  <a:lnTo>
                    <a:pt x="2840" y="0"/>
                  </a:lnTo>
                  <a:lnTo>
                    <a:pt x="2845" y="3"/>
                  </a:lnTo>
                  <a:lnTo>
                    <a:pt x="2850" y="7"/>
                  </a:lnTo>
                  <a:lnTo>
                    <a:pt x="2855" y="11"/>
                  </a:lnTo>
                  <a:lnTo>
                    <a:pt x="2861" y="15"/>
                  </a:lnTo>
                  <a:lnTo>
                    <a:pt x="2867" y="22"/>
                  </a:lnTo>
                  <a:lnTo>
                    <a:pt x="2872" y="28"/>
                  </a:lnTo>
                  <a:lnTo>
                    <a:pt x="2877" y="34"/>
                  </a:lnTo>
                  <a:lnTo>
                    <a:pt x="2883" y="42"/>
                  </a:lnTo>
                  <a:lnTo>
                    <a:pt x="2892" y="49"/>
                  </a:lnTo>
                  <a:lnTo>
                    <a:pt x="2902" y="55"/>
                  </a:lnTo>
                  <a:lnTo>
                    <a:pt x="2913" y="58"/>
                  </a:lnTo>
                  <a:lnTo>
                    <a:pt x="2922" y="60"/>
                  </a:lnTo>
                  <a:lnTo>
                    <a:pt x="2932" y="61"/>
                  </a:lnTo>
                  <a:lnTo>
                    <a:pt x="2941" y="60"/>
                  </a:lnTo>
                  <a:lnTo>
                    <a:pt x="2949" y="58"/>
                  </a:lnTo>
                  <a:lnTo>
                    <a:pt x="2958" y="55"/>
                  </a:lnTo>
                  <a:lnTo>
                    <a:pt x="2965" y="50"/>
                  </a:lnTo>
                  <a:lnTo>
                    <a:pt x="2972" y="45"/>
                  </a:lnTo>
                  <a:lnTo>
                    <a:pt x="2978" y="38"/>
                  </a:lnTo>
                  <a:lnTo>
                    <a:pt x="2984" y="32"/>
                  </a:lnTo>
                  <a:lnTo>
                    <a:pt x="2988" y="25"/>
                  </a:lnTo>
                  <a:lnTo>
                    <a:pt x="2991" y="17"/>
                  </a:lnTo>
                  <a:lnTo>
                    <a:pt x="2993" y="9"/>
                  </a:lnTo>
                  <a:lnTo>
                    <a:pt x="2995" y="0"/>
                  </a:lnTo>
                  <a:lnTo>
                    <a:pt x="3138" y="0"/>
                  </a:lnTo>
                  <a:lnTo>
                    <a:pt x="3152" y="21"/>
                  </a:lnTo>
                  <a:lnTo>
                    <a:pt x="3165" y="40"/>
                  </a:lnTo>
                  <a:lnTo>
                    <a:pt x="3179" y="56"/>
                  </a:lnTo>
                  <a:lnTo>
                    <a:pt x="3192" y="71"/>
                  </a:lnTo>
                  <a:lnTo>
                    <a:pt x="3207" y="84"/>
                  </a:lnTo>
                  <a:lnTo>
                    <a:pt x="3222" y="96"/>
                  </a:lnTo>
                  <a:lnTo>
                    <a:pt x="3235" y="105"/>
                  </a:lnTo>
                  <a:lnTo>
                    <a:pt x="3250" y="114"/>
                  </a:lnTo>
                  <a:lnTo>
                    <a:pt x="3264" y="121"/>
                  </a:lnTo>
                  <a:lnTo>
                    <a:pt x="3279" y="126"/>
                  </a:lnTo>
                  <a:lnTo>
                    <a:pt x="3294" y="130"/>
                  </a:lnTo>
                  <a:lnTo>
                    <a:pt x="3308" y="133"/>
                  </a:lnTo>
                  <a:lnTo>
                    <a:pt x="3322" y="136"/>
                  </a:lnTo>
                  <a:lnTo>
                    <a:pt x="3336" y="136"/>
                  </a:lnTo>
                  <a:lnTo>
                    <a:pt x="3350" y="135"/>
                  </a:lnTo>
                  <a:lnTo>
                    <a:pt x="3363" y="133"/>
                  </a:lnTo>
                  <a:lnTo>
                    <a:pt x="3376" y="130"/>
                  </a:lnTo>
                  <a:lnTo>
                    <a:pt x="3389" y="126"/>
                  </a:lnTo>
                  <a:lnTo>
                    <a:pt x="3401" y="122"/>
                  </a:lnTo>
                  <a:lnTo>
                    <a:pt x="3414" y="116"/>
                  </a:lnTo>
                  <a:lnTo>
                    <a:pt x="3424" y="109"/>
                  </a:lnTo>
                  <a:lnTo>
                    <a:pt x="3435" y="102"/>
                  </a:lnTo>
                  <a:lnTo>
                    <a:pt x="3445" y="95"/>
                  </a:lnTo>
                  <a:lnTo>
                    <a:pt x="3455" y="85"/>
                  </a:lnTo>
                  <a:lnTo>
                    <a:pt x="3464" y="77"/>
                  </a:lnTo>
                  <a:lnTo>
                    <a:pt x="3472" y="67"/>
                  </a:lnTo>
                  <a:lnTo>
                    <a:pt x="3479" y="56"/>
                  </a:lnTo>
                  <a:lnTo>
                    <a:pt x="3486" y="46"/>
                  </a:lnTo>
                  <a:lnTo>
                    <a:pt x="3492" y="35"/>
                  </a:lnTo>
                  <a:lnTo>
                    <a:pt x="3496" y="24"/>
                  </a:lnTo>
                  <a:lnTo>
                    <a:pt x="3500" y="12"/>
                  </a:lnTo>
                  <a:lnTo>
                    <a:pt x="3503" y="0"/>
                  </a:lnTo>
                  <a:lnTo>
                    <a:pt x="9851" y="0"/>
                  </a:lnTo>
                  <a:close/>
                </a:path>
              </a:pathLst>
            </a:custGeom>
            <a:solidFill>
              <a:srgbClr val="FEB77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99" name="AutoShape 37"/>
            <p:cNvSpPr>
              <a:spLocks noChangeArrowheads="1"/>
            </p:cNvSpPr>
            <p:nvPr/>
          </p:nvSpPr>
          <p:spPr bwMode="auto">
            <a:xfrm>
              <a:off x="1160" y="913"/>
              <a:ext cx="1176" cy="612"/>
            </a:xfrm>
            <a:custGeom>
              <a:avLst/>
              <a:gdLst>
                <a:gd name="T0" fmla="*/ 0 w 7060"/>
                <a:gd name="T1" fmla="*/ 0 h 3673"/>
                <a:gd name="T2" fmla="*/ 0 w 7060"/>
                <a:gd name="T3" fmla="*/ 0 h 3673"/>
                <a:gd name="T4" fmla="*/ 0 w 7060"/>
                <a:gd name="T5" fmla="*/ 0 h 3673"/>
                <a:gd name="T6" fmla="*/ 0 w 7060"/>
                <a:gd name="T7" fmla="*/ 0 h 3673"/>
                <a:gd name="T8" fmla="*/ 0 w 7060"/>
                <a:gd name="T9" fmla="*/ 0 h 3673"/>
                <a:gd name="T10" fmla="*/ 0 w 7060"/>
                <a:gd name="T11" fmla="*/ 0 h 3673"/>
                <a:gd name="T12" fmla="*/ 0 w 7060"/>
                <a:gd name="T13" fmla="*/ 0 h 3673"/>
                <a:gd name="T14" fmla="*/ 0 w 7060"/>
                <a:gd name="T15" fmla="*/ 0 h 3673"/>
                <a:gd name="T16" fmla="*/ 0 w 7060"/>
                <a:gd name="T17" fmla="*/ 0 h 3673"/>
                <a:gd name="T18" fmla="*/ 0 w 7060"/>
                <a:gd name="T19" fmla="*/ 0 h 3673"/>
                <a:gd name="T20" fmla="*/ 0 w 7060"/>
                <a:gd name="T21" fmla="*/ 0 h 3673"/>
                <a:gd name="T22" fmla="*/ 0 w 7060"/>
                <a:gd name="T23" fmla="*/ 0 h 3673"/>
                <a:gd name="T24" fmla="*/ 0 w 7060"/>
                <a:gd name="T25" fmla="*/ 0 h 3673"/>
                <a:gd name="T26" fmla="*/ 0 w 7060"/>
                <a:gd name="T27" fmla="*/ 0 h 3673"/>
                <a:gd name="T28" fmla="*/ 0 w 7060"/>
                <a:gd name="T29" fmla="*/ 0 h 3673"/>
                <a:gd name="T30" fmla="*/ 0 w 7060"/>
                <a:gd name="T31" fmla="*/ 0 h 3673"/>
                <a:gd name="T32" fmla="*/ 0 w 7060"/>
                <a:gd name="T33" fmla="*/ 0 h 3673"/>
                <a:gd name="T34" fmla="*/ 0 w 7060"/>
                <a:gd name="T35" fmla="*/ 0 h 3673"/>
                <a:gd name="T36" fmla="*/ 0 w 7060"/>
                <a:gd name="T37" fmla="*/ 0 h 3673"/>
                <a:gd name="T38" fmla="*/ 0 w 7060"/>
                <a:gd name="T39" fmla="*/ 0 h 3673"/>
                <a:gd name="T40" fmla="*/ 0 w 7060"/>
                <a:gd name="T41" fmla="*/ 0 h 3673"/>
                <a:gd name="T42" fmla="*/ 0 w 7060"/>
                <a:gd name="T43" fmla="*/ 0 h 3673"/>
                <a:gd name="T44" fmla="*/ 0 w 7060"/>
                <a:gd name="T45" fmla="*/ 0 h 3673"/>
                <a:gd name="T46" fmla="*/ 0 w 7060"/>
                <a:gd name="T47" fmla="*/ 0 h 3673"/>
                <a:gd name="T48" fmla="*/ 0 w 7060"/>
                <a:gd name="T49" fmla="*/ 0 h 3673"/>
                <a:gd name="T50" fmla="*/ 0 w 7060"/>
                <a:gd name="T51" fmla="*/ 0 h 3673"/>
                <a:gd name="T52" fmla="*/ 0 w 7060"/>
                <a:gd name="T53" fmla="*/ 0 h 3673"/>
                <a:gd name="T54" fmla="*/ 0 w 7060"/>
                <a:gd name="T55" fmla="*/ 0 h 3673"/>
                <a:gd name="T56" fmla="*/ 0 w 7060"/>
                <a:gd name="T57" fmla="*/ 0 h 3673"/>
                <a:gd name="T58" fmla="*/ 0 w 7060"/>
                <a:gd name="T59" fmla="*/ 0 h 3673"/>
                <a:gd name="T60" fmla="*/ 0 w 7060"/>
                <a:gd name="T61" fmla="*/ 0 h 3673"/>
                <a:gd name="T62" fmla="*/ 0 w 7060"/>
                <a:gd name="T63" fmla="*/ 0 h 3673"/>
                <a:gd name="T64" fmla="*/ 0 w 7060"/>
                <a:gd name="T65" fmla="*/ 0 h 3673"/>
                <a:gd name="T66" fmla="*/ 0 w 7060"/>
                <a:gd name="T67" fmla="*/ 0 h 3673"/>
                <a:gd name="T68" fmla="*/ 0 w 7060"/>
                <a:gd name="T69" fmla="*/ 0 h 3673"/>
                <a:gd name="T70" fmla="*/ 0 w 7060"/>
                <a:gd name="T71" fmla="*/ 0 h 3673"/>
                <a:gd name="T72" fmla="*/ 0 w 7060"/>
                <a:gd name="T73" fmla="*/ 0 h 3673"/>
                <a:gd name="T74" fmla="*/ 0 w 7060"/>
                <a:gd name="T75" fmla="*/ 0 h 3673"/>
                <a:gd name="T76" fmla="*/ 0 w 7060"/>
                <a:gd name="T77" fmla="*/ 0 h 3673"/>
                <a:gd name="T78" fmla="*/ 0 w 7060"/>
                <a:gd name="T79" fmla="*/ 0 h 3673"/>
                <a:gd name="T80" fmla="*/ 0 w 7060"/>
                <a:gd name="T81" fmla="*/ 0 h 3673"/>
                <a:gd name="T82" fmla="*/ 0 w 7060"/>
                <a:gd name="T83" fmla="*/ 0 h 3673"/>
                <a:gd name="T84" fmla="*/ 0 w 7060"/>
                <a:gd name="T85" fmla="*/ 0 h 3673"/>
                <a:gd name="T86" fmla="*/ 0 w 7060"/>
                <a:gd name="T87" fmla="*/ 0 h 3673"/>
                <a:gd name="T88" fmla="*/ 0 w 7060"/>
                <a:gd name="T89" fmla="*/ 0 h 3673"/>
                <a:gd name="T90" fmla="*/ 0 w 7060"/>
                <a:gd name="T91" fmla="*/ 0 h 3673"/>
                <a:gd name="T92" fmla="*/ 0 w 7060"/>
                <a:gd name="T93" fmla="*/ 0 h 3673"/>
                <a:gd name="T94" fmla="*/ 0 w 7060"/>
                <a:gd name="T95" fmla="*/ 0 h 3673"/>
                <a:gd name="T96" fmla="*/ 0 w 7060"/>
                <a:gd name="T97" fmla="*/ 0 h 3673"/>
                <a:gd name="T98" fmla="*/ 0 w 7060"/>
                <a:gd name="T99" fmla="*/ 0 h 3673"/>
                <a:gd name="T100" fmla="*/ 0 w 7060"/>
                <a:gd name="T101" fmla="*/ 0 h 3673"/>
                <a:gd name="T102" fmla="*/ 0 w 7060"/>
                <a:gd name="T103" fmla="*/ 0 h 3673"/>
                <a:gd name="T104" fmla="*/ 0 w 7060"/>
                <a:gd name="T105" fmla="*/ 0 h 3673"/>
                <a:gd name="T106" fmla="*/ 0 w 7060"/>
                <a:gd name="T107" fmla="*/ 0 h 3673"/>
                <a:gd name="T108" fmla="*/ 0 w 7060"/>
                <a:gd name="T109" fmla="*/ 0 h 3673"/>
                <a:gd name="T110" fmla="*/ 0 w 7060"/>
                <a:gd name="T111" fmla="*/ 0 h 3673"/>
                <a:gd name="T112" fmla="*/ 0 w 7060"/>
                <a:gd name="T113" fmla="*/ 0 h 3673"/>
                <a:gd name="T114" fmla="*/ 0 w 7060"/>
                <a:gd name="T115" fmla="*/ 0 h 3673"/>
                <a:gd name="T116" fmla="*/ 0 w 7060"/>
                <a:gd name="T117" fmla="*/ 0 h 3673"/>
                <a:gd name="T118" fmla="*/ 0 w 7060"/>
                <a:gd name="T119" fmla="*/ 0 h 36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060"/>
                <a:gd name="T181" fmla="*/ 0 h 3673"/>
                <a:gd name="T182" fmla="*/ 7060 w 7060"/>
                <a:gd name="T183" fmla="*/ 3673 h 36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060" h="3673">
                  <a:moveTo>
                    <a:pt x="987" y="46"/>
                  </a:moveTo>
                  <a:lnTo>
                    <a:pt x="1017" y="56"/>
                  </a:lnTo>
                  <a:lnTo>
                    <a:pt x="1047" y="67"/>
                  </a:lnTo>
                  <a:lnTo>
                    <a:pt x="1077" y="76"/>
                  </a:lnTo>
                  <a:lnTo>
                    <a:pt x="1108" y="86"/>
                  </a:lnTo>
                  <a:lnTo>
                    <a:pt x="1138" y="94"/>
                  </a:lnTo>
                  <a:lnTo>
                    <a:pt x="1169" y="101"/>
                  </a:lnTo>
                  <a:lnTo>
                    <a:pt x="1199" y="108"/>
                  </a:lnTo>
                  <a:lnTo>
                    <a:pt x="1231" y="113"/>
                  </a:lnTo>
                  <a:lnTo>
                    <a:pt x="1248" y="108"/>
                  </a:lnTo>
                  <a:lnTo>
                    <a:pt x="1264" y="101"/>
                  </a:lnTo>
                  <a:lnTo>
                    <a:pt x="1279" y="94"/>
                  </a:lnTo>
                  <a:lnTo>
                    <a:pt x="1292" y="88"/>
                  </a:lnTo>
                  <a:lnTo>
                    <a:pt x="1307" y="81"/>
                  </a:lnTo>
                  <a:lnTo>
                    <a:pt x="1322" y="76"/>
                  </a:lnTo>
                  <a:lnTo>
                    <a:pt x="1331" y="74"/>
                  </a:lnTo>
                  <a:lnTo>
                    <a:pt x="1340" y="73"/>
                  </a:lnTo>
                  <a:lnTo>
                    <a:pt x="1352" y="72"/>
                  </a:lnTo>
                  <a:lnTo>
                    <a:pt x="1363" y="72"/>
                  </a:lnTo>
                  <a:lnTo>
                    <a:pt x="1393" y="76"/>
                  </a:lnTo>
                  <a:lnTo>
                    <a:pt x="1424" y="79"/>
                  </a:lnTo>
                  <a:lnTo>
                    <a:pt x="1454" y="80"/>
                  </a:lnTo>
                  <a:lnTo>
                    <a:pt x="1484" y="79"/>
                  </a:lnTo>
                  <a:lnTo>
                    <a:pt x="1516" y="77"/>
                  </a:lnTo>
                  <a:lnTo>
                    <a:pt x="1546" y="73"/>
                  </a:lnTo>
                  <a:lnTo>
                    <a:pt x="1577" y="68"/>
                  </a:lnTo>
                  <a:lnTo>
                    <a:pt x="1607" y="62"/>
                  </a:lnTo>
                  <a:lnTo>
                    <a:pt x="1650" y="61"/>
                  </a:lnTo>
                  <a:lnTo>
                    <a:pt x="1692" y="56"/>
                  </a:lnTo>
                  <a:lnTo>
                    <a:pt x="1733" y="52"/>
                  </a:lnTo>
                  <a:lnTo>
                    <a:pt x="1774" y="47"/>
                  </a:lnTo>
                  <a:lnTo>
                    <a:pt x="1815" y="43"/>
                  </a:lnTo>
                  <a:lnTo>
                    <a:pt x="1858" y="40"/>
                  </a:lnTo>
                  <a:lnTo>
                    <a:pt x="1879" y="40"/>
                  </a:lnTo>
                  <a:lnTo>
                    <a:pt x="1901" y="40"/>
                  </a:lnTo>
                  <a:lnTo>
                    <a:pt x="1921" y="40"/>
                  </a:lnTo>
                  <a:lnTo>
                    <a:pt x="1944" y="42"/>
                  </a:lnTo>
                  <a:lnTo>
                    <a:pt x="1954" y="40"/>
                  </a:lnTo>
                  <a:lnTo>
                    <a:pt x="1963" y="39"/>
                  </a:lnTo>
                  <a:lnTo>
                    <a:pt x="1973" y="36"/>
                  </a:lnTo>
                  <a:lnTo>
                    <a:pt x="1981" y="32"/>
                  </a:lnTo>
                  <a:lnTo>
                    <a:pt x="1998" y="24"/>
                  </a:lnTo>
                  <a:lnTo>
                    <a:pt x="2014" y="16"/>
                  </a:lnTo>
                  <a:lnTo>
                    <a:pt x="2023" y="13"/>
                  </a:lnTo>
                  <a:lnTo>
                    <a:pt x="2032" y="8"/>
                  </a:lnTo>
                  <a:lnTo>
                    <a:pt x="2041" y="5"/>
                  </a:lnTo>
                  <a:lnTo>
                    <a:pt x="2051" y="2"/>
                  </a:lnTo>
                  <a:lnTo>
                    <a:pt x="2061" y="1"/>
                  </a:lnTo>
                  <a:lnTo>
                    <a:pt x="2073" y="0"/>
                  </a:lnTo>
                  <a:lnTo>
                    <a:pt x="2084" y="0"/>
                  </a:lnTo>
                  <a:lnTo>
                    <a:pt x="2097" y="1"/>
                  </a:lnTo>
                  <a:lnTo>
                    <a:pt x="2116" y="6"/>
                  </a:lnTo>
                  <a:lnTo>
                    <a:pt x="2135" y="9"/>
                  </a:lnTo>
                  <a:lnTo>
                    <a:pt x="2155" y="12"/>
                  </a:lnTo>
                  <a:lnTo>
                    <a:pt x="2174" y="13"/>
                  </a:lnTo>
                  <a:lnTo>
                    <a:pt x="2194" y="12"/>
                  </a:lnTo>
                  <a:lnTo>
                    <a:pt x="2214" y="9"/>
                  </a:lnTo>
                  <a:lnTo>
                    <a:pt x="2233" y="7"/>
                  </a:lnTo>
                  <a:lnTo>
                    <a:pt x="2253" y="4"/>
                  </a:lnTo>
                  <a:lnTo>
                    <a:pt x="2275" y="2"/>
                  </a:lnTo>
                  <a:lnTo>
                    <a:pt x="2297" y="0"/>
                  </a:lnTo>
                  <a:lnTo>
                    <a:pt x="2318" y="0"/>
                  </a:lnTo>
                  <a:lnTo>
                    <a:pt x="2340" y="1"/>
                  </a:lnTo>
                  <a:lnTo>
                    <a:pt x="2361" y="4"/>
                  </a:lnTo>
                  <a:lnTo>
                    <a:pt x="2382" y="7"/>
                  </a:lnTo>
                  <a:lnTo>
                    <a:pt x="2402" y="12"/>
                  </a:lnTo>
                  <a:lnTo>
                    <a:pt x="2423" y="18"/>
                  </a:lnTo>
                  <a:lnTo>
                    <a:pt x="2460" y="26"/>
                  </a:lnTo>
                  <a:lnTo>
                    <a:pt x="2495" y="36"/>
                  </a:lnTo>
                  <a:lnTo>
                    <a:pt x="2531" y="46"/>
                  </a:lnTo>
                  <a:lnTo>
                    <a:pt x="2565" y="59"/>
                  </a:lnTo>
                  <a:lnTo>
                    <a:pt x="2599" y="72"/>
                  </a:lnTo>
                  <a:lnTo>
                    <a:pt x="2632" y="86"/>
                  </a:lnTo>
                  <a:lnTo>
                    <a:pt x="2665" y="100"/>
                  </a:lnTo>
                  <a:lnTo>
                    <a:pt x="2699" y="116"/>
                  </a:lnTo>
                  <a:lnTo>
                    <a:pt x="2763" y="148"/>
                  </a:lnTo>
                  <a:lnTo>
                    <a:pt x="2828" y="181"/>
                  </a:lnTo>
                  <a:lnTo>
                    <a:pt x="2861" y="196"/>
                  </a:lnTo>
                  <a:lnTo>
                    <a:pt x="2894" y="212"/>
                  </a:lnTo>
                  <a:lnTo>
                    <a:pt x="2927" y="228"/>
                  </a:lnTo>
                  <a:lnTo>
                    <a:pt x="2961" y="242"/>
                  </a:lnTo>
                  <a:lnTo>
                    <a:pt x="2982" y="258"/>
                  </a:lnTo>
                  <a:lnTo>
                    <a:pt x="3006" y="273"/>
                  </a:lnTo>
                  <a:lnTo>
                    <a:pt x="3029" y="288"/>
                  </a:lnTo>
                  <a:lnTo>
                    <a:pt x="3054" y="303"/>
                  </a:lnTo>
                  <a:lnTo>
                    <a:pt x="3104" y="332"/>
                  </a:lnTo>
                  <a:lnTo>
                    <a:pt x="3154" y="362"/>
                  </a:lnTo>
                  <a:lnTo>
                    <a:pt x="3204" y="392"/>
                  </a:lnTo>
                  <a:lnTo>
                    <a:pt x="3253" y="424"/>
                  </a:lnTo>
                  <a:lnTo>
                    <a:pt x="3277" y="440"/>
                  </a:lnTo>
                  <a:lnTo>
                    <a:pt x="3300" y="456"/>
                  </a:lnTo>
                  <a:lnTo>
                    <a:pt x="3322" y="474"/>
                  </a:lnTo>
                  <a:lnTo>
                    <a:pt x="3343" y="492"/>
                  </a:lnTo>
                  <a:lnTo>
                    <a:pt x="3359" y="506"/>
                  </a:lnTo>
                  <a:lnTo>
                    <a:pt x="3376" y="521"/>
                  </a:lnTo>
                  <a:lnTo>
                    <a:pt x="3394" y="536"/>
                  </a:lnTo>
                  <a:lnTo>
                    <a:pt x="3412" y="549"/>
                  </a:lnTo>
                  <a:lnTo>
                    <a:pt x="3432" y="562"/>
                  </a:lnTo>
                  <a:lnTo>
                    <a:pt x="3453" y="574"/>
                  </a:lnTo>
                  <a:lnTo>
                    <a:pt x="3476" y="587"/>
                  </a:lnTo>
                  <a:lnTo>
                    <a:pt x="3500" y="598"/>
                  </a:lnTo>
                  <a:lnTo>
                    <a:pt x="3524" y="607"/>
                  </a:lnTo>
                  <a:lnTo>
                    <a:pt x="3548" y="616"/>
                  </a:lnTo>
                  <a:lnTo>
                    <a:pt x="3573" y="626"/>
                  </a:lnTo>
                  <a:lnTo>
                    <a:pt x="3598" y="638"/>
                  </a:lnTo>
                  <a:lnTo>
                    <a:pt x="3649" y="662"/>
                  </a:lnTo>
                  <a:lnTo>
                    <a:pt x="3699" y="688"/>
                  </a:lnTo>
                  <a:lnTo>
                    <a:pt x="3747" y="715"/>
                  </a:lnTo>
                  <a:lnTo>
                    <a:pt x="3792" y="742"/>
                  </a:lnTo>
                  <a:lnTo>
                    <a:pt x="3834" y="768"/>
                  </a:lnTo>
                  <a:lnTo>
                    <a:pt x="3869" y="792"/>
                  </a:lnTo>
                  <a:lnTo>
                    <a:pt x="3890" y="805"/>
                  </a:lnTo>
                  <a:lnTo>
                    <a:pt x="3910" y="817"/>
                  </a:lnTo>
                  <a:lnTo>
                    <a:pt x="3929" y="830"/>
                  </a:lnTo>
                  <a:lnTo>
                    <a:pt x="3948" y="843"/>
                  </a:lnTo>
                  <a:lnTo>
                    <a:pt x="3965" y="856"/>
                  </a:lnTo>
                  <a:lnTo>
                    <a:pt x="3983" y="871"/>
                  </a:lnTo>
                  <a:lnTo>
                    <a:pt x="4000" y="884"/>
                  </a:lnTo>
                  <a:lnTo>
                    <a:pt x="4016" y="899"/>
                  </a:lnTo>
                  <a:lnTo>
                    <a:pt x="4026" y="898"/>
                  </a:lnTo>
                  <a:lnTo>
                    <a:pt x="4034" y="898"/>
                  </a:lnTo>
                  <a:lnTo>
                    <a:pt x="4043" y="898"/>
                  </a:lnTo>
                  <a:lnTo>
                    <a:pt x="4050" y="900"/>
                  </a:lnTo>
                  <a:lnTo>
                    <a:pt x="4057" y="902"/>
                  </a:lnTo>
                  <a:lnTo>
                    <a:pt x="4063" y="906"/>
                  </a:lnTo>
                  <a:lnTo>
                    <a:pt x="4069" y="909"/>
                  </a:lnTo>
                  <a:lnTo>
                    <a:pt x="4074" y="915"/>
                  </a:lnTo>
                  <a:lnTo>
                    <a:pt x="4078" y="920"/>
                  </a:lnTo>
                  <a:lnTo>
                    <a:pt x="4081" y="926"/>
                  </a:lnTo>
                  <a:lnTo>
                    <a:pt x="4084" y="933"/>
                  </a:lnTo>
                  <a:lnTo>
                    <a:pt x="4085" y="941"/>
                  </a:lnTo>
                  <a:lnTo>
                    <a:pt x="4086" y="948"/>
                  </a:lnTo>
                  <a:lnTo>
                    <a:pt x="4087" y="956"/>
                  </a:lnTo>
                  <a:lnTo>
                    <a:pt x="4086" y="965"/>
                  </a:lnTo>
                  <a:lnTo>
                    <a:pt x="4085" y="974"/>
                  </a:lnTo>
                  <a:lnTo>
                    <a:pt x="4097" y="979"/>
                  </a:lnTo>
                  <a:lnTo>
                    <a:pt x="4108" y="986"/>
                  </a:lnTo>
                  <a:lnTo>
                    <a:pt x="4119" y="993"/>
                  </a:lnTo>
                  <a:lnTo>
                    <a:pt x="4129" y="1001"/>
                  </a:lnTo>
                  <a:lnTo>
                    <a:pt x="4139" y="1011"/>
                  </a:lnTo>
                  <a:lnTo>
                    <a:pt x="4147" y="1021"/>
                  </a:lnTo>
                  <a:lnTo>
                    <a:pt x="4155" y="1032"/>
                  </a:lnTo>
                  <a:lnTo>
                    <a:pt x="4164" y="1042"/>
                  </a:lnTo>
                  <a:lnTo>
                    <a:pt x="4180" y="1064"/>
                  </a:lnTo>
                  <a:lnTo>
                    <a:pt x="4198" y="1086"/>
                  </a:lnTo>
                  <a:lnTo>
                    <a:pt x="4206" y="1096"/>
                  </a:lnTo>
                  <a:lnTo>
                    <a:pt x="4216" y="1107"/>
                  </a:lnTo>
                  <a:lnTo>
                    <a:pt x="4225" y="1115"/>
                  </a:lnTo>
                  <a:lnTo>
                    <a:pt x="4236" y="1123"/>
                  </a:lnTo>
                  <a:lnTo>
                    <a:pt x="4330" y="1240"/>
                  </a:lnTo>
                  <a:lnTo>
                    <a:pt x="4352" y="1260"/>
                  </a:lnTo>
                  <a:lnTo>
                    <a:pt x="4374" y="1280"/>
                  </a:lnTo>
                  <a:lnTo>
                    <a:pt x="4394" y="1300"/>
                  </a:lnTo>
                  <a:lnTo>
                    <a:pt x="4413" y="1321"/>
                  </a:lnTo>
                  <a:lnTo>
                    <a:pt x="4431" y="1342"/>
                  </a:lnTo>
                  <a:lnTo>
                    <a:pt x="4448" y="1364"/>
                  </a:lnTo>
                  <a:lnTo>
                    <a:pt x="4464" y="1385"/>
                  </a:lnTo>
                  <a:lnTo>
                    <a:pt x="4480" y="1407"/>
                  </a:lnTo>
                  <a:lnTo>
                    <a:pt x="4487" y="1419"/>
                  </a:lnTo>
                  <a:lnTo>
                    <a:pt x="4494" y="1428"/>
                  </a:lnTo>
                  <a:lnTo>
                    <a:pt x="4504" y="1439"/>
                  </a:lnTo>
                  <a:lnTo>
                    <a:pt x="4513" y="1448"/>
                  </a:lnTo>
                  <a:lnTo>
                    <a:pt x="4524" y="1456"/>
                  </a:lnTo>
                  <a:lnTo>
                    <a:pt x="4536" y="1465"/>
                  </a:lnTo>
                  <a:lnTo>
                    <a:pt x="4549" y="1472"/>
                  </a:lnTo>
                  <a:lnTo>
                    <a:pt x="4563" y="1479"/>
                  </a:lnTo>
                  <a:lnTo>
                    <a:pt x="4578" y="1486"/>
                  </a:lnTo>
                  <a:lnTo>
                    <a:pt x="4592" y="1492"/>
                  </a:lnTo>
                  <a:lnTo>
                    <a:pt x="4606" y="1500"/>
                  </a:lnTo>
                  <a:lnTo>
                    <a:pt x="4618" y="1511"/>
                  </a:lnTo>
                  <a:lnTo>
                    <a:pt x="4631" y="1521"/>
                  </a:lnTo>
                  <a:lnTo>
                    <a:pt x="4642" y="1534"/>
                  </a:lnTo>
                  <a:lnTo>
                    <a:pt x="4654" y="1547"/>
                  </a:lnTo>
                  <a:lnTo>
                    <a:pt x="4664" y="1561"/>
                  </a:lnTo>
                  <a:lnTo>
                    <a:pt x="4675" y="1581"/>
                  </a:lnTo>
                  <a:lnTo>
                    <a:pt x="4685" y="1599"/>
                  </a:lnTo>
                  <a:lnTo>
                    <a:pt x="4696" y="1618"/>
                  </a:lnTo>
                  <a:lnTo>
                    <a:pt x="4708" y="1637"/>
                  </a:lnTo>
                  <a:lnTo>
                    <a:pt x="4721" y="1656"/>
                  </a:lnTo>
                  <a:lnTo>
                    <a:pt x="4734" y="1674"/>
                  </a:lnTo>
                  <a:lnTo>
                    <a:pt x="4749" y="1690"/>
                  </a:lnTo>
                  <a:lnTo>
                    <a:pt x="4763" y="1708"/>
                  </a:lnTo>
                  <a:lnTo>
                    <a:pt x="4780" y="1725"/>
                  </a:lnTo>
                  <a:lnTo>
                    <a:pt x="4797" y="1740"/>
                  </a:lnTo>
                  <a:lnTo>
                    <a:pt x="4816" y="1756"/>
                  </a:lnTo>
                  <a:lnTo>
                    <a:pt x="4834" y="1771"/>
                  </a:lnTo>
                  <a:lnTo>
                    <a:pt x="4855" y="1785"/>
                  </a:lnTo>
                  <a:lnTo>
                    <a:pt x="4877" y="1800"/>
                  </a:lnTo>
                  <a:lnTo>
                    <a:pt x="4900" y="1813"/>
                  </a:lnTo>
                  <a:lnTo>
                    <a:pt x="4924" y="1826"/>
                  </a:lnTo>
                  <a:lnTo>
                    <a:pt x="4942" y="1828"/>
                  </a:lnTo>
                  <a:lnTo>
                    <a:pt x="4960" y="1830"/>
                  </a:lnTo>
                  <a:lnTo>
                    <a:pt x="4977" y="1833"/>
                  </a:lnTo>
                  <a:lnTo>
                    <a:pt x="4994" y="1836"/>
                  </a:lnTo>
                  <a:lnTo>
                    <a:pt x="5011" y="1841"/>
                  </a:lnTo>
                  <a:lnTo>
                    <a:pt x="5026" y="1846"/>
                  </a:lnTo>
                  <a:lnTo>
                    <a:pt x="5042" y="1852"/>
                  </a:lnTo>
                  <a:lnTo>
                    <a:pt x="5057" y="1858"/>
                  </a:lnTo>
                  <a:lnTo>
                    <a:pt x="5071" y="1866"/>
                  </a:lnTo>
                  <a:lnTo>
                    <a:pt x="5085" y="1873"/>
                  </a:lnTo>
                  <a:lnTo>
                    <a:pt x="5098" y="1881"/>
                  </a:lnTo>
                  <a:lnTo>
                    <a:pt x="5112" y="1891"/>
                  </a:lnTo>
                  <a:lnTo>
                    <a:pt x="5124" y="1901"/>
                  </a:lnTo>
                  <a:lnTo>
                    <a:pt x="5136" y="1912"/>
                  </a:lnTo>
                  <a:lnTo>
                    <a:pt x="5148" y="1922"/>
                  </a:lnTo>
                  <a:lnTo>
                    <a:pt x="5159" y="1935"/>
                  </a:lnTo>
                  <a:lnTo>
                    <a:pt x="5174" y="1950"/>
                  </a:lnTo>
                  <a:lnTo>
                    <a:pt x="5189" y="1965"/>
                  </a:lnTo>
                  <a:lnTo>
                    <a:pt x="5204" y="1977"/>
                  </a:lnTo>
                  <a:lnTo>
                    <a:pt x="5218" y="1989"/>
                  </a:lnTo>
                  <a:lnTo>
                    <a:pt x="5233" y="1999"/>
                  </a:lnTo>
                  <a:lnTo>
                    <a:pt x="5248" y="2008"/>
                  </a:lnTo>
                  <a:lnTo>
                    <a:pt x="5262" y="2016"/>
                  </a:lnTo>
                  <a:lnTo>
                    <a:pt x="5277" y="2022"/>
                  </a:lnTo>
                  <a:lnTo>
                    <a:pt x="5306" y="2035"/>
                  </a:lnTo>
                  <a:lnTo>
                    <a:pt x="5336" y="2046"/>
                  </a:lnTo>
                  <a:lnTo>
                    <a:pt x="5366" y="2057"/>
                  </a:lnTo>
                  <a:lnTo>
                    <a:pt x="5395" y="2068"/>
                  </a:lnTo>
                  <a:lnTo>
                    <a:pt x="5415" y="2067"/>
                  </a:lnTo>
                  <a:lnTo>
                    <a:pt x="5432" y="2067"/>
                  </a:lnTo>
                  <a:lnTo>
                    <a:pt x="5449" y="2069"/>
                  </a:lnTo>
                  <a:lnTo>
                    <a:pt x="5463" y="2073"/>
                  </a:lnTo>
                  <a:lnTo>
                    <a:pt x="5476" y="2078"/>
                  </a:lnTo>
                  <a:lnTo>
                    <a:pt x="5488" y="2084"/>
                  </a:lnTo>
                  <a:lnTo>
                    <a:pt x="5499" y="2090"/>
                  </a:lnTo>
                  <a:lnTo>
                    <a:pt x="5508" y="2097"/>
                  </a:lnTo>
                  <a:lnTo>
                    <a:pt x="5527" y="2113"/>
                  </a:lnTo>
                  <a:lnTo>
                    <a:pt x="5546" y="2129"/>
                  </a:lnTo>
                  <a:lnTo>
                    <a:pt x="5555" y="2136"/>
                  </a:lnTo>
                  <a:lnTo>
                    <a:pt x="5566" y="2144"/>
                  </a:lnTo>
                  <a:lnTo>
                    <a:pt x="5576" y="2151"/>
                  </a:lnTo>
                  <a:lnTo>
                    <a:pt x="5588" y="2157"/>
                  </a:lnTo>
                  <a:lnTo>
                    <a:pt x="5607" y="2169"/>
                  </a:lnTo>
                  <a:lnTo>
                    <a:pt x="5627" y="2181"/>
                  </a:lnTo>
                  <a:lnTo>
                    <a:pt x="5647" y="2191"/>
                  </a:lnTo>
                  <a:lnTo>
                    <a:pt x="5669" y="2200"/>
                  </a:lnTo>
                  <a:lnTo>
                    <a:pt x="5691" y="2207"/>
                  </a:lnTo>
                  <a:lnTo>
                    <a:pt x="5713" y="2213"/>
                  </a:lnTo>
                  <a:lnTo>
                    <a:pt x="5736" y="2219"/>
                  </a:lnTo>
                  <a:lnTo>
                    <a:pt x="5759" y="2224"/>
                  </a:lnTo>
                  <a:lnTo>
                    <a:pt x="5806" y="2232"/>
                  </a:lnTo>
                  <a:lnTo>
                    <a:pt x="5853" y="2240"/>
                  </a:lnTo>
                  <a:lnTo>
                    <a:pt x="5876" y="2245"/>
                  </a:lnTo>
                  <a:lnTo>
                    <a:pt x="5899" y="2250"/>
                  </a:lnTo>
                  <a:lnTo>
                    <a:pt x="5922" y="2255"/>
                  </a:lnTo>
                  <a:lnTo>
                    <a:pt x="5944" y="2261"/>
                  </a:lnTo>
                  <a:lnTo>
                    <a:pt x="5983" y="2266"/>
                  </a:lnTo>
                  <a:lnTo>
                    <a:pt x="6023" y="2268"/>
                  </a:lnTo>
                  <a:lnTo>
                    <a:pt x="6062" y="2270"/>
                  </a:lnTo>
                  <a:lnTo>
                    <a:pt x="6102" y="2270"/>
                  </a:lnTo>
                  <a:lnTo>
                    <a:pt x="6142" y="2269"/>
                  </a:lnTo>
                  <a:lnTo>
                    <a:pt x="6180" y="2267"/>
                  </a:lnTo>
                  <a:lnTo>
                    <a:pt x="6220" y="2262"/>
                  </a:lnTo>
                  <a:lnTo>
                    <a:pt x="6260" y="2257"/>
                  </a:lnTo>
                  <a:lnTo>
                    <a:pt x="6284" y="2250"/>
                  </a:lnTo>
                  <a:lnTo>
                    <a:pt x="6306" y="2245"/>
                  </a:lnTo>
                  <a:lnTo>
                    <a:pt x="6327" y="2242"/>
                  </a:lnTo>
                  <a:lnTo>
                    <a:pt x="6348" y="2240"/>
                  </a:lnTo>
                  <a:lnTo>
                    <a:pt x="6368" y="2240"/>
                  </a:lnTo>
                  <a:lnTo>
                    <a:pt x="6387" y="2242"/>
                  </a:lnTo>
                  <a:lnTo>
                    <a:pt x="6405" y="2244"/>
                  </a:lnTo>
                  <a:lnTo>
                    <a:pt x="6422" y="2247"/>
                  </a:lnTo>
                  <a:lnTo>
                    <a:pt x="6456" y="2254"/>
                  </a:lnTo>
                  <a:lnTo>
                    <a:pt x="6487" y="2262"/>
                  </a:lnTo>
                  <a:lnTo>
                    <a:pt x="6503" y="2267"/>
                  </a:lnTo>
                  <a:lnTo>
                    <a:pt x="6517" y="2270"/>
                  </a:lnTo>
                  <a:lnTo>
                    <a:pt x="6532" y="2272"/>
                  </a:lnTo>
                  <a:lnTo>
                    <a:pt x="6546" y="2274"/>
                  </a:lnTo>
                  <a:lnTo>
                    <a:pt x="6570" y="2277"/>
                  </a:lnTo>
                  <a:lnTo>
                    <a:pt x="6593" y="2280"/>
                  </a:lnTo>
                  <a:lnTo>
                    <a:pt x="6614" y="2285"/>
                  </a:lnTo>
                  <a:lnTo>
                    <a:pt x="6636" y="2291"/>
                  </a:lnTo>
                  <a:lnTo>
                    <a:pt x="6676" y="2302"/>
                  </a:lnTo>
                  <a:lnTo>
                    <a:pt x="6715" y="2315"/>
                  </a:lnTo>
                  <a:lnTo>
                    <a:pt x="6752" y="2329"/>
                  </a:lnTo>
                  <a:lnTo>
                    <a:pt x="6789" y="2343"/>
                  </a:lnTo>
                  <a:lnTo>
                    <a:pt x="6825" y="2356"/>
                  </a:lnTo>
                  <a:lnTo>
                    <a:pt x="6862" y="2368"/>
                  </a:lnTo>
                  <a:lnTo>
                    <a:pt x="6884" y="2391"/>
                  </a:lnTo>
                  <a:lnTo>
                    <a:pt x="6883" y="2400"/>
                  </a:lnTo>
                  <a:lnTo>
                    <a:pt x="6882" y="2411"/>
                  </a:lnTo>
                  <a:lnTo>
                    <a:pt x="6882" y="2420"/>
                  </a:lnTo>
                  <a:lnTo>
                    <a:pt x="6883" y="2430"/>
                  </a:lnTo>
                  <a:lnTo>
                    <a:pt x="6884" y="2441"/>
                  </a:lnTo>
                  <a:lnTo>
                    <a:pt x="6886" y="2450"/>
                  </a:lnTo>
                  <a:lnTo>
                    <a:pt x="6888" y="2461"/>
                  </a:lnTo>
                  <a:lnTo>
                    <a:pt x="6891" y="2472"/>
                  </a:lnTo>
                  <a:lnTo>
                    <a:pt x="6896" y="2483"/>
                  </a:lnTo>
                  <a:lnTo>
                    <a:pt x="6901" y="2494"/>
                  </a:lnTo>
                  <a:lnTo>
                    <a:pt x="6908" y="2505"/>
                  </a:lnTo>
                  <a:lnTo>
                    <a:pt x="6915" y="2516"/>
                  </a:lnTo>
                  <a:lnTo>
                    <a:pt x="6923" y="2529"/>
                  </a:lnTo>
                  <a:lnTo>
                    <a:pt x="6933" y="2540"/>
                  </a:lnTo>
                  <a:lnTo>
                    <a:pt x="6943" y="2552"/>
                  </a:lnTo>
                  <a:lnTo>
                    <a:pt x="6956" y="2564"/>
                  </a:lnTo>
                  <a:lnTo>
                    <a:pt x="6962" y="2571"/>
                  </a:lnTo>
                  <a:lnTo>
                    <a:pt x="6967" y="2578"/>
                  </a:lnTo>
                  <a:lnTo>
                    <a:pt x="6972" y="2584"/>
                  </a:lnTo>
                  <a:lnTo>
                    <a:pt x="6976" y="2591"/>
                  </a:lnTo>
                  <a:lnTo>
                    <a:pt x="6980" y="2598"/>
                  </a:lnTo>
                  <a:lnTo>
                    <a:pt x="6983" y="2604"/>
                  </a:lnTo>
                  <a:lnTo>
                    <a:pt x="6984" y="2610"/>
                  </a:lnTo>
                  <a:lnTo>
                    <a:pt x="6986" y="2616"/>
                  </a:lnTo>
                  <a:lnTo>
                    <a:pt x="6986" y="2623"/>
                  </a:lnTo>
                  <a:lnTo>
                    <a:pt x="6987" y="2628"/>
                  </a:lnTo>
                  <a:lnTo>
                    <a:pt x="6986" y="2633"/>
                  </a:lnTo>
                  <a:lnTo>
                    <a:pt x="6985" y="2638"/>
                  </a:lnTo>
                  <a:lnTo>
                    <a:pt x="6984" y="2643"/>
                  </a:lnTo>
                  <a:lnTo>
                    <a:pt x="6982" y="2648"/>
                  </a:lnTo>
                  <a:lnTo>
                    <a:pt x="6979" y="2652"/>
                  </a:lnTo>
                  <a:lnTo>
                    <a:pt x="6975" y="2656"/>
                  </a:lnTo>
                  <a:lnTo>
                    <a:pt x="6972" y="2659"/>
                  </a:lnTo>
                  <a:lnTo>
                    <a:pt x="6968" y="2662"/>
                  </a:lnTo>
                  <a:lnTo>
                    <a:pt x="6964" y="2664"/>
                  </a:lnTo>
                  <a:lnTo>
                    <a:pt x="6960" y="2666"/>
                  </a:lnTo>
                  <a:lnTo>
                    <a:pt x="6955" y="2667"/>
                  </a:lnTo>
                  <a:lnTo>
                    <a:pt x="6949" y="2667"/>
                  </a:lnTo>
                  <a:lnTo>
                    <a:pt x="6944" y="2667"/>
                  </a:lnTo>
                  <a:lnTo>
                    <a:pt x="6938" y="2667"/>
                  </a:lnTo>
                  <a:lnTo>
                    <a:pt x="6932" y="2665"/>
                  </a:lnTo>
                  <a:lnTo>
                    <a:pt x="6925" y="2663"/>
                  </a:lnTo>
                  <a:lnTo>
                    <a:pt x="6919" y="2661"/>
                  </a:lnTo>
                  <a:lnTo>
                    <a:pt x="6913" y="2657"/>
                  </a:lnTo>
                  <a:lnTo>
                    <a:pt x="6906" y="2653"/>
                  </a:lnTo>
                  <a:lnTo>
                    <a:pt x="6899" y="2648"/>
                  </a:lnTo>
                  <a:lnTo>
                    <a:pt x="6892" y="2641"/>
                  </a:lnTo>
                  <a:lnTo>
                    <a:pt x="6885" y="2634"/>
                  </a:lnTo>
                  <a:lnTo>
                    <a:pt x="6872" y="2627"/>
                  </a:lnTo>
                  <a:lnTo>
                    <a:pt x="6861" y="2620"/>
                  </a:lnTo>
                  <a:lnTo>
                    <a:pt x="6851" y="2615"/>
                  </a:lnTo>
                  <a:lnTo>
                    <a:pt x="6843" y="2612"/>
                  </a:lnTo>
                  <a:lnTo>
                    <a:pt x="6836" y="2611"/>
                  </a:lnTo>
                  <a:lnTo>
                    <a:pt x="6829" y="2611"/>
                  </a:lnTo>
                  <a:lnTo>
                    <a:pt x="6824" y="2612"/>
                  </a:lnTo>
                  <a:lnTo>
                    <a:pt x="6821" y="2615"/>
                  </a:lnTo>
                  <a:lnTo>
                    <a:pt x="6818" y="2618"/>
                  </a:lnTo>
                  <a:lnTo>
                    <a:pt x="6817" y="2624"/>
                  </a:lnTo>
                  <a:lnTo>
                    <a:pt x="6816" y="2631"/>
                  </a:lnTo>
                  <a:lnTo>
                    <a:pt x="6817" y="2638"/>
                  </a:lnTo>
                  <a:lnTo>
                    <a:pt x="6818" y="2647"/>
                  </a:lnTo>
                  <a:lnTo>
                    <a:pt x="6820" y="2656"/>
                  </a:lnTo>
                  <a:lnTo>
                    <a:pt x="6824" y="2666"/>
                  </a:lnTo>
                  <a:lnTo>
                    <a:pt x="6828" y="2678"/>
                  </a:lnTo>
                  <a:lnTo>
                    <a:pt x="6839" y="2699"/>
                  </a:lnTo>
                  <a:lnTo>
                    <a:pt x="6849" y="2719"/>
                  </a:lnTo>
                  <a:lnTo>
                    <a:pt x="6856" y="2741"/>
                  </a:lnTo>
                  <a:lnTo>
                    <a:pt x="6862" y="2761"/>
                  </a:lnTo>
                  <a:lnTo>
                    <a:pt x="6864" y="2773"/>
                  </a:lnTo>
                  <a:lnTo>
                    <a:pt x="6866" y="2783"/>
                  </a:lnTo>
                  <a:lnTo>
                    <a:pt x="6866" y="2795"/>
                  </a:lnTo>
                  <a:lnTo>
                    <a:pt x="6867" y="2806"/>
                  </a:lnTo>
                  <a:lnTo>
                    <a:pt x="6866" y="2818"/>
                  </a:lnTo>
                  <a:lnTo>
                    <a:pt x="6865" y="2829"/>
                  </a:lnTo>
                  <a:lnTo>
                    <a:pt x="6863" y="2842"/>
                  </a:lnTo>
                  <a:lnTo>
                    <a:pt x="6861" y="2853"/>
                  </a:lnTo>
                  <a:lnTo>
                    <a:pt x="6852" y="2864"/>
                  </a:lnTo>
                  <a:lnTo>
                    <a:pt x="6845" y="2874"/>
                  </a:lnTo>
                  <a:lnTo>
                    <a:pt x="6840" y="2883"/>
                  </a:lnTo>
                  <a:lnTo>
                    <a:pt x="6836" y="2891"/>
                  </a:lnTo>
                  <a:lnTo>
                    <a:pt x="6832" y="2898"/>
                  </a:lnTo>
                  <a:lnTo>
                    <a:pt x="6829" y="2904"/>
                  </a:lnTo>
                  <a:lnTo>
                    <a:pt x="6828" y="2910"/>
                  </a:lnTo>
                  <a:lnTo>
                    <a:pt x="6827" y="2916"/>
                  </a:lnTo>
                  <a:lnTo>
                    <a:pt x="6828" y="2920"/>
                  </a:lnTo>
                  <a:lnTo>
                    <a:pt x="6828" y="2924"/>
                  </a:lnTo>
                  <a:lnTo>
                    <a:pt x="6830" y="2928"/>
                  </a:lnTo>
                  <a:lnTo>
                    <a:pt x="6832" y="2932"/>
                  </a:lnTo>
                  <a:lnTo>
                    <a:pt x="6838" y="2938"/>
                  </a:lnTo>
                  <a:lnTo>
                    <a:pt x="6844" y="2942"/>
                  </a:lnTo>
                  <a:lnTo>
                    <a:pt x="6851" y="2947"/>
                  </a:lnTo>
                  <a:lnTo>
                    <a:pt x="6859" y="2951"/>
                  </a:lnTo>
                  <a:lnTo>
                    <a:pt x="6865" y="2957"/>
                  </a:lnTo>
                  <a:lnTo>
                    <a:pt x="6869" y="2963"/>
                  </a:lnTo>
                  <a:lnTo>
                    <a:pt x="6871" y="2966"/>
                  </a:lnTo>
                  <a:lnTo>
                    <a:pt x="6872" y="2970"/>
                  </a:lnTo>
                  <a:lnTo>
                    <a:pt x="6873" y="2974"/>
                  </a:lnTo>
                  <a:lnTo>
                    <a:pt x="6873" y="2979"/>
                  </a:lnTo>
                  <a:lnTo>
                    <a:pt x="6872" y="2984"/>
                  </a:lnTo>
                  <a:lnTo>
                    <a:pt x="6870" y="2990"/>
                  </a:lnTo>
                  <a:lnTo>
                    <a:pt x="6868" y="2996"/>
                  </a:lnTo>
                  <a:lnTo>
                    <a:pt x="6864" y="3004"/>
                  </a:lnTo>
                  <a:lnTo>
                    <a:pt x="6859" y="3015"/>
                  </a:lnTo>
                  <a:lnTo>
                    <a:pt x="6855" y="3025"/>
                  </a:lnTo>
                  <a:lnTo>
                    <a:pt x="6854" y="3028"/>
                  </a:lnTo>
                  <a:lnTo>
                    <a:pt x="6854" y="3032"/>
                  </a:lnTo>
                  <a:lnTo>
                    <a:pt x="6854" y="3035"/>
                  </a:lnTo>
                  <a:lnTo>
                    <a:pt x="6855" y="3038"/>
                  </a:lnTo>
                  <a:lnTo>
                    <a:pt x="6859" y="3043"/>
                  </a:lnTo>
                  <a:lnTo>
                    <a:pt x="6863" y="3049"/>
                  </a:lnTo>
                  <a:lnTo>
                    <a:pt x="6868" y="3054"/>
                  </a:lnTo>
                  <a:lnTo>
                    <a:pt x="6874" y="3060"/>
                  </a:lnTo>
                  <a:lnTo>
                    <a:pt x="6880" y="3067"/>
                  </a:lnTo>
                  <a:lnTo>
                    <a:pt x="6888" y="3076"/>
                  </a:lnTo>
                  <a:lnTo>
                    <a:pt x="6894" y="3087"/>
                  </a:lnTo>
                  <a:lnTo>
                    <a:pt x="6900" y="3100"/>
                  </a:lnTo>
                  <a:lnTo>
                    <a:pt x="6906" y="3116"/>
                  </a:lnTo>
                  <a:lnTo>
                    <a:pt x="6910" y="3136"/>
                  </a:lnTo>
                  <a:lnTo>
                    <a:pt x="6912" y="3159"/>
                  </a:lnTo>
                  <a:lnTo>
                    <a:pt x="6913" y="3187"/>
                  </a:lnTo>
                  <a:lnTo>
                    <a:pt x="6909" y="3207"/>
                  </a:lnTo>
                  <a:lnTo>
                    <a:pt x="6904" y="3227"/>
                  </a:lnTo>
                  <a:lnTo>
                    <a:pt x="6901" y="3246"/>
                  </a:lnTo>
                  <a:lnTo>
                    <a:pt x="6899" y="3265"/>
                  </a:lnTo>
                  <a:lnTo>
                    <a:pt x="6898" y="3282"/>
                  </a:lnTo>
                  <a:lnTo>
                    <a:pt x="6898" y="3299"/>
                  </a:lnTo>
                  <a:lnTo>
                    <a:pt x="6899" y="3316"/>
                  </a:lnTo>
                  <a:lnTo>
                    <a:pt x="6901" y="3331"/>
                  </a:lnTo>
                  <a:lnTo>
                    <a:pt x="6906" y="3346"/>
                  </a:lnTo>
                  <a:lnTo>
                    <a:pt x="6911" y="3360"/>
                  </a:lnTo>
                  <a:lnTo>
                    <a:pt x="6915" y="3367"/>
                  </a:lnTo>
                  <a:lnTo>
                    <a:pt x="6918" y="3372"/>
                  </a:lnTo>
                  <a:lnTo>
                    <a:pt x="6923" y="3378"/>
                  </a:lnTo>
                  <a:lnTo>
                    <a:pt x="6927" y="3384"/>
                  </a:lnTo>
                  <a:lnTo>
                    <a:pt x="6934" y="3389"/>
                  </a:lnTo>
                  <a:lnTo>
                    <a:pt x="6939" y="3394"/>
                  </a:lnTo>
                  <a:lnTo>
                    <a:pt x="6946" y="3398"/>
                  </a:lnTo>
                  <a:lnTo>
                    <a:pt x="6952" y="3402"/>
                  </a:lnTo>
                  <a:lnTo>
                    <a:pt x="6961" y="3407"/>
                  </a:lnTo>
                  <a:lnTo>
                    <a:pt x="6969" y="3410"/>
                  </a:lnTo>
                  <a:lnTo>
                    <a:pt x="6978" y="3413"/>
                  </a:lnTo>
                  <a:lnTo>
                    <a:pt x="6987" y="3415"/>
                  </a:lnTo>
                  <a:lnTo>
                    <a:pt x="7000" y="3422"/>
                  </a:lnTo>
                  <a:lnTo>
                    <a:pt x="7013" y="3430"/>
                  </a:lnTo>
                  <a:lnTo>
                    <a:pt x="7023" y="3437"/>
                  </a:lnTo>
                  <a:lnTo>
                    <a:pt x="7033" y="3445"/>
                  </a:lnTo>
                  <a:lnTo>
                    <a:pt x="7041" y="3453"/>
                  </a:lnTo>
                  <a:lnTo>
                    <a:pt x="7047" y="3461"/>
                  </a:lnTo>
                  <a:lnTo>
                    <a:pt x="7053" y="3469"/>
                  </a:lnTo>
                  <a:lnTo>
                    <a:pt x="7057" y="3478"/>
                  </a:lnTo>
                  <a:lnTo>
                    <a:pt x="7059" y="3487"/>
                  </a:lnTo>
                  <a:lnTo>
                    <a:pt x="7060" y="3495"/>
                  </a:lnTo>
                  <a:lnTo>
                    <a:pt x="7060" y="3505"/>
                  </a:lnTo>
                  <a:lnTo>
                    <a:pt x="7058" y="3514"/>
                  </a:lnTo>
                  <a:lnTo>
                    <a:pt x="7055" y="3525"/>
                  </a:lnTo>
                  <a:lnTo>
                    <a:pt x="7051" y="3534"/>
                  </a:lnTo>
                  <a:lnTo>
                    <a:pt x="7045" y="3544"/>
                  </a:lnTo>
                  <a:lnTo>
                    <a:pt x="7038" y="3555"/>
                  </a:lnTo>
                  <a:lnTo>
                    <a:pt x="7032" y="3574"/>
                  </a:lnTo>
                  <a:lnTo>
                    <a:pt x="7028" y="3590"/>
                  </a:lnTo>
                  <a:lnTo>
                    <a:pt x="7025" y="3606"/>
                  </a:lnTo>
                  <a:lnTo>
                    <a:pt x="7027" y="3621"/>
                  </a:lnTo>
                  <a:lnTo>
                    <a:pt x="7028" y="3635"/>
                  </a:lnTo>
                  <a:lnTo>
                    <a:pt x="7031" y="3648"/>
                  </a:lnTo>
                  <a:lnTo>
                    <a:pt x="7035" y="3661"/>
                  </a:lnTo>
                  <a:lnTo>
                    <a:pt x="7040" y="3673"/>
                  </a:lnTo>
                  <a:lnTo>
                    <a:pt x="692" y="3673"/>
                  </a:lnTo>
                  <a:lnTo>
                    <a:pt x="693" y="3662"/>
                  </a:lnTo>
                  <a:lnTo>
                    <a:pt x="694" y="3651"/>
                  </a:lnTo>
                  <a:lnTo>
                    <a:pt x="694" y="3639"/>
                  </a:lnTo>
                  <a:lnTo>
                    <a:pt x="693" y="3629"/>
                  </a:lnTo>
                  <a:lnTo>
                    <a:pt x="691" y="3618"/>
                  </a:lnTo>
                  <a:lnTo>
                    <a:pt x="688" y="3606"/>
                  </a:lnTo>
                  <a:lnTo>
                    <a:pt x="684" y="3596"/>
                  </a:lnTo>
                  <a:lnTo>
                    <a:pt x="679" y="3584"/>
                  </a:lnTo>
                  <a:lnTo>
                    <a:pt x="661" y="3568"/>
                  </a:lnTo>
                  <a:lnTo>
                    <a:pt x="646" y="3554"/>
                  </a:lnTo>
                  <a:lnTo>
                    <a:pt x="635" y="3540"/>
                  </a:lnTo>
                  <a:lnTo>
                    <a:pt x="627" y="3528"/>
                  </a:lnTo>
                  <a:lnTo>
                    <a:pt x="619" y="3515"/>
                  </a:lnTo>
                  <a:lnTo>
                    <a:pt x="613" y="3504"/>
                  </a:lnTo>
                  <a:lnTo>
                    <a:pt x="609" y="3493"/>
                  </a:lnTo>
                  <a:lnTo>
                    <a:pt x="606" y="3483"/>
                  </a:lnTo>
                  <a:lnTo>
                    <a:pt x="599" y="3464"/>
                  </a:lnTo>
                  <a:lnTo>
                    <a:pt x="592" y="3447"/>
                  </a:lnTo>
                  <a:lnTo>
                    <a:pt x="588" y="3439"/>
                  </a:lnTo>
                  <a:lnTo>
                    <a:pt x="582" y="3432"/>
                  </a:lnTo>
                  <a:lnTo>
                    <a:pt x="573" y="3424"/>
                  </a:lnTo>
                  <a:lnTo>
                    <a:pt x="563" y="3417"/>
                  </a:lnTo>
                  <a:lnTo>
                    <a:pt x="555" y="3417"/>
                  </a:lnTo>
                  <a:lnTo>
                    <a:pt x="546" y="3416"/>
                  </a:lnTo>
                  <a:lnTo>
                    <a:pt x="538" y="3413"/>
                  </a:lnTo>
                  <a:lnTo>
                    <a:pt x="530" y="3408"/>
                  </a:lnTo>
                  <a:lnTo>
                    <a:pt x="521" y="3402"/>
                  </a:lnTo>
                  <a:lnTo>
                    <a:pt x="514" y="3395"/>
                  </a:lnTo>
                  <a:lnTo>
                    <a:pt x="507" y="3388"/>
                  </a:lnTo>
                  <a:lnTo>
                    <a:pt x="499" y="3379"/>
                  </a:lnTo>
                  <a:lnTo>
                    <a:pt x="486" y="3360"/>
                  </a:lnTo>
                  <a:lnTo>
                    <a:pt x="473" y="3338"/>
                  </a:lnTo>
                  <a:lnTo>
                    <a:pt x="461" y="3314"/>
                  </a:lnTo>
                  <a:lnTo>
                    <a:pt x="449" y="3290"/>
                  </a:lnTo>
                  <a:lnTo>
                    <a:pt x="433" y="3280"/>
                  </a:lnTo>
                  <a:lnTo>
                    <a:pt x="421" y="3272"/>
                  </a:lnTo>
                  <a:lnTo>
                    <a:pt x="412" y="3264"/>
                  </a:lnTo>
                  <a:lnTo>
                    <a:pt x="405" y="3255"/>
                  </a:lnTo>
                  <a:lnTo>
                    <a:pt x="403" y="3252"/>
                  </a:lnTo>
                  <a:lnTo>
                    <a:pt x="402" y="3248"/>
                  </a:lnTo>
                  <a:lnTo>
                    <a:pt x="401" y="3245"/>
                  </a:lnTo>
                  <a:lnTo>
                    <a:pt x="401" y="3242"/>
                  </a:lnTo>
                  <a:lnTo>
                    <a:pt x="401" y="3239"/>
                  </a:lnTo>
                  <a:lnTo>
                    <a:pt x="402" y="3235"/>
                  </a:lnTo>
                  <a:lnTo>
                    <a:pt x="404" y="3233"/>
                  </a:lnTo>
                  <a:lnTo>
                    <a:pt x="406" y="3230"/>
                  </a:lnTo>
                  <a:lnTo>
                    <a:pt x="412" y="3227"/>
                  </a:lnTo>
                  <a:lnTo>
                    <a:pt x="418" y="3224"/>
                  </a:lnTo>
                  <a:lnTo>
                    <a:pt x="426" y="3223"/>
                  </a:lnTo>
                  <a:lnTo>
                    <a:pt x="436" y="3223"/>
                  </a:lnTo>
                  <a:lnTo>
                    <a:pt x="446" y="3225"/>
                  </a:lnTo>
                  <a:lnTo>
                    <a:pt x="457" y="3228"/>
                  </a:lnTo>
                  <a:lnTo>
                    <a:pt x="467" y="3233"/>
                  </a:lnTo>
                  <a:lnTo>
                    <a:pt x="478" y="3242"/>
                  </a:lnTo>
                  <a:lnTo>
                    <a:pt x="491" y="3252"/>
                  </a:lnTo>
                  <a:lnTo>
                    <a:pt x="503" y="3261"/>
                  </a:lnTo>
                  <a:lnTo>
                    <a:pt x="515" y="3269"/>
                  </a:lnTo>
                  <a:lnTo>
                    <a:pt x="525" y="3274"/>
                  </a:lnTo>
                  <a:lnTo>
                    <a:pt x="535" y="3278"/>
                  </a:lnTo>
                  <a:lnTo>
                    <a:pt x="544" y="3280"/>
                  </a:lnTo>
                  <a:lnTo>
                    <a:pt x="552" y="3280"/>
                  </a:lnTo>
                  <a:lnTo>
                    <a:pt x="560" y="3279"/>
                  </a:lnTo>
                  <a:lnTo>
                    <a:pt x="566" y="3277"/>
                  </a:lnTo>
                  <a:lnTo>
                    <a:pt x="571" y="3273"/>
                  </a:lnTo>
                  <a:lnTo>
                    <a:pt x="575" y="3267"/>
                  </a:lnTo>
                  <a:lnTo>
                    <a:pt x="579" y="3260"/>
                  </a:lnTo>
                  <a:lnTo>
                    <a:pt x="581" y="3252"/>
                  </a:lnTo>
                  <a:lnTo>
                    <a:pt x="581" y="3243"/>
                  </a:lnTo>
                  <a:lnTo>
                    <a:pt x="581" y="3231"/>
                  </a:lnTo>
                  <a:lnTo>
                    <a:pt x="579" y="3220"/>
                  </a:lnTo>
                  <a:lnTo>
                    <a:pt x="578" y="3198"/>
                  </a:lnTo>
                  <a:lnTo>
                    <a:pt x="574" y="3174"/>
                  </a:lnTo>
                  <a:lnTo>
                    <a:pt x="570" y="3149"/>
                  </a:lnTo>
                  <a:lnTo>
                    <a:pt x="566" y="3122"/>
                  </a:lnTo>
                  <a:lnTo>
                    <a:pt x="556" y="3067"/>
                  </a:lnTo>
                  <a:lnTo>
                    <a:pt x="545" y="3012"/>
                  </a:lnTo>
                  <a:lnTo>
                    <a:pt x="542" y="2987"/>
                  </a:lnTo>
                  <a:lnTo>
                    <a:pt x="539" y="2962"/>
                  </a:lnTo>
                  <a:lnTo>
                    <a:pt x="538" y="2940"/>
                  </a:lnTo>
                  <a:lnTo>
                    <a:pt x="539" y="2920"/>
                  </a:lnTo>
                  <a:lnTo>
                    <a:pt x="540" y="2911"/>
                  </a:lnTo>
                  <a:lnTo>
                    <a:pt x="542" y="2902"/>
                  </a:lnTo>
                  <a:lnTo>
                    <a:pt x="544" y="2895"/>
                  </a:lnTo>
                  <a:lnTo>
                    <a:pt x="547" y="2888"/>
                  </a:lnTo>
                  <a:lnTo>
                    <a:pt x="551" y="2883"/>
                  </a:lnTo>
                  <a:lnTo>
                    <a:pt x="556" y="2877"/>
                  </a:lnTo>
                  <a:lnTo>
                    <a:pt x="561" y="2874"/>
                  </a:lnTo>
                  <a:lnTo>
                    <a:pt x="567" y="2871"/>
                  </a:lnTo>
                  <a:lnTo>
                    <a:pt x="590" y="2870"/>
                  </a:lnTo>
                  <a:lnTo>
                    <a:pt x="609" y="2867"/>
                  </a:lnTo>
                  <a:lnTo>
                    <a:pt x="617" y="2865"/>
                  </a:lnTo>
                  <a:lnTo>
                    <a:pt x="623" y="2863"/>
                  </a:lnTo>
                  <a:lnTo>
                    <a:pt x="630" y="2861"/>
                  </a:lnTo>
                  <a:lnTo>
                    <a:pt x="635" y="2859"/>
                  </a:lnTo>
                  <a:lnTo>
                    <a:pt x="639" y="2855"/>
                  </a:lnTo>
                  <a:lnTo>
                    <a:pt x="642" y="2852"/>
                  </a:lnTo>
                  <a:lnTo>
                    <a:pt x="644" y="2849"/>
                  </a:lnTo>
                  <a:lnTo>
                    <a:pt x="646" y="2846"/>
                  </a:lnTo>
                  <a:lnTo>
                    <a:pt x="647" y="2842"/>
                  </a:lnTo>
                  <a:lnTo>
                    <a:pt x="647" y="2838"/>
                  </a:lnTo>
                  <a:lnTo>
                    <a:pt x="646" y="2833"/>
                  </a:lnTo>
                  <a:lnTo>
                    <a:pt x="645" y="2829"/>
                  </a:lnTo>
                  <a:lnTo>
                    <a:pt x="641" y="2821"/>
                  </a:lnTo>
                  <a:lnTo>
                    <a:pt x="635" y="2810"/>
                  </a:lnTo>
                  <a:lnTo>
                    <a:pt x="627" y="2800"/>
                  </a:lnTo>
                  <a:lnTo>
                    <a:pt x="616" y="2790"/>
                  </a:lnTo>
                  <a:lnTo>
                    <a:pt x="592" y="2767"/>
                  </a:lnTo>
                  <a:lnTo>
                    <a:pt x="564" y="2742"/>
                  </a:lnTo>
                  <a:lnTo>
                    <a:pt x="554" y="2742"/>
                  </a:lnTo>
                  <a:lnTo>
                    <a:pt x="544" y="2739"/>
                  </a:lnTo>
                  <a:lnTo>
                    <a:pt x="536" y="2736"/>
                  </a:lnTo>
                  <a:lnTo>
                    <a:pt x="527" y="2732"/>
                  </a:lnTo>
                  <a:lnTo>
                    <a:pt x="521" y="2727"/>
                  </a:lnTo>
                  <a:lnTo>
                    <a:pt x="515" y="2721"/>
                  </a:lnTo>
                  <a:lnTo>
                    <a:pt x="509" y="2714"/>
                  </a:lnTo>
                  <a:lnTo>
                    <a:pt x="503" y="2707"/>
                  </a:lnTo>
                  <a:lnTo>
                    <a:pt x="497" y="2701"/>
                  </a:lnTo>
                  <a:lnTo>
                    <a:pt x="491" y="2694"/>
                  </a:lnTo>
                  <a:lnTo>
                    <a:pt x="485" y="2687"/>
                  </a:lnTo>
                  <a:lnTo>
                    <a:pt x="476" y="2681"/>
                  </a:lnTo>
                  <a:lnTo>
                    <a:pt x="468" y="2676"/>
                  </a:lnTo>
                  <a:lnTo>
                    <a:pt x="459" y="2672"/>
                  </a:lnTo>
                  <a:lnTo>
                    <a:pt x="447" y="2669"/>
                  </a:lnTo>
                  <a:lnTo>
                    <a:pt x="435" y="2666"/>
                  </a:lnTo>
                  <a:lnTo>
                    <a:pt x="436" y="2641"/>
                  </a:lnTo>
                  <a:lnTo>
                    <a:pt x="438" y="2620"/>
                  </a:lnTo>
                  <a:lnTo>
                    <a:pt x="441" y="2603"/>
                  </a:lnTo>
                  <a:lnTo>
                    <a:pt x="444" y="2588"/>
                  </a:lnTo>
                  <a:lnTo>
                    <a:pt x="447" y="2576"/>
                  </a:lnTo>
                  <a:lnTo>
                    <a:pt x="451" y="2565"/>
                  </a:lnTo>
                  <a:lnTo>
                    <a:pt x="457" y="2558"/>
                  </a:lnTo>
                  <a:lnTo>
                    <a:pt x="461" y="2553"/>
                  </a:lnTo>
                  <a:lnTo>
                    <a:pt x="466" y="2549"/>
                  </a:lnTo>
                  <a:lnTo>
                    <a:pt x="472" y="2547"/>
                  </a:lnTo>
                  <a:lnTo>
                    <a:pt x="477" y="2547"/>
                  </a:lnTo>
                  <a:lnTo>
                    <a:pt x="484" y="2548"/>
                  </a:lnTo>
                  <a:lnTo>
                    <a:pt x="490" y="2552"/>
                  </a:lnTo>
                  <a:lnTo>
                    <a:pt x="497" y="2555"/>
                  </a:lnTo>
                  <a:lnTo>
                    <a:pt x="503" y="2559"/>
                  </a:lnTo>
                  <a:lnTo>
                    <a:pt x="510" y="2563"/>
                  </a:lnTo>
                  <a:lnTo>
                    <a:pt x="523" y="2574"/>
                  </a:lnTo>
                  <a:lnTo>
                    <a:pt x="537" y="2583"/>
                  </a:lnTo>
                  <a:lnTo>
                    <a:pt x="544" y="2587"/>
                  </a:lnTo>
                  <a:lnTo>
                    <a:pt x="550" y="2590"/>
                  </a:lnTo>
                  <a:lnTo>
                    <a:pt x="557" y="2593"/>
                  </a:lnTo>
                  <a:lnTo>
                    <a:pt x="563" y="2595"/>
                  </a:lnTo>
                  <a:lnTo>
                    <a:pt x="569" y="2595"/>
                  </a:lnTo>
                  <a:lnTo>
                    <a:pt x="574" y="2594"/>
                  </a:lnTo>
                  <a:lnTo>
                    <a:pt x="581" y="2592"/>
                  </a:lnTo>
                  <a:lnTo>
                    <a:pt x="586" y="2587"/>
                  </a:lnTo>
                  <a:lnTo>
                    <a:pt x="590" y="2581"/>
                  </a:lnTo>
                  <a:lnTo>
                    <a:pt x="594" y="2571"/>
                  </a:lnTo>
                  <a:lnTo>
                    <a:pt x="598" y="2561"/>
                  </a:lnTo>
                  <a:lnTo>
                    <a:pt x="603" y="2546"/>
                  </a:lnTo>
                  <a:lnTo>
                    <a:pt x="600" y="2542"/>
                  </a:lnTo>
                  <a:lnTo>
                    <a:pt x="599" y="2537"/>
                  </a:lnTo>
                  <a:lnTo>
                    <a:pt x="599" y="2532"/>
                  </a:lnTo>
                  <a:lnTo>
                    <a:pt x="599" y="2527"/>
                  </a:lnTo>
                  <a:lnTo>
                    <a:pt x="600" y="2514"/>
                  </a:lnTo>
                  <a:lnTo>
                    <a:pt x="603" y="2503"/>
                  </a:lnTo>
                  <a:lnTo>
                    <a:pt x="610" y="2476"/>
                  </a:lnTo>
                  <a:lnTo>
                    <a:pt x="619" y="2449"/>
                  </a:lnTo>
                  <a:lnTo>
                    <a:pt x="623" y="2437"/>
                  </a:lnTo>
                  <a:lnTo>
                    <a:pt x="628" y="2423"/>
                  </a:lnTo>
                  <a:lnTo>
                    <a:pt x="631" y="2411"/>
                  </a:lnTo>
                  <a:lnTo>
                    <a:pt x="632" y="2399"/>
                  </a:lnTo>
                  <a:lnTo>
                    <a:pt x="633" y="2388"/>
                  </a:lnTo>
                  <a:lnTo>
                    <a:pt x="631" y="2377"/>
                  </a:lnTo>
                  <a:lnTo>
                    <a:pt x="630" y="2373"/>
                  </a:lnTo>
                  <a:lnTo>
                    <a:pt x="628" y="2368"/>
                  </a:lnTo>
                  <a:lnTo>
                    <a:pt x="624" y="2364"/>
                  </a:lnTo>
                  <a:lnTo>
                    <a:pt x="621" y="2359"/>
                  </a:lnTo>
                  <a:lnTo>
                    <a:pt x="618" y="2356"/>
                  </a:lnTo>
                  <a:lnTo>
                    <a:pt x="616" y="2353"/>
                  </a:lnTo>
                  <a:lnTo>
                    <a:pt x="615" y="2349"/>
                  </a:lnTo>
                  <a:lnTo>
                    <a:pt x="614" y="2345"/>
                  </a:lnTo>
                  <a:lnTo>
                    <a:pt x="613" y="2335"/>
                  </a:lnTo>
                  <a:lnTo>
                    <a:pt x="613" y="2325"/>
                  </a:lnTo>
                  <a:lnTo>
                    <a:pt x="616" y="2305"/>
                  </a:lnTo>
                  <a:lnTo>
                    <a:pt x="619" y="2285"/>
                  </a:lnTo>
                  <a:lnTo>
                    <a:pt x="620" y="2277"/>
                  </a:lnTo>
                  <a:lnTo>
                    <a:pt x="620" y="2269"/>
                  </a:lnTo>
                  <a:lnTo>
                    <a:pt x="620" y="2264"/>
                  </a:lnTo>
                  <a:lnTo>
                    <a:pt x="619" y="2261"/>
                  </a:lnTo>
                  <a:lnTo>
                    <a:pt x="618" y="2258"/>
                  </a:lnTo>
                  <a:lnTo>
                    <a:pt x="616" y="2256"/>
                  </a:lnTo>
                  <a:lnTo>
                    <a:pt x="613" y="2254"/>
                  </a:lnTo>
                  <a:lnTo>
                    <a:pt x="610" y="2252"/>
                  </a:lnTo>
                  <a:lnTo>
                    <a:pt x="607" y="2251"/>
                  </a:lnTo>
                  <a:lnTo>
                    <a:pt x="603" y="2250"/>
                  </a:lnTo>
                  <a:lnTo>
                    <a:pt x="591" y="2250"/>
                  </a:lnTo>
                  <a:lnTo>
                    <a:pt x="576" y="2252"/>
                  </a:lnTo>
                  <a:lnTo>
                    <a:pt x="566" y="2252"/>
                  </a:lnTo>
                  <a:lnTo>
                    <a:pt x="557" y="2251"/>
                  </a:lnTo>
                  <a:lnTo>
                    <a:pt x="548" y="2250"/>
                  </a:lnTo>
                  <a:lnTo>
                    <a:pt x="541" y="2248"/>
                  </a:lnTo>
                  <a:lnTo>
                    <a:pt x="535" y="2246"/>
                  </a:lnTo>
                  <a:lnTo>
                    <a:pt x="528" y="2244"/>
                  </a:lnTo>
                  <a:lnTo>
                    <a:pt x="524" y="2240"/>
                  </a:lnTo>
                  <a:lnTo>
                    <a:pt x="520" y="2237"/>
                  </a:lnTo>
                  <a:lnTo>
                    <a:pt x="517" y="2234"/>
                  </a:lnTo>
                  <a:lnTo>
                    <a:pt x="514" y="2231"/>
                  </a:lnTo>
                  <a:lnTo>
                    <a:pt x="512" y="2227"/>
                  </a:lnTo>
                  <a:lnTo>
                    <a:pt x="511" y="2224"/>
                  </a:lnTo>
                  <a:lnTo>
                    <a:pt x="510" y="2220"/>
                  </a:lnTo>
                  <a:lnTo>
                    <a:pt x="510" y="2216"/>
                  </a:lnTo>
                  <a:lnTo>
                    <a:pt x="510" y="2212"/>
                  </a:lnTo>
                  <a:lnTo>
                    <a:pt x="511" y="2208"/>
                  </a:lnTo>
                  <a:lnTo>
                    <a:pt x="514" y="2201"/>
                  </a:lnTo>
                  <a:lnTo>
                    <a:pt x="519" y="2195"/>
                  </a:lnTo>
                  <a:lnTo>
                    <a:pt x="525" y="2188"/>
                  </a:lnTo>
                  <a:lnTo>
                    <a:pt x="533" y="2184"/>
                  </a:lnTo>
                  <a:lnTo>
                    <a:pt x="541" y="2181"/>
                  </a:lnTo>
                  <a:lnTo>
                    <a:pt x="550" y="2179"/>
                  </a:lnTo>
                  <a:lnTo>
                    <a:pt x="555" y="2179"/>
                  </a:lnTo>
                  <a:lnTo>
                    <a:pt x="560" y="2180"/>
                  </a:lnTo>
                  <a:lnTo>
                    <a:pt x="565" y="2181"/>
                  </a:lnTo>
                  <a:lnTo>
                    <a:pt x="569" y="2183"/>
                  </a:lnTo>
                  <a:lnTo>
                    <a:pt x="575" y="2187"/>
                  </a:lnTo>
                  <a:lnTo>
                    <a:pt x="583" y="2190"/>
                  </a:lnTo>
                  <a:lnTo>
                    <a:pt x="589" y="2192"/>
                  </a:lnTo>
                  <a:lnTo>
                    <a:pt x="595" y="2193"/>
                  </a:lnTo>
                  <a:lnTo>
                    <a:pt x="602" y="2195"/>
                  </a:lnTo>
                  <a:lnTo>
                    <a:pt x="608" y="2193"/>
                  </a:lnTo>
                  <a:lnTo>
                    <a:pt x="614" y="2192"/>
                  </a:lnTo>
                  <a:lnTo>
                    <a:pt x="619" y="2190"/>
                  </a:lnTo>
                  <a:lnTo>
                    <a:pt x="626" y="2187"/>
                  </a:lnTo>
                  <a:lnTo>
                    <a:pt x="631" y="2184"/>
                  </a:lnTo>
                  <a:lnTo>
                    <a:pt x="636" y="2180"/>
                  </a:lnTo>
                  <a:lnTo>
                    <a:pt x="640" y="2176"/>
                  </a:lnTo>
                  <a:lnTo>
                    <a:pt x="645" y="2171"/>
                  </a:lnTo>
                  <a:lnTo>
                    <a:pt x="650" y="2164"/>
                  </a:lnTo>
                  <a:lnTo>
                    <a:pt x="653" y="2158"/>
                  </a:lnTo>
                  <a:lnTo>
                    <a:pt x="657" y="2152"/>
                  </a:lnTo>
                  <a:lnTo>
                    <a:pt x="661" y="2144"/>
                  </a:lnTo>
                  <a:lnTo>
                    <a:pt x="665" y="2137"/>
                  </a:lnTo>
                  <a:lnTo>
                    <a:pt x="668" y="2131"/>
                  </a:lnTo>
                  <a:lnTo>
                    <a:pt x="670" y="2122"/>
                  </a:lnTo>
                  <a:lnTo>
                    <a:pt x="671" y="2115"/>
                  </a:lnTo>
                  <a:lnTo>
                    <a:pt x="671" y="2108"/>
                  </a:lnTo>
                  <a:lnTo>
                    <a:pt x="671" y="2100"/>
                  </a:lnTo>
                  <a:lnTo>
                    <a:pt x="670" y="2091"/>
                  </a:lnTo>
                  <a:lnTo>
                    <a:pt x="667" y="2074"/>
                  </a:lnTo>
                  <a:lnTo>
                    <a:pt x="663" y="2057"/>
                  </a:lnTo>
                  <a:lnTo>
                    <a:pt x="657" y="2037"/>
                  </a:lnTo>
                  <a:lnTo>
                    <a:pt x="651" y="2018"/>
                  </a:lnTo>
                  <a:lnTo>
                    <a:pt x="643" y="1997"/>
                  </a:lnTo>
                  <a:lnTo>
                    <a:pt x="637" y="1975"/>
                  </a:lnTo>
                  <a:lnTo>
                    <a:pt x="631" y="1952"/>
                  </a:lnTo>
                  <a:lnTo>
                    <a:pt x="627" y="1929"/>
                  </a:lnTo>
                  <a:lnTo>
                    <a:pt x="626" y="1917"/>
                  </a:lnTo>
                  <a:lnTo>
                    <a:pt x="624" y="1904"/>
                  </a:lnTo>
                  <a:lnTo>
                    <a:pt x="624" y="1892"/>
                  </a:lnTo>
                  <a:lnTo>
                    <a:pt x="624" y="1879"/>
                  </a:lnTo>
                  <a:lnTo>
                    <a:pt x="626" y="1867"/>
                  </a:lnTo>
                  <a:lnTo>
                    <a:pt x="628" y="1853"/>
                  </a:lnTo>
                  <a:lnTo>
                    <a:pt x="630" y="1840"/>
                  </a:lnTo>
                  <a:lnTo>
                    <a:pt x="633" y="1825"/>
                  </a:lnTo>
                  <a:lnTo>
                    <a:pt x="644" y="1822"/>
                  </a:lnTo>
                  <a:lnTo>
                    <a:pt x="654" y="1820"/>
                  </a:lnTo>
                  <a:lnTo>
                    <a:pt x="661" y="1818"/>
                  </a:lnTo>
                  <a:lnTo>
                    <a:pt x="668" y="1818"/>
                  </a:lnTo>
                  <a:lnTo>
                    <a:pt x="675" y="1819"/>
                  </a:lnTo>
                  <a:lnTo>
                    <a:pt x="680" y="1820"/>
                  </a:lnTo>
                  <a:lnTo>
                    <a:pt x="684" y="1822"/>
                  </a:lnTo>
                  <a:lnTo>
                    <a:pt x="687" y="1824"/>
                  </a:lnTo>
                  <a:lnTo>
                    <a:pt x="690" y="1827"/>
                  </a:lnTo>
                  <a:lnTo>
                    <a:pt x="692" y="1831"/>
                  </a:lnTo>
                  <a:lnTo>
                    <a:pt x="694" y="1835"/>
                  </a:lnTo>
                  <a:lnTo>
                    <a:pt x="695" y="1840"/>
                  </a:lnTo>
                  <a:lnTo>
                    <a:pt x="698" y="1849"/>
                  </a:lnTo>
                  <a:lnTo>
                    <a:pt x="699" y="1858"/>
                  </a:lnTo>
                  <a:lnTo>
                    <a:pt x="700" y="1867"/>
                  </a:lnTo>
                  <a:lnTo>
                    <a:pt x="703" y="1874"/>
                  </a:lnTo>
                  <a:lnTo>
                    <a:pt x="705" y="1876"/>
                  </a:lnTo>
                  <a:lnTo>
                    <a:pt x="707" y="1879"/>
                  </a:lnTo>
                  <a:lnTo>
                    <a:pt x="710" y="1880"/>
                  </a:lnTo>
                  <a:lnTo>
                    <a:pt x="713" y="1881"/>
                  </a:lnTo>
                  <a:lnTo>
                    <a:pt x="717" y="1881"/>
                  </a:lnTo>
                  <a:lnTo>
                    <a:pt x="723" y="1880"/>
                  </a:lnTo>
                  <a:lnTo>
                    <a:pt x="729" y="1878"/>
                  </a:lnTo>
                  <a:lnTo>
                    <a:pt x="736" y="1875"/>
                  </a:lnTo>
                  <a:lnTo>
                    <a:pt x="754" y="1865"/>
                  </a:lnTo>
                  <a:lnTo>
                    <a:pt x="777" y="1849"/>
                  </a:lnTo>
                  <a:lnTo>
                    <a:pt x="789" y="1847"/>
                  </a:lnTo>
                  <a:lnTo>
                    <a:pt x="800" y="1844"/>
                  </a:lnTo>
                  <a:lnTo>
                    <a:pt x="811" y="1840"/>
                  </a:lnTo>
                  <a:lnTo>
                    <a:pt x="822" y="1834"/>
                  </a:lnTo>
                  <a:lnTo>
                    <a:pt x="832" y="1828"/>
                  </a:lnTo>
                  <a:lnTo>
                    <a:pt x="842" y="1822"/>
                  </a:lnTo>
                  <a:lnTo>
                    <a:pt x="851" y="1813"/>
                  </a:lnTo>
                  <a:lnTo>
                    <a:pt x="860" y="1805"/>
                  </a:lnTo>
                  <a:lnTo>
                    <a:pt x="869" y="1797"/>
                  </a:lnTo>
                  <a:lnTo>
                    <a:pt x="877" y="1786"/>
                  </a:lnTo>
                  <a:lnTo>
                    <a:pt x="885" y="1776"/>
                  </a:lnTo>
                  <a:lnTo>
                    <a:pt x="893" y="1764"/>
                  </a:lnTo>
                  <a:lnTo>
                    <a:pt x="900" y="1753"/>
                  </a:lnTo>
                  <a:lnTo>
                    <a:pt x="907" y="1740"/>
                  </a:lnTo>
                  <a:lnTo>
                    <a:pt x="913" y="1727"/>
                  </a:lnTo>
                  <a:lnTo>
                    <a:pt x="919" y="1713"/>
                  </a:lnTo>
                  <a:lnTo>
                    <a:pt x="925" y="1699"/>
                  </a:lnTo>
                  <a:lnTo>
                    <a:pt x="930" y="1684"/>
                  </a:lnTo>
                  <a:lnTo>
                    <a:pt x="934" y="1669"/>
                  </a:lnTo>
                  <a:lnTo>
                    <a:pt x="939" y="1654"/>
                  </a:lnTo>
                  <a:lnTo>
                    <a:pt x="946" y="1621"/>
                  </a:lnTo>
                  <a:lnTo>
                    <a:pt x="952" y="1588"/>
                  </a:lnTo>
                  <a:lnTo>
                    <a:pt x="955" y="1554"/>
                  </a:lnTo>
                  <a:lnTo>
                    <a:pt x="957" y="1518"/>
                  </a:lnTo>
                  <a:lnTo>
                    <a:pt x="957" y="1481"/>
                  </a:lnTo>
                  <a:lnTo>
                    <a:pt x="956" y="1446"/>
                  </a:lnTo>
                  <a:lnTo>
                    <a:pt x="960" y="1421"/>
                  </a:lnTo>
                  <a:lnTo>
                    <a:pt x="966" y="1399"/>
                  </a:lnTo>
                  <a:lnTo>
                    <a:pt x="970" y="1380"/>
                  </a:lnTo>
                  <a:lnTo>
                    <a:pt x="975" y="1365"/>
                  </a:lnTo>
                  <a:lnTo>
                    <a:pt x="980" y="1352"/>
                  </a:lnTo>
                  <a:lnTo>
                    <a:pt x="985" y="1343"/>
                  </a:lnTo>
                  <a:lnTo>
                    <a:pt x="989" y="1338"/>
                  </a:lnTo>
                  <a:lnTo>
                    <a:pt x="992" y="1335"/>
                  </a:lnTo>
                  <a:lnTo>
                    <a:pt x="995" y="1333"/>
                  </a:lnTo>
                  <a:lnTo>
                    <a:pt x="998" y="1332"/>
                  </a:lnTo>
                  <a:lnTo>
                    <a:pt x="1002" y="1331"/>
                  </a:lnTo>
                  <a:lnTo>
                    <a:pt x="1005" y="1331"/>
                  </a:lnTo>
                  <a:lnTo>
                    <a:pt x="1009" y="1332"/>
                  </a:lnTo>
                  <a:lnTo>
                    <a:pt x="1014" y="1333"/>
                  </a:lnTo>
                  <a:lnTo>
                    <a:pt x="1021" y="1337"/>
                  </a:lnTo>
                  <a:lnTo>
                    <a:pt x="1030" y="1346"/>
                  </a:lnTo>
                  <a:lnTo>
                    <a:pt x="1040" y="1355"/>
                  </a:lnTo>
                  <a:lnTo>
                    <a:pt x="1050" y="1368"/>
                  </a:lnTo>
                  <a:lnTo>
                    <a:pt x="1062" y="1383"/>
                  </a:lnTo>
                  <a:lnTo>
                    <a:pt x="1074" y="1401"/>
                  </a:lnTo>
                  <a:lnTo>
                    <a:pt x="1088" y="1402"/>
                  </a:lnTo>
                  <a:lnTo>
                    <a:pt x="1100" y="1403"/>
                  </a:lnTo>
                  <a:lnTo>
                    <a:pt x="1113" y="1406"/>
                  </a:lnTo>
                  <a:lnTo>
                    <a:pt x="1125" y="1408"/>
                  </a:lnTo>
                  <a:lnTo>
                    <a:pt x="1148" y="1416"/>
                  </a:lnTo>
                  <a:lnTo>
                    <a:pt x="1171" y="1424"/>
                  </a:lnTo>
                  <a:lnTo>
                    <a:pt x="1193" y="1433"/>
                  </a:lnTo>
                  <a:lnTo>
                    <a:pt x="1216" y="1444"/>
                  </a:lnTo>
                  <a:lnTo>
                    <a:pt x="1238" y="1453"/>
                  </a:lnTo>
                  <a:lnTo>
                    <a:pt x="1261" y="1463"/>
                  </a:lnTo>
                  <a:lnTo>
                    <a:pt x="1272" y="1466"/>
                  </a:lnTo>
                  <a:lnTo>
                    <a:pt x="1285" y="1468"/>
                  </a:lnTo>
                  <a:lnTo>
                    <a:pt x="1295" y="1469"/>
                  </a:lnTo>
                  <a:lnTo>
                    <a:pt x="1307" y="1469"/>
                  </a:lnTo>
                  <a:lnTo>
                    <a:pt x="1316" y="1467"/>
                  </a:lnTo>
                  <a:lnTo>
                    <a:pt x="1326" y="1465"/>
                  </a:lnTo>
                  <a:lnTo>
                    <a:pt x="1334" y="1461"/>
                  </a:lnTo>
                  <a:lnTo>
                    <a:pt x="1341" y="1454"/>
                  </a:lnTo>
                  <a:lnTo>
                    <a:pt x="1349" y="1447"/>
                  </a:lnTo>
                  <a:lnTo>
                    <a:pt x="1355" y="1438"/>
                  </a:lnTo>
                  <a:lnTo>
                    <a:pt x="1360" y="1427"/>
                  </a:lnTo>
                  <a:lnTo>
                    <a:pt x="1365" y="1415"/>
                  </a:lnTo>
                  <a:lnTo>
                    <a:pt x="1368" y="1400"/>
                  </a:lnTo>
                  <a:lnTo>
                    <a:pt x="1372" y="1383"/>
                  </a:lnTo>
                  <a:lnTo>
                    <a:pt x="1374" y="1365"/>
                  </a:lnTo>
                  <a:lnTo>
                    <a:pt x="1375" y="1344"/>
                  </a:lnTo>
                  <a:lnTo>
                    <a:pt x="1374" y="1334"/>
                  </a:lnTo>
                  <a:lnTo>
                    <a:pt x="1373" y="1326"/>
                  </a:lnTo>
                  <a:lnTo>
                    <a:pt x="1370" y="1319"/>
                  </a:lnTo>
                  <a:lnTo>
                    <a:pt x="1368" y="1312"/>
                  </a:lnTo>
                  <a:lnTo>
                    <a:pt x="1366" y="1307"/>
                  </a:lnTo>
                  <a:lnTo>
                    <a:pt x="1363" y="1303"/>
                  </a:lnTo>
                  <a:lnTo>
                    <a:pt x="1360" y="1299"/>
                  </a:lnTo>
                  <a:lnTo>
                    <a:pt x="1357" y="1297"/>
                  </a:lnTo>
                  <a:lnTo>
                    <a:pt x="1354" y="1295"/>
                  </a:lnTo>
                  <a:lnTo>
                    <a:pt x="1350" y="1295"/>
                  </a:lnTo>
                  <a:lnTo>
                    <a:pt x="1344" y="1295"/>
                  </a:lnTo>
                  <a:lnTo>
                    <a:pt x="1340" y="1296"/>
                  </a:lnTo>
                  <a:lnTo>
                    <a:pt x="1335" y="1298"/>
                  </a:lnTo>
                  <a:lnTo>
                    <a:pt x="1329" y="1301"/>
                  </a:lnTo>
                  <a:lnTo>
                    <a:pt x="1324" y="1304"/>
                  </a:lnTo>
                  <a:lnTo>
                    <a:pt x="1317" y="1309"/>
                  </a:lnTo>
                  <a:lnTo>
                    <a:pt x="1310" y="1324"/>
                  </a:lnTo>
                  <a:lnTo>
                    <a:pt x="1305" y="1334"/>
                  </a:lnTo>
                  <a:lnTo>
                    <a:pt x="1300" y="1342"/>
                  </a:lnTo>
                  <a:lnTo>
                    <a:pt x="1295" y="1345"/>
                  </a:lnTo>
                  <a:lnTo>
                    <a:pt x="1293" y="1346"/>
                  </a:lnTo>
                  <a:lnTo>
                    <a:pt x="1291" y="1346"/>
                  </a:lnTo>
                  <a:lnTo>
                    <a:pt x="1290" y="1345"/>
                  </a:lnTo>
                  <a:lnTo>
                    <a:pt x="1288" y="1344"/>
                  </a:lnTo>
                  <a:lnTo>
                    <a:pt x="1284" y="1339"/>
                  </a:lnTo>
                  <a:lnTo>
                    <a:pt x="1281" y="1333"/>
                  </a:lnTo>
                  <a:lnTo>
                    <a:pt x="1271" y="1319"/>
                  </a:lnTo>
                  <a:lnTo>
                    <a:pt x="1260" y="1303"/>
                  </a:lnTo>
                  <a:lnTo>
                    <a:pt x="1253" y="1297"/>
                  </a:lnTo>
                  <a:lnTo>
                    <a:pt x="1245" y="1290"/>
                  </a:lnTo>
                  <a:lnTo>
                    <a:pt x="1240" y="1287"/>
                  </a:lnTo>
                  <a:lnTo>
                    <a:pt x="1235" y="1285"/>
                  </a:lnTo>
                  <a:lnTo>
                    <a:pt x="1230" y="1284"/>
                  </a:lnTo>
                  <a:lnTo>
                    <a:pt x="1224" y="1283"/>
                  </a:lnTo>
                  <a:lnTo>
                    <a:pt x="1206" y="1278"/>
                  </a:lnTo>
                  <a:lnTo>
                    <a:pt x="1192" y="1273"/>
                  </a:lnTo>
                  <a:lnTo>
                    <a:pt x="1187" y="1270"/>
                  </a:lnTo>
                  <a:lnTo>
                    <a:pt x="1182" y="1266"/>
                  </a:lnTo>
                  <a:lnTo>
                    <a:pt x="1179" y="1264"/>
                  </a:lnTo>
                  <a:lnTo>
                    <a:pt x="1176" y="1261"/>
                  </a:lnTo>
                  <a:lnTo>
                    <a:pt x="1174" y="1259"/>
                  </a:lnTo>
                  <a:lnTo>
                    <a:pt x="1173" y="1256"/>
                  </a:lnTo>
                  <a:lnTo>
                    <a:pt x="1173" y="1254"/>
                  </a:lnTo>
                  <a:lnTo>
                    <a:pt x="1174" y="1251"/>
                  </a:lnTo>
                  <a:lnTo>
                    <a:pt x="1177" y="1247"/>
                  </a:lnTo>
                  <a:lnTo>
                    <a:pt x="1184" y="1241"/>
                  </a:lnTo>
                  <a:lnTo>
                    <a:pt x="1192" y="1237"/>
                  </a:lnTo>
                  <a:lnTo>
                    <a:pt x="1203" y="1233"/>
                  </a:lnTo>
                  <a:lnTo>
                    <a:pt x="1215" y="1229"/>
                  </a:lnTo>
                  <a:lnTo>
                    <a:pt x="1229" y="1226"/>
                  </a:lnTo>
                  <a:lnTo>
                    <a:pt x="1243" y="1223"/>
                  </a:lnTo>
                  <a:lnTo>
                    <a:pt x="1259" y="1220"/>
                  </a:lnTo>
                  <a:lnTo>
                    <a:pt x="1274" y="1218"/>
                  </a:lnTo>
                  <a:lnTo>
                    <a:pt x="1291" y="1217"/>
                  </a:lnTo>
                  <a:lnTo>
                    <a:pt x="1317" y="1208"/>
                  </a:lnTo>
                  <a:lnTo>
                    <a:pt x="1338" y="1199"/>
                  </a:lnTo>
                  <a:lnTo>
                    <a:pt x="1357" y="1191"/>
                  </a:lnTo>
                  <a:lnTo>
                    <a:pt x="1370" y="1183"/>
                  </a:lnTo>
                  <a:lnTo>
                    <a:pt x="1382" y="1177"/>
                  </a:lnTo>
                  <a:lnTo>
                    <a:pt x="1389" y="1169"/>
                  </a:lnTo>
                  <a:lnTo>
                    <a:pt x="1394" y="1164"/>
                  </a:lnTo>
                  <a:lnTo>
                    <a:pt x="1396" y="1158"/>
                  </a:lnTo>
                  <a:lnTo>
                    <a:pt x="1396" y="1153"/>
                  </a:lnTo>
                  <a:lnTo>
                    <a:pt x="1392" y="1146"/>
                  </a:lnTo>
                  <a:lnTo>
                    <a:pt x="1387" y="1141"/>
                  </a:lnTo>
                  <a:lnTo>
                    <a:pt x="1381" y="1136"/>
                  </a:lnTo>
                  <a:lnTo>
                    <a:pt x="1362" y="1125"/>
                  </a:lnTo>
                  <a:lnTo>
                    <a:pt x="1338" y="1114"/>
                  </a:lnTo>
                  <a:lnTo>
                    <a:pt x="1312" y="1101"/>
                  </a:lnTo>
                  <a:lnTo>
                    <a:pt x="1284" y="1087"/>
                  </a:lnTo>
                  <a:lnTo>
                    <a:pt x="1269" y="1078"/>
                  </a:lnTo>
                  <a:lnTo>
                    <a:pt x="1256" y="1070"/>
                  </a:lnTo>
                  <a:lnTo>
                    <a:pt x="1243" y="1060"/>
                  </a:lnTo>
                  <a:lnTo>
                    <a:pt x="1231" y="1049"/>
                  </a:lnTo>
                  <a:lnTo>
                    <a:pt x="1219" y="1039"/>
                  </a:lnTo>
                  <a:lnTo>
                    <a:pt x="1209" y="1026"/>
                  </a:lnTo>
                  <a:lnTo>
                    <a:pt x="1199" y="1013"/>
                  </a:lnTo>
                  <a:lnTo>
                    <a:pt x="1192" y="999"/>
                  </a:lnTo>
                  <a:lnTo>
                    <a:pt x="1187" y="983"/>
                  </a:lnTo>
                  <a:lnTo>
                    <a:pt x="1184" y="967"/>
                  </a:lnTo>
                  <a:lnTo>
                    <a:pt x="1183" y="948"/>
                  </a:lnTo>
                  <a:lnTo>
                    <a:pt x="1184" y="929"/>
                  </a:lnTo>
                  <a:lnTo>
                    <a:pt x="1169" y="917"/>
                  </a:lnTo>
                  <a:lnTo>
                    <a:pt x="1157" y="904"/>
                  </a:lnTo>
                  <a:lnTo>
                    <a:pt x="1145" y="892"/>
                  </a:lnTo>
                  <a:lnTo>
                    <a:pt x="1135" y="880"/>
                  </a:lnTo>
                  <a:lnTo>
                    <a:pt x="1126" y="869"/>
                  </a:lnTo>
                  <a:lnTo>
                    <a:pt x="1119" y="856"/>
                  </a:lnTo>
                  <a:lnTo>
                    <a:pt x="1113" y="844"/>
                  </a:lnTo>
                  <a:lnTo>
                    <a:pt x="1108" y="831"/>
                  </a:lnTo>
                  <a:lnTo>
                    <a:pt x="1102" y="816"/>
                  </a:lnTo>
                  <a:lnTo>
                    <a:pt x="1099" y="802"/>
                  </a:lnTo>
                  <a:lnTo>
                    <a:pt x="1095" y="785"/>
                  </a:lnTo>
                  <a:lnTo>
                    <a:pt x="1092" y="766"/>
                  </a:lnTo>
                  <a:lnTo>
                    <a:pt x="1086" y="725"/>
                  </a:lnTo>
                  <a:lnTo>
                    <a:pt x="1079" y="672"/>
                  </a:lnTo>
                  <a:lnTo>
                    <a:pt x="1079" y="661"/>
                  </a:lnTo>
                  <a:lnTo>
                    <a:pt x="1078" y="648"/>
                  </a:lnTo>
                  <a:lnTo>
                    <a:pt x="1076" y="636"/>
                  </a:lnTo>
                  <a:lnTo>
                    <a:pt x="1074" y="624"/>
                  </a:lnTo>
                  <a:lnTo>
                    <a:pt x="1069" y="599"/>
                  </a:lnTo>
                  <a:lnTo>
                    <a:pt x="1061" y="575"/>
                  </a:lnTo>
                  <a:lnTo>
                    <a:pt x="1051" y="553"/>
                  </a:lnTo>
                  <a:lnTo>
                    <a:pt x="1040" y="531"/>
                  </a:lnTo>
                  <a:lnTo>
                    <a:pt x="1028" y="512"/>
                  </a:lnTo>
                  <a:lnTo>
                    <a:pt x="1016" y="494"/>
                  </a:lnTo>
                  <a:lnTo>
                    <a:pt x="1002" y="479"/>
                  </a:lnTo>
                  <a:lnTo>
                    <a:pt x="989" y="467"/>
                  </a:lnTo>
                  <a:lnTo>
                    <a:pt x="982" y="461"/>
                  </a:lnTo>
                  <a:lnTo>
                    <a:pt x="976" y="458"/>
                  </a:lnTo>
                  <a:lnTo>
                    <a:pt x="970" y="455"/>
                  </a:lnTo>
                  <a:lnTo>
                    <a:pt x="964" y="453"/>
                  </a:lnTo>
                  <a:lnTo>
                    <a:pt x="957" y="452"/>
                  </a:lnTo>
                  <a:lnTo>
                    <a:pt x="952" y="452"/>
                  </a:lnTo>
                  <a:lnTo>
                    <a:pt x="947" y="453"/>
                  </a:lnTo>
                  <a:lnTo>
                    <a:pt x="942" y="455"/>
                  </a:lnTo>
                  <a:lnTo>
                    <a:pt x="937" y="458"/>
                  </a:lnTo>
                  <a:lnTo>
                    <a:pt x="933" y="464"/>
                  </a:lnTo>
                  <a:lnTo>
                    <a:pt x="929" y="470"/>
                  </a:lnTo>
                  <a:lnTo>
                    <a:pt x="926" y="477"/>
                  </a:lnTo>
                  <a:lnTo>
                    <a:pt x="916" y="480"/>
                  </a:lnTo>
                  <a:lnTo>
                    <a:pt x="907" y="482"/>
                  </a:lnTo>
                  <a:lnTo>
                    <a:pt x="899" y="483"/>
                  </a:lnTo>
                  <a:lnTo>
                    <a:pt x="893" y="483"/>
                  </a:lnTo>
                  <a:lnTo>
                    <a:pt x="887" y="482"/>
                  </a:lnTo>
                  <a:lnTo>
                    <a:pt x="883" y="480"/>
                  </a:lnTo>
                  <a:lnTo>
                    <a:pt x="879" y="478"/>
                  </a:lnTo>
                  <a:lnTo>
                    <a:pt x="877" y="474"/>
                  </a:lnTo>
                  <a:lnTo>
                    <a:pt x="875" y="470"/>
                  </a:lnTo>
                  <a:lnTo>
                    <a:pt x="874" y="464"/>
                  </a:lnTo>
                  <a:lnTo>
                    <a:pt x="873" y="458"/>
                  </a:lnTo>
                  <a:lnTo>
                    <a:pt x="873" y="451"/>
                  </a:lnTo>
                  <a:lnTo>
                    <a:pt x="875" y="435"/>
                  </a:lnTo>
                  <a:lnTo>
                    <a:pt x="877" y="419"/>
                  </a:lnTo>
                  <a:lnTo>
                    <a:pt x="880" y="399"/>
                  </a:lnTo>
                  <a:lnTo>
                    <a:pt x="882" y="379"/>
                  </a:lnTo>
                  <a:lnTo>
                    <a:pt x="884" y="358"/>
                  </a:lnTo>
                  <a:lnTo>
                    <a:pt x="885" y="336"/>
                  </a:lnTo>
                  <a:lnTo>
                    <a:pt x="884" y="325"/>
                  </a:lnTo>
                  <a:lnTo>
                    <a:pt x="883" y="314"/>
                  </a:lnTo>
                  <a:lnTo>
                    <a:pt x="882" y="304"/>
                  </a:lnTo>
                  <a:lnTo>
                    <a:pt x="880" y="292"/>
                  </a:lnTo>
                  <a:lnTo>
                    <a:pt x="877" y="282"/>
                  </a:lnTo>
                  <a:lnTo>
                    <a:pt x="873" y="273"/>
                  </a:lnTo>
                  <a:lnTo>
                    <a:pt x="868" y="262"/>
                  </a:lnTo>
                  <a:lnTo>
                    <a:pt x="861" y="253"/>
                  </a:lnTo>
                  <a:lnTo>
                    <a:pt x="862" y="236"/>
                  </a:lnTo>
                  <a:lnTo>
                    <a:pt x="863" y="221"/>
                  </a:lnTo>
                  <a:lnTo>
                    <a:pt x="864" y="207"/>
                  </a:lnTo>
                  <a:lnTo>
                    <a:pt x="867" y="193"/>
                  </a:lnTo>
                  <a:lnTo>
                    <a:pt x="869" y="181"/>
                  </a:lnTo>
                  <a:lnTo>
                    <a:pt x="872" y="169"/>
                  </a:lnTo>
                  <a:lnTo>
                    <a:pt x="875" y="159"/>
                  </a:lnTo>
                  <a:lnTo>
                    <a:pt x="878" y="148"/>
                  </a:lnTo>
                  <a:lnTo>
                    <a:pt x="886" y="131"/>
                  </a:lnTo>
                  <a:lnTo>
                    <a:pt x="895" y="116"/>
                  </a:lnTo>
                  <a:lnTo>
                    <a:pt x="904" y="102"/>
                  </a:lnTo>
                  <a:lnTo>
                    <a:pt x="915" y="92"/>
                  </a:lnTo>
                  <a:lnTo>
                    <a:pt x="925" y="84"/>
                  </a:lnTo>
                  <a:lnTo>
                    <a:pt x="934" y="76"/>
                  </a:lnTo>
                  <a:lnTo>
                    <a:pt x="945" y="70"/>
                  </a:lnTo>
                  <a:lnTo>
                    <a:pt x="954" y="65"/>
                  </a:lnTo>
                  <a:lnTo>
                    <a:pt x="972" y="55"/>
                  </a:lnTo>
                  <a:lnTo>
                    <a:pt x="984" y="47"/>
                  </a:lnTo>
                  <a:lnTo>
                    <a:pt x="987" y="46"/>
                  </a:lnTo>
                  <a:close/>
                  <a:moveTo>
                    <a:pt x="0" y="3673"/>
                  </a:moveTo>
                  <a:lnTo>
                    <a:pt x="3" y="3671"/>
                  </a:lnTo>
                  <a:lnTo>
                    <a:pt x="5" y="3670"/>
                  </a:lnTo>
                  <a:lnTo>
                    <a:pt x="8" y="3669"/>
                  </a:lnTo>
                  <a:lnTo>
                    <a:pt x="12" y="3669"/>
                  </a:lnTo>
                  <a:lnTo>
                    <a:pt x="16" y="3669"/>
                  </a:lnTo>
                  <a:lnTo>
                    <a:pt x="20" y="3670"/>
                  </a:lnTo>
                  <a:lnTo>
                    <a:pt x="25" y="3672"/>
                  </a:lnTo>
                  <a:lnTo>
                    <a:pt x="29" y="3673"/>
                  </a:lnTo>
                  <a:lnTo>
                    <a:pt x="0" y="3673"/>
                  </a:lnTo>
                  <a:close/>
                  <a:moveTo>
                    <a:pt x="184" y="3673"/>
                  </a:moveTo>
                  <a:lnTo>
                    <a:pt x="184" y="3664"/>
                  </a:lnTo>
                  <a:lnTo>
                    <a:pt x="182" y="3655"/>
                  </a:lnTo>
                  <a:lnTo>
                    <a:pt x="179" y="3646"/>
                  </a:lnTo>
                  <a:lnTo>
                    <a:pt x="175" y="3637"/>
                  </a:lnTo>
                  <a:lnTo>
                    <a:pt x="167" y="3629"/>
                  </a:lnTo>
                  <a:lnTo>
                    <a:pt x="159" y="3622"/>
                  </a:lnTo>
                  <a:lnTo>
                    <a:pt x="149" y="3614"/>
                  </a:lnTo>
                  <a:lnTo>
                    <a:pt x="136" y="3609"/>
                  </a:lnTo>
                  <a:lnTo>
                    <a:pt x="129" y="3601"/>
                  </a:lnTo>
                  <a:lnTo>
                    <a:pt x="124" y="3592"/>
                  </a:lnTo>
                  <a:lnTo>
                    <a:pt x="118" y="3585"/>
                  </a:lnTo>
                  <a:lnTo>
                    <a:pt x="115" y="3577"/>
                  </a:lnTo>
                  <a:lnTo>
                    <a:pt x="112" y="3569"/>
                  </a:lnTo>
                  <a:lnTo>
                    <a:pt x="111" y="3561"/>
                  </a:lnTo>
                  <a:lnTo>
                    <a:pt x="110" y="3554"/>
                  </a:lnTo>
                  <a:lnTo>
                    <a:pt x="111" y="3547"/>
                  </a:lnTo>
                  <a:lnTo>
                    <a:pt x="112" y="3539"/>
                  </a:lnTo>
                  <a:lnTo>
                    <a:pt x="115" y="3533"/>
                  </a:lnTo>
                  <a:lnTo>
                    <a:pt x="117" y="3526"/>
                  </a:lnTo>
                  <a:lnTo>
                    <a:pt x="122" y="3520"/>
                  </a:lnTo>
                  <a:lnTo>
                    <a:pt x="127" y="3514"/>
                  </a:lnTo>
                  <a:lnTo>
                    <a:pt x="131" y="3510"/>
                  </a:lnTo>
                  <a:lnTo>
                    <a:pt x="137" y="3505"/>
                  </a:lnTo>
                  <a:lnTo>
                    <a:pt x="143" y="3501"/>
                  </a:lnTo>
                  <a:lnTo>
                    <a:pt x="150" y="3497"/>
                  </a:lnTo>
                  <a:lnTo>
                    <a:pt x="157" y="3495"/>
                  </a:lnTo>
                  <a:lnTo>
                    <a:pt x="165" y="3493"/>
                  </a:lnTo>
                  <a:lnTo>
                    <a:pt x="173" y="3492"/>
                  </a:lnTo>
                  <a:lnTo>
                    <a:pt x="181" y="3492"/>
                  </a:lnTo>
                  <a:lnTo>
                    <a:pt x="189" y="3492"/>
                  </a:lnTo>
                  <a:lnTo>
                    <a:pt x="198" y="3493"/>
                  </a:lnTo>
                  <a:lnTo>
                    <a:pt x="206" y="3496"/>
                  </a:lnTo>
                  <a:lnTo>
                    <a:pt x="214" y="3500"/>
                  </a:lnTo>
                  <a:lnTo>
                    <a:pt x="223" y="3504"/>
                  </a:lnTo>
                  <a:lnTo>
                    <a:pt x="232" y="3509"/>
                  </a:lnTo>
                  <a:lnTo>
                    <a:pt x="241" y="3516"/>
                  </a:lnTo>
                  <a:lnTo>
                    <a:pt x="249" y="3524"/>
                  </a:lnTo>
                  <a:lnTo>
                    <a:pt x="256" y="3533"/>
                  </a:lnTo>
                  <a:lnTo>
                    <a:pt x="265" y="3543"/>
                  </a:lnTo>
                  <a:lnTo>
                    <a:pt x="272" y="3555"/>
                  </a:lnTo>
                  <a:lnTo>
                    <a:pt x="278" y="3572"/>
                  </a:lnTo>
                  <a:lnTo>
                    <a:pt x="284" y="3588"/>
                  </a:lnTo>
                  <a:lnTo>
                    <a:pt x="292" y="3604"/>
                  </a:lnTo>
                  <a:lnTo>
                    <a:pt x="298" y="3620"/>
                  </a:lnTo>
                  <a:lnTo>
                    <a:pt x="305" y="3634"/>
                  </a:lnTo>
                  <a:lnTo>
                    <a:pt x="313" y="3648"/>
                  </a:lnTo>
                  <a:lnTo>
                    <a:pt x="320" y="3660"/>
                  </a:lnTo>
                  <a:lnTo>
                    <a:pt x="327" y="3673"/>
                  </a:lnTo>
                  <a:lnTo>
                    <a:pt x="184" y="3673"/>
                  </a:lnTo>
                  <a:close/>
                </a:path>
              </a:pathLst>
            </a:custGeom>
            <a:solidFill>
              <a:srgbClr val="FEB77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0" name="AutoShape 38"/>
            <p:cNvSpPr>
              <a:spLocks noChangeArrowheads="1"/>
            </p:cNvSpPr>
            <p:nvPr/>
          </p:nvSpPr>
          <p:spPr bwMode="auto">
            <a:xfrm>
              <a:off x="1369" y="913"/>
              <a:ext cx="658" cy="813"/>
            </a:xfrm>
            <a:custGeom>
              <a:avLst/>
              <a:gdLst>
                <a:gd name="T0" fmla="*/ 0 w 3946"/>
                <a:gd name="T1" fmla="*/ 0 h 4877"/>
                <a:gd name="T2" fmla="*/ 0 w 3946"/>
                <a:gd name="T3" fmla="*/ 0 h 4877"/>
                <a:gd name="T4" fmla="*/ 0 w 3946"/>
                <a:gd name="T5" fmla="*/ 0 h 4877"/>
                <a:gd name="T6" fmla="*/ 0 w 3946"/>
                <a:gd name="T7" fmla="*/ 0 h 4877"/>
                <a:gd name="T8" fmla="*/ 0 w 3946"/>
                <a:gd name="T9" fmla="*/ 0 h 4877"/>
                <a:gd name="T10" fmla="*/ 0 w 3946"/>
                <a:gd name="T11" fmla="*/ 0 h 4877"/>
                <a:gd name="T12" fmla="*/ 0 w 3946"/>
                <a:gd name="T13" fmla="*/ 0 h 4877"/>
                <a:gd name="T14" fmla="*/ 0 w 3946"/>
                <a:gd name="T15" fmla="*/ 0 h 4877"/>
                <a:gd name="T16" fmla="*/ 0 w 3946"/>
                <a:gd name="T17" fmla="*/ 0 h 4877"/>
                <a:gd name="T18" fmla="*/ 0 w 3946"/>
                <a:gd name="T19" fmla="*/ 0 h 4877"/>
                <a:gd name="T20" fmla="*/ 0 w 3946"/>
                <a:gd name="T21" fmla="*/ 0 h 4877"/>
                <a:gd name="T22" fmla="*/ 0 w 3946"/>
                <a:gd name="T23" fmla="*/ 0 h 4877"/>
                <a:gd name="T24" fmla="*/ 0 w 3946"/>
                <a:gd name="T25" fmla="*/ 0 h 4877"/>
                <a:gd name="T26" fmla="*/ 0 w 3946"/>
                <a:gd name="T27" fmla="*/ 0 h 4877"/>
                <a:gd name="T28" fmla="*/ 0 w 3946"/>
                <a:gd name="T29" fmla="*/ 0 h 4877"/>
                <a:gd name="T30" fmla="*/ 0 w 3946"/>
                <a:gd name="T31" fmla="*/ 0 h 4877"/>
                <a:gd name="T32" fmla="*/ 0 w 3946"/>
                <a:gd name="T33" fmla="*/ 0 h 4877"/>
                <a:gd name="T34" fmla="*/ 0 w 3946"/>
                <a:gd name="T35" fmla="*/ 0 h 4877"/>
                <a:gd name="T36" fmla="*/ 0 w 3946"/>
                <a:gd name="T37" fmla="*/ 0 h 4877"/>
                <a:gd name="T38" fmla="*/ 0 w 3946"/>
                <a:gd name="T39" fmla="*/ 0 h 4877"/>
                <a:gd name="T40" fmla="*/ 0 w 3946"/>
                <a:gd name="T41" fmla="*/ 0 h 4877"/>
                <a:gd name="T42" fmla="*/ 0 w 3946"/>
                <a:gd name="T43" fmla="*/ 0 h 4877"/>
                <a:gd name="T44" fmla="*/ 0 w 3946"/>
                <a:gd name="T45" fmla="*/ 0 h 4877"/>
                <a:gd name="T46" fmla="*/ 0 w 3946"/>
                <a:gd name="T47" fmla="*/ 0 h 4877"/>
                <a:gd name="T48" fmla="*/ 0 w 3946"/>
                <a:gd name="T49" fmla="*/ 0 h 4877"/>
                <a:gd name="T50" fmla="*/ 0 w 3946"/>
                <a:gd name="T51" fmla="*/ 0 h 4877"/>
                <a:gd name="T52" fmla="*/ 0 w 3946"/>
                <a:gd name="T53" fmla="*/ 0 h 4877"/>
                <a:gd name="T54" fmla="*/ 0 w 3946"/>
                <a:gd name="T55" fmla="*/ 0 h 4877"/>
                <a:gd name="T56" fmla="*/ 0 w 3946"/>
                <a:gd name="T57" fmla="*/ 0 h 4877"/>
                <a:gd name="T58" fmla="*/ 0 w 3946"/>
                <a:gd name="T59" fmla="*/ 0 h 4877"/>
                <a:gd name="T60" fmla="*/ 0 w 3946"/>
                <a:gd name="T61" fmla="*/ 0 h 4877"/>
                <a:gd name="T62" fmla="*/ 0 w 3946"/>
                <a:gd name="T63" fmla="*/ 0 h 4877"/>
                <a:gd name="T64" fmla="*/ 0 w 3946"/>
                <a:gd name="T65" fmla="*/ 0 h 4877"/>
                <a:gd name="T66" fmla="*/ 0 w 3946"/>
                <a:gd name="T67" fmla="*/ 0 h 4877"/>
                <a:gd name="T68" fmla="*/ 0 w 3946"/>
                <a:gd name="T69" fmla="*/ 0 h 4877"/>
                <a:gd name="T70" fmla="*/ 0 w 3946"/>
                <a:gd name="T71" fmla="*/ 0 h 4877"/>
                <a:gd name="T72" fmla="*/ 0 w 3946"/>
                <a:gd name="T73" fmla="*/ 0 h 4877"/>
                <a:gd name="T74" fmla="*/ 0 w 3946"/>
                <a:gd name="T75" fmla="*/ 0 h 4877"/>
                <a:gd name="T76" fmla="*/ 0 w 3946"/>
                <a:gd name="T77" fmla="*/ 0 h 4877"/>
                <a:gd name="T78" fmla="*/ 0 w 3946"/>
                <a:gd name="T79" fmla="*/ 0 h 4877"/>
                <a:gd name="T80" fmla="*/ 0 w 3946"/>
                <a:gd name="T81" fmla="*/ 0 h 4877"/>
                <a:gd name="T82" fmla="*/ 0 w 3946"/>
                <a:gd name="T83" fmla="*/ 0 h 4877"/>
                <a:gd name="T84" fmla="*/ 0 w 3946"/>
                <a:gd name="T85" fmla="*/ 0 h 4877"/>
                <a:gd name="T86" fmla="*/ 0 w 3946"/>
                <a:gd name="T87" fmla="*/ 0 h 4877"/>
                <a:gd name="T88" fmla="*/ 0 w 3946"/>
                <a:gd name="T89" fmla="*/ 0 h 4877"/>
                <a:gd name="T90" fmla="*/ 0 w 3946"/>
                <a:gd name="T91" fmla="*/ 0 h 4877"/>
                <a:gd name="T92" fmla="*/ 0 w 3946"/>
                <a:gd name="T93" fmla="*/ 0 h 4877"/>
                <a:gd name="T94" fmla="*/ 0 w 3946"/>
                <a:gd name="T95" fmla="*/ 0 h 4877"/>
                <a:gd name="T96" fmla="*/ 0 w 3946"/>
                <a:gd name="T97" fmla="*/ 0 h 4877"/>
                <a:gd name="T98" fmla="*/ 0 w 3946"/>
                <a:gd name="T99" fmla="*/ 0 h 4877"/>
                <a:gd name="T100" fmla="*/ 0 w 3946"/>
                <a:gd name="T101" fmla="*/ 0 h 4877"/>
                <a:gd name="T102" fmla="*/ 0 w 3946"/>
                <a:gd name="T103" fmla="*/ 0 h 4877"/>
                <a:gd name="T104" fmla="*/ 0 w 3946"/>
                <a:gd name="T105" fmla="*/ 0 h 4877"/>
                <a:gd name="T106" fmla="*/ 0 w 3946"/>
                <a:gd name="T107" fmla="*/ 0 h 4877"/>
                <a:gd name="T108" fmla="*/ 0 w 3946"/>
                <a:gd name="T109" fmla="*/ 0 h 4877"/>
                <a:gd name="T110" fmla="*/ 0 w 3946"/>
                <a:gd name="T111" fmla="*/ 0 h 4877"/>
                <a:gd name="T112" fmla="*/ 0 w 3946"/>
                <a:gd name="T113" fmla="*/ 0 h 4877"/>
                <a:gd name="T114" fmla="*/ 0 w 3946"/>
                <a:gd name="T115" fmla="*/ 0 h 4877"/>
                <a:gd name="T116" fmla="*/ 0 w 3946"/>
                <a:gd name="T117" fmla="*/ 0 h 4877"/>
                <a:gd name="T118" fmla="*/ 0 w 3946"/>
                <a:gd name="T119" fmla="*/ 0 h 4877"/>
                <a:gd name="T120" fmla="*/ 0 w 3946"/>
                <a:gd name="T121" fmla="*/ 0 h 4877"/>
                <a:gd name="T122" fmla="*/ 0 w 3946"/>
                <a:gd name="T123" fmla="*/ 0 h 4877"/>
                <a:gd name="T124" fmla="*/ 0 w 3946"/>
                <a:gd name="T125" fmla="*/ 0 h 48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46"/>
                <a:gd name="T190" fmla="*/ 0 h 4877"/>
                <a:gd name="T191" fmla="*/ 3946 w 3946"/>
                <a:gd name="T192" fmla="*/ 4877 h 48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46" h="4877">
                  <a:moveTo>
                    <a:pt x="109" y="72"/>
                  </a:moveTo>
                  <a:lnTo>
                    <a:pt x="139" y="76"/>
                  </a:lnTo>
                  <a:lnTo>
                    <a:pt x="169" y="79"/>
                  </a:lnTo>
                  <a:lnTo>
                    <a:pt x="199" y="80"/>
                  </a:lnTo>
                  <a:lnTo>
                    <a:pt x="229" y="79"/>
                  </a:lnTo>
                  <a:lnTo>
                    <a:pt x="260" y="77"/>
                  </a:lnTo>
                  <a:lnTo>
                    <a:pt x="290" y="73"/>
                  </a:lnTo>
                  <a:lnTo>
                    <a:pt x="320" y="68"/>
                  </a:lnTo>
                  <a:lnTo>
                    <a:pt x="350" y="62"/>
                  </a:lnTo>
                  <a:lnTo>
                    <a:pt x="393" y="61"/>
                  </a:lnTo>
                  <a:lnTo>
                    <a:pt x="435" y="56"/>
                  </a:lnTo>
                  <a:lnTo>
                    <a:pt x="476" y="52"/>
                  </a:lnTo>
                  <a:lnTo>
                    <a:pt x="517" y="47"/>
                  </a:lnTo>
                  <a:lnTo>
                    <a:pt x="558" y="43"/>
                  </a:lnTo>
                  <a:lnTo>
                    <a:pt x="601" y="40"/>
                  </a:lnTo>
                  <a:lnTo>
                    <a:pt x="622" y="40"/>
                  </a:lnTo>
                  <a:lnTo>
                    <a:pt x="644" y="40"/>
                  </a:lnTo>
                  <a:lnTo>
                    <a:pt x="664" y="40"/>
                  </a:lnTo>
                  <a:lnTo>
                    <a:pt x="687" y="42"/>
                  </a:lnTo>
                  <a:lnTo>
                    <a:pt x="697" y="40"/>
                  </a:lnTo>
                  <a:lnTo>
                    <a:pt x="706" y="39"/>
                  </a:lnTo>
                  <a:lnTo>
                    <a:pt x="716" y="36"/>
                  </a:lnTo>
                  <a:lnTo>
                    <a:pt x="724" y="32"/>
                  </a:lnTo>
                  <a:lnTo>
                    <a:pt x="741" y="24"/>
                  </a:lnTo>
                  <a:lnTo>
                    <a:pt x="757" y="16"/>
                  </a:lnTo>
                  <a:lnTo>
                    <a:pt x="766" y="13"/>
                  </a:lnTo>
                  <a:lnTo>
                    <a:pt x="775" y="8"/>
                  </a:lnTo>
                  <a:lnTo>
                    <a:pt x="784" y="5"/>
                  </a:lnTo>
                  <a:lnTo>
                    <a:pt x="794" y="2"/>
                  </a:lnTo>
                  <a:lnTo>
                    <a:pt x="804" y="1"/>
                  </a:lnTo>
                  <a:lnTo>
                    <a:pt x="816" y="0"/>
                  </a:lnTo>
                  <a:lnTo>
                    <a:pt x="827" y="0"/>
                  </a:lnTo>
                  <a:lnTo>
                    <a:pt x="840" y="1"/>
                  </a:lnTo>
                  <a:lnTo>
                    <a:pt x="859" y="6"/>
                  </a:lnTo>
                  <a:lnTo>
                    <a:pt x="878" y="9"/>
                  </a:lnTo>
                  <a:lnTo>
                    <a:pt x="898" y="12"/>
                  </a:lnTo>
                  <a:lnTo>
                    <a:pt x="917" y="13"/>
                  </a:lnTo>
                  <a:lnTo>
                    <a:pt x="937" y="12"/>
                  </a:lnTo>
                  <a:lnTo>
                    <a:pt x="957" y="9"/>
                  </a:lnTo>
                  <a:lnTo>
                    <a:pt x="976" y="7"/>
                  </a:lnTo>
                  <a:lnTo>
                    <a:pt x="996" y="4"/>
                  </a:lnTo>
                  <a:lnTo>
                    <a:pt x="1018" y="2"/>
                  </a:lnTo>
                  <a:lnTo>
                    <a:pt x="1040" y="0"/>
                  </a:lnTo>
                  <a:lnTo>
                    <a:pt x="1061" y="0"/>
                  </a:lnTo>
                  <a:lnTo>
                    <a:pt x="1083" y="1"/>
                  </a:lnTo>
                  <a:lnTo>
                    <a:pt x="1104" y="4"/>
                  </a:lnTo>
                  <a:lnTo>
                    <a:pt x="1125" y="7"/>
                  </a:lnTo>
                  <a:lnTo>
                    <a:pt x="1145" y="12"/>
                  </a:lnTo>
                  <a:lnTo>
                    <a:pt x="1166" y="18"/>
                  </a:lnTo>
                  <a:lnTo>
                    <a:pt x="1203" y="26"/>
                  </a:lnTo>
                  <a:lnTo>
                    <a:pt x="1238" y="36"/>
                  </a:lnTo>
                  <a:lnTo>
                    <a:pt x="1274" y="46"/>
                  </a:lnTo>
                  <a:lnTo>
                    <a:pt x="1308" y="59"/>
                  </a:lnTo>
                  <a:lnTo>
                    <a:pt x="1342" y="72"/>
                  </a:lnTo>
                  <a:lnTo>
                    <a:pt x="1375" y="86"/>
                  </a:lnTo>
                  <a:lnTo>
                    <a:pt x="1408" y="100"/>
                  </a:lnTo>
                  <a:lnTo>
                    <a:pt x="1442" y="116"/>
                  </a:lnTo>
                  <a:lnTo>
                    <a:pt x="1506" y="148"/>
                  </a:lnTo>
                  <a:lnTo>
                    <a:pt x="1571" y="181"/>
                  </a:lnTo>
                  <a:lnTo>
                    <a:pt x="1604" y="196"/>
                  </a:lnTo>
                  <a:lnTo>
                    <a:pt x="1637" y="212"/>
                  </a:lnTo>
                  <a:lnTo>
                    <a:pt x="1670" y="228"/>
                  </a:lnTo>
                  <a:lnTo>
                    <a:pt x="1704" y="242"/>
                  </a:lnTo>
                  <a:lnTo>
                    <a:pt x="1725" y="258"/>
                  </a:lnTo>
                  <a:lnTo>
                    <a:pt x="1749" y="273"/>
                  </a:lnTo>
                  <a:lnTo>
                    <a:pt x="1772" y="288"/>
                  </a:lnTo>
                  <a:lnTo>
                    <a:pt x="1797" y="303"/>
                  </a:lnTo>
                  <a:lnTo>
                    <a:pt x="1847" y="332"/>
                  </a:lnTo>
                  <a:lnTo>
                    <a:pt x="1897" y="362"/>
                  </a:lnTo>
                  <a:lnTo>
                    <a:pt x="1947" y="392"/>
                  </a:lnTo>
                  <a:lnTo>
                    <a:pt x="1996" y="424"/>
                  </a:lnTo>
                  <a:lnTo>
                    <a:pt x="2020" y="440"/>
                  </a:lnTo>
                  <a:lnTo>
                    <a:pt x="2043" y="456"/>
                  </a:lnTo>
                  <a:lnTo>
                    <a:pt x="2065" y="474"/>
                  </a:lnTo>
                  <a:lnTo>
                    <a:pt x="2086" y="492"/>
                  </a:lnTo>
                  <a:lnTo>
                    <a:pt x="2102" y="506"/>
                  </a:lnTo>
                  <a:lnTo>
                    <a:pt x="2119" y="521"/>
                  </a:lnTo>
                  <a:lnTo>
                    <a:pt x="2137" y="536"/>
                  </a:lnTo>
                  <a:lnTo>
                    <a:pt x="2155" y="549"/>
                  </a:lnTo>
                  <a:lnTo>
                    <a:pt x="2175" y="562"/>
                  </a:lnTo>
                  <a:lnTo>
                    <a:pt x="2196" y="574"/>
                  </a:lnTo>
                  <a:lnTo>
                    <a:pt x="2219" y="587"/>
                  </a:lnTo>
                  <a:lnTo>
                    <a:pt x="2243" y="598"/>
                  </a:lnTo>
                  <a:lnTo>
                    <a:pt x="2267" y="607"/>
                  </a:lnTo>
                  <a:lnTo>
                    <a:pt x="2291" y="616"/>
                  </a:lnTo>
                  <a:lnTo>
                    <a:pt x="2316" y="626"/>
                  </a:lnTo>
                  <a:lnTo>
                    <a:pt x="2341" y="638"/>
                  </a:lnTo>
                  <a:lnTo>
                    <a:pt x="2392" y="662"/>
                  </a:lnTo>
                  <a:lnTo>
                    <a:pt x="2442" y="688"/>
                  </a:lnTo>
                  <a:lnTo>
                    <a:pt x="2490" y="715"/>
                  </a:lnTo>
                  <a:lnTo>
                    <a:pt x="2535" y="742"/>
                  </a:lnTo>
                  <a:lnTo>
                    <a:pt x="2577" y="768"/>
                  </a:lnTo>
                  <a:lnTo>
                    <a:pt x="2612" y="792"/>
                  </a:lnTo>
                  <a:lnTo>
                    <a:pt x="2633" y="805"/>
                  </a:lnTo>
                  <a:lnTo>
                    <a:pt x="2653" y="817"/>
                  </a:lnTo>
                  <a:lnTo>
                    <a:pt x="2672" y="830"/>
                  </a:lnTo>
                  <a:lnTo>
                    <a:pt x="2691" y="843"/>
                  </a:lnTo>
                  <a:lnTo>
                    <a:pt x="2708" y="856"/>
                  </a:lnTo>
                  <a:lnTo>
                    <a:pt x="2726" y="871"/>
                  </a:lnTo>
                  <a:lnTo>
                    <a:pt x="2743" y="884"/>
                  </a:lnTo>
                  <a:lnTo>
                    <a:pt x="2759" y="899"/>
                  </a:lnTo>
                  <a:lnTo>
                    <a:pt x="2769" y="898"/>
                  </a:lnTo>
                  <a:lnTo>
                    <a:pt x="2777" y="898"/>
                  </a:lnTo>
                  <a:lnTo>
                    <a:pt x="2786" y="898"/>
                  </a:lnTo>
                  <a:lnTo>
                    <a:pt x="2793" y="900"/>
                  </a:lnTo>
                  <a:lnTo>
                    <a:pt x="2800" y="902"/>
                  </a:lnTo>
                  <a:lnTo>
                    <a:pt x="2806" y="906"/>
                  </a:lnTo>
                  <a:lnTo>
                    <a:pt x="2812" y="909"/>
                  </a:lnTo>
                  <a:lnTo>
                    <a:pt x="2817" y="915"/>
                  </a:lnTo>
                  <a:lnTo>
                    <a:pt x="2821" y="920"/>
                  </a:lnTo>
                  <a:lnTo>
                    <a:pt x="2824" y="926"/>
                  </a:lnTo>
                  <a:lnTo>
                    <a:pt x="2827" y="933"/>
                  </a:lnTo>
                  <a:lnTo>
                    <a:pt x="2828" y="941"/>
                  </a:lnTo>
                  <a:lnTo>
                    <a:pt x="2829" y="948"/>
                  </a:lnTo>
                  <a:lnTo>
                    <a:pt x="2830" y="956"/>
                  </a:lnTo>
                  <a:lnTo>
                    <a:pt x="2829" y="965"/>
                  </a:lnTo>
                  <a:lnTo>
                    <a:pt x="2828" y="974"/>
                  </a:lnTo>
                  <a:lnTo>
                    <a:pt x="2840" y="979"/>
                  </a:lnTo>
                  <a:lnTo>
                    <a:pt x="2851" y="986"/>
                  </a:lnTo>
                  <a:lnTo>
                    <a:pt x="2862" y="993"/>
                  </a:lnTo>
                  <a:lnTo>
                    <a:pt x="2872" y="1001"/>
                  </a:lnTo>
                  <a:lnTo>
                    <a:pt x="2882" y="1011"/>
                  </a:lnTo>
                  <a:lnTo>
                    <a:pt x="2890" y="1021"/>
                  </a:lnTo>
                  <a:lnTo>
                    <a:pt x="2898" y="1032"/>
                  </a:lnTo>
                  <a:lnTo>
                    <a:pt x="2907" y="1042"/>
                  </a:lnTo>
                  <a:lnTo>
                    <a:pt x="2923" y="1064"/>
                  </a:lnTo>
                  <a:lnTo>
                    <a:pt x="2941" y="1086"/>
                  </a:lnTo>
                  <a:lnTo>
                    <a:pt x="2949" y="1096"/>
                  </a:lnTo>
                  <a:lnTo>
                    <a:pt x="2959" y="1107"/>
                  </a:lnTo>
                  <a:lnTo>
                    <a:pt x="2968" y="1115"/>
                  </a:lnTo>
                  <a:lnTo>
                    <a:pt x="2979" y="1123"/>
                  </a:lnTo>
                  <a:lnTo>
                    <a:pt x="3073" y="1240"/>
                  </a:lnTo>
                  <a:lnTo>
                    <a:pt x="3095" y="1260"/>
                  </a:lnTo>
                  <a:lnTo>
                    <a:pt x="3117" y="1280"/>
                  </a:lnTo>
                  <a:lnTo>
                    <a:pt x="3137" y="1300"/>
                  </a:lnTo>
                  <a:lnTo>
                    <a:pt x="3156" y="1321"/>
                  </a:lnTo>
                  <a:lnTo>
                    <a:pt x="3174" y="1342"/>
                  </a:lnTo>
                  <a:lnTo>
                    <a:pt x="3191" y="1364"/>
                  </a:lnTo>
                  <a:lnTo>
                    <a:pt x="3207" y="1385"/>
                  </a:lnTo>
                  <a:lnTo>
                    <a:pt x="3223" y="1407"/>
                  </a:lnTo>
                  <a:lnTo>
                    <a:pt x="3230" y="1419"/>
                  </a:lnTo>
                  <a:lnTo>
                    <a:pt x="3237" y="1428"/>
                  </a:lnTo>
                  <a:lnTo>
                    <a:pt x="3247" y="1439"/>
                  </a:lnTo>
                  <a:lnTo>
                    <a:pt x="3256" y="1448"/>
                  </a:lnTo>
                  <a:lnTo>
                    <a:pt x="3267" y="1456"/>
                  </a:lnTo>
                  <a:lnTo>
                    <a:pt x="3279" y="1465"/>
                  </a:lnTo>
                  <a:lnTo>
                    <a:pt x="3292" y="1472"/>
                  </a:lnTo>
                  <a:lnTo>
                    <a:pt x="3306" y="1479"/>
                  </a:lnTo>
                  <a:lnTo>
                    <a:pt x="3321" y="1486"/>
                  </a:lnTo>
                  <a:lnTo>
                    <a:pt x="3335" y="1492"/>
                  </a:lnTo>
                  <a:lnTo>
                    <a:pt x="3349" y="1500"/>
                  </a:lnTo>
                  <a:lnTo>
                    <a:pt x="3361" y="1511"/>
                  </a:lnTo>
                  <a:lnTo>
                    <a:pt x="3374" y="1521"/>
                  </a:lnTo>
                  <a:lnTo>
                    <a:pt x="3385" y="1534"/>
                  </a:lnTo>
                  <a:lnTo>
                    <a:pt x="3397" y="1547"/>
                  </a:lnTo>
                  <a:lnTo>
                    <a:pt x="3407" y="1561"/>
                  </a:lnTo>
                  <a:lnTo>
                    <a:pt x="3418" y="1581"/>
                  </a:lnTo>
                  <a:lnTo>
                    <a:pt x="3428" y="1599"/>
                  </a:lnTo>
                  <a:lnTo>
                    <a:pt x="3439" y="1618"/>
                  </a:lnTo>
                  <a:lnTo>
                    <a:pt x="3451" y="1637"/>
                  </a:lnTo>
                  <a:lnTo>
                    <a:pt x="3464" y="1656"/>
                  </a:lnTo>
                  <a:lnTo>
                    <a:pt x="3477" y="1674"/>
                  </a:lnTo>
                  <a:lnTo>
                    <a:pt x="3492" y="1690"/>
                  </a:lnTo>
                  <a:lnTo>
                    <a:pt x="3506" y="1708"/>
                  </a:lnTo>
                  <a:lnTo>
                    <a:pt x="3523" y="1725"/>
                  </a:lnTo>
                  <a:lnTo>
                    <a:pt x="3540" y="1740"/>
                  </a:lnTo>
                  <a:lnTo>
                    <a:pt x="3559" y="1756"/>
                  </a:lnTo>
                  <a:lnTo>
                    <a:pt x="3577" y="1771"/>
                  </a:lnTo>
                  <a:lnTo>
                    <a:pt x="3598" y="1785"/>
                  </a:lnTo>
                  <a:lnTo>
                    <a:pt x="3620" y="1800"/>
                  </a:lnTo>
                  <a:lnTo>
                    <a:pt x="3643" y="1813"/>
                  </a:lnTo>
                  <a:lnTo>
                    <a:pt x="3667" y="1826"/>
                  </a:lnTo>
                  <a:lnTo>
                    <a:pt x="3683" y="1828"/>
                  </a:lnTo>
                  <a:lnTo>
                    <a:pt x="3700" y="1829"/>
                  </a:lnTo>
                  <a:lnTo>
                    <a:pt x="3715" y="1832"/>
                  </a:lnTo>
                  <a:lnTo>
                    <a:pt x="3730" y="1835"/>
                  </a:lnTo>
                  <a:lnTo>
                    <a:pt x="3745" y="1839"/>
                  </a:lnTo>
                  <a:lnTo>
                    <a:pt x="3760" y="1843"/>
                  </a:lnTo>
                  <a:lnTo>
                    <a:pt x="3774" y="1848"/>
                  </a:lnTo>
                  <a:lnTo>
                    <a:pt x="3787" y="1853"/>
                  </a:lnTo>
                  <a:lnTo>
                    <a:pt x="3801" y="1858"/>
                  </a:lnTo>
                  <a:lnTo>
                    <a:pt x="3813" y="1866"/>
                  </a:lnTo>
                  <a:lnTo>
                    <a:pt x="3826" y="1872"/>
                  </a:lnTo>
                  <a:lnTo>
                    <a:pt x="3838" y="1879"/>
                  </a:lnTo>
                  <a:lnTo>
                    <a:pt x="3850" y="1888"/>
                  </a:lnTo>
                  <a:lnTo>
                    <a:pt x="3861" y="1896"/>
                  </a:lnTo>
                  <a:lnTo>
                    <a:pt x="3873" y="1905"/>
                  </a:lnTo>
                  <a:lnTo>
                    <a:pt x="3883" y="1915"/>
                  </a:lnTo>
                  <a:lnTo>
                    <a:pt x="3886" y="1928"/>
                  </a:lnTo>
                  <a:lnTo>
                    <a:pt x="3946" y="2032"/>
                  </a:lnTo>
                  <a:lnTo>
                    <a:pt x="3941" y="2034"/>
                  </a:lnTo>
                  <a:lnTo>
                    <a:pt x="3846" y="2046"/>
                  </a:lnTo>
                  <a:lnTo>
                    <a:pt x="3758" y="2060"/>
                  </a:lnTo>
                  <a:lnTo>
                    <a:pt x="3736" y="2063"/>
                  </a:lnTo>
                  <a:lnTo>
                    <a:pt x="3716" y="2067"/>
                  </a:lnTo>
                  <a:lnTo>
                    <a:pt x="3695" y="2072"/>
                  </a:lnTo>
                  <a:lnTo>
                    <a:pt x="3677" y="2077"/>
                  </a:lnTo>
                  <a:lnTo>
                    <a:pt x="3657" y="2083"/>
                  </a:lnTo>
                  <a:lnTo>
                    <a:pt x="3638" y="2089"/>
                  </a:lnTo>
                  <a:lnTo>
                    <a:pt x="3620" y="2096"/>
                  </a:lnTo>
                  <a:lnTo>
                    <a:pt x="3602" y="2105"/>
                  </a:lnTo>
                  <a:lnTo>
                    <a:pt x="3585" y="2113"/>
                  </a:lnTo>
                  <a:lnTo>
                    <a:pt x="3568" y="2124"/>
                  </a:lnTo>
                  <a:lnTo>
                    <a:pt x="3551" y="2134"/>
                  </a:lnTo>
                  <a:lnTo>
                    <a:pt x="3536" y="2147"/>
                  </a:lnTo>
                  <a:lnTo>
                    <a:pt x="3520" y="2160"/>
                  </a:lnTo>
                  <a:lnTo>
                    <a:pt x="3504" y="2175"/>
                  </a:lnTo>
                  <a:lnTo>
                    <a:pt x="3491" y="2191"/>
                  </a:lnTo>
                  <a:lnTo>
                    <a:pt x="3476" y="2209"/>
                  </a:lnTo>
                  <a:lnTo>
                    <a:pt x="3463" y="2228"/>
                  </a:lnTo>
                  <a:lnTo>
                    <a:pt x="3450" y="2249"/>
                  </a:lnTo>
                  <a:lnTo>
                    <a:pt x="3438" y="2272"/>
                  </a:lnTo>
                  <a:lnTo>
                    <a:pt x="3425" y="2296"/>
                  </a:lnTo>
                  <a:lnTo>
                    <a:pt x="3414" y="2322"/>
                  </a:lnTo>
                  <a:lnTo>
                    <a:pt x="3402" y="2351"/>
                  </a:lnTo>
                  <a:lnTo>
                    <a:pt x="3392" y="2381"/>
                  </a:lnTo>
                  <a:lnTo>
                    <a:pt x="3382" y="2414"/>
                  </a:lnTo>
                  <a:lnTo>
                    <a:pt x="3369" y="2452"/>
                  </a:lnTo>
                  <a:lnTo>
                    <a:pt x="3353" y="2491"/>
                  </a:lnTo>
                  <a:lnTo>
                    <a:pt x="3344" y="2510"/>
                  </a:lnTo>
                  <a:lnTo>
                    <a:pt x="3335" y="2529"/>
                  </a:lnTo>
                  <a:lnTo>
                    <a:pt x="3326" y="2547"/>
                  </a:lnTo>
                  <a:lnTo>
                    <a:pt x="3316" y="2566"/>
                  </a:lnTo>
                  <a:lnTo>
                    <a:pt x="3304" y="2584"/>
                  </a:lnTo>
                  <a:lnTo>
                    <a:pt x="3294" y="2603"/>
                  </a:lnTo>
                  <a:lnTo>
                    <a:pt x="3281" y="2620"/>
                  </a:lnTo>
                  <a:lnTo>
                    <a:pt x="3269" y="2638"/>
                  </a:lnTo>
                  <a:lnTo>
                    <a:pt x="3256" y="2657"/>
                  </a:lnTo>
                  <a:lnTo>
                    <a:pt x="3241" y="2675"/>
                  </a:lnTo>
                  <a:lnTo>
                    <a:pt x="3227" y="2691"/>
                  </a:lnTo>
                  <a:lnTo>
                    <a:pt x="3212" y="2709"/>
                  </a:lnTo>
                  <a:lnTo>
                    <a:pt x="3190" y="2732"/>
                  </a:lnTo>
                  <a:lnTo>
                    <a:pt x="3172" y="2753"/>
                  </a:lnTo>
                  <a:lnTo>
                    <a:pt x="3157" y="2774"/>
                  </a:lnTo>
                  <a:lnTo>
                    <a:pt x="3147" y="2793"/>
                  </a:lnTo>
                  <a:lnTo>
                    <a:pt x="3137" y="2810"/>
                  </a:lnTo>
                  <a:lnTo>
                    <a:pt x="3131" y="2827"/>
                  </a:lnTo>
                  <a:lnTo>
                    <a:pt x="3127" y="2844"/>
                  </a:lnTo>
                  <a:lnTo>
                    <a:pt x="3124" y="2860"/>
                  </a:lnTo>
                  <a:lnTo>
                    <a:pt x="3120" y="2891"/>
                  </a:lnTo>
                  <a:lnTo>
                    <a:pt x="3119" y="2921"/>
                  </a:lnTo>
                  <a:lnTo>
                    <a:pt x="3117" y="2936"/>
                  </a:lnTo>
                  <a:lnTo>
                    <a:pt x="3115" y="2952"/>
                  </a:lnTo>
                  <a:lnTo>
                    <a:pt x="3111" y="2968"/>
                  </a:lnTo>
                  <a:lnTo>
                    <a:pt x="3106" y="2985"/>
                  </a:lnTo>
                  <a:lnTo>
                    <a:pt x="2926" y="3176"/>
                  </a:lnTo>
                  <a:lnTo>
                    <a:pt x="2919" y="3180"/>
                  </a:lnTo>
                  <a:lnTo>
                    <a:pt x="2912" y="3184"/>
                  </a:lnTo>
                  <a:lnTo>
                    <a:pt x="2903" y="3188"/>
                  </a:lnTo>
                  <a:lnTo>
                    <a:pt x="2896" y="3191"/>
                  </a:lnTo>
                  <a:lnTo>
                    <a:pt x="2880" y="3196"/>
                  </a:lnTo>
                  <a:lnTo>
                    <a:pt x="2865" y="3199"/>
                  </a:lnTo>
                  <a:lnTo>
                    <a:pt x="2835" y="3204"/>
                  </a:lnTo>
                  <a:lnTo>
                    <a:pt x="2803" y="3210"/>
                  </a:lnTo>
                  <a:lnTo>
                    <a:pt x="2788" y="3216"/>
                  </a:lnTo>
                  <a:lnTo>
                    <a:pt x="2773" y="3222"/>
                  </a:lnTo>
                  <a:lnTo>
                    <a:pt x="2766" y="3227"/>
                  </a:lnTo>
                  <a:lnTo>
                    <a:pt x="2758" y="3231"/>
                  </a:lnTo>
                  <a:lnTo>
                    <a:pt x="2751" y="3237"/>
                  </a:lnTo>
                  <a:lnTo>
                    <a:pt x="2744" y="3244"/>
                  </a:lnTo>
                  <a:lnTo>
                    <a:pt x="2736" y="3251"/>
                  </a:lnTo>
                  <a:lnTo>
                    <a:pt x="2729" y="3259"/>
                  </a:lnTo>
                  <a:lnTo>
                    <a:pt x="2722" y="3269"/>
                  </a:lnTo>
                  <a:lnTo>
                    <a:pt x="2716" y="3279"/>
                  </a:lnTo>
                  <a:lnTo>
                    <a:pt x="2708" y="3292"/>
                  </a:lnTo>
                  <a:lnTo>
                    <a:pt x="2702" y="3304"/>
                  </a:lnTo>
                  <a:lnTo>
                    <a:pt x="2695" y="3318"/>
                  </a:lnTo>
                  <a:lnTo>
                    <a:pt x="2688" y="3334"/>
                  </a:lnTo>
                  <a:lnTo>
                    <a:pt x="2681" y="3355"/>
                  </a:lnTo>
                  <a:lnTo>
                    <a:pt x="2676" y="3375"/>
                  </a:lnTo>
                  <a:lnTo>
                    <a:pt x="2671" y="3394"/>
                  </a:lnTo>
                  <a:lnTo>
                    <a:pt x="2668" y="3413"/>
                  </a:lnTo>
                  <a:lnTo>
                    <a:pt x="2660" y="3449"/>
                  </a:lnTo>
                  <a:lnTo>
                    <a:pt x="2653" y="3486"/>
                  </a:lnTo>
                  <a:lnTo>
                    <a:pt x="2648" y="3505"/>
                  </a:lnTo>
                  <a:lnTo>
                    <a:pt x="2642" y="3526"/>
                  </a:lnTo>
                  <a:lnTo>
                    <a:pt x="2634" y="3548"/>
                  </a:lnTo>
                  <a:lnTo>
                    <a:pt x="2625" y="3572"/>
                  </a:lnTo>
                  <a:lnTo>
                    <a:pt x="2613" y="3597"/>
                  </a:lnTo>
                  <a:lnTo>
                    <a:pt x="2600" y="3625"/>
                  </a:lnTo>
                  <a:lnTo>
                    <a:pt x="2583" y="3655"/>
                  </a:lnTo>
                  <a:lnTo>
                    <a:pt x="2564" y="3687"/>
                  </a:lnTo>
                  <a:lnTo>
                    <a:pt x="2560" y="3703"/>
                  </a:lnTo>
                  <a:lnTo>
                    <a:pt x="2558" y="3719"/>
                  </a:lnTo>
                  <a:lnTo>
                    <a:pt x="2556" y="3735"/>
                  </a:lnTo>
                  <a:lnTo>
                    <a:pt x="2554" y="3753"/>
                  </a:lnTo>
                  <a:lnTo>
                    <a:pt x="2552" y="3788"/>
                  </a:lnTo>
                  <a:lnTo>
                    <a:pt x="2549" y="3822"/>
                  </a:lnTo>
                  <a:lnTo>
                    <a:pt x="2547" y="3839"/>
                  </a:lnTo>
                  <a:lnTo>
                    <a:pt x="2543" y="3854"/>
                  </a:lnTo>
                  <a:lnTo>
                    <a:pt x="2539" y="3869"/>
                  </a:lnTo>
                  <a:lnTo>
                    <a:pt x="2534" y="3884"/>
                  </a:lnTo>
                  <a:lnTo>
                    <a:pt x="2528" y="3896"/>
                  </a:lnTo>
                  <a:lnTo>
                    <a:pt x="2519" y="3909"/>
                  </a:lnTo>
                  <a:lnTo>
                    <a:pt x="2515" y="3914"/>
                  </a:lnTo>
                  <a:lnTo>
                    <a:pt x="2510" y="3918"/>
                  </a:lnTo>
                  <a:lnTo>
                    <a:pt x="2504" y="3922"/>
                  </a:lnTo>
                  <a:lnTo>
                    <a:pt x="2499" y="3927"/>
                  </a:lnTo>
                  <a:lnTo>
                    <a:pt x="2487" y="3937"/>
                  </a:lnTo>
                  <a:lnTo>
                    <a:pt x="2478" y="3947"/>
                  </a:lnTo>
                  <a:lnTo>
                    <a:pt x="2469" y="3958"/>
                  </a:lnTo>
                  <a:lnTo>
                    <a:pt x="2463" y="3968"/>
                  </a:lnTo>
                  <a:lnTo>
                    <a:pt x="2459" y="3980"/>
                  </a:lnTo>
                  <a:lnTo>
                    <a:pt x="2456" y="3992"/>
                  </a:lnTo>
                  <a:lnTo>
                    <a:pt x="2454" y="4004"/>
                  </a:lnTo>
                  <a:lnTo>
                    <a:pt x="2454" y="4016"/>
                  </a:lnTo>
                  <a:lnTo>
                    <a:pt x="2455" y="4030"/>
                  </a:lnTo>
                  <a:lnTo>
                    <a:pt x="2458" y="4042"/>
                  </a:lnTo>
                  <a:lnTo>
                    <a:pt x="2463" y="4057"/>
                  </a:lnTo>
                  <a:lnTo>
                    <a:pt x="2469" y="4071"/>
                  </a:lnTo>
                  <a:lnTo>
                    <a:pt x="2477" y="4085"/>
                  </a:lnTo>
                  <a:lnTo>
                    <a:pt x="2486" y="4100"/>
                  </a:lnTo>
                  <a:lnTo>
                    <a:pt x="2497" y="4115"/>
                  </a:lnTo>
                  <a:lnTo>
                    <a:pt x="2509" y="4130"/>
                  </a:lnTo>
                  <a:lnTo>
                    <a:pt x="2514" y="4151"/>
                  </a:lnTo>
                  <a:lnTo>
                    <a:pt x="2519" y="4169"/>
                  </a:lnTo>
                  <a:lnTo>
                    <a:pt x="2527" y="4184"/>
                  </a:lnTo>
                  <a:lnTo>
                    <a:pt x="2533" y="4199"/>
                  </a:lnTo>
                  <a:lnTo>
                    <a:pt x="2540" y="4213"/>
                  </a:lnTo>
                  <a:lnTo>
                    <a:pt x="2548" y="4224"/>
                  </a:lnTo>
                  <a:lnTo>
                    <a:pt x="2556" y="4235"/>
                  </a:lnTo>
                  <a:lnTo>
                    <a:pt x="2563" y="4244"/>
                  </a:lnTo>
                  <a:lnTo>
                    <a:pt x="2595" y="4274"/>
                  </a:lnTo>
                  <a:lnTo>
                    <a:pt x="2621" y="4300"/>
                  </a:lnTo>
                  <a:lnTo>
                    <a:pt x="2626" y="4308"/>
                  </a:lnTo>
                  <a:lnTo>
                    <a:pt x="2630" y="4315"/>
                  </a:lnTo>
                  <a:lnTo>
                    <a:pt x="2633" y="4323"/>
                  </a:lnTo>
                  <a:lnTo>
                    <a:pt x="2636" y="4333"/>
                  </a:lnTo>
                  <a:lnTo>
                    <a:pt x="2637" y="4343"/>
                  </a:lnTo>
                  <a:lnTo>
                    <a:pt x="2638" y="4355"/>
                  </a:lnTo>
                  <a:lnTo>
                    <a:pt x="2637" y="4367"/>
                  </a:lnTo>
                  <a:lnTo>
                    <a:pt x="2635" y="4382"/>
                  </a:lnTo>
                  <a:lnTo>
                    <a:pt x="2632" y="4397"/>
                  </a:lnTo>
                  <a:lnTo>
                    <a:pt x="2628" y="4416"/>
                  </a:lnTo>
                  <a:lnTo>
                    <a:pt x="2622" y="4436"/>
                  </a:lnTo>
                  <a:lnTo>
                    <a:pt x="2614" y="4458"/>
                  </a:lnTo>
                  <a:lnTo>
                    <a:pt x="2605" y="4482"/>
                  </a:lnTo>
                  <a:lnTo>
                    <a:pt x="2594" y="4509"/>
                  </a:lnTo>
                  <a:lnTo>
                    <a:pt x="2581" y="4538"/>
                  </a:lnTo>
                  <a:lnTo>
                    <a:pt x="2565" y="4571"/>
                  </a:lnTo>
                  <a:lnTo>
                    <a:pt x="2551" y="4592"/>
                  </a:lnTo>
                  <a:lnTo>
                    <a:pt x="2535" y="4611"/>
                  </a:lnTo>
                  <a:lnTo>
                    <a:pt x="2519" y="4627"/>
                  </a:lnTo>
                  <a:lnTo>
                    <a:pt x="2504" y="4642"/>
                  </a:lnTo>
                  <a:lnTo>
                    <a:pt x="2488" y="4654"/>
                  </a:lnTo>
                  <a:lnTo>
                    <a:pt x="2473" y="4665"/>
                  </a:lnTo>
                  <a:lnTo>
                    <a:pt x="2457" y="4675"/>
                  </a:lnTo>
                  <a:lnTo>
                    <a:pt x="2441" y="4684"/>
                  </a:lnTo>
                  <a:lnTo>
                    <a:pt x="2426" y="4694"/>
                  </a:lnTo>
                  <a:lnTo>
                    <a:pt x="2410" y="4703"/>
                  </a:lnTo>
                  <a:lnTo>
                    <a:pt x="2395" y="4714"/>
                  </a:lnTo>
                  <a:lnTo>
                    <a:pt x="2380" y="4724"/>
                  </a:lnTo>
                  <a:lnTo>
                    <a:pt x="2365" y="4737"/>
                  </a:lnTo>
                  <a:lnTo>
                    <a:pt x="2351" y="4750"/>
                  </a:lnTo>
                  <a:lnTo>
                    <a:pt x="2338" y="4766"/>
                  </a:lnTo>
                  <a:lnTo>
                    <a:pt x="2324" y="4785"/>
                  </a:lnTo>
                  <a:lnTo>
                    <a:pt x="2318" y="4786"/>
                  </a:lnTo>
                  <a:lnTo>
                    <a:pt x="2313" y="4788"/>
                  </a:lnTo>
                  <a:lnTo>
                    <a:pt x="2306" y="4791"/>
                  </a:lnTo>
                  <a:lnTo>
                    <a:pt x="2299" y="4795"/>
                  </a:lnTo>
                  <a:lnTo>
                    <a:pt x="2286" y="4805"/>
                  </a:lnTo>
                  <a:lnTo>
                    <a:pt x="2271" y="4816"/>
                  </a:lnTo>
                  <a:lnTo>
                    <a:pt x="2256" y="4829"/>
                  </a:lnTo>
                  <a:lnTo>
                    <a:pt x="2240" y="4841"/>
                  </a:lnTo>
                  <a:lnTo>
                    <a:pt x="2224" y="4853"/>
                  </a:lnTo>
                  <a:lnTo>
                    <a:pt x="2208" y="4863"/>
                  </a:lnTo>
                  <a:lnTo>
                    <a:pt x="2200" y="4867"/>
                  </a:lnTo>
                  <a:lnTo>
                    <a:pt x="2192" y="4871"/>
                  </a:lnTo>
                  <a:lnTo>
                    <a:pt x="2184" y="4873"/>
                  </a:lnTo>
                  <a:lnTo>
                    <a:pt x="2175" y="4876"/>
                  </a:lnTo>
                  <a:lnTo>
                    <a:pt x="2167" y="4877"/>
                  </a:lnTo>
                  <a:lnTo>
                    <a:pt x="2160" y="4876"/>
                  </a:lnTo>
                  <a:lnTo>
                    <a:pt x="2151" y="4874"/>
                  </a:lnTo>
                  <a:lnTo>
                    <a:pt x="2143" y="4871"/>
                  </a:lnTo>
                  <a:lnTo>
                    <a:pt x="2136" y="4867"/>
                  </a:lnTo>
                  <a:lnTo>
                    <a:pt x="2128" y="4861"/>
                  </a:lnTo>
                  <a:lnTo>
                    <a:pt x="2121" y="4854"/>
                  </a:lnTo>
                  <a:lnTo>
                    <a:pt x="2114" y="4844"/>
                  </a:lnTo>
                  <a:lnTo>
                    <a:pt x="2106" y="4833"/>
                  </a:lnTo>
                  <a:lnTo>
                    <a:pt x="2099" y="4819"/>
                  </a:lnTo>
                  <a:lnTo>
                    <a:pt x="2093" y="4805"/>
                  </a:lnTo>
                  <a:lnTo>
                    <a:pt x="2085" y="4787"/>
                  </a:lnTo>
                  <a:lnTo>
                    <a:pt x="2082" y="4779"/>
                  </a:lnTo>
                  <a:lnTo>
                    <a:pt x="2079" y="4773"/>
                  </a:lnTo>
                  <a:lnTo>
                    <a:pt x="2075" y="4767"/>
                  </a:lnTo>
                  <a:lnTo>
                    <a:pt x="2070" y="4762"/>
                  </a:lnTo>
                  <a:lnTo>
                    <a:pt x="2059" y="4751"/>
                  </a:lnTo>
                  <a:lnTo>
                    <a:pt x="2048" y="4743"/>
                  </a:lnTo>
                  <a:lnTo>
                    <a:pt x="2022" y="4727"/>
                  </a:lnTo>
                  <a:lnTo>
                    <a:pt x="1994" y="4712"/>
                  </a:lnTo>
                  <a:lnTo>
                    <a:pt x="1979" y="4703"/>
                  </a:lnTo>
                  <a:lnTo>
                    <a:pt x="1964" y="4695"/>
                  </a:lnTo>
                  <a:lnTo>
                    <a:pt x="1951" y="4684"/>
                  </a:lnTo>
                  <a:lnTo>
                    <a:pt x="1937" y="4672"/>
                  </a:lnTo>
                  <a:lnTo>
                    <a:pt x="1931" y="4666"/>
                  </a:lnTo>
                  <a:lnTo>
                    <a:pt x="1925" y="4658"/>
                  </a:lnTo>
                  <a:lnTo>
                    <a:pt x="1920" y="4651"/>
                  </a:lnTo>
                  <a:lnTo>
                    <a:pt x="1913" y="4643"/>
                  </a:lnTo>
                  <a:lnTo>
                    <a:pt x="1908" y="4633"/>
                  </a:lnTo>
                  <a:lnTo>
                    <a:pt x="1904" y="4624"/>
                  </a:lnTo>
                  <a:lnTo>
                    <a:pt x="1900" y="4613"/>
                  </a:lnTo>
                  <a:lnTo>
                    <a:pt x="1896" y="4602"/>
                  </a:lnTo>
                  <a:lnTo>
                    <a:pt x="1872" y="4572"/>
                  </a:lnTo>
                  <a:lnTo>
                    <a:pt x="1847" y="4544"/>
                  </a:lnTo>
                  <a:lnTo>
                    <a:pt x="1820" y="4516"/>
                  </a:lnTo>
                  <a:lnTo>
                    <a:pt x="1794" y="4491"/>
                  </a:lnTo>
                  <a:lnTo>
                    <a:pt x="1766" y="4467"/>
                  </a:lnTo>
                  <a:lnTo>
                    <a:pt x="1738" y="4444"/>
                  </a:lnTo>
                  <a:lnTo>
                    <a:pt x="1708" y="4422"/>
                  </a:lnTo>
                  <a:lnTo>
                    <a:pt x="1679" y="4403"/>
                  </a:lnTo>
                  <a:lnTo>
                    <a:pt x="1660" y="4390"/>
                  </a:lnTo>
                  <a:lnTo>
                    <a:pt x="1641" y="4380"/>
                  </a:lnTo>
                  <a:lnTo>
                    <a:pt x="1623" y="4371"/>
                  </a:lnTo>
                  <a:lnTo>
                    <a:pt x="1605" y="4365"/>
                  </a:lnTo>
                  <a:lnTo>
                    <a:pt x="1588" y="4360"/>
                  </a:lnTo>
                  <a:lnTo>
                    <a:pt x="1571" y="4356"/>
                  </a:lnTo>
                  <a:lnTo>
                    <a:pt x="1554" y="4354"/>
                  </a:lnTo>
                  <a:lnTo>
                    <a:pt x="1538" y="4351"/>
                  </a:lnTo>
                  <a:lnTo>
                    <a:pt x="1521" y="4351"/>
                  </a:lnTo>
                  <a:lnTo>
                    <a:pt x="1505" y="4352"/>
                  </a:lnTo>
                  <a:lnTo>
                    <a:pt x="1489" y="4354"/>
                  </a:lnTo>
                  <a:lnTo>
                    <a:pt x="1473" y="4357"/>
                  </a:lnTo>
                  <a:lnTo>
                    <a:pt x="1442" y="4363"/>
                  </a:lnTo>
                  <a:lnTo>
                    <a:pt x="1410" y="4371"/>
                  </a:lnTo>
                  <a:lnTo>
                    <a:pt x="1388" y="4372"/>
                  </a:lnTo>
                  <a:lnTo>
                    <a:pt x="1367" y="4374"/>
                  </a:lnTo>
                  <a:lnTo>
                    <a:pt x="1345" y="4376"/>
                  </a:lnTo>
                  <a:lnTo>
                    <a:pt x="1323" y="4380"/>
                  </a:lnTo>
                  <a:lnTo>
                    <a:pt x="1278" y="4387"/>
                  </a:lnTo>
                  <a:lnTo>
                    <a:pt x="1234" y="4393"/>
                  </a:lnTo>
                  <a:lnTo>
                    <a:pt x="1212" y="4395"/>
                  </a:lnTo>
                  <a:lnTo>
                    <a:pt x="1190" y="4396"/>
                  </a:lnTo>
                  <a:lnTo>
                    <a:pt x="1168" y="4397"/>
                  </a:lnTo>
                  <a:lnTo>
                    <a:pt x="1146" y="4396"/>
                  </a:lnTo>
                  <a:lnTo>
                    <a:pt x="1126" y="4393"/>
                  </a:lnTo>
                  <a:lnTo>
                    <a:pt x="1105" y="4389"/>
                  </a:lnTo>
                  <a:lnTo>
                    <a:pt x="1094" y="4386"/>
                  </a:lnTo>
                  <a:lnTo>
                    <a:pt x="1085" y="4382"/>
                  </a:lnTo>
                  <a:lnTo>
                    <a:pt x="1074" y="4378"/>
                  </a:lnTo>
                  <a:lnTo>
                    <a:pt x="1065" y="4373"/>
                  </a:lnTo>
                  <a:lnTo>
                    <a:pt x="1051" y="4362"/>
                  </a:lnTo>
                  <a:lnTo>
                    <a:pt x="1039" y="4351"/>
                  </a:lnTo>
                  <a:lnTo>
                    <a:pt x="1027" y="4343"/>
                  </a:lnTo>
                  <a:lnTo>
                    <a:pt x="1017" y="4337"/>
                  </a:lnTo>
                  <a:lnTo>
                    <a:pt x="1007" y="4333"/>
                  </a:lnTo>
                  <a:lnTo>
                    <a:pt x="996" y="4330"/>
                  </a:lnTo>
                  <a:lnTo>
                    <a:pt x="987" y="4327"/>
                  </a:lnTo>
                  <a:lnTo>
                    <a:pt x="978" y="4328"/>
                  </a:lnTo>
                  <a:lnTo>
                    <a:pt x="970" y="4330"/>
                  </a:lnTo>
                  <a:lnTo>
                    <a:pt x="962" y="4333"/>
                  </a:lnTo>
                  <a:lnTo>
                    <a:pt x="954" y="4337"/>
                  </a:lnTo>
                  <a:lnTo>
                    <a:pt x="947" y="4342"/>
                  </a:lnTo>
                  <a:lnTo>
                    <a:pt x="941" y="4349"/>
                  </a:lnTo>
                  <a:lnTo>
                    <a:pt x="935" y="4357"/>
                  </a:lnTo>
                  <a:lnTo>
                    <a:pt x="929" y="4365"/>
                  </a:lnTo>
                  <a:lnTo>
                    <a:pt x="923" y="4375"/>
                  </a:lnTo>
                  <a:lnTo>
                    <a:pt x="915" y="4383"/>
                  </a:lnTo>
                  <a:lnTo>
                    <a:pt x="906" y="4389"/>
                  </a:lnTo>
                  <a:lnTo>
                    <a:pt x="902" y="4390"/>
                  </a:lnTo>
                  <a:lnTo>
                    <a:pt x="898" y="4392"/>
                  </a:lnTo>
                  <a:lnTo>
                    <a:pt x="894" y="4392"/>
                  </a:lnTo>
                  <a:lnTo>
                    <a:pt x="890" y="4393"/>
                  </a:lnTo>
                  <a:lnTo>
                    <a:pt x="880" y="4392"/>
                  </a:lnTo>
                  <a:lnTo>
                    <a:pt x="871" y="4389"/>
                  </a:lnTo>
                  <a:lnTo>
                    <a:pt x="862" y="4385"/>
                  </a:lnTo>
                  <a:lnTo>
                    <a:pt x="852" y="4378"/>
                  </a:lnTo>
                  <a:lnTo>
                    <a:pt x="843" y="4370"/>
                  </a:lnTo>
                  <a:lnTo>
                    <a:pt x="833" y="4361"/>
                  </a:lnTo>
                  <a:lnTo>
                    <a:pt x="823" y="4350"/>
                  </a:lnTo>
                  <a:lnTo>
                    <a:pt x="814" y="4338"/>
                  </a:lnTo>
                  <a:lnTo>
                    <a:pt x="794" y="4311"/>
                  </a:lnTo>
                  <a:lnTo>
                    <a:pt x="773" y="4280"/>
                  </a:lnTo>
                  <a:lnTo>
                    <a:pt x="777" y="4261"/>
                  </a:lnTo>
                  <a:lnTo>
                    <a:pt x="781" y="4240"/>
                  </a:lnTo>
                  <a:lnTo>
                    <a:pt x="785" y="4220"/>
                  </a:lnTo>
                  <a:lnTo>
                    <a:pt x="791" y="4199"/>
                  </a:lnTo>
                  <a:lnTo>
                    <a:pt x="797" y="4179"/>
                  </a:lnTo>
                  <a:lnTo>
                    <a:pt x="803" y="4159"/>
                  </a:lnTo>
                  <a:lnTo>
                    <a:pt x="811" y="4140"/>
                  </a:lnTo>
                  <a:lnTo>
                    <a:pt x="821" y="4122"/>
                  </a:lnTo>
                  <a:lnTo>
                    <a:pt x="821" y="4112"/>
                  </a:lnTo>
                  <a:lnTo>
                    <a:pt x="822" y="4103"/>
                  </a:lnTo>
                  <a:lnTo>
                    <a:pt x="824" y="4091"/>
                  </a:lnTo>
                  <a:lnTo>
                    <a:pt x="827" y="4080"/>
                  </a:lnTo>
                  <a:lnTo>
                    <a:pt x="834" y="4056"/>
                  </a:lnTo>
                  <a:lnTo>
                    <a:pt x="843" y="4029"/>
                  </a:lnTo>
                  <a:lnTo>
                    <a:pt x="853" y="4001"/>
                  </a:lnTo>
                  <a:lnTo>
                    <a:pt x="863" y="3972"/>
                  </a:lnTo>
                  <a:lnTo>
                    <a:pt x="872" y="3943"/>
                  </a:lnTo>
                  <a:lnTo>
                    <a:pt x="879" y="3915"/>
                  </a:lnTo>
                  <a:lnTo>
                    <a:pt x="881" y="3900"/>
                  </a:lnTo>
                  <a:lnTo>
                    <a:pt x="883" y="3887"/>
                  </a:lnTo>
                  <a:lnTo>
                    <a:pt x="885" y="3873"/>
                  </a:lnTo>
                  <a:lnTo>
                    <a:pt x="883" y="3861"/>
                  </a:lnTo>
                  <a:lnTo>
                    <a:pt x="882" y="3848"/>
                  </a:lnTo>
                  <a:lnTo>
                    <a:pt x="880" y="3837"/>
                  </a:lnTo>
                  <a:lnTo>
                    <a:pt x="876" y="3825"/>
                  </a:lnTo>
                  <a:lnTo>
                    <a:pt x="871" y="3815"/>
                  </a:lnTo>
                  <a:lnTo>
                    <a:pt x="865" y="3804"/>
                  </a:lnTo>
                  <a:lnTo>
                    <a:pt x="855" y="3796"/>
                  </a:lnTo>
                  <a:lnTo>
                    <a:pt x="845" y="3788"/>
                  </a:lnTo>
                  <a:lnTo>
                    <a:pt x="833" y="3781"/>
                  </a:lnTo>
                  <a:lnTo>
                    <a:pt x="819" y="3775"/>
                  </a:lnTo>
                  <a:lnTo>
                    <a:pt x="802" y="3770"/>
                  </a:lnTo>
                  <a:lnTo>
                    <a:pt x="784" y="3767"/>
                  </a:lnTo>
                  <a:lnTo>
                    <a:pt x="763" y="3765"/>
                  </a:lnTo>
                  <a:lnTo>
                    <a:pt x="734" y="3762"/>
                  </a:lnTo>
                  <a:lnTo>
                    <a:pt x="707" y="3756"/>
                  </a:lnTo>
                  <a:lnTo>
                    <a:pt x="682" y="3747"/>
                  </a:lnTo>
                  <a:lnTo>
                    <a:pt x="659" y="3735"/>
                  </a:lnTo>
                  <a:lnTo>
                    <a:pt x="638" y="3721"/>
                  </a:lnTo>
                  <a:lnTo>
                    <a:pt x="620" y="3703"/>
                  </a:lnTo>
                  <a:lnTo>
                    <a:pt x="603" y="3683"/>
                  </a:lnTo>
                  <a:lnTo>
                    <a:pt x="587" y="3662"/>
                  </a:lnTo>
                  <a:lnTo>
                    <a:pt x="573" y="3638"/>
                  </a:lnTo>
                  <a:lnTo>
                    <a:pt x="560" y="3612"/>
                  </a:lnTo>
                  <a:lnTo>
                    <a:pt x="549" y="3584"/>
                  </a:lnTo>
                  <a:lnTo>
                    <a:pt x="539" y="3555"/>
                  </a:lnTo>
                  <a:lnTo>
                    <a:pt x="530" y="3525"/>
                  </a:lnTo>
                  <a:lnTo>
                    <a:pt x="522" y="3492"/>
                  </a:lnTo>
                  <a:lnTo>
                    <a:pt x="515" y="3459"/>
                  </a:lnTo>
                  <a:lnTo>
                    <a:pt x="509" y="3425"/>
                  </a:lnTo>
                  <a:lnTo>
                    <a:pt x="504" y="3390"/>
                  </a:lnTo>
                  <a:lnTo>
                    <a:pt x="498" y="3354"/>
                  </a:lnTo>
                  <a:lnTo>
                    <a:pt x="494" y="3319"/>
                  </a:lnTo>
                  <a:lnTo>
                    <a:pt x="491" y="3282"/>
                  </a:lnTo>
                  <a:lnTo>
                    <a:pt x="484" y="3209"/>
                  </a:lnTo>
                  <a:lnTo>
                    <a:pt x="478" y="3137"/>
                  </a:lnTo>
                  <a:lnTo>
                    <a:pt x="471" y="3067"/>
                  </a:lnTo>
                  <a:lnTo>
                    <a:pt x="463" y="3000"/>
                  </a:lnTo>
                  <a:lnTo>
                    <a:pt x="459" y="2969"/>
                  </a:lnTo>
                  <a:lnTo>
                    <a:pt x="454" y="2939"/>
                  </a:lnTo>
                  <a:lnTo>
                    <a:pt x="447" y="2910"/>
                  </a:lnTo>
                  <a:lnTo>
                    <a:pt x="441" y="2883"/>
                  </a:lnTo>
                  <a:lnTo>
                    <a:pt x="431" y="2842"/>
                  </a:lnTo>
                  <a:lnTo>
                    <a:pt x="423" y="2806"/>
                  </a:lnTo>
                  <a:lnTo>
                    <a:pt x="418" y="2773"/>
                  </a:lnTo>
                  <a:lnTo>
                    <a:pt x="415" y="2743"/>
                  </a:lnTo>
                  <a:lnTo>
                    <a:pt x="414" y="2713"/>
                  </a:lnTo>
                  <a:lnTo>
                    <a:pt x="413" y="2687"/>
                  </a:lnTo>
                  <a:lnTo>
                    <a:pt x="414" y="2661"/>
                  </a:lnTo>
                  <a:lnTo>
                    <a:pt x="414" y="2636"/>
                  </a:lnTo>
                  <a:lnTo>
                    <a:pt x="415" y="2611"/>
                  </a:lnTo>
                  <a:lnTo>
                    <a:pt x="416" y="2586"/>
                  </a:lnTo>
                  <a:lnTo>
                    <a:pt x="416" y="2561"/>
                  </a:lnTo>
                  <a:lnTo>
                    <a:pt x="415" y="2534"/>
                  </a:lnTo>
                  <a:lnTo>
                    <a:pt x="413" y="2505"/>
                  </a:lnTo>
                  <a:lnTo>
                    <a:pt x="409" y="2473"/>
                  </a:lnTo>
                  <a:lnTo>
                    <a:pt x="402" y="2439"/>
                  </a:lnTo>
                  <a:lnTo>
                    <a:pt x="394" y="2402"/>
                  </a:lnTo>
                  <a:lnTo>
                    <a:pt x="400" y="2377"/>
                  </a:lnTo>
                  <a:lnTo>
                    <a:pt x="405" y="2354"/>
                  </a:lnTo>
                  <a:lnTo>
                    <a:pt x="409" y="2331"/>
                  </a:lnTo>
                  <a:lnTo>
                    <a:pt x="411" y="2309"/>
                  </a:lnTo>
                  <a:lnTo>
                    <a:pt x="412" y="2287"/>
                  </a:lnTo>
                  <a:lnTo>
                    <a:pt x="413" y="2268"/>
                  </a:lnTo>
                  <a:lnTo>
                    <a:pt x="413" y="2247"/>
                  </a:lnTo>
                  <a:lnTo>
                    <a:pt x="412" y="2227"/>
                  </a:lnTo>
                  <a:lnTo>
                    <a:pt x="408" y="2187"/>
                  </a:lnTo>
                  <a:lnTo>
                    <a:pt x="401" y="2149"/>
                  </a:lnTo>
                  <a:lnTo>
                    <a:pt x="393" y="2108"/>
                  </a:lnTo>
                  <a:lnTo>
                    <a:pt x="385" y="2066"/>
                  </a:lnTo>
                  <a:lnTo>
                    <a:pt x="376" y="2021"/>
                  </a:lnTo>
                  <a:lnTo>
                    <a:pt x="368" y="1973"/>
                  </a:lnTo>
                  <a:lnTo>
                    <a:pt x="364" y="1947"/>
                  </a:lnTo>
                  <a:lnTo>
                    <a:pt x="361" y="1920"/>
                  </a:lnTo>
                  <a:lnTo>
                    <a:pt x="358" y="1892"/>
                  </a:lnTo>
                  <a:lnTo>
                    <a:pt x="355" y="1861"/>
                  </a:lnTo>
                  <a:lnTo>
                    <a:pt x="353" y="1830"/>
                  </a:lnTo>
                  <a:lnTo>
                    <a:pt x="351" y="1798"/>
                  </a:lnTo>
                  <a:lnTo>
                    <a:pt x="351" y="1762"/>
                  </a:lnTo>
                  <a:lnTo>
                    <a:pt x="351" y="1726"/>
                  </a:lnTo>
                  <a:lnTo>
                    <a:pt x="352" y="1687"/>
                  </a:lnTo>
                  <a:lnTo>
                    <a:pt x="355" y="1646"/>
                  </a:lnTo>
                  <a:lnTo>
                    <a:pt x="358" y="1604"/>
                  </a:lnTo>
                  <a:lnTo>
                    <a:pt x="362" y="1559"/>
                  </a:lnTo>
                  <a:lnTo>
                    <a:pt x="344" y="1520"/>
                  </a:lnTo>
                  <a:lnTo>
                    <a:pt x="326" y="1481"/>
                  </a:lnTo>
                  <a:lnTo>
                    <a:pt x="307" y="1444"/>
                  </a:lnTo>
                  <a:lnTo>
                    <a:pt x="288" y="1405"/>
                  </a:lnTo>
                  <a:lnTo>
                    <a:pt x="248" y="1330"/>
                  </a:lnTo>
                  <a:lnTo>
                    <a:pt x="209" y="1255"/>
                  </a:lnTo>
                  <a:lnTo>
                    <a:pt x="191" y="1217"/>
                  </a:lnTo>
                  <a:lnTo>
                    <a:pt x="172" y="1179"/>
                  </a:lnTo>
                  <a:lnTo>
                    <a:pt x="155" y="1140"/>
                  </a:lnTo>
                  <a:lnTo>
                    <a:pt x="139" y="1100"/>
                  </a:lnTo>
                  <a:lnTo>
                    <a:pt x="123" y="1061"/>
                  </a:lnTo>
                  <a:lnTo>
                    <a:pt x="108" y="1020"/>
                  </a:lnTo>
                  <a:lnTo>
                    <a:pt x="96" y="978"/>
                  </a:lnTo>
                  <a:lnTo>
                    <a:pt x="84" y="935"/>
                  </a:lnTo>
                  <a:lnTo>
                    <a:pt x="65" y="893"/>
                  </a:lnTo>
                  <a:lnTo>
                    <a:pt x="48" y="850"/>
                  </a:lnTo>
                  <a:lnTo>
                    <a:pt x="40" y="829"/>
                  </a:lnTo>
                  <a:lnTo>
                    <a:pt x="33" y="808"/>
                  </a:lnTo>
                  <a:lnTo>
                    <a:pt x="27" y="787"/>
                  </a:lnTo>
                  <a:lnTo>
                    <a:pt x="22" y="767"/>
                  </a:lnTo>
                  <a:lnTo>
                    <a:pt x="16" y="748"/>
                  </a:lnTo>
                  <a:lnTo>
                    <a:pt x="12" y="728"/>
                  </a:lnTo>
                  <a:lnTo>
                    <a:pt x="8" y="708"/>
                  </a:lnTo>
                  <a:lnTo>
                    <a:pt x="5" y="688"/>
                  </a:lnTo>
                  <a:lnTo>
                    <a:pt x="3" y="669"/>
                  </a:lnTo>
                  <a:lnTo>
                    <a:pt x="1" y="650"/>
                  </a:lnTo>
                  <a:lnTo>
                    <a:pt x="0" y="632"/>
                  </a:lnTo>
                  <a:lnTo>
                    <a:pt x="0" y="614"/>
                  </a:lnTo>
                  <a:lnTo>
                    <a:pt x="0" y="596"/>
                  </a:lnTo>
                  <a:lnTo>
                    <a:pt x="1" y="578"/>
                  </a:lnTo>
                  <a:lnTo>
                    <a:pt x="3" y="561"/>
                  </a:lnTo>
                  <a:lnTo>
                    <a:pt x="5" y="543"/>
                  </a:lnTo>
                  <a:lnTo>
                    <a:pt x="8" y="526"/>
                  </a:lnTo>
                  <a:lnTo>
                    <a:pt x="12" y="510"/>
                  </a:lnTo>
                  <a:lnTo>
                    <a:pt x="17" y="493"/>
                  </a:lnTo>
                  <a:lnTo>
                    <a:pt x="23" y="477"/>
                  </a:lnTo>
                  <a:lnTo>
                    <a:pt x="29" y="461"/>
                  </a:lnTo>
                  <a:lnTo>
                    <a:pt x="36" y="446"/>
                  </a:lnTo>
                  <a:lnTo>
                    <a:pt x="45" y="430"/>
                  </a:lnTo>
                  <a:lnTo>
                    <a:pt x="53" y="416"/>
                  </a:lnTo>
                  <a:lnTo>
                    <a:pt x="62" y="401"/>
                  </a:lnTo>
                  <a:lnTo>
                    <a:pt x="73" y="386"/>
                  </a:lnTo>
                  <a:lnTo>
                    <a:pt x="84" y="373"/>
                  </a:lnTo>
                  <a:lnTo>
                    <a:pt x="96" y="358"/>
                  </a:lnTo>
                  <a:lnTo>
                    <a:pt x="104" y="344"/>
                  </a:lnTo>
                  <a:lnTo>
                    <a:pt x="110" y="328"/>
                  </a:lnTo>
                  <a:lnTo>
                    <a:pt x="115" y="312"/>
                  </a:lnTo>
                  <a:lnTo>
                    <a:pt x="119" y="297"/>
                  </a:lnTo>
                  <a:lnTo>
                    <a:pt x="121" y="281"/>
                  </a:lnTo>
                  <a:lnTo>
                    <a:pt x="122" y="264"/>
                  </a:lnTo>
                  <a:lnTo>
                    <a:pt x="122" y="249"/>
                  </a:lnTo>
                  <a:lnTo>
                    <a:pt x="122" y="232"/>
                  </a:lnTo>
                  <a:lnTo>
                    <a:pt x="120" y="200"/>
                  </a:lnTo>
                  <a:lnTo>
                    <a:pt x="118" y="168"/>
                  </a:lnTo>
                  <a:lnTo>
                    <a:pt x="117" y="151"/>
                  </a:lnTo>
                  <a:lnTo>
                    <a:pt x="116" y="136"/>
                  </a:lnTo>
                  <a:lnTo>
                    <a:pt x="116" y="120"/>
                  </a:lnTo>
                  <a:lnTo>
                    <a:pt x="117" y="104"/>
                  </a:lnTo>
                  <a:lnTo>
                    <a:pt x="115" y="98"/>
                  </a:lnTo>
                  <a:lnTo>
                    <a:pt x="107" y="73"/>
                  </a:lnTo>
                  <a:lnTo>
                    <a:pt x="109" y="72"/>
                  </a:lnTo>
                </a:path>
              </a:pathLst>
            </a:custGeom>
            <a:noFill/>
            <a:ln w="1440">
              <a:solidFill>
                <a:srgbClr val="00924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1" name="AutoShape 39"/>
            <p:cNvSpPr>
              <a:spLocks noChangeArrowheads="1"/>
            </p:cNvSpPr>
            <p:nvPr/>
          </p:nvSpPr>
          <p:spPr bwMode="auto">
            <a:xfrm>
              <a:off x="1809" y="1250"/>
              <a:ext cx="584" cy="343"/>
            </a:xfrm>
            <a:custGeom>
              <a:avLst/>
              <a:gdLst>
                <a:gd name="T0" fmla="*/ 0 w 3502"/>
                <a:gd name="T1" fmla="*/ 0 h 2056"/>
                <a:gd name="T2" fmla="*/ 0 w 3502"/>
                <a:gd name="T3" fmla="*/ 0 h 2056"/>
                <a:gd name="T4" fmla="*/ 0 w 3502"/>
                <a:gd name="T5" fmla="*/ 0 h 2056"/>
                <a:gd name="T6" fmla="*/ 0 w 3502"/>
                <a:gd name="T7" fmla="*/ 0 h 2056"/>
                <a:gd name="T8" fmla="*/ 0 w 3502"/>
                <a:gd name="T9" fmla="*/ 0 h 2056"/>
                <a:gd name="T10" fmla="*/ 0 w 3502"/>
                <a:gd name="T11" fmla="*/ 0 h 2056"/>
                <a:gd name="T12" fmla="*/ 0 w 3502"/>
                <a:gd name="T13" fmla="*/ 0 h 2056"/>
                <a:gd name="T14" fmla="*/ 0 w 3502"/>
                <a:gd name="T15" fmla="*/ 0 h 2056"/>
                <a:gd name="T16" fmla="*/ 0 w 3502"/>
                <a:gd name="T17" fmla="*/ 0 h 2056"/>
                <a:gd name="T18" fmla="*/ 0 w 3502"/>
                <a:gd name="T19" fmla="*/ 0 h 2056"/>
                <a:gd name="T20" fmla="*/ 0 w 3502"/>
                <a:gd name="T21" fmla="*/ 0 h 2056"/>
                <a:gd name="T22" fmla="*/ 0 w 3502"/>
                <a:gd name="T23" fmla="*/ 0 h 2056"/>
                <a:gd name="T24" fmla="*/ 0 w 3502"/>
                <a:gd name="T25" fmla="*/ 0 h 2056"/>
                <a:gd name="T26" fmla="*/ 0 w 3502"/>
                <a:gd name="T27" fmla="*/ 0 h 2056"/>
                <a:gd name="T28" fmla="*/ 0 w 3502"/>
                <a:gd name="T29" fmla="*/ 0 h 2056"/>
                <a:gd name="T30" fmla="*/ 0 w 3502"/>
                <a:gd name="T31" fmla="*/ 0 h 2056"/>
                <a:gd name="T32" fmla="*/ 0 w 3502"/>
                <a:gd name="T33" fmla="*/ 0 h 2056"/>
                <a:gd name="T34" fmla="*/ 0 w 3502"/>
                <a:gd name="T35" fmla="*/ 0 h 2056"/>
                <a:gd name="T36" fmla="*/ 0 w 3502"/>
                <a:gd name="T37" fmla="*/ 0 h 2056"/>
                <a:gd name="T38" fmla="*/ 0 w 3502"/>
                <a:gd name="T39" fmla="*/ 0 h 2056"/>
                <a:gd name="T40" fmla="*/ 0 w 3502"/>
                <a:gd name="T41" fmla="*/ 0 h 2056"/>
                <a:gd name="T42" fmla="*/ 0 w 3502"/>
                <a:gd name="T43" fmla="*/ 0 h 2056"/>
                <a:gd name="T44" fmla="*/ 0 w 3502"/>
                <a:gd name="T45" fmla="*/ 0 h 2056"/>
                <a:gd name="T46" fmla="*/ 0 w 3502"/>
                <a:gd name="T47" fmla="*/ 0 h 2056"/>
                <a:gd name="T48" fmla="*/ 0 w 3502"/>
                <a:gd name="T49" fmla="*/ 0 h 2056"/>
                <a:gd name="T50" fmla="*/ 0 w 3502"/>
                <a:gd name="T51" fmla="*/ 0 h 2056"/>
                <a:gd name="T52" fmla="*/ 0 w 3502"/>
                <a:gd name="T53" fmla="*/ 0 h 2056"/>
                <a:gd name="T54" fmla="*/ 0 w 3502"/>
                <a:gd name="T55" fmla="*/ 0 h 2056"/>
                <a:gd name="T56" fmla="*/ 0 w 3502"/>
                <a:gd name="T57" fmla="*/ 0 h 2056"/>
                <a:gd name="T58" fmla="*/ 0 w 3502"/>
                <a:gd name="T59" fmla="*/ 0 h 2056"/>
                <a:gd name="T60" fmla="*/ 0 w 3502"/>
                <a:gd name="T61" fmla="*/ 0 h 2056"/>
                <a:gd name="T62" fmla="*/ 0 w 3502"/>
                <a:gd name="T63" fmla="*/ 0 h 2056"/>
                <a:gd name="T64" fmla="*/ 0 w 3502"/>
                <a:gd name="T65" fmla="*/ 0 h 2056"/>
                <a:gd name="T66" fmla="*/ 0 w 3502"/>
                <a:gd name="T67" fmla="*/ 0 h 2056"/>
                <a:gd name="T68" fmla="*/ 0 w 3502"/>
                <a:gd name="T69" fmla="*/ 0 h 2056"/>
                <a:gd name="T70" fmla="*/ 0 w 3502"/>
                <a:gd name="T71" fmla="*/ 0 h 2056"/>
                <a:gd name="T72" fmla="*/ 0 w 3502"/>
                <a:gd name="T73" fmla="*/ 0 h 2056"/>
                <a:gd name="T74" fmla="*/ 0 w 3502"/>
                <a:gd name="T75" fmla="*/ 0 h 2056"/>
                <a:gd name="T76" fmla="*/ 0 w 3502"/>
                <a:gd name="T77" fmla="*/ 0 h 2056"/>
                <a:gd name="T78" fmla="*/ 0 w 3502"/>
                <a:gd name="T79" fmla="*/ 0 h 2056"/>
                <a:gd name="T80" fmla="*/ 0 w 3502"/>
                <a:gd name="T81" fmla="*/ 0 h 2056"/>
                <a:gd name="T82" fmla="*/ 0 w 3502"/>
                <a:gd name="T83" fmla="*/ 0 h 2056"/>
                <a:gd name="T84" fmla="*/ 0 w 3502"/>
                <a:gd name="T85" fmla="*/ 0 h 2056"/>
                <a:gd name="T86" fmla="*/ 0 w 3502"/>
                <a:gd name="T87" fmla="*/ 0 h 2056"/>
                <a:gd name="T88" fmla="*/ 0 w 3502"/>
                <a:gd name="T89" fmla="*/ 0 h 2056"/>
                <a:gd name="T90" fmla="*/ 0 w 3502"/>
                <a:gd name="T91" fmla="*/ 0 h 2056"/>
                <a:gd name="T92" fmla="*/ 0 w 3502"/>
                <a:gd name="T93" fmla="*/ 0 h 2056"/>
                <a:gd name="T94" fmla="*/ 0 w 3502"/>
                <a:gd name="T95" fmla="*/ 0 h 2056"/>
                <a:gd name="T96" fmla="*/ 0 w 3502"/>
                <a:gd name="T97" fmla="*/ 0 h 2056"/>
                <a:gd name="T98" fmla="*/ 0 w 3502"/>
                <a:gd name="T99" fmla="*/ 0 h 2056"/>
                <a:gd name="T100" fmla="*/ 0 w 3502"/>
                <a:gd name="T101" fmla="*/ 0 h 2056"/>
                <a:gd name="T102" fmla="*/ 0 w 3502"/>
                <a:gd name="T103" fmla="*/ 0 h 2056"/>
                <a:gd name="T104" fmla="*/ 0 w 3502"/>
                <a:gd name="T105" fmla="*/ 0 h 2056"/>
                <a:gd name="T106" fmla="*/ 0 w 3502"/>
                <a:gd name="T107" fmla="*/ 0 h 2056"/>
                <a:gd name="T108" fmla="*/ 0 w 3502"/>
                <a:gd name="T109" fmla="*/ 0 h 2056"/>
                <a:gd name="T110" fmla="*/ 0 w 3502"/>
                <a:gd name="T111" fmla="*/ 0 h 2056"/>
                <a:gd name="T112" fmla="*/ 0 w 3502"/>
                <a:gd name="T113" fmla="*/ 0 h 2056"/>
                <a:gd name="T114" fmla="*/ 0 w 3502"/>
                <a:gd name="T115" fmla="*/ 0 h 2056"/>
                <a:gd name="T116" fmla="*/ 0 w 3502"/>
                <a:gd name="T117" fmla="*/ 0 h 2056"/>
                <a:gd name="T118" fmla="*/ 0 w 3502"/>
                <a:gd name="T119" fmla="*/ 0 h 2056"/>
                <a:gd name="T120" fmla="*/ 0 w 3502"/>
                <a:gd name="T121" fmla="*/ 0 h 20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2"/>
                <a:gd name="T184" fmla="*/ 0 h 2056"/>
                <a:gd name="T185" fmla="*/ 3502 w 3502"/>
                <a:gd name="T186" fmla="*/ 2056 h 20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2" h="2056">
                  <a:moveTo>
                    <a:pt x="1382" y="0"/>
                  </a:moveTo>
                  <a:lnTo>
                    <a:pt x="1396" y="7"/>
                  </a:lnTo>
                  <a:lnTo>
                    <a:pt x="1411" y="12"/>
                  </a:lnTo>
                  <a:lnTo>
                    <a:pt x="1426" y="18"/>
                  </a:lnTo>
                  <a:lnTo>
                    <a:pt x="1440" y="23"/>
                  </a:lnTo>
                  <a:lnTo>
                    <a:pt x="1455" y="29"/>
                  </a:lnTo>
                  <a:lnTo>
                    <a:pt x="1470" y="34"/>
                  </a:lnTo>
                  <a:lnTo>
                    <a:pt x="1484" y="39"/>
                  </a:lnTo>
                  <a:lnTo>
                    <a:pt x="1499" y="45"/>
                  </a:lnTo>
                  <a:lnTo>
                    <a:pt x="1519" y="44"/>
                  </a:lnTo>
                  <a:lnTo>
                    <a:pt x="1536" y="44"/>
                  </a:lnTo>
                  <a:lnTo>
                    <a:pt x="1553" y="46"/>
                  </a:lnTo>
                  <a:lnTo>
                    <a:pt x="1567" y="50"/>
                  </a:lnTo>
                  <a:lnTo>
                    <a:pt x="1580" y="55"/>
                  </a:lnTo>
                  <a:lnTo>
                    <a:pt x="1592" y="61"/>
                  </a:lnTo>
                  <a:lnTo>
                    <a:pt x="1603" y="67"/>
                  </a:lnTo>
                  <a:lnTo>
                    <a:pt x="1612" y="74"/>
                  </a:lnTo>
                  <a:lnTo>
                    <a:pt x="1631" y="90"/>
                  </a:lnTo>
                  <a:lnTo>
                    <a:pt x="1650" y="106"/>
                  </a:lnTo>
                  <a:lnTo>
                    <a:pt x="1659" y="113"/>
                  </a:lnTo>
                  <a:lnTo>
                    <a:pt x="1670" y="121"/>
                  </a:lnTo>
                  <a:lnTo>
                    <a:pt x="1680" y="128"/>
                  </a:lnTo>
                  <a:lnTo>
                    <a:pt x="1692" y="134"/>
                  </a:lnTo>
                  <a:lnTo>
                    <a:pt x="1711" y="146"/>
                  </a:lnTo>
                  <a:lnTo>
                    <a:pt x="1731" y="158"/>
                  </a:lnTo>
                  <a:lnTo>
                    <a:pt x="1751" y="168"/>
                  </a:lnTo>
                  <a:lnTo>
                    <a:pt x="1773" y="177"/>
                  </a:lnTo>
                  <a:lnTo>
                    <a:pt x="1795" y="184"/>
                  </a:lnTo>
                  <a:lnTo>
                    <a:pt x="1817" y="190"/>
                  </a:lnTo>
                  <a:lnTo>
                    <a:pt x="1840" y="196"/>
                  </a:lnTo>
                  <a:lnTo>
                    <a:pt x="1863" y="201"/>
                  </a:lnTo>
                  <a:lnTo>
                    <a:pt x="1910" y="209"/>
                  </a:lnTo>
                  <a:lnTo>
                    <a:pt x="1957" y="217"/>
                  </a:lnTo>
                  <a:lnTo>
                    <a:pt x="1980" y="222"/>
                  </a:lnTo>
                  <a:lnTo>
                    <a:pt x="2003" y="227"/>
                  </a:lnTo>
                  <a:lnTo>
                    <a:pt x="2026" y="232"/>
                  </a:lnTo>
                  <a:lnTo>
                    <a:pt x="2048" y="238"/>
                  </a:lnTo>
                  <a:lnTo>
                    <a:pt x="2087" y="243"/>
                  </a:lnTo>
                  <a:lnTo>
                    <a:pt x="2127" y="245"/>
                  </a:lnTo>
                  <a:lnTo>
                    <a:pt x="2166" y="247"/>
                  </a:lnTo>
                  <a:lnTo>
                    <a:pt x="2206" y="247"/>
                  </a:lnTo>
                  <a:lnTo>
                    <a:pt x="2246" y="246"/>
                  </a:lnTo>
                  <a:lnTo>
                    <a:pt x="2284" y="244"/>
                  </a:lnTo>
                  <a:lnTo>
                    <a:pt x="2324" y="239"/>
                  </a:lnTo>
                  <a:lnTo>
                    <a:pt x="2364" y="234"/>
                  </a:lnTo>
                  <a:lnTo>
                    <a:pt x="2388" y="227"/>
                  </a:lnTo>
                  <a:lnTo>
                    <a:pt x="2410" y="222"/>
                  </a:lnTo>
                  <a:lnTo>
                    <a:pt x="2431" y="219"/>
                  </a:lnTo>
                  <a:lnTo>
                    <a:pt x="2452" y="217"/>
                  </a:lnTo>
                  <a:lnTo>
                    <a:pt x="2472" y="217"/>
                  </a:lnTo>
                  <a:lnTo>
                    <a:pt x="2491" y="219"/>
                  </a:lnTo>
                  <a:lnTo>
                    <a:pt x="2509" y="221"/>
                  </a:lnTo>
                  <a:lnTo>
                    <a:pt x="2526" y="224"/>
                  </a:lnTo>
                  <a:lnTo>
                    <a:pt x="2560" y="231"/>
                  </a:lnTo>
                  <a:lnTo>
                    <a:pt x="2591" y="239"/>
                  </a:lnTo>
                  <a:lnTo>
                    <a:pt x="2607" y="244"/>
                  </a:lnTo>
                  <a:lnTo>
                    <a:pt x="2621" y="247"/>
                  </a:lnTo>
                  <a:lnTo>
                    <a:pt x="2636" y="249"/>
                  </a:lnTo>
                  <a:lnTo>
                    <a:pt x="2650" y="251"/>
                  </a:lnTo>
                  <a:lnTo>
                    <a:pt x="2676" y="254"/>
                  </a:lnTo>
                  <a:lnTo>
                    <a:pt x="2700" y="258"/>
                  </a:lnTo>
                  <a:lnTo>
                    <a:pt x="2724" y="263"/>
                  </a:lnTo>
                  <a:lnTo>
                    <a:pt x="2746" y="269"/>
                  </a:lnTo>
                  <a:lnTo>
                    <a:pt x="2767" y="275"/>
                  </a:lnTo>
                  <a:lnTo>
                    <a:pt x="2788" y="281"/>
                  </a:lnTo>
                  <a:lnTo>
                    <a:pt x="2809" y="288"/>
                  </a:lnTo>
                  <a:lnTo>
                    <a:pt x="2829" y="296"/>
                  </a:lnTo>
                  <a:lnTo>
                    <a:pt x="2869" y="310"/>
                  </a:lnTo>
                  <a:lnTo>
                    <a:pt x="2907" y="325"/>
                  </a:lnTo>
                  <a:lnTo>
                    <a:pt x="2927" y="332"/>
                  </a:lnTo>
                  <a:lnTo>
                    <a:pt x="2946" y="339"/>
                  </a:lnTo>
                  <a:lnTo>
                    <a:pt x="2967" y="345"/>
                  </a:lnTo>
                  <a:lnTo>
                    <a:pt x="2987" y="350"/>
                  </a:lnTo>
                  <a:lnTo>
                    <a:pt x="3012" y="367"/>
                  </a:lnTo>
                  <a:lnTo>
                    <a:pt x="3035" y="386"/>
                  </a:lnTo>
                  <a:lnTo>
                    <a:pt x="3058" y="406"/>
                  </a:lnTo>
                  <a:lnTo>
                    <a:pt x="3079" y="427"/>
                  </a:lnTo>
                  <a:lnTo>
                    <a:pt x="3100" y="451"/>
                  </a:lnTo>
                  <a:lnTo>
                    <a:pt x="3121" y="476"/>
                  </a:lnTo>
                  <a:lnTo>
                    <a:pt x="3141" y="502"/>
                  </a:lnTo>
                  <a:lnTo>
                    <a:pt x="3160" y="532"/>
                  </a:lnTo>
                  <a:lnTo>
                    <a:pt x="3177" y="561"/>
                  </a:lnTo>
                  <a:lnTo>
                    <a:pt x="3195" y="593"/>
                  </a:lnTo>
                  <a:lnTo>
                    <a:pt x="3212" y="627"/>
                  </a:lnTo>
                  <a:lnTo>
                    <a:pt x="3228" y="662"/>
                  </a:lnTo>
                  <a:lnTo>
                    <a:pt x="3243" y="700"/>
                  </a:lnTo>
                  <a:lnTo>
                    <a:pt x="3257" y="738"/>
                  </a:lnTo>
                  <a:lnTo>
                    <a:pt x="3270" y="779"/>
                  </a:lnTo>
                  <a:lnTo>
                    <a:pt x="3283" y="822"/>
                  </a:lnTo>
                  <a:lnTo>
                    <a:pt x="3288" y="845"/>
                  </a:lnTo>
                  <a:lnTo>
                    <a:pt x="3294" y="865"/>
                  </a:lnTo>
                  <a:lnTo>
                    <a:pt x="3302" y="882"/>
                  </a:lnTo>
                  <a:lnTo>
                    <a:pt x="3308" y="897"/>
                  </a:lnTo>
                  <a:lnTo>
                    <a:pt x="3320" y="921"/>
                  </a:lnTo>
                  <a:lnTo>
                    <a:pt x="3332" y="940"/>
                  </a:lnTo>
                  <a:lnTo>
                    <a:pt x="3337" y="949"/>
                  </a:lnTo>
                  <a:lnTo>
                    <a:pt x="3340" y="959"/>
                  </a:lnTo>
                  <a:lnTo>
                    <a:pt x="3343" y="969"/>
                  </a:lnTo>
                  <a:lnTo>
                    <a:pt x="3345" y="980"/>
                  </a:lnTo>
                  <a:lnTo>
                    <a:pt x="3347" y="992"/>
                  </a:lnTo>
                  <a:lnTo>
                    <a:pt x="3345" y="1007"/>
                  </a:lnTo>
                  <a:lnTo>
                    <a:pt x="3343" y="1023"/>
                  </a:lnTo>
                  <a:lnTo>
                    <a:pt x="3340" y="1042"/>
                  </a:lnTo>
                  <a:lnTo>
                    <a:pt x="3344" y="1051"/>
                  </a:lnTo>
                  <a:lnTo>
                    <a:pt x="3348" y="1060"/>
                  </a:lnTo>
                  <a:lnTo>
                    <a:pt x="3351" y="1068"/>
                  </a:lnTo>
                  <a:lnTo>
                    <a:pt x="3353" y="1078"/>
                  </a:lnTo>
                  <a:lnTo>
                    <a:pt x="3356" y="1095"/>
                  </a:lnTo>
                  <a:lnTo>
                    <a:pt x="3357" y="1114"/>
                  </a:lnTo>
                  <a:lnTo>
                    <a:pt x="3357" y="1152"/>
                  </a:lnTo>
                  <a:lnTo>
                    <a:pt x="3354" y="1190"/>
                  </a:lnTo>
                  <a:lnTo>
                    <a:pt x="3354" y="1209"/>
                  </a:lnTo>
                  <a:lnTo>
                    <a:pt x="3354" y="1229"/>
                  </a:lnTo>
                  <a:lnTo>
                    <a:pt x="3355" y="1248"/>
                  </a:lnTo>
                  <a:lnTo>
                    <a:pt x="3359" y="1267"/>
                  </a:lnTo>
                  <a:lnTo>
                    <a:pt x="3361" y="1276"/>
                  </a:lnTo>
                  <a:lnTo>
                    <a:pt x="3364" y="1285"/>
                  </a:lnTo>
                  <a:lnTo>
                    <a:pt x="3368" y="1294"/>
                  </a:lnTo>
                  <a:lnTo>
                    <a:pt x="3373" y="1303"/>
                  </a:lnTo>
                  <a:lnTo>
                    <a:pt x="3379" y="1312"/>
                  </a:lnTo>
                  <a:lnTo>
                    <a:pt x="3385" y="1321"/>
                  </a:lnTo>
                  <a:lnTo>
                    <a:pt x="3391" y="1329"/>
                  </a:lnTo>
                  <a:lnTo>
                    <a:pt x="3400" y="1338"/>
                  </a:lnTo>
                  <a:lnTo>
                    <a:pt x="3413" y="1367"/>
                  </a:lnTo>
                  <a:lnTo>
                    <a:pt x="3427" y="1399"/>
                  </a:lnTo>
                  <a:lnTo>
                    <a:pt x="3440" y="1435"/>
                  </a:lnTo>
                  <a:lnTo>
                    <a:pt x="3453" y="1473"/>
                  </a:lnTo>
                  <a:lnTo>
                    <a:pt x="3465" y="1514"/>
                  </a:lnTo>
                  <a:lnTo>
                    <a:pt x="3478" y="1559"/>
                  </a:lnTo>
                  <a:lnTo>
                    <a:pt x="3489" y="1606"/>
                  </a:lnTo>
                  <a:lnTo>
                    <a:pt x="3502" y="1655"/>
                  </a:lnTo>
                  <a:lnTo>
                    <a:pt x="3502" y="1660"/>
                  </a:lnTo>
                  <a:lnTo>
                    <a:pt x="3456" y="1664"/>
                  </a:lnTo>
                  <a:lnTo>
                    <a:pt x="3299" y="1680"/>
                  </a:lnTo>
                  <a:lnTo>
                    <a:pt x="3282" y="1690"/>
                  </a:lnTo>
                  <a:lnTo>
                    <a:pt x="3265" y="1697"/>
                  </a:lnTo>
                  <a:lnTo>
                    <a:pt x="3248" y="1703"/>
                  </a:lnTo>
                  <a:lnTo>
                    <a:pt x="3232" y="1708"/>
                  </a:lnTo>
                  <a:lnTo>
                    <a:pt x="3215" y="1711"/>
                  </a:lnTo>
                  <a:lnTo>
                    <a:pt x="3198" y="1714"/>
                  </a:lnTo>
                  <a:lnTo>
                    <a:pt x="3182" y="1715"/>
                  </a:lnTo>
                  <a:lnTo>
                    <a:pt x="3165" y="1715"/>
                  </a:lnTo>
                  <a:lnTo>
                    <a:pt x="3148" y="1714"/>
                  </a:lnTo>
                  <a:lnTo>
                    <a:pt x="3132" y="1710"/>
                  </a:lnTo>
                  <a:lnTo>
                    <a:pt x="3115" y="1708"/>
                  </a:lnTo>
                  <a:lnTo>
                    <a:pt x="3098" y="1704"/>
                  </a:lnTo>
                  <a:lnTo>
                    <a:pt x="3063" y="1695"/>
                  </a:lnTo>
                  <a:lnTo>
                    <a:pt x="3028" y="1684"/>
                  </a:lnTo>
                  <a:lnTo>
                    <a:pt x="2992" y="1672"/>
                  </a:lnTo>
                  <a:lnTo>
                    <a:pt x="2955" y="1659"/>
                  </a:lnTo>
                  <a:lnTo>
                    <a:pt x="2918" y="1648"/>
                  </a:lnTo>
                  <a:lnTo>
                    <a:pt x="2879" y="1637"/>
                  </a:lnTo>
                  <a:lnTo>
                    <a:pt x="2859" y="1632"/>
                  </a:lnTo>
                  <a:lnTo>
                    <a:pt x="2839" y="1628"/>
                  </a:lnTo>
                  <a:lnTo>
                    <a:pt x="2820" y="1625"/>
                  </a:lnTo>
                  <a:lnTo>
                    <a:pt x="2799" y="1622"/>
                  </a:lnTo>
                  <a:lnTo>
                    <a:pt x="2778" y="1621"/>
                  </a:lnTo>
                  <a:lnTo>
                    <a:pt x="2756" y="1620"/>
                  </a:lnTo>
                  <a:lnTo>
                    <a:pt x="2734" y="1620"/>
                  </a:lnTo>
                  <a:lnTo>
                    <a:pt x="2712" y="1622"/>
                  </a:lnTo>
                  <a:lnTo>
                    <a:pt x="2676" y="1626"/>
                  </a:lnTo>
                  <a:lnTo>
                    <a:pt x="2638" y="1628"/>
                  </a:lnTo>
                  <a:lnTo>
                    <a:pt x="2601" y="1629"/>
                  </a:lnTo>
                  <a:lnTo>
                    <a:pt x="2563" y="1628"/>
                  </a:lnTo>
                  <a:lnTo>
                    <a:pt x="2526" y="1625"/>
                  </a:lnTo>
                  <a:lnTo>
                    <a:pt x="2491" y="1622"/>
                  </a:lnTo>
                  <a:lnTo>
                    <a:pt x="2455" y="1616"/>
                  </a:lnTo>
                  <a:lnTo>
                    <a:pt x="2421" y="1610"/>
                  </a:lnTo>
                  <a:lnTo>
                    <a:pt x="2388" y="1603"/>
                  </a:lnTo>
                  <a:lnTo>
                    <a:pt x="2355" y="1596"/>
                  </a:lnTo>
                  <a:lnTo>
                    <a:pt x="2325" y="1586"/>
                  </a:lnTo>
                  <a:lnTo>
                    <a:pt x="2296" y="1577"/>
                  </a:lnTo>
                  <a:lnTo>
                    <a:pt x="2268" y="1566"/>
                  </a:lnTo>
                  <a:lnTo>
                    <a:pt x="2243" y="1555"/>
                  </a:lnTo>
                  <a:lnTo>
                    <a:pt x="2219" y="1543"/>
                  </a:lnTo>
                  <a:lnTo>
                    <a:pt x="2198" y="1532"/>
                  </a:lnTo>
                  <a:lnTo>
                    <a:pt x="2199" y="1515"/>
                  </a:lnTo>
                  <a:lnTo>
                    <a:pt x="2199" y="1499"/>
                  </a:lnTo>
                  <a:lnTo>
                    <a:pt x="2197" y="1486"/>
                  </a:lnTo>
                  <a:lnTo>
                    <a:pt x="2194" y="1473"/>
                  </a:lnTo>
                  <a:lnTo>
                    <a:pt x="2189" y="1463"/>
                  </a:lnTo>
                  <a:lnTo>
                    <a:pt x="2185" y="1455"/>
                  </a:lnTo>
                  <a:lnTo>
                    <a:pt x="2179" y="1447"/>
                  </a:lnTo>
                  <a:lnTo>
                    <a:pt x="2172" y="1441"/>
                  </a:lnTo>
                  <a:lnTo>
                    <a:pt x="2164" y="1436"/>
                  </a:lnTo>
                  <a:lnTo>
                    <a:pt x="2155" y="1433"/>
                  </a:lnTo>
                  <a:lnTo>
                    <a:pt x="2147" y="1431"/>
                  </a:lnTo>
                  <a:lnTo>
                    <a:pt x="2136" y="1430"/>
                  </a:lnTo>
                  <a:lnTo>
                    <a:pt x="2126" y="1430"/>
                  </a:lnTo>
                  <a:lnTo>
                    <a:pt x="2115" y="1431"/>
                  </a:lnTo>
                  <a:lnTo>
                    <a:pt x="2104" y="1433"/>
                  </a:lnTo>
                  <a:lnTo>
                    <a:pt x="2092" y="1436"/>
                  </a:lnTo>
                  <a:lnTo>
                    <a:pt x="2081" y="1440"/>
                  </a:lnTo>
                  <a:lnTo>
                    <a:pt x="2069" y="1445"/>
                  </a:lnTo>
                  <a:lnTo>
                    <a:pt x="2057" y="1450"/>
                  </a:lnTo>
                  <a:lnTo>
                    <a:pt x="2045" y="1457"/>
                  </a:lnTo>
                  <a:lnTo>
                    <a:pt x="2034" y="1464"/>
                  </a:lnTo>
                  <a:lnTo>
                    <a:pt x="2021" y="1471"/>
                  </a:lnTo>
                  <a:lnTo>
                    <a:pt x="2011" y="1480"/>
                  </a:lnTo>
                  <a:lnTo>
                    <a:pt x="2000" y="1488"/>
                  </a:lnTo>
                  <a:lnTo>
                    <a:pt x="1989" y="1496"/>
                  </a:lnTo>
                  <a:lnTo>
                    <a:pt x="1980" y="1506"/>
                  </a:lnTo>
                  <a:lnTo>
                    <a:pt x="1970" y="1516"/>
                  </a:lnTo>
                  <a:lnTo>
                    <a:pt x="1961" y="1526"/>
                  </a:lnTo>
                  <a:lnTo>
                    <a:pt x="1953" y="1536"/>
                  </a:lnTo>
                  <a:lnTo>
                    <a:pt x="1946" y="1546"/>
                  </a:lnTo>
                  <a:lnTo>
                    <a:pt x="1940" y="1557"/>
                  </a:lnTo>
                  <a:lnTo>
                    <a:pt x="1934" y="1567"/>
                  </a:lnTo>
                  <a:lnTo>
                    <a:pt x="1935" y="1578"/>
                  </a:lnTo>
                  <a:lnTo>
                    <a:pt x="1938" y="1588"/>
                  </a:lnTo>
                  <a:lnTo>
                    <a:pt x="1941" y="1597"/>
                  </a:lnTo>
                  <a:lnTo>
                    <a:pt x="1945" y="1605"/>
                  </a:lnTo>
                  <a:lnTo>
                    <a:pt x="1954" y="1620"/>
                  </a:lnTo>
                  <a:lnTo>
                    <a:pt x="1962" y="1635"/>
                  </a:lnTo>
                  <a:lnTo>
                    <a:pt x="1965" y="1645"/>
                  </a:lnTo>
                  <a:lnTo>
                    <a:pt x="1967" y="1655"/>
                  </a:lnTo>
                  <a:lnTo>
                    <a:pt x="1967" y="1667"/>
                  </a:lnTo>
                  <a:lnTo>
                    <a:pt x="1966" y="1680"/>
                  </a:lnTo>
                  <a:lnTo>
                    <a:pt x="1963" y="1696"/>
                  </a:lnTo>
                  <a:lnTo>
                    <a:pt x="1957" y="1715"/>
                  </a:lnTo>
                  <a:lnTo>
                    <a:pt x="1948" y="1735"/>
                  </a:lnTo>
                  <a:lnTo>
                    <a:pt x="1937" y="1759"/>
                  </a:lnTo>
                  <a:lnTo>
                    <a:pt x="1937" y="1789"/>
                  </a:lnTo>
                  <a:lnTo>
                    <a:pt x="1938" y="1818"/>
                  </a:lnTo>
                  <a:lnTo>
                    <a:pt x="1940" y="1847"/>
                  </a:lnTo>
                  <a:lnTo>
                    <a:pt x="1942" y="1876"/>
                  </a:lnTo>
                  <a:lnTo>
                    <a:pt x="1942" y="1891"/>
                  </a:lnTo>
                  <a:lnTo>
                    <a:pt x="1942" y="1906"/>
                  </a:lnTo>
                  <a:lnTo>
                    <a:pt x="1942" y="1920"/>
                  </a:lnTo>
                  <a:lnTo>
                    <a:pt x="1940" y="1935"/>
                  </a:lnTo>
                  <a:lnTo>
                    <a:pt x="1938" y="1949"/>
                  </a:lnTo>
                  <a:lnTo>
                    <a:pt x="1934" y="1965"/>
                  </a:lnTo>
                  <a:lnTo>
                    <a:pt x="1929" y="1980"/>
                  </a:lnTo>
                  <a:lnTo>
                    <a:pt x="1922" y="1995"/>
                  </a:lnTo>
                  <a:lnTo>
                    <a:pt x="1896" y="2009"/>
                  </a:lnTo>
                  <a:lnTo>
                    <a:pt x="1867" y="2025"/>
                  </a:lnTo>
                  <a:lnTo>
                    <a:pt x="1852" y="2033"/>
                  </a:lnTo>
                  <a:lnTo>
                    <a:pt x="1837" y="2040"/>
                  </a:lnTo>
                  <a:lnTo>
                    <a:pt x="1821" y="2047"/>
                  </a:lnTo>
                  <a:lnTo>
                    <a:pt x="1805" y="2052"/>
                  </a:lnTo>
                  <a:lnTo>
                    <a:pt x="1790" y="2055"/>
                  </a:lnTo>
                  <a:lnTo>
                    <a:pt x="1775" y="2056"/>
                  </a:lnTo>
                  <a:lnTo>
                    <a:pt x="1769" y="2056"/>
                  </a:lnTo>
                  <a:lnTo>
                    <a:pt x="1762" y="2055"/>
                  </a:lnTo>
                  <a:lnTo>
                    <a:pt x="1755" y="2053"/>
                  </a:lnTo>
                  <a:lnTo>
                    <a:pt x="1749" y="2051"/>
                  </a:lnTo>
                  <a:lnTo>
                    <a:pt x="1743" y="2048"/>
                  </a:lnTo>
                  <a:lnTo>
                    <a:pt x="1737" y="2043"/>
                  </a:lnTo>
                  <a:lnTo>
                    <a:pt x="1731" y="2038"/>
                  </a:lnTo>
                  <a:lnTo>
                    <a:pt x="1726" y="2032"/>
                  </a:lnTo>
                  <a:lnTo>
                    <a:pt x="1721" y="2025"/>
                  </a:lnTo>
                  <a:lnTo>
                    <a:pt x="1717" y="2016"/>
                  </a:lnTo>
                  <a:lnTo>
                    <a:pt x="1713" y="2007"/>
                  </a:lnTo>
                  <a:lnTo>
                    <a:pt x="1709" y="1996"/>
                  </a:lnTo>
                  <a:lnTo>
                    <a:pt x="1714" y="1978"/>
                  </a:lnTo>
                  <a:lnTo>
                    <a:pt x="1716" y="1961"/>
                  </a:lnTo>
                  <a:lnTo>
                    <a:pt x="1717" y="1946"/>
                  </a:lnTo>
                  <a:lnTo>
                    <a:pt x="1718" y="1932"/>
                  </a:lnTo>
                  <a:lnTo>
                    <a:pt x="1718" y="1920"/>
                  </a:lnTo>
                  <a:lnTo>
                    <a:pt x="1716" y="1909"/>
                  </a:lnTo>
                  <a:lnTo>
                    <a:pt x="1714" y="1899"/>
                  </a:lnTo>
                  <a:lnTo>
                    <a:pt x="1712" y="1891"/>
                  </a:lnTo>
                  <a:lnTo>
                    <a:pt x="1707" y="1885"/>
                  </a:lnTo>
                  <a:lnTo>
                    <a:pt x="1703" y="1878"/>
                  </a:lnTo>
                  <a:lnTo>
                    <a:pt x="1698" y="1873"/>
                  </a:lnTo>
                  <a:lnTo>
                    <a:pt x="1693" y="1869"/>
                  </a:lnTo>
                  <a:lnTo>
                    <a:pt x="1688" y="1866"/>
                  </a:lnTo>
                  <a:lnTo>
                    <a:pt x="1681" y="1863"/>
                  </a:lnTo>
                  <a:lnTo>
                    <a:pt x="1674" y="1862"/>
                  </a:lnTo>
                  <a:lnTo>
                    <a:pt x="1667" y="1860"/>
                  </a:lnTo>
                  <a:lnTo>
                    <a:pt x="1652" y="1859"/>
                  </a:lnTo>
                  <a:lnTo>
                    <a:pt x="1637" y="1860"/>
                  </a:lnTo>
                  <a:lnTo>
                    <a:pt x="1622" y="1861"/>
                  </a:lnTo>
                  <a:lnTo>
                    <a:pt x="1606" y="1862"/>
                  </a:lnTo>
                  <a:lnTo>
                    <a:pt x="1592" y="1863"/>
                  </a:lnTo>
                  <a:lnTo>
                    <a:pt x="1579" y="1863"/>
                  </a:lnTo>
                  <a:lnTo>
                    <a:pt x="1573" y="1863"/>
                  </a:lnTo>
                  <a:lnTo>
                    <a:pt x="1567" y="1862"/>
                  </a:lnTo>
                  <a:lnTo>
                    <a:pt x="1561" y="1860"/>
                  </a:lnTo>
                  <a:lnTo>
                    <a:pt x="1557" y="1858"/>
                  </a:lnTo>
                  <a:lnTo>
                    <a:pt x="1548" y="1852"/>
                  </a:lnTo>
                  <a:lnTo>
                    <a:pt x="1538" y="1848"/>
                  </a:lnTo>
                  <a:lnTo>
                    <a:pt x="1529" y="1845"/>
                  </a:lnTo>
                  <a:lnTo>
                    <a:pt x="1519" y="1844"/>
                  </a:lnTo>
                  <a:lnTo>
                    <a:pt x="1508" y="1843"/>
                  </a:lnTo>
                  <a:lnTo>
                    <a:pt x="1497" y="1844"/>
                  </a:lnTo>
                  <a:lnTo>
                    <a:pt x="1486" y="1845"/>
                  </a:lnTo>
                  <a:lnTo>
                    <a:pt x="1475" y="1847"/>
                  </a:lnTo>
                  <a:lnTo>
                    <a:pt x="1452" y="1853"/>
                  </a:lnTo>
                  <a:lnTo>
                    <a:pt x="1429" y="1862"/>
                  </a:lnTo>
                  <a:lnTo>
                    <a:pt x="1405" y="1871"/>
                  </a:lnTo>
                  <a:lnTo>
                    <a:pt x="1382" y="1881"/>
                  </a:lnTo>
                  <a:lnTo>
                    <a:pt x="1360" y="1890"/>
                  </a:lnTo>
                  <a:lnTo>
                    <a:pt x="1338" y="1898"/>
                  </a:lnTo>
                  <a:lnTo>
                    <a:pt x="1317" y="1906"/>
                  </a:lnTo>
                  <a:lnTo>
                    <a:pt x="1297" y="1910"/>
                  </a:lnTo>
                  <a:lnTo>
                    <a:pt x="1289" y="1911"/>
                  </a:lnTo>
                  <a:lnTo>
                    <a:pt x="1281" y="1911"/>
                  </a:lnTo>
                  <a:lnTo>
                    <a:pt x="1272" y="1910"/>
                  </a:lnTo>
                  <a:lnTo>
                    <a:pt x="1265" y="1908"/>
                  </a:lnTo>
                  <a:lnTo>
                    <a:pt x="1258" y="1905"/>
                  </a:lnTo>
                  <a:lnTo>
                    <a:pt x="1251" y="1899"/>
                  </a:lnTo>
                  <a:lnTo>
                    <a:pt x="1245" y="1894"/>
                  </a:lnTo>
                  <a:lnTo>
                    <a:pt x="1240" y="1887"/>
                  </a:lnTo>
                  <a:lnTo>
                    <a:pt x="1231" y="1860"/>
                  </a:lnTo>
                  <a:lnTo>
                    <a:pt x="1221" y="1837"/>
                  </a:lnTo>
                  <a:lnTo>
                    <a:pt x="1216" y="1827"/>
                  </a:lnTo>
                  <a:lnTo>
                    <a:pt x="1210" y="1819"/>
                  </a:lnTo>
                  <a:lnTo>
                    <a:pt x="1204" y="1811"/>
                  </a:lnTo>
                  <a:lnTo>
                    <a:pt x="1197" y="1803"/>
                  </a:lnTo>
                  <a:lnTo>
                    <a:pt x="1190" y="1798"/>
                  </a:lnTo>
                  <a:lnTo>
                    <a:pt x="1183" y="1792"/>
                  </a:lnTo>
                  <a:lnTo>
                    <a:pt x="1174" y="1788"/>
                  </a:lnTo>
                  <a:lnTo>
                    <a:pt x="1165" y="1783"/>
                  </a:lnTo>
                  <a:lnTo>
                    <a:pt x="1154" y="1780"/>
                  </a:lnTo>
                  <a:lnTo>
                    <a:pt x="1144" y="1777"/>
                  </a:lnTo>
                  <a:lnTo>
                    <a:pt x="1131" y="1775"/>
                  </a:lnTo>
                  <a:lnTo>
                    <a:pt x="1119" y="1773"/>
                  </a:lnTo>
                  <a:lnTo>
                    <a:pt x="1090" y="1767"/>
                  </a:lnTo>
                  <a:lnTo>
                    <a:pt x="1066" y="1759"/>
                  </a:lnTo>
                  <a:lnTo>
                    <a:pt x="1055" y="1756"/>
                  </a:lnTo>
                  <a:lnTo>
                    <a:pt x="1046" y="1752"/>
                  </a:lnTo>
                  <a:lnTo>
                    <a:pt x="1037" y="1748"/>
                  </a:lnTo>
                  <a:lnTo>
                    <a:pt x="1029" y="1744"/>
                  </a:lnTo>
                  <a:lnTo>
                    <a:pt x="1022" y="1739"/>
                  </a:lnTo>
                  <a:lnTo>
                    <a:pt x="1016" y="1734"/>
                  </a:lnTo>
                  <a:lnTo>
                    <a:pt x="1010" y="1729"/>
                  </a:lnTo>
                  <a:lnTo>
                    <a:pt x="1006" y="1724"/>
                  </a:lnTo>
                  <a:lnTo>
                    <a:pt x="1003" y="1719"/>
                  </a:lnTo>
                  <a:lnTo>
                    <a:pt x="1000" y="1714"/>
                  </a:lnTo>
                  <a:lnTo>
                    <a:pt x="999" y="1708"/>
                  </a:lnTo>
                  <a:lnTo>
                    <a:pt x="998" y="1703"/>
                  </a:lnTo>
                  <a:lnTo>
                    <a:pt x="997" y="1697"/>
                  </a:lnTo>
                  <a:lnTo>
                    <a:pt x="998" y="1691"/>
                  </a:lnTo>
                  <a:lnTo>
                    <a:pt x="999" y="1685"/>
                  </a:lnTo>
                  <a:lnTo>
                    <a:pt x="1001" y="1679"/>
                  </a:lnTo>
                  <a:lnTo>
                    <a:pt x="1006" y="1665"/>
                  </a:lnTo>
                  <a:lnTo>
                    <a:pt x="1015" y="1652"/>
                  </a:lnTo>
                  <a:lnTo>
                    <a:pt x="1025" y="1638"/>
                  </a:lnTo>
                  <a:lnTo>
                    <a:pt x="1039" y="1625"/>
                  </a:lnTo>
                  <a:lnTo>
                    <a:pt x="1054" y="1610"/>
                  </a:lnTo>
                  <a:lnTo>
                    <a:pt x="1071" y="1595"/>
                  </a:lnTo>
                  <a:lnTo>
                    <a:pt x="1093" y="1561"/>
                  </a:lnTo>
                  <a:lnTo>
                    <a:pt x="1113" y="1529"/>
                  </a:lnTo>
                  <a:lnTo>
                    <a:pt x="1131" y="1497"/>
                  </a:lnTo>
                  <a:lnTo>
                    <a:pt x="1151" y="1465"/>
                  </a:lnTo>
                  <a:lnTo>
                    <a:pt x="1172" y="1433"/>
                  </a:lnTo>
                  <a:lnTo>
                    <a:pt x="1196" y="1398"/>
                  </a:lnTo>
                  <a:lnTo>
                    <a:pt x="1210" y="1380"/>
                  </a:lnTo>
                  <a:lnTo>
                    <a:pt x="1224" y="1362"/>
                  </a:lnTo>
                  <a:lnTo>
                    <a:pt x="1241" y="1343"/>
                  </a:lnTo>
                  <a:lnTo>
                    <a:pt x="1259" y="1322"/>
                  </a:lnTo>
                  <a:lnTo>
                    <a:pt x="1272" y="1311"/>
                  </a:lnTo>
                  <a:lnTo>
                    <a:pt x="1284" y="1298"/>
                  </a:lnTo>
                  <a:lnTo>
                    <a:pt x="1295" y="1287"/>
                  </a:lnTo>
                  <a:lnTo>
                    <a:pt x="1305" y="1276"/>
                  </a:lnTo>
                  <a:lnTo>
                    <a:pt x="1313" y="1265"/>
                  </a:lnTo>
                  <a:lnTo>
                    <a:pt x="1320" y="1255"/>
                  </a:lnTo>
                  <a:lnTo>
                    <a:pt x="1327" y="1245"/>
                  </a:lnTo>
                  <a:lnTo>
                    <a:pt x="1331" y="1235"/>
                  </a:lnTo>
                  <a:lnTo>
                    <a:pt x="1335" y="1227"/>
                  </a:lnTo>
                  <a:lnTo>
                    <a:pt x="1337" y="1219"/>
                  </a:lnTo>
                  <a:lnTo>
                    <a:pt x="1339" y="1210"/>
                  </a:lnTo>
                  <a:lnTo>
                    <a:pt x="1339" y="1203"/>
                  </a:lnTo>
                  <a:lnTo>
                    <a:pt x="1339" y="1196"/>
                  </a:lnTo>
                  <a:lnTo>
                    <a:pt x="1337" y="1189"/>
                  </a:lnTo>
                  <a:lnTo>
                    <a:pt x="1335" y="1183"/>
                  </a:lnTo>
                  <a:lnTo>
                    <a:pt x="1331" y="1178"/>
                  </a:lnTo>
                  <a:lnTo>
                    <a:pt x="1327" y="1173"/>
                  </a:lnTo>
                  <a:lnTo>
                    <a:pt x="1321" y="1168"/>
                  </a:lnTo>
                  <a:lnTo>
                    <a:pt x="1315" y="1163"/>
                  </a:lnTo>
                  <a:lnTo>
                    <a:pt x="1309" y="1160"/>
                  </a:lnTo>
                  <a:lnTo>
                    <a:pt x="1300" y="1157"/>
                  </a:lnTo>
                  <a:lnTo>
                    <a:pt x="1292" y="1155"/>
                  </a:lnTo>
                  <a:lnTo>
                    <a:pt x="1283" y="1153"/>
                  </a:lnTo>
                  <a:lnTo>
                    <a:pt x="1273" y="1151"/>
                  </a:lnTo>
                  <a:lnTo>
                    <a:pt x="1263" y="1150"/>
                  </a:lnTo>
                  <a:lnTo>
                    <a:pt x="1251" y="1150"/>
                  </a:lnTo>
                  <a:lnTo>
                    <a:pt x="1239" y="1150"/>
                  </a:lnTo>
                  <a:lnTo>
                    <a:pt x="1227" y="1151"/>
                  </a:lnTo>
                  <a:lnTo>
                    <a:pt x="1200" y="1154"/>
                  </a:lnTo>
                  <a:lnTo>
                    <a:pt x="1172" y="1159"/>
                  </a:lnTo>
                  <a:lnTo>
                    <a:pt x="1152" y="1168"/>
                  </a:lnTo>
                  <a:lnTo>
                    <a:pt x="1133" y="1174"/>
                  </a:lnTo>
                  <a:lnTo>
                    <a:pt x="1112" y="1178"/>
                  </a:lnTo>
                  <a:lnTo>
                    <a:pt x="1090" y="1182"/>
                  </a:lnTo>
                  <a:lnTo>
                    <a:pt x="1047" y="1188"/>
                  </a:lnTo>
                  <a:lnTo>
                    <a:pt x="1004" y="1196"/>
                  </a:lnTo>
                  <a:lnTo>
                    <a:pt x="983" y="1201"/>
                  </a:lnTo>
                  <a:lnTo>
                    <a:pt x="963" y="1207"/>
                  </a:lnTo>
                  <a:lnTo>
                    <a:pt x="954" y="1211"/>
                  </a:lnTo>
                  <a:lnTo>
                    <a:pt x="945" y="1217"/>
                  </a:lnTo>
                  <a:lnTo>
                    <a:pt x="935" y="1222"/>
                  </a:lnTo>
                  <a:lnTo>
                    <a:pt x="926" y="1227"/>
                  </a:lnTo>
                  <a:lnTo>
                    <a:pt x="918" y="1234"/>
                  </a:lnTo>
                  <a:lnTo>
                    <a:pt x="909" y="1242"/>
                  </a:lnTo>
                  <a:lnTo>
                    <a:pt x="901" y="1250"/>
                  </a:lnTo>
                  <a:lnTo>
                    <a:pt x="894" y="1259"/>
                  </a:lnTo>
                  <a:lnTo>
                    <a:pt x="886" y="1269"/>
                  </a:lnTo>
                  <a:lnTo>
                    <a:pt x="880" y="1280"/>
                  </a:lnTo>
                  <a:lnTo>
                    <a:pt x="874" y="1293"/>
                  </a:lnTo>
                  <a:lnTo>
                    <a:pt x="867" y="1305"/>
                  </a:lnTo>
                  <a:lnTo>
                    <a:pt x="857" y="1320"/>
                  </a:lnTo>
                  <a:lnTo>
                    <a:pt x="845" y="1332"/>
                  </a:lnTo>
                  <a:lnTo>
                    <a:pt x="832" y="1344"/>
                  </a:lnTo>
                  <a:lnTo>
                    <a:pt x="817" y="1354"/>
                  </a:lnTo>
                  <a:lnTo>
                    <a:pt x="802" y="1365"/>
                  </a:lnTo>
                  <a:lnTo>
                    <a:pt x="785" y="1375"/>
                  </a:lnTo>
                  <a:lnTo>
                    <a:pt x="766" y="1385"/>
                  </a:lnTo>
                  <a:lnTo>
                    <a:pt x="748" y="1395"/>
                  </a:lnTo>
                  <a:lnTo>
                    <a:pt x="706" y="1416"/>
                  </a:lnTo>
                  <a:lnTo>
                    <a:pt x="661" y="1440"/>
                  </a:lnTo>
                  <a:lnTo>
                    <a:pt x="636" y="1453"/>
                  </a:lnTo>
                  <a:lnTo>
                    <a:pt x="611" y="1467"/>
                  </a:lnTo>
                  <a:lnTo>
                    <a:pt x="585" y="1483"/>
                  </a:lnTo>
                  <a:lnTo>
                    <a:pt x="558" y="1501"/>
                  </a:lnTo>
                  <a:lnTo>
                    <a:pt x="546" y="1511"/>
                  </a:lnTo>
                  <a:lnTo>
                    <a:pt x="536" y="1520"/>
                  </a:lnTo>
                  <a:lnTo>
                    <a:pt x="524" y="1530"/>
                  </a:lnTo>
                  <a:lnTo>
                    <a:pt x="514" y="1537"/>
                  </a:lnTo>
                  <a:lnTo>
                    <a:pt x="502" y="1544"/>
                  </a:lnTo>
                  <a:lnTo>
                    <a:pt x="492" y="1551"/>
                  </a:lnTo>
                  <a:lnTo>
                    <a:pt x="480" y="1557"/>
                  </a:lnTo>
                  <a:lnTo>
                    <a:pt x="470" y="1561"/>
                  </a:lnTo>
                  <a:lnTo>
                    <a:pt x="458" y="1565"/>
                  </a:lnTo>
                  <a:lnTo>
                    <a:pt x="448" y="1569"/>
                  </a:lnTo>
                  <a:lnTo>
                    <a:pt x="437" y="1572"/>
                  </a:lnTo>
                  <a:lnTo>
                    <a:pt x="425" y="1574"/>
                  </a:lnTo>
                  <a:lnTo>
                    <a:pt x="414" y="1576"/>
                  </a:lnTo>
                  <a:lnTo>
                    <a:pt x="402" y="1577"/>
                  </a:lnTo>
                  <a:lnTo>
                    <a:pt x="392" y="1577"/>
                  </a:lnTo>
                  <a:lnTo>
                    <a:pt x="380" y="1577"/>
                  </a:lnTo>
                  <a:lnTo>
                    <a:pt x="357" y="1575"/>
                  </a:lnTo>
                  <a:lnTo>
                    <a:pt x="334" y="1569"/>
                  </a:lnTo>
                  <a:lnTo>
                    <a:pt x="311" y="1563"/>
                  </a:lnTo>
                  <a:lnTo>
                    <a:pt x="288" y="1555"/>
                  </a:lnTo>
                  <a:lnTo>
                    <a:pt x="265" y="1545"/>
                  </a:lnTo>
                  <a:lnTo>
                    <a:pt x="243" y="1534"/>
                  </a:lnTo>
                  <a:lnTo>
                    <a:pt x="219" y="1521"/>
                  </a:lnTo>
                  <a:lnTo>
                    <a:pt x="196" y="1508"/>
                  </a:lnTo>
                  <a:lnTo>
                    <a:pt x="168" y="1490"/>
                  </a:lnTo>
                  <a:lnTo>
                    <a:pt x="144" y="1478"/>
                  </a:lnTo>
                  <a:lnTo>
                    <a:pt x="134" y="1472"/>
                  </a:lnTo>
                  <a:lnTo>
                    <a:pt x="125" y="1468"/>
                  </a:lnTo>
                  <a:lnTo>
                    <a:pt x="116" y="1465"/>
                  </a:lnTo>
                  <a:lnTo>
                    <a:pt x="108" y="1463"/>
                  </a:lnTo>
                  <a:lnTo>
                    <a:pt x="101" y="1461"/>
                  </a:lnTo>
                  <a:lnTo>
                    <a:pt x="93" y="1461"/>
                  </a:lnTo>
                  <a:lnTo>
                    <a:pt x="87" y="1461"/>
                  </a:lnTo>
                  <a:lnTo>
                    <a:pt x="82" y="1461"/>
                  </a:lnTo>
                  <a:lnTo>
                    <a:pt x="77" y="1462"/>
                  </a:lnTo>
                  <a:lnTo>
                    <a:pt x="71" y="1464"/>
                  </a:lnTo>
                  <a:lnTo>
                    <a:pt x="67" y="1466"/>
                  </a:lnTo>
                  <a:lnTo>
                    <a:pt x="63" y="1468"/>
                  </a:lnTo>
                  <a:lnTo>
                    <a:pt x="49" y="1481"/>
                  </a:lnTo>
                  <a:lnTo>
                    <a:pt x="36" y="1494"/>
                  </a:lnTo>
                  <a:lnTo>
                    <a:pt x="29" y="1501"/>
                  </a:lnTo>
                  <a:lnTo>
                    <a:pt x="20" y="1506"/>
                  </a:lnTo>
                  <a:lnTo>
                    <a:pt x="16" y="1508"/>
                  </a:lnTo>
                  <a:lnTo>
                    <a:pt x="11" y="1509"/>
                  </a:lnTo>
                  <a:lnTo>
                    <a:pt x="6" y="1510"/>
                  </a:lnTo>
                  <a:lnTo>
                    <a:pt x="0" y="1511"/>
                  </a:lnTo>
                  <a:lnTo>
                    <a:pt x="9" y="1484"/>
                  </a:lnTo>
                  <a:lnTo>
                    <a:pt x="15" y="1459"/>
                  </a:lnTo>
                  <a:lnTo>
                    <a:pt x="19" y="1435"/>
                  </a:lnTo>
                  <a:lnTo>
                    <a:pt x="24" y="1411"/>
                  </a:lnTo>
                  <a:lnTo>
                    <a:pt x="29" y="1388"/>
                  </a:lnTo>
                  <a:lnTo>
                    <a:pt x="34" y="1364"/>
                  </a:lnTo>
                  <a:lnTo>
                    <a:pt x="41" y="1338"/>
                  </a:lnTo>
                  <a:lnTo>
                    <a:pt x="49" y="1311"/>
                  </a:lnTo>
                  <a:lnTo>
                    <a:pt x="56" y="1295"/>
                  </a:lnTo>
                  <a:lnTo>
                    <a:pt x="63" y="1281"/>
                  </a:lnTo>
                  <a:lnTo>
                    <a:pt x="69" y="1269"/>
                  </a:lnTo>
                  <a:lnTo>
                    <a:pt x="77" y="1256"/>
                  </a:lnTo>
                  <a:lnTo>
                    <a:pt x="83" y="1246"/>
                  </a:lnTo>
                  <a:lnTo>
                    <a:pt x="90" y="1236"/>
                  </a:lnTo>
                  <a:lnTo>
                    <a:pt x="97" y="1228"/>
                  </a:lnTo>
                  <a:lnTo>
                    <a:pt x="105" y="1221"/>
                  </a:lnTo>
                  <a:lnTo>
                    <a:pt x="112" y="1214"/>
                  </a:lnTo>
                  <a:lnTo>
                    <a:pt x="119" y="1208"/>
                  </a:lnTo>
                  <a:lnTo>
                    <a:pt x="127" y="1204"/>
                  </a:lnTo>
                  <a:lnTo>
                    <a:pt x="134" y="1199"/>
                  </a:lnTo>
                  <a:lnTo>
                    <a:pt x="149" y="1193"/>
                  </a:lnTo>
                  <a:lnTo>
                    <a:pt x="164" y="1187"/>
                  </a:lnTo>
                  <a:lnTo>
                    <a:pt x="196" y="1181"/>
                  </a:lnTo>
                  <a:lnTo>
                    <a:pt x="226" y="1176"/>
                  </a:lnTo>
                  <a:lnTo>
                    <a:pt x="241" y="1173"/>
                  </a:lnTo>
                  <a:lnTo>
                    <a:pt x="257" y="1168"/>
                  </a:lnTo>
                  <a:lnTo>
                    <a:pt x="264" y="1165"/>
                  </a:lnTo>
                  <a:lnTo>
                    <a:pt x="273" y="1161"/>
                  </a:lnTo>
                  <a:lnTo>
                    <a:pt x="280" y="1157"/>
                  </a:lnTo>
                  <a:lnTo>
                    <a:pt x="287" y="1153"/>
                  </a:lnTo>
                  <a:lnTo>
                    <a:pt x="467" y="962"/>
                  </a:lnTo>
                  <a:lnTo>
                    <a:pt x="472" y="945"/>
                  </a:lnTo>
                  <a:lnTo>
                    <a:pt x="476" y="929"/>
                  </a:lnTo>
                  <a:lnTo>
                    <a:pt x="478" y="913"/>
                  </a:lnTo>
                  <a:lnTo>
                    <a:pt x="480" y="898"/>
                  </a:lnTo>
                  <a:lnTo>
                    <a:pt x="481" y="868"/>
                  </a:lnTo>
                  <a:lnTo>
                    <a:pt x="485" y="837"/>
                  </a:lnTo>
                  <a:lnTo>
                    <a:pt x="488" y="821"/>
                  </a:lnTo>
                  <a:lnTo>
                    <a:pt x="492" y="804"/>
                  </a:lnTo>
                  <a:lnTo>
                    <a:pt x="498" y="787"/>
                  </a:lnTo>
                  <a:lnTo>
                    <a:pt x="508" y="770"/>
                  </a:lnTo>
                  <a:lnTo>
                    <a:pt x="518" y="751"/>
                  </a:lnTo>
                  <a:lnTo>
                    <a:pt x="533" y="730"/>
                  </a:lnTo>
                  <a:lnTo>
                    <a:pt x="551" y="709"/>
                  </a:lnTo>
                  <a:lnTo>
                    <a:pt x="573" y="686"/>
                  </a:lnTo>
                  <a:lnTo>
                    <a:pt x="588" y="668"/>
                  </a:lnTo>
                  <a:lnTo>
                    <a:pt x="602" y="652"/>
                  </a:lnTo>
                  <a:lnTo>
                    <a:pt x="617" y="634"/>
                  </a:lnTo>
                  <a:lnTo>
                    <a:pt x="630" y="615"/>
                  </a:lnTo>
                  <a:lnTo>
                    <a:pt x="642" y="597"/>
                  </a:lnTo>
                  <a:lnTo>
                    <a:pt x="655" y="580"/>
                  </a:lnTo>
                  <a:lnTo>
                    <a:pt x="665" y="561"/>
                  </a:lnTo>
                  <a:lnTo>
                    <a:pt x="677" y="543"/>
                  </a:lnTo>
                  <a:lnTo>
                    <a:pt x="687" y="524"/>
                  </a:lnTo>
                  <a:lnTo>
                    <a:pt x="696" y="506"/>
                  </a:lnTo>
                  <a:lnTo>
                    <a:pt x="705" y="487"/>
                  </a:lnTo>
                  <a:lnTo>
                    <a:pt x="714" y="468"/>
                  </a:lnTo>
                  <a:lnTo>
                    <a:pt x="730" y="429"/>
                  </a:lnTo>
                  <a:lnTo>
                    <a:pt x="743" y="391"/>
                  </a:lnTo>
                  <a:lnTo>
                    <a:pt x="753" y="358"/>
                  </a:lnTo>
                  <a:lnTo>
                    <a:pt x="763" y="328"/>
                  </a:lnTo>
                  <a:lnTo>
                    <a:pt x="775" y="300"/>
                  </a:lnTo>
                  <a:lnTo>
                    <a:pt x="786" y="274"/>
                  </a:lnTo>
                  <a:lnTo>
                    <a:pt x="798" y="249"/>
                  </a:lnTo>
                  <a:lnTo>
                    <a:pt x="810" y="227"/>
                  </a:lnTo>
                  <a:lnTo>
                    <a:pt x="824" y="206"/>
                  </a:lnTo>
                  <a:lnTo>
                    <a:pt x="837" y="186"/>
                  </a:lnTo>
                  <a:lnTo>
                    <a:pt x="851" y="168"/>
                  </a:lnTo>
                  <a:lnTo>
                    <a:pt x="865" y="153"/>
                  </a:lnTo>
                  <a:lnTo>
                    <a:pt x="880" y="138"/>
                  </a:lnTo>
                  <a:lnTo>
                    <a:pt x="896" y="125"/>
                  </a:lnTo>
                  <a:lnTo>
                    <a:pt x="911" y="112"/>
                  </a:lnTo>
                  <a:lnTo>
                    <a:pt x="928" y="101"/>
                  </a:lnTo>
                  <a:lnTo>
                    <a:pt x="945" y="91"/>
                  </a:lnTo>
                  <a:lnTo>
                    <a:pt x="962" y="82"/>
                  </a:lnTo>
                  <a:lnTo>
                    <a:pt x="980" y="73"/>
                  </a:lnTo>
                  <a:lnTo>
                    <a:pt x="998" y="67"/>
                  </a:lnTo>
                  <a:lnTo>
                    <a:pt x="1017" y="60"/>
                  </a:lnTo>
                  <a:lnTo>
                    <a:pt x="1035" y="55"/>
                  </a:lnTo>
                  <a:lnTo>
                    <a:pt x="1055" y="49"/>
                  </a:lnTo>
                  <a:lnTo>
                    <a:pt x="1075" y="44"/>
                  </a:lnTo>
                  <a:lnTo>
                    <a:pt x="1096" y="41"/>
                  </a:lnTo>
                  <a:lnTo>
                    <a:pt x="1117" y="37"/>
                  </a:lnTo>
                  <a:lnTo>
                    <a:pt x="1204" y="24"/>
                  </a:lnTo>
                  <a:lnTo>
                    <a:pt x="1299" y="11"/>
                  </a:lnTo>
                  <a:lnTo>
                    <a:pt x="1305" y="11"/>
                  </a:lnTo>
                  <a:lnTo>
                    <a:pt x="1382" y="0"/>
                  </a:lnTo>
                </a:path>
              </a:pathLst>
            </a:custGeom>
            <a:noFill/>
            <a:ln w="468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2" name="AutoShape 40"/>
            <p:cNvSpPr>
              <a:spLocks noChangeArrowheads="1"/>
            </p:cNvSpPr>
            <p:nvPr/>
          </p:nvSpPr>
          <p:spPr bwMode="auto">
            <a:xfrm>
              <a:off x="1778" y="1442"/>
              <a:ext cx="633" cy="364"/>
            </a:xfrm>
            <a:custGeom>
              <a:avLst/>
              <a:gdLst>
                <a:gd name="T0" fmla="*/ 0 w 3799"/>
                <a:gd name="T1" fmla="*/ 0 h 2185"/>
                <a:gd name="T2" fmla="*/ 0 w 3799"/>
                <a:gd name="T3" fmla="*/ 0 h 2185"/>
                <a:gd name="T4" fmla="*/ 0 w 3799"/>
                <a:gd name="T5" fmla="*/ 0 h 2185"/>
                <a:gd name="T6" fmla="*/ 0 w 3799"/>
                <a:gd name="T7" fmla="*/ 0 h 2185"/>
                <a:gd name="T8" fmla="*/ 0 w 3799"/>
                <a:gd name="T9" fmla="*/ 0 h 2185"/>
                <a:gd name="T10" fmla="*/ 0 w 3799"/>
                <a:gd name="T11" fmla="*/ 0 h 2185"/>
                <a:gd name="T12" fmla="*/ 0 w 3799"/>
                <a:gd name="T13" fmla="*/ 0 h 2185"/>
                <a:gd name="T14" fmla="*/ 0 w 3799"/>
                <a:gd name="T15" fmla="*/ 0 h 2185"/>
                <a:gd name="T16" fmla="*/ 0 w 3799"/>
                <a:gd name="T17" fmla="*/ 0 h 2185"/>
                <a:gd name="T18" fmla="*/ 0 w 3799"/>
                <a:gd name="T19" fmla="*/ 0 h 2185"/>
                <a:gd name="T20" fmla="*/ 0 w 3799"/>
                <a:gd name="T21" fmla="*/ 0 h 2185"/>
                <a:gd name="T22" fmla="*/ 0 w 3799"/>
                <a:gd name="T23" fmla="*/ 0 h 2185"/>
                <a:gd name="T24" fmla="*/ 0 w 3799"/>
                <a:gd name="T25" fmla="*/ 0 h 2185"/>
                <a:gd name="T26" fmla="*/ 0 w 3799"/>
                <a:gd name="T27" fmla="*/ 0 h 2185"/>
                <a:gd name="T28" fmla="*/ 0 w 3799"/>
                <a:gd name="T29" fmla="*/ 0 h 2185"/>
                <a:gd name="T30" fmla="*/ 0 w 3799"/>
                <a:gd name="T31" fmla="*/ 0 h 2185"/>
                <a:gd name="T32" fmla="*/ 0 w 3799"/>
                <a:gd name="T33" fmla="*/ 0 h 2185"/>
                <a:gd name="T34" fmla="*/ 0 w 3799"/>
                <a:gd name="T35" fmla="*/ 0 h 2185"/>
                <a:gd name="T36" fmla="*/ 0 w 3799"/>
                <a:gd name="T37" fmla="*/ 0 h 2185"/>
                <a:gd name="T38" fmla="*/ 0 w 3799"/>
                <a:gd name="T39" fmla="*/ 0 h 2185"/>
                <a:gd name="T40" fmla="*/ 0 w 3799"/>
                <a:gd name="T41" fmla="*/ 0 h 2185"/>
                <a:gd name="T42" fmla="*/ 0 w 3799"/>
                <a:gd name="T43" fmla="*/ 0 h 2185"/>
                <a:gd name="T44" fmla="*/ 0 w 3799"/>
                <a:gd name="T45" fmla="*/ 0 h 2185"/>
                <a:gd name="T46" fmla="*/ 0 w 3799"/>
                <a:gd name="T47" fmla="*/ 0 h 2185"/>
                <a:gd name="T48" fmla="*/ 0 w 3799"/>
                <a:gd name="T49" fmla="*/ 0 h 2185"/>
                <a:gd name="T50" fmla="*/ 0 w 3799"/>
                <a:gd name="T51" fmla="*/ 0 h 2185"/>
                <a:gd name="T52" fmla="*/ 0 w 3799"/>
                <a:gd name="T53" fmla="*/ 0 h 2185"/>
                <a:gd name="T54" fmla="*/ 0 w 3799"/>
                <a:gd name="T55" fmla="*/ 0 h 2185"/>
                <a:gd name="T56" fmla="*/ 0 w 3799"/>
                <a:gd name="T57" fmla="*/ 0 h 2185"/>
                <a:gd name="T58" fmla="*/ 0 w 3799"/>
                <a:gd name="T59" fmla="*/ 0 h 2185"/>
                <a:gd name="T60" fmla="*/ 0 w 3799"/>
                <a:gd name="T61" fmla="*/ 0 h 2185"/>
                <a:gd name="T62" fmla="*/ 0 w 3799"/>
                <a:gd name="T63" fmla="*/ 0 h 2185"/>
                <a:gd name="T64" fmla="*/ 0 w 3799"/>
                <a:gd name="T65" fmla="*/ 0 h 2185"/>
                <a:gd name="T66" fmla="*/ 0 w 3799"/>
                <a:gd name="T67" fmla="*/ 0 h 2185"/>
                <a:gd name="T68" fmla="*/ 0 w 3799"/>
                <a:gd name="T69" fmla="*/ 0 h 2185"/>
                <a:gd name="T70" fmla="*/ 0 w 3799"/>
                <a:gd name="T71" fmla="*/ 0 h 2185"/>
                <a:gd name="T72" fmla="*/ 0 w 3799"/>
                <a:gd name="T73" fmla="*/ 0 h 2185"/>
                <a:gd name="T74" fmla="*/ 0 w 3799"/>
                <a:gd name="T75" fmla="*/ 0 h 2185"/>
                <a:gd name="T76" fmla="*/ 0 w 3799"/>
                <a:gd name="T77" fmla="*/ 0 h 2185"/>
                <a:gd name="T78" fmla="*/ 0 w 3799"/>
                <a:gd name="T79" fmla="*/ 0 h 2185"/>
                <a:gd name="T80" fmla="*/ 0 w 3799"/>
                <a:gd name="T81" fmla="*/ 0 h 2185"/>
                <a:gd name="T82" fmla="*/ 0 w 3799"/>
                <a:gd name="T83" fmla="*/ 0 h 2185"/>
                <a:gd name="T84" fmla="*/ 0 w 3799"/>
                <a:gd name="T85" fmla="*/ 0 h 2185"/>
                <a:gd name="T86" fmla="*/ 0 w 3799"/>
                <a:gd name="T87" fmla="*/ 0 h 2185"/>
                <a:gd name="T88" fmla="*/ 0 w 3799"/>
                <a:gd name="T89" fmla="*/ 0 h 2185"/>
                <a:gd name="T90" fmla="*/ 0 w 3799"/>
                <a:gd name="T91" fmla="*/ 0 h 2185"/>
                <a:gd name="T92" fmla="*/ 0 w 3799"/>
                <a:gd name="T93" fmla="*/ 0 h 2185"/>
                <a:gd name="T94" fmla="*/ 0 w 3799"/>
                <a:gd name="T95" fmla="*/ 0 h 2185"/>
                <a:gd name="T96" fmla="*/ 0 w 3799"/>
                <a:gd name="T97" fmla="*/ 0 h 2185"/>
                <a:gd name="T98" fmla="*/ 0 w 3799"/>
                <a:gd name="T99" fmla="*/ 0 h 2185"/>
                <a:gd name="T100" fmla="*/ 0 w 3799"/>
                <a:gd name="T101" fmla="*/ 0 h 2185"/>
                <a:gd name="T102" fmla="*/ 0 w 3799"/>
                <a:gd name="T103" fmla="*/ 0 h 2185"/>
                <a:gd name="T104" fmla="*/ 0 w 3799"/>
                <a:gd name="T105" fmla="*/ 0 h 2185"/>
                <a:gd name="T106" fmla="*/ 0 w 3799"/>
                <a:gd name="T107" fmla="*/ 0 h 2185"/>
                <a:gd name="T108" fmla="*/ 0 w 3799"/>
                <a:gd name="T109" fmla="*/ 0 h 2185"/>
                <a:gd name="T110" fmla="*/ 0 w 3799"/>
                <a:gd name="T111" fmla="*/ 0 h 2185"/>
                <a:gd name="T112" fmla="*/ 0 w 3799"/>
                <a:gd name="T113" fmla="*/ 0 h 2185"/>
                <a:gd name="T114" fmla="*/ 0 w 3799"/>
                <a:gd name="T115" fmla="*/ 0 h 2185"/>
                <a:gd name="T116" fmla="*/ 0 w 3799"/>
                <a:gd name="T117" fmla="*/ 0 h 2185"/>
                <a:gd name="T118" fmla="*/ 0 w 3799"/>
                <a:gd name="T119" fmla="*/ 0 h 2185"/>
                <a:gd name="T120" fmla="*/ 0 w 3799"/>
                <a:gd name="T121" fmla="*/ 0 h 2185"/>
                <a:gd name="T122" fmla="*/ 0 w 3799"/>
                <a:gd name="T123" fmla="*/ 0 h 2185"/>
                <a:gd name="T124" fmla="*/ 0 w 3799"/>
                <a:gd name="T125" fmla="*/ 0 h 218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799"/>
                <a:gd name="T190" fmla="*/ 0 h 2185"/>
                <a:gd name="T191" fmla="*/ 3799 w 3799"/>
                <a:gd name="T192" fmla="*/ 2185 h 218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799" h="2185">
                  <a:moveTo>
                    <a:pt x="3688" y="508"/>
                  </a:moveTo>
                  <a:lnTo>
                    <a:pt x="3702" y="573"/>
                  </a:lnTo>
                  <a:lnTo>
                    <a:pt x="3715" y="641"/>
                  </a:lnTo>
                  <a:lnTo>
                    <a:pt x="3729" y="712"/>
                  </a:lnTo>
                  <a:lnTo>
                    <a:pt x="3741" y="787"/>
                  </a:lnTo>
                  <a:lnTo>
                    <a:pt x="3755" y="865"/>
                  </a:lnTo>
                  <a:lnTo>
                    <a:pt x="3766" y="948"/>
                  </a:lnTo>
                  <a:lnTo>
                    <a:pt x="3779" y="1033"/>
                  </a:lnTo>
                  <a:lnTo>
                    <a:pt x="3790" y="1122"/>
                  </a:lnTo>
                  <a:lnTo>
                    <a:pt x="3794" y="1170"/>
                  </a:lnTo>
                  <a:lnTo>
                    <a:pt x="3797" y="1218"/>
                  </a:lnTo>
                  <a:lnTo>
                    <a:pt x="3799" y="1266"/>
                  </a:lnTo>
                  <a:lnTo>
                    <a:pt x="3799" y="1315"/>
                  </a:lnTo>
                  <a:lnTo>
                    <a:pt x="3798" y="1363"/>
                  </a:lnTo>
                  <a:lnTo>
                    <a:pt x="3795" y="1411"/>
                  </a:lnTo>
                  <a:lnTo>
                    <a:pt x="3791" y="1459"/>
                  </a:lnTo>
                  <a:lnTo>
                    <a:pt x="3787" y="1507"/>
                  </a:lnTo>
                  <a:lnTo>
                    <a:pt x="3784" y="1515"/>
                  </a:lnTo>
                  <a:lnTo>
                    <a:pt x="3781" y="1521"/>
                  </a:lnTo>
                  <a:lnTo>
                    <a:pt x="3776" y="1524"/>
                  </a:lnTo>
                  <a:lnTo>
                    <a:pt x="3770" y="1526"/>
                  </a:lnTo>
                  <a:lnTo>
                    <a:pt x="3764" y="1527"/>
                  </a:lnTo>
                  <a:lnTo>
                    <a:pt x="3758" y="1528"/>
                  </a:lnTo>
                  <a:lnTo>
                    <a:pt x="3751" y="1528"/>
                  </a:lnTo>
                  <a:lnTo>
                    <a:pt x="3744" y="1528"/>
                  </a:lnTo>
                  <a:lnTo>
                    <a:pt x="3739" y="1528"/>
                  </a:lnTo>
                  <a:lnTo>
                    <a:pt x="3730" y="1528"/>
                  </a:lnTo>
                  <a:lnTo>
                    <a:pt x="3609" y="1537"/>
                  </a:lnTo>
                  <a:lnTo>
                    <a:pt x="3595" y="1513"/>
                  </a:lnTo>
                  <a:lnTo>
                    <a:pt x="3582" y="1489"/>
                  </a:lnTo>
                  <a:lnTo>
                    <a:pt x="3567" y="1465"/>
                  </a:lnTo>
                  <a:lnTo>
                    <a:pt x="3551" y="1444"/>
                  </a:lnTo>
                  <a:lnTo>
                    <a:pt x="3543" y="1434"/>
                  </a:lnTo>
                  <a:lnTo>
                    <a:pt x="3535" y="1425"/>
                  </a:lnTo>
                  <a:lnTo>
                    <a:pt x="3525" y="1418"/>
                  </a:lnTo>
                  <a:lnTo>
                    <a:pt x="3516" y="1410"/>
                  </a:lnTo>
                  <a:lnTo>
                    <a:pt x="3506" y="1404"/>
                  </a:lnTo>
                  <a:lnTo>
                    <a:pt x="3497" y="1400"/>
                  </a:lnTo>
                  <a:lnTo>
                    <a:pt x="3487" y="1397"/>
                  </a:lnTo>
                  <a:lnTo>
                    <a:pt x="3476" y="1395"/>
                  </a:lnTo>
                  <a:lnTo>
                    <a:pt x="3462" y="1388"/>
                  </a:lnTo>
                  <a:lnTo>
                    <a:pt x="3447" y="1383"/>
                  </a:lnTo>
                  <a:lnTo>
                    <a:pt x="3434" y="1379"/>
                  </a:lnTo>
                  <a:lnTo>
                    <a:pt x="3422" y="1375"/>
                  </a:lnTo>
                  <a:lnTo>
                    <a:pt x="3410" y="1373"/>
                  </a:lnTo>
                  <a:lnTo>
                    <a:pt x="3399" y="1371"/>
                  </a:lnTo>
                  <a:lnTo>
                    <a:pt x="3389" y="1368"/>
                  </a:lnTo>
                  <a:lnTo>
                    <a:pt x="3378" y="1368"/>
                  </a:lnTo>
                  <a:lnTo>
                    <a:pt x="3369" y="1368"/>
                  </a:lnTo>
                  <a:lnTo>
                    <a:pt x="3359" y="1368"/>
                  </a:lnTo>
                  <a:lnTo>
                    <a:pt x="3351" y="1370"/>
                  </a:lnTo>
                  <a:lnTo>
                    <a:pt x="3343" y="1372"/>
                  </a:lnTo>
                  <a:lnTo>
                    <a:pt x="3327" y="1376"/>
                  </a:lnTo>
                  <a:lnTo>
                    <a:pt x="3312" y="1381"/>
                  </a:lnTo>
                  <a:lnTo>
                    <a:pt x="3286" y="1396"/>
                  </a:lnTo>
                  <a:lnTo>
                    <a:pt x="3260" y="1410"/>
                  </a:lnTo>
                  <a:lnTo>
                    <a:pt x="3247" y="1417"/>
                  </a:lnTo>
                  <a:lnTo>
                    <a:pt x="3232" y="1423"/>
                  </a:lnTo>
                  <a:lnTo>
                    <a:pt x="3217" y="1428"/>
                  </a:lnTo>
                  <a:lnTo>
                    <a:pt x="3201" y="1431"/>
                  </a:lnTo>
                  <a:lnTo>
                    <a:pt x="3180" y="1432"/>
                  </a:lnTo>
                  <a:lnTo>
                    <a:pt x="3162" y="1433"/>
                  </a:lnTo>
                  <a:lnTo>
                    <a:pt x="3145" y="1435"/>
                  </a:lnTo>
                  <a:lnTo>
                    <a:pt x="3130" y="1437"/>
                  </a:lnTo>
                  <a:lnTo>
                    <a:pt x="3116" y="1441"/>
                  </a:lnTo>
                  <a:lnTo>
                    <a:pt x="3105" y="1444"/>
                  </a:lnTo>
                  <a:lnTo>
                    <a:pt x="3094" y="1448"/>
                  </a:lnTo>
                  <a:lnTo>
                    <a:pt x="3086" y="1453"/>
                  </a:lnTo>
                  <a:lnTo>
                    <a:pt x="3079" y="1458"/>
                  </a:lnTo>
                  <a:lnTo>
                    <a:pt x="3072" y="1465"/>
                  </a:lnTo>
                  <a:lnTo>
                    <a:pt x="3068" y="1472"/>
                  </a:lnTo>
                  <a:lnTo>
                    <a:pt x="3065" y="1479"/>
                  </a:lnTo>
                  <a:lnTo>
                    <a:pt x="3063" y="1488"/>
                  </a:lnTo>
                  <a:lnTo>
                    <a:pt x="3062" y="1497"/>
                  </a:lnTo>
                  <a:lnTo>
                    <a:pt x="3062" y="1506"/>
                  </a:lnTo>
                  <a:lnTo>
                    <a:pt x="3064" y="1518"/>
                  </a:lnTo>
                  <a:lnTo>
                    <a:pt x="3059" y="1533"/>
                  </a:lnTo>
                  <a:lnTo>
                    <a:pt x="3054" y="1554"/>
                  </a:lnTo>
                  <a:lnTo>
                    <a:pt x="3051" y="1566"/>
                  </a:lnTo>
                  <a:lnTo>
                    <a:pt x="3046" y="1578"/>
                  </a:lnTo>
                  <a:lnTo>
                    <a:pt x="3041" y="1591"/>
                  </a:lnTo>
                  <a:lnTo>
                    <a:pt x="3035" y="1602"/>
                  </a:lnTo>
                  <a:lnTo>
                    <a:pt x="3027" y="1614"/>
                  </a:lnTo>
                  <a:lnTo>
                    <a:pt x="3016" y="1625"/>
                  </a:lnTo>
                  <a:lnTo>
                    <a:pt x="3011" y="1631"/>
                  </a:lnTo>
                  <a:lnTo>
                    <a:pt x="3005" y="1636"/>
                  </a:lnTo>
                  <a:lnTo>
                    <a:pt x="2997" y="1640"/>
                  </a:lnTo>
                  <a:lnTo>
                    <a:pt x="2990" y="1645"/>
                  </a:lnTo>
                  <a:lnTo>
                    <a:pt x="2982" y="1649"/>
                  </a:lnTo>
                  <a:lnTo>
                    <a:pt x="2972" y="1652"/>
                  </a:lnTo>
                  <a:lnTo>
                    <a:pt x="2962" y="1656"/>
                  </a:lnTo>
                  <a:lnTo>
                    <a:pt x="2951" y="1659"/>
                  </a:lnTo>
                  <a:lnTo>
                    <a:pt x="2940" y="1661"/>
                  </a:lnTo>
                  <a:lnTo>
                    <a:pt x="2927" y="1663"/>
                  </a:lnTo>
                  <a:lnTo>
                    <a:pt x="2914" y="1664"/>
                  </a:lnTo>
                  <a:lnTo>
                    <a:pt x="2900" y="1665"/>
                  </a:lnTo>
                  <a:lnTo>
                    <a:pt x="2889" y="1669"/>
                  </a:lnTo>
                  <a:lnTo>
                    <a:pt x="2876" y="1673"/>
                  </a:lnTo>
                  <a:lnTo>
                    <a:pt x="2863" y="1676"/>
                  </a:lnTo>
                  <a:lnTo>
                    <a:pt x="2849" y="1680"/>
                  </a:lnTo>
                  <a:lnTo>
                    <a:pt x="2822" y="1685"/>
                  </a:lnTo>
                  <a:lnTo>
                    <a:pt x="2795" y="1691"/>
                  </a:lnTo>
                  <a:lnTo>
                    <a:pt x="2782" y="1694"/>
                  </a:lnTo>
                  <a:lnTo>
                    <a:pt x="2770" y="1698"/>
                  </a:lnTo>
                  <a:lnTo>
                    <a:pt x="2758" y="1703"/>
                  </a:lnTo>
                  <a:lnTo>
                    <a:pt x="2748" y="1709"/>
                  </a:lnTo>
                  <a:lnTo>
                    <a:pt x="2739" y="1715"/>
                  </a:lnTo>
                  <a:lnTo>
                    <a:pt x="2730" y="1722"/>
                  </a:lnTo>
                  <a:lnTo>
                    <a:pt x="2727" y="1728"/>
                  </a:lnTo>
                  <a:lnTo>
                    <a:pt x="2724" y="1732"/>
                  </a:lnTo>
                  <a:lnTo>
                    <a:pt x="2721" y="1737"/>
                  </a:lnTo>
                  <a:lnTo>
                    <a:pt x="2719" y="1742"/>
                  </a:lnTo>
                  <a:lnTo>
                    <a:pt x="2711" y="1750"/>
                  </a:lnTo>
                  <a:lnTo>
                    <a:pt x="2703" y="1756"/>
                  </a:lnTo>
                  <a:lnTo>
                    <a:pt x="2696" y="1762"/>
                  </a:lnTo>
                  <a:lnTo>
                    <a:pt x="2687" y="1766"/>
                  </a:lnTo>
                  <a:lnTo>
                    <a:pt x="2679" y="1770"/>
                  </a:lnTo>
                  <a:lnTo>
                    <a:pt x="2672" y="1774"/>
                  </a:lnTo>
                  <a:lnTo>
                    <a:pt x="2663" y="1776"/>
                  </a:lnTo>
                  <a:lnTo>
                    <a:pt x="2655" y="1778"/>
                  </a:lnTo>
                  <a:lnTo>
                    <a:pt x="2647" y="1778"/>
                  </a:lnTo>
                  <a:lnTo>
                    <a:pt x="2637" y="1778"/>
                  </a:lnTo>
                  <a:lnTo>
                    <a:pt x="2629" y="1777"/>
                  </a:lnTo>
                  <a:lnTo>
                    <a:pt x="2621" y="1776"/>
                  </a:lnTo>
                  <a:lnTo>
                    <a:pt x="2611" y="1773"/>
                  </a:lnTo>
                  <a:lnTo>
                    <a:pt x="2603" y="1769"/>
                  </a:lnTo>
                  <a:lnTo>
                    <a:pt x="2594" y="1765"/>
                  </a:lnTo>
                  <a:lnTo>
                    <a:pt x="2584" y="1760"/>
                  </a:lnTo>
                  <a:lnTo>
                    <a:pt x="2568" y="1752"/>
                  </a:lnTo>
                  <a:lnTo>
                    <a:pt x="2552" y="1744"/>
                  </a:lnTo>
                  <a:lnTo>
                    <a:pt x="2536" y="1739"/>
                  </a:lnTo>
                  <a:lnTo>
                    <a:pt x="2519" y="1735"/>
                  </a:lnTo>
                  <a:lnTo>
                    <a:pt x="2504" y="1732"/>
                  </a:lnTo>
                  <a:lnTo>
                    <a:pt x="2487" y="1730"/>
                  </a:lnTo>
                  <a:lnTo>
                    <a:pt x="2470" y="1729"/>
                  </a:lnTo>
                  <a:lnTo>
                    <a:pt x="2454" y="1728"/>
                  </a:lnTo>
                  <a:lnTo>
                    <a:pt x="2420" y="1728"/>
                  </a:lnTo>
                  <a:lnTo>
                    <a:pt x="2387" y="1728"/>
                  </a:lnTo>
                  <a:lnTo>
                    <a:pt x="2370" y="1728"/>
                  </a:lnTo>
                  <a:lnTo>
                    <a:pt x="2354" y="1727"/>
                  </a:lnTo>
                  <a:lnTo>
                    <a:pt x="2337" y="1726"/>
                  </a:lnTo>
                  <a:lnTo>
                    <a:pt x="2321" y="1724"/>
                  </a:lnTo>
                  <a:lnTo>
                    <a:pt x="2311" y="1723"/>
                  </a:lnTo>
                  <a:lnTo>
                    <a:pt x="2301" y="1722"/>
                  </a:lnTo>
                  <a:lnTo>
                    <a:pt x="2292" y="1722"/>
                  </a:lnTo>
                  <a:lnTo>
                    <a:pt x="2284" y="1723"/>
                  </a:lnTo>
                  <a:lnTo>
                    <a:pt x="2268" y="1727"/>
                  </a:lnTo>
                  <a:lnTo>
                    <a:pt x="2254" y="1731"/>
                  </a:lnTo>
                  <a:lnTo>
                    <a:pt x="2241" y="1737"/>
                  </a:lnTo>
                  <a:lnTo>
                    <a:pt x="2229" y="1744"/>
                  </a:lnTo>
                  <a:lnTo>
                    <a:pt x="2218" y="1752"/>
                  </a:lnTo>
                  <a:lnTo>
                    <a:pt x="2207" y="1761"/>
                  </a:lnTo>
                  <a:lnTo>
                    <a:pt x="2188" y="1780"/>
                  </a:lnTo>
                  <a:lnTo>
                    <a:pt x="2168" y="1798"/>
                  </a:lnTo>
                  <a:lnTo>
                    <a:pt x="2157" y="1806"/>
                  </a:lnTo>
                  <a:lnTo>
                    <a:pt x="2146" y="1812"/>
                  </a:lnTo>
                  <a:lnTo>
                    <a:pt x="2133" y="1818"/>
                  </a:lnTo>
                  <a:lnTo>
                    <a:pt x="2120" y="1823"/>
                  </a:lnTo>
                  <a:lnTo>
                    <a:pt x="2102" y="1827"/>
                  </a:lnTo>
                  <a:lnTo>
                    <a:pt x="2086" y="1831"/>
                  </a:lnTo>
                  <a:lnTo>
                    <a:pt x="2071" y="1836"/>
                  </a:lnTo>
                  <a:lnTo>
                    <a:pt x="2057" y="1841"/>
                  </a:lnTo>
                  <a:lnTo>
                    <a:pt x="2045" y="1848"/>
                  </a:lnTo>
                  <a:lnTo>
                    <a:pt x="2033" y="1854"/>
                  </a:lnTo>
                  <a:lnTo>
                    <a:pt x="2023" y="1860"/>
                  </a:lnTo>
                  <a:lnTo>
                    <a:pt x="2014" y="1869"/>
                  </a:lnTo>
                  <a:lnTo>
                    <a:pt x="2006" y="1877"/>
                  </a:lnTo>
                  <a:lnTo>
                    <a:pt x="2000" y="1885"/>
                  </a:lnTo>
                  <a:lnTo>
                    <a:pt x="1995" y="1895"/>
                  </a:lnTo>
                  <a:lnTo>
                    <a:pt x="1990" y="1904"/>
                  </a:lnTo>
                  <a:lnTo>
                    <a:pt x="1988" y="1914"/>
                  </a:lnTo>
                  <a:lnTo>
                    <a:pt x="1986" y="1925"/>
                  </a:lnTo>
                  <a:lnTo>
                    <a:pt x="1986" y="1936"/>
                  </a:lnTo>
                  <a:lnTo>
                    <a:pt x="1987" y="1949"/>
                  </a:lnTo>
                  <a:lnTo>
                    <a:pt x="1987" y="1965"/>
                  </a:lnTo>
                  <a:lnTo>
                    <a:pt x="1986" y="1978"/>
                  </a:lnTo>
                  <a:lnTo>
                    <a:pt x="1985" y="1992"/>
                  </a:lnTo>
                  <a:lnTo>
                    <a:pt x="1982" y="2003"/>
                  </a:lnTo>
                  <a:lnTo>
                    <a:pt x="1979" y="2015"/>
                  </a:lnTo>
                  <a:lnTo>
                    <a:pt x="1975" y="2025"/>
                  </a:lnTo>
                  <a:lnTo>
                    <a:pt x="1970" y="2034"/>
                  </a:lnTo>
                  <a:lnTo>
                    <a:pt x="1964" y="2042"/>
                  </a:lnTo>
                  <a:lnTo>
                    <a:pt x="1958" y="2049"/>
                  </a:lnTo>
                  <a:lnTo>
                    <a:pt x="1952" y="2056"/>
                  </a:lnTo>
                  <a:lnTo>
                    <a:pt x="1945" y="2063"/>
                  </a:lnTo>
                  <a:lnTo>
                    <a:pt x="1937" y="2068"/>
                  </a:lnTo>
                  <a:lnTo>
                    <a:pt x="1929" y="2073"/>
                  </a:lnTo>
                  <a:lnTo>
                    <a:pt x="1921" y="2077"/>
                  </a:lnTo>
                  <a:lnTo>
                    <a:pt x="1911" y="2082"/>
                  </a:lnTo>
                  <a:lnTo>
                    <a:pt x="1903" y="2085"/>
                  </a:lnTo>
                  <a:lnTo>
                    <a:pt x="1864" y="2096"/>
                  </a:lnTo>
                  <a:lnTo>
                    <a:pt x="1825" y="2107"/>
                  </a:lnTo>
                  <a:lnTo>
                    <a:pt x="1806" y="2113"/>
                  </a:lnTo>
                  <a:lnTo>
                    <a:pt x="1787" y="2119"/>
                  </a:lnTo>
                  <a:lnTo>
                    <a:pt x="1779" y="2123"/>
                  </a:lnTo>
                  <a:lnTo>
                    <a:pt x="1770" y="2129"/>
                  </a:lnTo>
                  <a:lnTo>
                    <a:pt x="1762" y="2133"/>
                  </a:lnTo>
                  <a:lnTo>
                    <a:pt x="1755" y="2139"/>
                  </a:lnTo>
                  <a:lnTo>
                    <a:pt x="1744" y="2147"/>
                  </a:lnTo>
                  <a:lnTo>
                    <a:pt x="1733" y="2156"/>
                  </a:lnTo>
                  <a:lnTo>
                    <a:pt x="1722" y="2162"/>
                  </a:lnTo>
                  <a:lnTo>
                    <a:pt x="1711" y="2168"/>
                  </a:lnTo>
                  <a:lnTo>
                    <a:pt x="1700" y="2173"/>
                  </a:lnTo>
                  <a:lnTo>
                    <a:pt x="1689" y="2178"/>
                  </a:lnTo>
                  <a:lnTo>
                    <a:pt x="1679" y="2181"/>
                  </a:lnTo>
                  <a:lnTo>
                    <a:pt x="1667" y="2183"/>
                  </a:lnTo>
                  <a:lnTo>
                    <a:pt x="1657" y="2185"/>
                  </a:lnTo>
                  <a:lnTo>
                    <a:pt x="1646" y="2185"/>
                  </a:lnTo>
                  <a:lnTo>
                    <a:pt x="1636" y="2185"/>
                  </a:lnTo>
                  <a:lnTo>
                    <a:pt x="1625" y="2185"/>
                  </a:lnTo>
                  <a:lnTo>
                    <a:pt x="1616" y="2183"/>
                  </a:lnTo>
                  <a:lnTo>
                    <a:pt x="1605" y="2181"/>
                  </a:lnTo>
                  <a:lnTo>
                    <a:pt x="1596" y="2178"/>
                  </a:lnTo>
                  <a:lnTo>
                    <a:pt x="1588" y="2173"/>
                  </a:lnTo>
                  <a:lnTo>
                    <a:pt x="1578" y="2169"/>
                  </a:lnTo>
                  <a:lnTo>
                    <a:pt x="1570" y="2164"/>
                  </a:lnTo>
                  <a:lnTo>
                    <a:pt x="1563" y="2159"/>
                  </a:lnTo>
                  <a:lnTo>
                    <a:pt x="1554" y="2153"/>
                  </a:lnTo>
                  <a:lnTo>
                    <a:pt x="1547" y="2145"/>
                  </a:lnTo>
                  <a:lnTo>
                    <a:pt x="1541" y="2138"/>
                  </a:lnTo>
                  <a:lnTo>
                    <a:pt x="1535" y="2130"/>
                  </a:lnTo>
                  <a:lnTo>
                    <a:pt x="1529" y="2121"/>
                  </a:lnTo>
                  <a:lnTo>
                    <a:pt x="1524" y="2112"/>
                  </a:lnTo>
                  <a:lnTo>
                    <a:pt x="1519" y="2101"/>
                  </a:lnTo>
                  <a:lnTo>
                    <a:pt x="1516" y="2091"/>
                  </a:lnTo>
                  <a:lnTo>
                    <a:pt x="1512" y="2080"/>
                  </a:lnTo>
                  <a:lnTo>
                    <a:pt x="1509" y="2069"/>
                  </a:lnTo>
                  <a:lnTo>
                    <a:pt x="1507" y="2058"/>
                  </a:lnTo>
                  <a:lnTo>
                    <a:pt x="1506" y="2046"/>
                  </a:lnTo>
                  <a:lnTo>
                    <a:pt x="1505" y="2034"/>
                  </a:lnTo>
                  <a:lnTo>
                    <a:pt x="1509" y="2011"/>
                  </a:lnTo>
                  <a:lnTo>
                    <a:pt x="1511" y="1990"/>
                  </a:lnTo>
                  <a:lnTo>
                    <a:pt x="1512" y="1971"/>
                  </a:lnTo>
                  <a:lnTo>
                    <a:pt x="1511" y="1953"/>
                  </a:lnTo>
                  <a:lnTo>
                    <a:pt x="1508" y="1937"/>
                  </a:lnTo>
                  <a:lnTo>
                    <a:pt x="1504" y="1924"/>
                  </a:lnTo>
                  <a:lnTo>
                    <a:pt x="1500" y="1911"/>
                  </a:lnTo>
                  <a:lnTo>
                    <a:pt x="1494" y="1901"/>
                  </a:lnTo>
                  <a:lnTo>
                    <a:pt x="1487" y="1892"/>
                  </a:lnTo>
                  <a:lnTo>
                    <a:pt x="1478" y="1883"/>
                  </a:lnTo>
                  <a:lnTo>
                    <a:pt x="1469" y="1877"/>
                  </a:lnTo>
                  <a:lnTo>
                    <a:pt x="1459" y="1871"/>
                  </a:lnTo>
                  <a:lnTo>
                    <a:pt x="1448" y="1866"/>
                  </a:lnTo>
                  <a:lnTo>
                    <a:pt x="1435" y="1863"/>
                  </a:lnTo>
                  <a:lnTo>
                    <a:pt x="1423" y="1861"/>
                  </a:lnTo>
                  <a:lnTo>
                    <a:pt x="1409" y="1860"/>
                  </a:lnTo>
                  <a:lnTo>
                    <a:pt x="1392" y="1861"/>
                  </a:lnTo>
                  <a:lnTo>
                    <a:pt x="1377" y="1861"/>
                  </a:lnTo>
                  <a:lnTo>
                    <a:pt x="1364" y="1860"/>
                  </a:lnTo>
                  <a:lnTo>
                    <a:pt x="1354" y="1857"/>
                  </a:lnTo>
                  <a:lnTo>
                    <a:pt x="1350" y="1855"/>
                  </a:lnTo>
                  <a:lnTo>
                    <a:pt x="1347" y="1853"/>
                  </a:lnTo>
                  <a:lnTo>
                    <a:pt x="1345" y="1851"/>
                  </a:lnTo>
                  <a:lnTo>
                    <a:pt x="1342" y="1848"/>
                  </a:lnTo>
                  <a:lnTo>
                    <a:pt x="1340" y="1845"/>
                  </a:lnTo>
                  <a:lnTo>
                    <a:pt x="1339" y="1841"/>
                  </a:lnTo>
                  <a:lnTo>
                    <a:pt x="1338" y="1838"/>
                  </a:lnTo>
                  <a:lnTo>
                    <a:pt x="1338" y="1834"/>
                  </a:lnTo>
                  <a:lnTo>
                    <a:pt x="1339" y="1827"/>
                  </a:lnTo>
                  <a:lnTo>
                    <a:pt x="1343" y="1817"/>
                  </a:lnTo>
                  <a:lnTo>
                    <a:pt x="1348" y="1808"/>
                  </a:lnTo>
                  <a:lnTo>
                    <a:pt x="1355" y="1798"/>
                  </a:lnTo>
                  <a:lnTo>
                    <a:pt x="1363" y="1787"/>
                  </a:lnTo>
                  <a:lnTo>
                    <a:pt x="1374" y="1776"/>
                  </a:lnTo>
                  <a:lnTo>
                    <a:pt x="1385" y="1764"/>
                  </a:lnTo>
                  <a:lnTo>
                    <a:pt x="1398" y="1753"/>
                  </a:lnTo>
                  <a:lnTo>
                    <a:pt x="1415" y="1743"/>
                  </a:lnTo>
                  <a:lnTo>
                    <a:pt x="1429" y="1734"/>
                  </a:lnTo>
                  <a:lnTo>
                    <a:pt x="1443" y="1722"/>
                  </a:lnTo>
                  <a:lnTo>
                    <a:pt x="1455" y="1711"/>
                  </a:lnTo>
                  <a:lnTo>
                    <a:pt x="1466" y="1697"/>
                  </a:lnTo>
                  <a:lnTo>
                    <a:pt x="1475" y="1684"/>
                  </a:lnTo>
                  <a:lnTo>
                    <a:pt x="1482" y="1670"/>
                  </a:lnTo>
                  <a:lnTo>
                    <a:pt x="1489" y="1656"/>
                  </a:lnTo>
                  <a:lnTo>
                    <a:pt x="1493" y="1640"/>
                  </a:lnTo>
                  <a:lnTo>
                    <a:pt x="1497" y="1625"/>
                  </a:lnTo>
                  <a:lnTo>
                    <a:pt x="1499" y="1610"/>
                  </a:lnTo>
                  <a:lnTo>
                    <a:pt x="1499" y="1594"/>
                  </a:lnTo>
                  <a:lnTo>
                    <a:pt x="1499" y="1578"/>
                  </a:lnTo>
                  <a:lnTo>
                    <a:pt x="1497" y="1563"/>
                  </a:lnTo>
                  <a:lnTo>
                    <a:pt x="1494" y="1548"/>
                  </a:lnTo>
                  <a:lnTo>
                    <a:pt x="1490" y="1532"/>
                  </a:lnTo>
                  <a:lnTo>
                    <a:pt x="1484" y="1525"/>
                  </a:lnTo>
                  <a:lnTo>
                    <a:pt x="1479" y="1518"/>
                  </a:lnTo>
                  <a:lnTo>
                    <a:pt x="1476" y="1509"/>
                  </a:lnTo>
                  <a:lnTo>
                    <a:pt x="1473" y="1502"/>
                  </a:lnTo>
                  <a:lnTo>
                    <a:pt x="1472" y="1496"/>
                  </a:lnTo>
                  <a:lnTo>
                    <a:pt x="1471" y="1489"/>
                  </a:lnTo>
                  <a:lnTo>
                    <a:pt x="1472" y="1481"/>
                  </a:lnTo>
                  <a:lnTo>
                    <a:pt x="1474" y="1475"/>
                  </a:lnTo>
                  <a:lnTo>
                    <a:pt x="1477" y="1469"/>
                  </a:lnTo>
                  <a:lnTo>
                    <a:pt x="1480" y="1461"/>
                  </a:lnTo>
                  <a:lnTo>
                    <a:pt x="1487" y="1455"/>
                  </a:lnTo>
                  <a:lnTo>
                    <a:pt x="1493" y="1450"/>
                  </a:lnTo>
                  <a:lnTo>
                    <a:pt x="1500" y="1444"/>
                  </a:lnTo>
                  <a:lnTo>
                    <a:pt x="1509" y="1437"/>
                  </a:lnTo>
                  <a:lnTo>
                    <a:pt x="1519" y="1432"/>
                  </a:lnTo>
                  <a:lnTo>
                    <a:pt x="1530" y="1427"/>
                  </a:lnTo>
                  <a:lnTo>
                    <a:pt x="1561" y="1415"/>
                  </a:lnTo>
                  <a:lnTo>
                    <a:pt x="1586" y="1404"/>
                  </a:lnTo>
                  <a:lnTo>
                    <a:pt x="1596" y="1399"/>
                  </a:lnTo>
                  <a:lnTo>
                    <a:pt x="1605" y="1394"/>
                  </a:lnTo>
                  <a:lnTo>
                    <a:pt x="1614" y="1387"/>
                  </a:lnTo>
                  <a:lnTo>
                    <a:pt x="1622" y="1382"/>
                  </a:lnTo>
                  <a:lnTo>
                    <a:pt x="1628" y="1377"/>
                  </a:lnTo>
                  <a:lnTo>
                    <a:pt x="1634" y="1371"/>
                  </a:lnTo>
                  <a:lnTo>
                    <a:pt x="1638" y="1365"/>
                  </a:lnTo>
                  <a:lnTo>
                    <a:pt x="1641" y="1360"/>
                  </a:lnTo>
                  <a:lnTo>
                    <a:pt x="1643" y="1354"/>
                  </a:lnTo>
                  <a:lnTo>
                    <a:pt x="1644" y="1349"/>
                  </a:lnTo>
                  <a:lnTo>
                    <a:pt x="1644" y="1343"/>
                  </a:lnTo>
                  <a:lnTo>
                    <a:pt x="1643" y="1338"/>
                  </a:lnTo>
                  <a:lnTo>
                    <a:pt x="1642" y="1332"/>
                  </a:lnTo>
                  <a:lnTo>
                    <a:pt x="1639" y="1327"/>
                  </a:lnTo>
                  <a:lnTo>
                    <a:pt x="1636" y="1322"/>
                  </a:lnTo>
                  <a:lnTo>
                    <a:pt x="1632" y="1316"/>
                  </a:lnTo>
                  <a:lnTo>
                    <a:pt x="1625" y="1311"/>
                  </a:lnTo>
                  <a:lnTo>
                    <a:pt x="1620" y="1305"/>
                  </a:lnTo>
                  <a:lnTo>
                    <a:pt x="1613" y="1300"/>
                  </a:lnTo>
                  <a:lnTo>
                    <a:pt x="1605" y="1294"/>
                  </a:lnTo>
                  <a:lnTo>
                    <a:pt x="1587" y="1284"/>
                  </a:lnTo>
                  <a:lnTo>
                    <a:pt x="1566" y="1273"/>
                  </a:lnTo>
                  <a:lnTo>
                    <a:pt x="1543" y="1263"/>
                  </a:lnTo>
                  <a:lnTo>
                    <a:pt x="1516" y="1253"/>
                  </a:lnTo>
                  <a:lnTo>
                    <a:pt x="1503" y="1245"/>
                  </a:lnTo>
                  <a:lnTo>
                    <a:pt x="1491" y="1239"/>
                  </a:lnTo>
                  <a:lnTo>
                    <a:pt x="1477" y="1235"/>
                  </a:lnTo>
                  <a:lnTo>
                    <a:pt x="1464" y="1231"/>
                  </a:lnTo>
                  <a:lnTo>
                    <a:pt x="1450" y="1228"/>
                  </a:lnTo>
                  <a:lnTo>
                    <a:pt x="1436" y="1225"/>
                  </a:lnTo>
                  <a:lnTo>
                    <a:pt x="1422" y="1223"/>
                  </a:lnTo>
                  <a:lnTo>
                    <a:pt x="1407" y="1223"/>
                  </a:lnTo>
                  <a:lnTo>
                    <a:pt x="1393" y="1223"/>
                  </a:lnTo>
                  <a:lnTo>
                    <a:pt x="1378" y="1224"/>
                  </a:lnTo>
                  <a:lnTo>
                    <a:pt x="1363" y="1227"/>
                  </a:lnTo>
                  <a:lnTo>
                    <a:pt x="1349" y="1229"/>
                  </a:lnTo>
                  <a:lnTo>
                    <a:pt x="1334" y="1232"/>
                  </a:lnTo>
                  <a:lnTo>
                    <a:pt x="1320" y="1236"/>
                  </a:lnTo>
                  <a:lnTo>
                    <a:pt x="1305" y="1241"/>
                  </a:lnTo>
                  <a:lnTo>
                    <a:pt x="1290" y="1246"/>
                  </a:lnTo>
                  <a:lnTo>
                    <a:pt x="1276" y="1252"/>
                  </a:lnTo>
                  <a:lnTo>
                    <a:pt x="1261" y="1259"/>
                  </a:lnTo>
                  <a:lnTo>
                    <a:pt x="1247" y="1266"/>
                  </a:lnTo>
                  <a:lnTo>
                    <a:pt x="1233" y="1273"/>
                  </a:lnTo>
                  <a:lnTo>
                    <a:pt x="1218" y="1282"/>
                  </a:lnTo>
                  <a:lnTo>
                    <a:pt x="1205" y="1290"/>
                  </a:lnTo>
                  <a:lnTo>
                    <a:pt x="1191" y="1300"/>
                  </a:lnTo>
                  <a:lnTo>
                    <a:pt x="1179" y="1309"/>
                  </a:lnTo>
                  <a:lnTo>
                    <a:pt x="1165" y="1319"/>
                  </a:lnTo>
                  <a:lnTo>
                    <a:pt x="1153" y="1330"/>
                  </a:lnTo>
                  <a:lnTo>
                    <a:pt x="1141" y="1340"/>
                  </a:lnTo>
                  <a:lnTo>
                    <a:pt x="1130" y="1352"/>
                  </a:lnTo>
                  <a:lnTo>
                    <a:pt x="1118" y="1363"/>
                  </a:lnTo>
                  <a:lnTo>
                    <a:pt x="1107" y="1376"/>
                  </a:lnTo>
                  <a:lnTo>
                    <a:pt x="1096" y="1388"/>
                  </a:lnTo>
                  <a:lnTo>
                    <a:pt x="1087" y="1401"/>
                  </a:lnTo>
                  <a:lnTo>
                    <a:pt x="603" y="1691"/>
                  </a:lnTo>
                  <a:lnTo>
                    <a:pt x="590" y="1687"/>
                  </a:lnTo>
                  <a:lnTo>
                    <a:pt x="578" y="1683"/>
                  </a:lnTo>
                  <a:lnTo>
                    <a:pt x="565" y="1681"/>
                  </a:lnTo>
                  <a:lnTo>
                    <a:pt x="555" y="1679"/>
                  </a:lnTo>
                  <a:lnTo>
                    <a:pt x="544" y="1678"/>
                  </a:lnTo>
                  <a:lnTo>
                    <a:pt x="535" y="1676"/>
                  </a:lnTo>
                  <a:lnTo>
                    <a:pt x="526" y="1676"/>
                  </a:lnTo>
                  <a:lnTo>
                    <a:pt x="517" y="1678"/>
                  </a:lnTo>
                  <a:lnTo>
                    <a:pt x="503" y="1680"/>
                  </a:lnTo>
                  <a:lnTo>
                    <a:pt x="489" y="1684"/>
                  </a:lnTo>
                  <a:lnTo>
                    <a:pt x="478" y="1688"/>
                  </a:lnTo>
                  <a:lnTo>
                    <a:pt x="468" y="1693"/>
                  </a:lnTo>
                  <a:lnTo>
                    <a:pt x="460" y="1696"/>
                  </a:lnTo>
                  <a:lnTo>
                    <a:pt x="454" y="1699"/>
                  </a:lnTo>
                  <a:lnTo>
                    <a:pt x="449" y="1700"/>
                  </a:lnTo>
                  <a:lnTo>
                    <a:pt x="446" y="1700"/>
                  </a:lnTo>
                  <a:lnTo>
                    <a:pt x="444" y="1699"/>
                  </a:lnTo>
                  <a:lnTo>
                    <a:pt x="441" y="1698"/>
                  </a:lnTo>
                  <a:lnTo>
                    <a:pt x="438" y="1697"/>
                  </a:lnTo>
                  <a:lnTo>
                    <a:pt x="436" y="1694"/>
                  </a:lnTo>
                  <a:lnTo>
                    <a:pt x="433" y="1691"/>
                  </a:lnTo>
                  <a:lnTo>
                    <a:pt x="430" y="1686"/>
                  </a:lnTo>
                  <a:lnTo>
                    <a:pt x="424" y="1673"/>
                  </a:lnTo>
                  <a:lnTo>
                    <a:pt x="418" y="1657"/>
                  </a:lnTo>
                  <a:lnTo>
                    <a:pt x="415" y="1642"/>
                  </a:lnTo>
                  <a:lnTo>
                    <a:pt x="411" y="1629"/>
                  </a:lnTo>
                  <a:lnTo>
                    <a:pt x="405" y="1619"/>
                  </a:lnTo>
                  <a:lnTo>
                    <a:pt x="398" y="1610"/>
                  </a:lnTo>
                  <a:lnTo>
                    <a:pt x="390" y="1602"/>
                  </a:lnTo>
                  <a:lnTo>
                    <a:pt x="381" y="1597"/>
                  </a:lnTo>
                  <a:lnTo>
                    <a:pt x="369" y="1593"/>
                  </a:lnTo>
                  <a:lnTo>
                    <a:pt x="358" y="1590"/>
                  </a:lnTo>
                  <a:lnTo>
                    <a:pt x="345" y="1588"/>
                  </a:lnTo>
                  <a:lnTo>
                    <a:pt x="333" y="1587"/>
                  </a:lnTo>
                  <a:lnTo>
                    <a:pt x="318" y="1588"/>
                  </a:lnTo>
                  <a:lnTo>
                    <a:pt x="303" y="1589"/>
                  </a:lnTo>
                  <a:lnTo>
                    <a:pt x="288" y="1592"/>
                  </a:lnTo>
                  <a:lnTo>
                    <a:pt x="271" y="1595"/>
                  </a:lnTo>
                  <a:lnTo>
                    <a:pt x="254" y="1598"/>
                  </a:lnTo>
                  <a:lnTo>
                    <a:pt x="238" y="1603"/>
                  </a:lnTo>
                  <a:lnTo>
                    <a:pt x="228" y="1604"/>
                  </a:lnTo>
                  <a:lnTo>
                    <a:pt x="219" y="1605"/>
                  </a:lnTo>
                  <a:lnTo>
                    <a:pt x="209" y="1605"/>
                  </a:lnTo>
                  <a:lnTo>
                    <a:pt x="201" y="1604"/>
                  </a:lnTo>
                  <a:lnTo>
                    <a:pt x="184" y="1602"/>
                  </a:lnTo>
                  <a:lnTo>
                    <a:pt x="169" y="1599"/>
                  </a:lnTo>
                  <a:lnTo>
                    <a:pt x="154" y="1594"/>
                  </a:lnTo>
                  <a:lnTo>
                    <a:pt x="140" y="1587"/>
                  </a:lnTo>
                  <a:lnTo>
                    <a:pt x="126" y="1579"/>
                  </a:lnTo>
                  <a:lnTo>
                    <a:pt x="112" y="1570"/>
                  </a:lnTo>
                  <a:lnTo>
                    <a:pt x="87" y="1551"/>
                  </a:lnTo>
                  <a:lnTo>
                    <a:pt x="63" y="1530"/>
                  </a:lnTo>
                  <a:lnTo>
                    <a:pt x="40" y="1510"/>
                  </a:lnTo>
                  <a:lnTo>
                    <a:pt x="16" y="1493"/>
                  </a:lnTo>
                  <a:lnTo>
                    <a:pt x="29" y="1484"/>
                  </a:lnTo>
                  <a:lnTo>
                    <a:pt x="40" y="1475"/>
                  </a:lnTo>
                  <a:lnTo>
                    <a:pt x="53" y="1466"/>
                  </a:lnTo>
                  <a:lnTo>
                    <a:pt x="64" y="1454"/>
                  </a:lnTo>
                  <a:lnTo>
                    <a:pt x="77" y="1442"/>
                  </a:lnTo>
                  <a:lnTo>
                    <a:pt x="88" y="1428"/>
                  </a:lnTo>
                  <a:lnTo>
                    <a:pt x="100" y="1413"/>
                  </a:lnTo>
                  <a:lnTo>
                    <a:pt x="111" y="1397"/>
                  </a:lnTo>
                  <a:lnTo>
                    <a:pt x="127" y="1364"/>
                  </a:lnTo>
                  <a:lnTo>
                    <a:pt x="140" y="1335"/>
                  </a:lnTo>
                  <a:lnTo>
                    <a:pt x="151" y="1308"/>
                  </a:lnTo>
                  <a:lnTo>
                    <a:pt x="160" y="1284"/>
                  </a:lnTo>
                  <a:lnTo>
                    <a:pt x="168" y="1262"/>
                  </a:lnTo>
                  <a:lnTo>
                    <a:pt x="174" y="1242"/>
                  </a:lnTo>
                  <a:lnTo>
                    <a:pt x="178" y="1223"/>
                  </a:lnTo>
                  <a:lnTo>
                    <a:pt x="181" y="1208"/>
                  </a:lnTo>
                  <a:lnTo>
                    <a:pt x="183" y="1193"/>
                  </a:lnTo>
                  <a:lnTo>
                    <a:pt x="184" y="1181"/>
                  </a:lnTo>
                  <a:lnTo>
                    <a:pt x="183" y="1169"/>
                  </a:lnTo>
                  <a:lnTo>
                    <a:pt x="182" y="1159"/>
                  </a:lnTo>
                  <a:lnTo>
                    <a:pt x="179" y="1149"/>
                  </a:lnTo>
                  <a:lnTo>
                    <a:pt x="176" y="1141"/>
                  </a:lnTo>
                  <a:lnTo>
                    <a:pt x="172" y="1134"/>
                  </a:lnTo>
                  <a:lnTo>
                    <a:pt x="167" y="1126"/>
                  </a:lnTo>
                  <a:lnTo>
                    <a:pt x="141" y="1100"/>
                  </a:lnTo>
                  <a:lnTo>
                    <a:pt x="109" y="1070"/>
                  </a:lnTo>
                  <a:lnTo>
                    <a:pt x="102" y="1061"/>
                  </a:lnTo>
                  <a:lnTo>
                    <a:pt x="94" y="1050"/>
                  </a:lnTo>
                  <a:lnTo>
                    <a:pt x="86" y="1039"/>
                  </a:lnTo>
                  <a:lnTo>
                    <a:pt x="79" y="1025"/>
                  </a:lnTo>
                  <a:lnTo>
                    <a:pt x="73" y="1010"/>
                  </a:lnTo>
                  <a:lnTo>
                    <a:pt x="65" y="995"/>
                  </a:lnTo>
                  <a:lnTo>
                    <a:pt x="60" y="977"/>
                  </a:lnTo>
                  <a:lnTo>
                    <a:pt x="55" y="956"/>
                  </a:lnTo>
                  <a:lnTo>
                    <a:pt x="43" y="941"/>
                  </a:lnTo>
                  <a:lnTo>
                    <a:pt x="32" y="926"/>
                  </a:lnTo>
                  <a:lnTo>
                    <a:pt x="23" y="911"/>
                  </a:lnTo>
                  <a:lnTo>
                    <a:pt x="15" y="897"/>
                  </a:lnTo>
                  <a:lnTo>
                    <a:pt x="9" y="883"/>
                  </a:lnTo>
                  <a:lnTo>
                    <a:pt x="4" y="868"/>
                  </a:lnTo>
                  <a:lnTo>
                    <a:pt x="1" y="856"/>
                  </a:lnTo>
                  <a:lnTo>
                    <a:pt x="0" y="842"/>
                  </a:lnTo>
                  <a:lnTo>
                    <a:pt x="0" y="830"/>
                  </a:lnTo>
                  <a:lnTo>
                    <a:pt x="2" y="818"/>
                  </a:lnTo>
                  <a:lnTo>
                    <a:pt x="5" y="806"/>
                  </a:lnTo>
                  <a:lnTo>
                    <a:pt x="9" y="794"/>
                  </a:lnTo>
                  <a:lnTo>
                    <a:pt x="15" y="784"/>
                  </a:lnTo>
                  <a:lnTo>
                    <a:pt x="24" y="773"/>
                  </a:lnTo>
                  <a:lnTo>
                    <a:pt x="33" y="763"/>
                  </a:lnTo>
                  <a:lnTo>
                    <a:pt x="45" y="753"/>
                  </a:lnTo>
                  <a:lnTo>
                    <a:pt x="50" y="748"/>
                  </a:lnTo>
                  <a:lnTo>
                    <a:pt x="56" y="744"/>
                  </a:lnTo>
                  <a:lnTo>
                    <a:pt x="61" y="740"/>
                  </a:lnTo>
                  <a:lnTo>
                    <a:pt x="65" y="735"/>
                  </a:lnTo>
                  <a:lnTo>
                    <a:pt x="74" y="722"/>
                  </a:lnTo>
                  <a:lnTo>
                    <a:pt x="80" y="710"/>
                  </a:lnTo>
                  <a:lnTo>
                    <a:pt x="85" y="695"/>
                  </a:lnTo>
                  <a:lnTo>
                    <a:pt x="89" y="680"/>
                  </a:lnTo>
                  <a:lnTo>
                    <a:pt x="93" y="665"/>
                  </a:lnTo>
                  <a:lnTo>
                    <a:pt x="95" y="648"/>
                  </a:lnTo>
                  <a:lnTo>
                    <a:pt x="98" y="614"/>
                  </a:lnTo>
                  <a:lnTo>
                    <a:pt x="100" y="579"/>
                  </a:lnTo>
                  <a:lnTo>
                    <a:pt x="102" y="561"/>
                  </a:lnTo>
                  <a:lnTo>
                    <a:pt x="104" y="545"/>
                  </a:lnTo>
                  <a:lnTo>
                    <a:pt x="106" y="529"/>
                  </a:lnTo>
                  <a:lnTo>
                    <a:pt x="110" y="513"/>
                  </a:lnTo>
                  <a:lnTo>
                    <a:pt x="124" y="489"/>
                  </a:lnTo>
                  <a:lnTo>
                    <a:pt x="136" y="468"/>
                  </a:lnTo>
                  <a:lnTo>
                    <a:pt x="148" y="447"/>
                  </a:lnTo>
                  <a:lnTo>
                    <a:pt x="157" y="427"/>
                  </a:lnTo>
                  <a:lnTo>
                    <a:pt x="166" y="408"/>
                  </a:lnTo>
                  <a:lnTo>
                    <a:pt x="173" y="390"/>
                  </a:lnTo>
                  <a:lnTo>
                    <a:pt x="180" y="375"/>
                  </a:lnTo>
                  <a:lnTo>
                    <a:pt x="185" y="358"/>
                  </a:lnTo>
                  <a:lnTo>
                    <a:pt x="188" y="357"/>
                  </a:lnTo>
                  <a:lnTo>
                    <a:pt x="196" y="357"/>
                  </a:lnTo>
                  <a:lnTo>
                    <a:pt x="203" y="355"/>
                  </a:lnTo>
                  <a:lnTo>
                    <a:pt x="211" y="352"/>
                  </a:lnTo>
                  <a:lnTo>
                    <a:pt x="216" y="347"/>
                  </a:lnTo>
                  <a:lnTo>
                    <a:pt x="227" y="336"/>
                  </a:lnTo>
                  <a:lnTo>
                    <a:pt x="240" y="324"/>
                  </a:lnTo>
                  <a:lnTo>
                    <a:pt x="246" y="319"/>
                  </a:lnTo>
                  <a:lnTo>
                    <a:pt x="254" y="314"/>
                  </a:lnTo>
                  <a:lnTo>
                    <a:pt x="263" y="311"/>
                  </a:lnTo>
                  <a:lnTo>
                    <a:pt x="272" y="310"/>
                  </a:lnTo>
                  <a:lnTo>
                    <a:pt x="284" y="310"/>
                  </a:lnTo>
                  <a:lnTo>
                    <a:pt x="296" y="313"/>
                  </a:lnTo>
                  <a:lnTo>
                    <a:pt x="311" y="318"/>
                  </a:lnTo>
                  <a:lnTo>
                    <a:pt x="327" y="326"/>
                  </a:lnTo>
                  <a:lnTo>
                    <a:pt x="356" y="343"/>
                  </a:lnTo>
                  <a:lnTo>
                    <a:pt x="384" y="359"/>
                  </a:lnTo>
                  <a:lnTo>
                    <a:pt x="411" y="375"/>
                  </a:lnTo>
                  <a:lnTo>
                    <a:pt x="437" y="387"/>
                  </a:lnTo>
                  <a:lnTo>
                    <a:pt x="464" y="399"/>
                  </a:lnTo>
                  <a:lnTo>
                    <a:pt x="489" y="409"/>
                  </a:lnTo>
                  <a:lnTo>
                    <a:pt x="515" y="416"/>
                  </a:lnTo>
                  <a:lnTo>
                    <a:pt x="540" y="422"/>
                  </a:lnTo>
                  <a:lnTo>
                    <a:pt x="553" y="424"/>
                  </a:lnTo>
                  <a:lnTo>
                    <a:pt x="564" y="425"/>
                  </a:lnTo>
                  <a:lnTo>
                    <a:pt x="577" y="426"/>
                  </a:lnTo>
                  <a:lnTo>
                    <a:pt x="589" y="426"/>
                  </a:lnTo>
                  <a:lnTo>
                    <a:pt x="601" y="425"/>
                  </a:lnTo>
                  <a:lnTo>
                    <a:pt x="612" y="424"/>
                  </a:lnTo>
                  <a:lnTo>
                    <a:pt x="624" y="422"/>
                  </a:lnTo>
                  <a:lnTo>
                    <a:pt x="635" y="418"/>
                  </a:lnTo>
                  <a:lnTo>
                    <a:pt x="647" y="415"/>
                  </a:lnTo>
                  <a:lnTo>
                    <a:pt x="658" y="411"/>
                  </a:lnTo>
                  <a:lnTo>
                    <a:pt x="670" y="406"/>
                  </a:lnTo>
                  <a:lnTo>
                    <a:pt x="681" y="400"/>
                  </a:lnTo>
                  <a:lnTo>
                    <a:pt x="691" y="392"/>
                  </a:lnTo>
                  <a:lnTo>
                    <a:pt x="702" y="385"/>
                  </a:lnTo>
                  <a:lnTo>
                    <a:pt x="713" y="377"/>
                  </a:lnTo>
                  <a:lnTo>
                    <a:pt x="724" y="367"/>
                  </a:lnTo>
                  <a:lnTo>
                    <a:pt x="735" y="357"/>
                  </a:lnTo>
                  <a:lnTo>
                    <a:pt x="748" y="347"/>
                  </a:lnTo>
                  <a:lnTo>
                    <a:pt x="761" y="337"/>
                  </a:lnTo>
                  <a:lnTo>
                    <a:pt x="776" y="328"/>
                  </a:lnTo>
                  <a:lnTo>
                    <a:pt x="808" y="308"/>
                  </a:lnTo>
                  <a:lnTo>
                    <a:pt x="844" y="289"/>
                  </a:lnTo>
                  <a:lnTo>
                    <a:pt x="879" y="271"/>
                  </a:lnTo>
                  <a:lnTo>
                    <a:pt x="917" y="252"/>
                  </a:lnTo>
                  <a:lnTo>
                    <a:pt x="952" y="234"/>
                  </a:lnTo>
                  <a:lnTo>
                    <a:pt x="988" y="215"/>
                  </a:lnTo>
                  <a:lnTo>
                    <a:pt x="1003" y="204"/>
                  </a:lnTo>
                  <a:lnTo>
                    <a:pt x="1017" y="193"/>
                  </a:lnTo>
                  <a:lnTo>
                    <a:pt x="1030" y="180"/>
                  </a:lnTo>
                  <a:lnTo>
                    <a:pt x="1041" y="167"/>
                  </a:lnTo>
                  <a:lnTo>
                    <a:pt x="1051" y="153"/>
                  </a:lnTo>
                  <a:lnTo>
                    <a:pt x="1060" y="139"/>
                  </a:lnTo>
                  <a:lnTo>
                    <a:pt x="1068" y="125"/>
                  </a:lnTo>
                  <a:lnTo>
                    <a:pt x="1075" y="112"/>
                  </a:lnTo>
                  <a:lnTo>
                    <a:pt x="1082" y="103"/>
                  </a:lnTo>
                  <a:lnTo>
                    <a:pt x="1088" y="95"/>
                  </a:lnTo>
                  <a:lnTo>
                    <a:pt x="1096" y="87"/>
                  </a:lnTo>
                  <a:lnTo>
                    <a:pt x="1104" y="80"/>
                  </a:lnTo>
                  <a:lnTo>
                    <a:pt x="1113" y="74"/>
                  </a:lnTo>
                  <a:lnTo>
                    <a:pt x="1122" y="69"/>
                  </a:lnTo>
                  <a:lnTo>
                    <a:pt x="1132" y="63"/>
                  </a:lnTo>
                  <a:lnTo>
                    <a:pt x="1143" y="58"/>
                  </a:lnTo>
                  <a:lnTo>
                    <a:pt x="1154" y="54"/>
                  </a:lnTo>
                  <a:lnTo>
                    <a:pt x="1165" y="50"/>
                  </a:lnTo>
                  <a:lnTo>
                    <a:pt x="1178" y="46"/>
                  </a:lnTo>
                  <a:lnTo>
                    <a:pt x="1190" y="43"/>
                  </a:lnTo>
                  <a:lnTo>
                    <a:pt x="1217" y="38"/>
                  </a:lnTo>
                  <a:lnTo>
                    <a:pt x="1247" y="34"/>
                  </a:lnTo>
                  <a:lnTo>
                    <a:pt x="1260" y="33"/>
                  </a:lnTo>
                  <a:lnTo>
                    <a:pt x="1275" y="31"/>
                  </a:lnTo>
                  <a:lnTo>
                    <a:pt x="1288" y="28"/>
                  </a:lnTo>
                  <a:lnTo>
                    <a:pt x="1303" y="25"/>
                  </a:lnTo>
                  <a:lnTo>
                    <a:pt x="1316" y="22"/>
                  </a:lnTo>
                  <a:lnTo>
                    <a:pt x="1331" y="18"/>
                  </a:lnTo>
                  <a:lnTo>
                    <a:pt x="1345" y="13"/>
                  </a:lnTo>
                  <a:lnTo>
                    <a:pt x="1359" y="8"/>
                  </a:lnTo>
                  <a:lnTo>
                    <a:pt x="1380" y="5"/>
                  </a:lnTo>
                  <a:lnTo>
                    <a:pt x="1400" y="2"/>
                  </a:lnTo>
                  <a:lnTo>
                    <a:pt x="1419" y="0"/>
                  </a:lnTo>
                  <a:lnTo>
                    <a:pt x="1436" y="0"/>
                  </a:lnTo>
                  <a:lnTo>
                    <a:pt x="1452" y="0"/>
                  </a:lnTo>
                  <a:lnTo>
                    <a:pt x="1467" y="2"/>
                  </a:lnTo>
                  <a:lnTo>
                    <a:pt x="1480" y="5"/>
                  </a:lnTo>
                  <a:lnTo>
                    <a:pt x="1492" y="8"/>
                  </a:lnTo>
                  <a:lnTo>
                    <a:pt x="1501" y="13"/>
                  </a:lnTo>
                  <a:lnTo>
                    <a:pt x="1509" y="20"/>
                  </a:lnTo>
                  <a:lnTo>
                    <a:pt x="1513" y="24"/>
                  </a:lnTo>
                  <a:lnTo>
                    <a:pt x="1516" y="27"/>
                  </a:lnTo>
                  <a:lnTo>
                    <a:pt x="1518" y="31"/>
                  </a:lnTo>
                  <a:lnTo>
                    <a:pt x="1520" y="36"/>
                  </a:lnTo>
                  <a:lnTo>
                    <a:pt x="1521" y="41"/>
                  </a:lnTo>
                  <a:lnTo>
                    <a:pt x="1522" y="46"/>
                  </a:lnTo>
                  <a:lnTo>
                    <a:pt x="1523" y="51"/>
                  </a:lnTo>
                  <a:lnTo>
                    <a:pt x="1523" y="57"/>
                  </a:lnTo>
                  <a:lnTo>
                    <a:pt x="1521" y="69"/>
                  </a:lnTo>
                  <a:lnTo>
                    <a:pt x="1517" y="82"/>
                  </a:lnTo>
                  <a:lnTo>
                    <a:pt x="1511" y="93"/>
                  </a:lnTo>
                  <a:lnTo>
                    <a:pt x="1502" y="104"/>
                  </a:lnTo>
                  <a:lnTo>
                    <a:pt x="1494" y="116"/>
                  </a:lnTo>
                  <a:lnTo>
                    <a:pt x="1483" y="128"/>
                  </a:lnTo>
                  <a:lnTo>
                    <a:pt x="1461" y="154"/>
                  </a:lnTo>
                  <a:lnTo>
                    <a:pt x="1437" y="181"/>
                  </a:lnTo>
                  <a:lnTo>
                    <a:pt x="1411" y="211"/>
                  </a:lnTo>
                  <a:lnTo>
                    <a:pt x="1387" y="241"/>
                  </a:lnTo>
                  <a:lnTo>
                    <a:pt x="1376" y="256"/>
                  </a:lnTo>
                  <a:lnTo>
                    <a:pt x="1364" y="271"/>
                  </a:lnTo>
                  <a:lnTo>
                    <a:pt x="1354" y="287"/>
                  </a:lnTo>
                  <a:lnTo>
                    <a:pt x="1345" y="303"/>
                  </a:lnTo>
                  <a:lnTo>
                    <a:pt x="1266" y="434"/>
                  </a:lnTo>
                  <a:lnTo>
                    <a:pt x="1248" y="449"/>
                  </a:lnTo>
                  <a:lnTo>
                    <a:pt x="1231" y="464"/>
                  </a:lnTo>
                  <a:lnTo>
                    <a:pt x="1217" y="478"/>
                  </a:lnTo>
                  <a:lnTo>
                    <a:pt x="1206" y="493"/>
                  </a:lnTo>
                  <a:lnTo>
                    <a:pt x="1196" y="505"/>
                  </a:lnTo>
                  <a:lnTo>
                    <a:pt x="1189" y="519"/>
                  </a:lnTo>
                  <a:lnTo>
                    <a:pt x="1187" y="525"/>
                  </a:lnTo>
                  <a:lnTo>
                    <a:pt x="1185" y="531"/>
                  </a:lnTo>
                  <a:lnTo>
                    <a:pt x="1184" y="536"/>
                  </a:lnTo>
                  <a:lnTo>
                    <a:pt x="1183" y="543"/>
                  </a:lnTo>
                  <a:lnTo>
                    <a:pt x="1183" y="548"/>
                  </a:lnTo>
                  <a:lnTo>
                    <a:pt x="1184" y="553"/>
                  </a:lnTo>
                  <a:lnTo>
                    <a:pt x="1185" y="559"/>
                  </a:lnTo>
                  <a:lnTo>
                    <a:pt x="1187" y="565"/>
                  </a:lnTo>
                  <a:lnTo>
                    <a:pt x="1190" y="569"/>
                  </a:lnTo>
                  <a:lnTo>
                    <a:pt x="1193" y="574"/>
                  </a:lnTo>
                  <a:lnTo>
                    <a:pt x="1198" y="579"/>
                  </a:lnTo>
                  <a:lnTo>
                    <a:pt x="1203" y="583"/>
                  </a:lnTo>
                  <a:lnTo>
                    <a:pt x="1208" y="588"/>
                  </a:lnTo>
                  <a:lnTo>
                    <a:pt x="1214" y="592"/>
                  </a:lnTo>
                  <a:lnTo>
                    <a:pt x="1222" y="596"/>
                  </a:lnTo>
                  <a:lnTo>
                    <a:pt x="1229" y="600"/>
                  </a:lnTo>
                  <a:lnTo>
                    <a:pt x="1247" y="607"/>
                  </a:lnTo>
                  <a:lnTo>
                    <a:pt x="1267" y="614"/>
                  </a:lnTo>
                  <a:lnTo>
                    <a:pt x="1273" y="616"/>
                  </a:lnTo>
                  <a:lnTo>
                    <a:pt x="1279" y="618"/>
                  </a:lnTo>
                  <a:lnTo>
                    <a:pt x="1285" y="619"/>
                  </a:lnTo>
                  <a:lnTo>
                    <a:pt x="1294" y="620"/>
                  </a:lnTo>
                  <a:lnTo>
                    <a:pt x="1312" y="622"/>
                  </a:lnTo>
                  <a:lnTo>
                    <a:pt x="1334" y="626"/>
                  </a:lnTo>
                  <a:lnTo>
                    <a:pt x="1345" y="630"/>
                  </a:lnTo>
                  <a:lnTo>
                    <a:pt x="1356" y="636"/>
                  </a:lnTo>
                  <a:lnTo>
                    <a:pt x="1367" y="642"/>
                  </a:lnTo>
                  <a:lnTo>
                    <a:pt x="1378" y="651"/>
                  </a:lnTo>
                  <a:lnTo>
                    <a:pt x="1388" y="662"/>
                  </a:lnTo>
                  <a:lnTo>
                    <a:pt x="1399" y="674"/>
                  </a:lnTo>
                  <a:lnTo>
                    <a:pt x="1408" y="690"/>
                  </a:lnTo>
                  <a:lnTo>
                    <a:pt x="1418" y="708"/>
                  </a:lnTo>
                  <a:lnTo>
                    <a:pt x="1420" y="717"/>
                  </a:lnTo>
                  <a:lnTo>
                    <a:pt x="1422" y="725"/>
                  </a:lnTo>
                  <a:lnTo>
                    <a:pt x="1425" y="733"/>
                  </a:lnTo>
                  <a:lnTo>
                    <a:pt x="1428" y="739"/>
                  </a:lnTo>
                  <a:lnTo>
                    <a:pt x="1432" y="745"/>
                  </a:lnTo>
                  <a:lnTo>
                    <a:pt x="1436" y="750"/>
                  </a:lnTo>
                  <a:lnTo>
                    <a:pt x="1442" y="755"/>
                  </a:lnTo>
                  <a:lnTo>
                    <a:pt x="1448" y="758"/>
                  </a:lnTo>
                  <a:lnTo>
                    <a:pt x="1454" y="760"/>
                  </a:lnTo>
                  <a:lnTo>
                    <a:pt x="1463" y="761"/>
                  </a:lnTo>
                  <a:lnTo>
                    <a:pt x="1472" y="761"/>
                  </a:lnTo>
                  <a:lnTo>
                    <a:pt x="1483" y="759"/>
                  </a:lnTo>
                  <a:lnTo>
                    <a:pt x="1496" y="757"/>
                  </a:lnTo>
                  <a:lnTo>
                    <a:pt x="1509" y="753"/>
                  </a:lnTo>
                  <a:lnTo>
                    <a:pt x="1525" y="746"/>
                  </a:lnTo>
                  <a:lnTo>
                    <a:pt x="1542" y="740"/>
                  </a:lnTo>
                  <a:lnTo>
                    <a:pt x="1570" y="727"/>
                  </a:lnTo>
                  <a:lnTo>
                    <a:pt x="1597" y="717"/>
                  </a:lnTo>
                  <a:lnTo>
                    <a:pt x="1623" y="707"/>
                  </a:lnTo>
                  <a:lnTo>
                    <a:pt x="1648" y="699"/>
                  </a:lnTo>
                  <a:lnTo>
                    <a:pt x="1660" y="696"/>
                  </a:lnTo>
                  <a:lnTo>
                    <a:pt x="1671" y="694"/>
                  </a:lnTo>
                  <a:lnTo>
                    <a:pt x="1682" y="693"/>
                  </a:lnTo>
                  <a:lnTo>
                    <a:pt x="1692" y="692"/>
                  </a:lnTo>
                  <a:lnTo>
                    <a:pt x="1701" y="692"/>
                  </a:lnTo>
                  <a:lnTo>
                    <a:pt x="1711" y="693"/>
                  </a:lnTo>
                  <a:lnTo>
                    <a:pt x="1719" y="695"/>
                  </a:lnTo>
                  <a:lnTo>
                    <a:pt x="1728" y="697"/>
                  </a:lnTo>
                  <a:lnTo>
                    <a:pt x="1734" y="702"/>
                  </a:lnTo>
                  <a:lnTo>
                    <a:pt x="1740" y="706"/>
                  </a:lnTo>
                  <a:lnTo>
                    <a:pt x="1747" y="708"/>
                  </a:lnTo>
                  <a:lnTo>
                    <a:pt x="1754" y="710"/>
                  </a:lnTo>
                  <a:lnTo>
                    <a:pt x="1766" y="712"/>
                  </a:lnTo>
                  <a:lnTo>
                    <a:pt x="1780" y="711"/>
                  </a:lnTo>
                  <a:lnTo>
                    <a:pt x="1792" y="710"/>
                  </a:lnTo>
                  <a:lnTo>
                    <a:pt x="1805" y="709"/>
                  </a:lnTo>
                  <a:lnTo>
                    <a:pt x="1817" y="708"/>
                  </a:lnTo>
                  <a:lnTo>
                    <a:pt x="1830" y="708"/>
                  </a:lnTo>
                  <a:lnTo>
                    <a:pt x="1839" y="708"/>
                  </a:lnTo>
                  <a:lnTo>
                    <a:pt x="1849" y="709"/>
                  </a:lnTo>
                  <a:lnTo>
                    <a:pt x="1857" y="710"/>
                  </a:lnTo>
                  <a:lnTo>
                    <a:pt x="1865" y="712"/>
                  </a:lnTo>
                  <a:lnTo>
                    <a:pt x="1874" y="715"/>
                  </a:lnTo>
                  <a:lnTo>
                    <a:pt x="1880" y="719"/>
                  </a:lnTo>
                  <a:lnTo>
                    <a:pt x="1886" y="724"/>
                  </a:lnTo>
                  <a:lnTo>
                    <a:pt x="1891" y="731"/>
                  </a:lnTo>
                  <a:lnTo>
                    <a:pt x="1897" y="739"/>
                  </a:lnTo>
                  <a:lnTo>
                    <a:pt x="1900" y="748"/>
                  </a:lnTo>
                  <a:lnTo>
                    <a:pt x="1902" y="759"/>
                  </a:lnTo>
                  <a:lnTo>
                    <a:pt x="1904" y="772"/>
                  </a:lnTo>
                  <a:lnTo>
                    <a:pt x="1904" y="787"/>
                  </a:lnTo>
                  <a:lnTo>
                    <a:pt x="1902" y="805"/>
                  </a:lnTo>
                  <a:lnTo>
                    <a:pt x="1900" y="824"/>
                  </a:lnTo>
                  <a:lnTo>
                    <a:pt x="1896" y="845"/>
                  </a:lnTo>
                  <a:lnTo>
                    <a:pt x="1899" y="857"/>
                  </a:lnTo>
                  <a:lnTo>
                    <a:pt x="1904" y="866"/>
                  </a:lnTo>
                  <a:lnTo>
                    <a:pt x="1908" y="876"/>
                  </a:lnTo>
                  <a:lnTo>
                    <a:pt x="1913" y="883"/>
                  </a:lnTo>
                  <a:lnTo>
                    <a:pt x="1920" y="889"/>
                  </a:lnTo>
                  <a:lnTo>
                    <a:pt x="1926" y="893"/>
                  </a:lnTo>
                  <a:lnTo>
                    <a:pt x="1932" y="898"/>
                  </a:lnTo>
                  <a:lnTo>
                    <a:pt x="1938" y="901"/>
                  </a:lnTo>
                  <a:lnTo>
                    <a:pt x="1946" y="903"/>
                  </a:lnTo>
                  <a:lnTo>
                    <a:pt x="1953" y="905"/>
                  </a:lnTo>
                  <a:lnTo>
                    <a:pt x="1960" y="905"/>
                  </a:lnTo>
                  <a:lnTo>
                    <a:pt x="1969" y="905"/>
                  </a:lnTo>
                  <a:lnTo>
                    <a:pt x="1984" y="903"/>
                  </a:lnTo>
                  <a:lnTo>
                    <a:pt x="2000" y="898"/>
                  </a:lnTo>
                  <a:lnTo>
                    <a:pt x="2016" y="892"/>
                  </a:lnTo>
                  <a:lnTo>
                    <a:pt x="2032" y="885"/>
                  </a:lnTo>
                  <a:lnTo>
                    <a:pt x="2047" y="877"/>
                  </a:lnTo>
                  <a:lnTo>
                    <a:pt x="2061" y="868"/>
                  </a:lnTo>
                  <a:lnTo>
                    <a:pt x="2088" y="854"/>
                  </a:lnTo>
                  <a:lnTo>
                    <a:pt x="2107" y="844"/>
                  </a:lnTo>
                  <a:lnTo>
                    <a:pt x="2114" y="828"/>
                  </a:lnTo>
                  <a:lnTo>
                    <a:pt x="2118" y="813"/>
                  </a:lnTo>
                  <a:lnTo>
                    <a:pt x="2122" y="797"/>
                  </a:lnTo>
                  <a:lnTo>
                    <a:pt x="2125" y="783"/>
                  </a:lnTo>
                  <a:lnTo>
                    <a:pt x="2126" y="768"/>
                  </a:lnTo>
                  <a:lnTo>
                    <a:pt x="2127" y="754"/>
                  </a:lnTo>
                  <a:lnTo>
                    <a:pt x="2127" y="740"/>
                  </a:lnTo>
                  <a:lnTo>
                    <a:pt x="2127" y="725"/>
                  </a:lnTo>
                  <a:lnTo>
                    <a:pt x="2125" y="697"/>
                  </a:lnTo>
                  <a:lnTo>
                    <a:pt x="2123" y="669"/>
                  </a:lnTo>
                  <a:lnTo>
                    <a:pt x="2122" y="642"/>
                  </a:lnTo>
                  <a:lnTo>
                    <a:pt x="2122" y="613"/>
                  </a:lnTo>
                  <a:lnTo>
                    <a:pt x="2131" y="593"/>
                  </a:lnTo>
                  <a:lnTo>
                    <a:pt x="2139" y="573"/>
                  </a:lnTo>
                  <a:lnTo>
                    <a:pt x="2145" y="554"/>
                  </a:lnTo>
                  <a:lnTo>
                    <a:pt x="2149" y="535"/>
                  </a:lnTo>
                  <a:lnTo>
                    <a:pt x="2150" y="526"/>
                  </a:lnTo>
                  <a:lnTo>
                    <a:pt x="2151" y="517"/>
                  </a:lnTo>
                  <a:lnTo>
                    <a:pt x="2150" y="507"/>
                  </a:lnTo>
                  <a:lnTo>
                    <a:pt x="2149" y="499"/>
                  </a:lnTo>
                  <a:lnTo>
                    <a:pt x="2148" y="490"/>
                  </a:lnTo>
                  <a:lnTo>
                    <a:pt x="2145" y="481"/>
                  </a:lnTo>
                  <a:lnTo>
                    <a:pt x="2141" y="473"/>
                  </a:lnTo>
                  <a:lnTo>
                    <a:pt x="2137" y="464"/>
                  </a:lnTo>
                  <a:lnTo>
                    <a:pt x="2128" y="455"/>
                  </a:lnTo>
                  <a:lnTo>
                    <a:pt x="2123" y="445"/>
                  </a:lnTo>
                  <a:lnTo>
                    <a:pt x="2121" y="435"/>
                  </a:lnTo>
                  <a:lnTo>
                    <a:pt x="2120" y="427"/>
                  </a:lnTo>
                  <a:lnTo>
                    <a:pt x="2120" y="418"/>
                  </a:lnTo>
                  <a:lnTo>
                    <a:pt x="2122" y="411"/>
                  </a:lnTo>
                  <a:lnTo>
                    <a:pt x="2125" y="404"/>
                  </a:lnTo>
                  <a:lnTo>
                    <a:pt x="2129" y="397"/>
                  </a:lnTo>
                  <a:lnTo>
                    <a:pt x="2139" y="384"/>
                  </a:lnTo>
                  <a:lnTo>
                    <a:pt x="2148" y="375"/>
                  </a:lnTo>
                  <a:lnTo>
                    <a:pt x="2156" y="366"/>
                  </a:lnTo>
                  <a:lnTo>
                    <a:pt x="2161" y="360"/>
                  </a:lnTo>
                  <a:lnTo>
                    <a:pt x="2176" y="344"/>
                  </a:lnTo>
                  <a:lnTo>
                    <a:pt x="2194" y="331"/>
                  </a:lnTo>
                  <a:lnTo>
                    <a:pt x="2212" y="318"/>
                  </a:lnTo>
                  <a:lnTo>
                    <a:pt x="2230" y="307"/>
                  </a:lnTo>
                  <a:lnTo>
                    <a:pt x="2248" y="296"/>
                  </a:lnTo>
                  <a:lnTo>
                    <a:pt x="2266" y="289"/>
                  </a:lnTo>
                  <a:lnTo>
                    <a:pt x="2284" y="283"/>
                  </a:lnTo>
                  <a:lnTo>
                    <a:pt x="2301" y="280"/>
                  </a:lnTo>
                  <a:lnTo>
                    <a:pt x="2310" y="279"/>
                  </a:lnTo>
                  <a:lnTo>
                    <a:pt x="2317" y="279"/>
                  </a:lnTo>
                  <a:lnTo>
                    <a:pt x="2324" y="279"/>
                  </a:lnTo>
                  <a:lnTo>
                    <a:pt x="2333" y="280"/>
                  </a:lnTo>
                  <a:lnTo>
                    <a:pt x="2339" y="282"/>
                  </a:lnTo>
                  <a:lnTo>
                    <a:pt x="2346" y="284"/>
                  </a:lnTo>
                  <a:lnTo>
                    <a:pt x="2353" y="287"/>
                  </a:lnTo>
                  <a:lnTo>
                    <a:pt x="2358" y="291"/>
                  </a:lnTo>
                  <a:lnTo>
                    <a:pt x="2363" y="296"/>
                  </a:lnTo>
                  <a:lnTo>
                    <a:pt x="2368" y="302"/>
                  </a:lnTo>
                  <a:lnTo>
                    <a:pt x="2372" y="309"/>
                  </a:lnTo>
                  <a:lnTo>
                    <a:pt x="2377" y="316"/>
                  </a:lnTo>
                  <a:lnTo>
                    <a:pt x="2380" y="324"/>
                  </a:lnTo>
                  <a:lnTo>
                    <a:pt x="2382" y="334"/>
                  </a:lnTo>
                  <a:lnTo>
                    <a:pt x="2384" y="344"/>
                  </a:lnTo>
                  <a:lnTo>
                    <a:pt x="2385" y="356"/>
                  </a:lnTo>
                  <a:lnTo>
                    <a:pt x="2385" y="360"/>
                  </a:lnTo>
                  <a:lnTo>
                    <a:pt x="2384" y="364"/>
                  </a:lnTo>
                  <a:lnTo>
                    <a:pt x="2384" y="368"/>
                  </a:lnTo>
                  <a:lnTo>
                    <a:pt x="2384" y="373"/>
                  </a:lnTo>
                  <a:lnTo>
                    <a:pt x="2384" y="377"/>
                  </a:lnTo>
                  <a:lnTo>
                    <a:pt x="2385" y="381"/>
                  </a:lnTo>
                  <a:lnTo>
                    <a:pt x="2388" y="384"/>
                  </a:lnTo>
                  <a:lnTo>
                    <a:pt x="2392" y="387"/>
                  </a:lnTo>
                  <a:lnTo>
                    <a:pt x="2405" y="394"/>
                  </a:lnTo>
                  <a:lnTo>
                    <a:pt x="2419" y="402"/>
                  </a:lnTo>
                  <a:lnTo>
                    <a:pt x="2436" y="409"/>
                  </a:lnTo>
                  <a:lnTo>
                    <a:pt x="2455" y="415"/>
                  </a:lnTo>
                  <a:lnTo>
                    <a:pt x="2493" y="429"/>
                  </a:lnTo>
                  <a:lnTo>
                    <a:pt x="2535" y="441"/>
                  </a:lnTo>
                  <a:lnTo>
                    <a:pt x="2578" y="453"/>
                  </a:lnTo>
                  <a:lnTo>
                    <a:pt x="2619" y="461"/>
                  </a:lnTo>
                  <a:lnTo>
                    <a:pt x="2637" y="464"/>
                  </a:lnTo>
                  <a:lnTo>
                    <a:pt x="2656" y="468"/>
                  </a:lnTo>
                  <a:lnTo>
                    <a:pt x="2672" y="470"/>
                  </a:lnTo>
                  <a:lnTo>
                    <a:pt x="2687" y="471"/>
                  </a:lnTo>
                  <a:lnTo>
                    <a:pt x="2712" y="475"/>
                  </a:lnTo>
                  <a:lnTo>
                    <a:pt x="2736" y="477"/>
                  </a:lnTo>
                  <a:lnTo>
                    <a:pt x="2762" y="478"/>
                  </a:lnTo>
                  <a:lnTo>
                    <a:pt x="2786" y="477"/>
                  </a:lnTo>
                  <a:lnTo>
                    <a:pt x="2835" y="474"/>
                  </a:lnTo>
                  <a:lnTo>
                    <a:pt x="2885" y="471"/>
                  </a:lnTo>
                  <a:lnTo>
                    <a:pt x="2911" y="470"/>
                  </a:lnTo>
                  <a:lnTo>
                    <a:pt x="2938" y="470"/>
                  </a:lnTo>
                  <a:lnTo>
                    <a:pt x="2966" y="471"/>
                  </a:lnTo>
                  <a:lnTo>
                    <a:pt x="2995" y="473"/>
                  </a:lnTo>
                  <a:lnTo>
                    <a:pt x="3027" y="478"/>
                  </a:lnTo>
                  <a:lnTo>
                    <a:pt x="3059" y="484"/>
                  </a:lnTo>
                  <a:lnTo>
                    <a:pt x="3076" y="488"/>
                  </a:lnTo>
                  <a:lnTo>
                    <a:pt x="3093" y="494"/>
                  </a:lnTo>
                  <a:lnTo>
                    <a:pt x="3111" y="500"/>
                  </a:lnTo>
                  <a:lnTo>
                    <a:pt x="3130" y="506"/>
                  </a:lnTo>
                  <a:lnTo>
                    <a:pt x="3175" y="521"/>
                  </a:lnTo>
                  <a:lnTo>
                    <a:pt x="3220" y="535"/>
                  </a:lnTo>
                  <a:lnTo>
                    <a:pt x="3241" y="543"/>
                  </a:lnTo>
                  <a:lnTo>
                    <a:pt x="3264" y="549"/>
                  </a:lnTo>
                  <a:lnTo>
                    <a:pt x="3286" y="554"/>
                  </a:lnTo>
                  <a:lnTo>
                    <a:pt x="3309" y="558"/>
                  </a:lnTo>
                  <a:lnTo>
                    <a:pt x="3331" y="560"/>
                  </a:lnTo>
                  <a:lnTo>
                    <a:pt x="3354" y="563"/>
                  </a:lnTo>
                  <a:lnTo>
                    <a:pt x="3376" y="561"/>
                  </a:lnTo>
                  <a:lnTo>
                    <a:pt x="3398" y="559"/>
                  </a:lnTo>
                  <a:lnTo>
                    <a:pt x="3409" y="558"/>
                  </a:lnTo>
                  <a:lnTo>
                    <a:pt x="3421" y="555"/>
                  </a:lnTo>
                  <a:lnTo>
                    <a:pt x="3431" y="553"/>
                  </a:lnTo>
                  <a:lnTo>
                    <a:pt x="3443" y="549"/>
                  </a:lnTo>
                  <a:lnTo>
                    <a:pt x="3453" y="545"/>
                  </a:lnTo>
                  <a:lnTo>
                    <a:pt x="3464" y="541"/>
                  </a:lnTo>
                  <a:lnTo>
                    <a:pt x="3475" y="534"/>
                  </a:lnTo>
                  <a:lnTo>
                    <a:pt x="3486" y="529"/>
                  </a:lnTo>
                  <a:lnTo>
                    <a:pt x="3640" y="513"/>
                  </a:lnTo>
                  <a:lnTo>
                    <a:pt x="3688" y="508"/>
                  </a:lnTo>
                </a:path>
              </a:pathLst>
            </a:custGeom>
            <a:noFill/>
            <a:ln w="468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3" name="AutoShape 41"/>
            <p:cNvSpPr>
              <a:spLocks noChangeArrowheads="1"/>
            </p:cNvSpPr>
            <p:nvPr/>
          </p:nvSpPr>
          <p:spPr bwMode="auto">
            <a:xfrm>
              <a:off x="1374" y="1626"/>
              <a:ext cx="1036" cy="357"/>
            </a:xfrm>
            <a:custGeom>
              <a:avLst/>
              <a:gdLst>
                <a:gd name="T0" fmla="*/ 0 w 6218"/>
                <a:gd name="T1" fmla="*/ 0 h 2143"/>
                <a:gd name="T2" fmla="*/ 0 w 6218"/>
                <a:gd name="T3" fmla="*/ 0 h 2143"/>
                <a:gd name="T4" fmla="*/ 0 w 6218"/>
                <a:gd name="T5" fmla="*/ 0 h 2143"/>
                <a:gd name="T6" fmla="*/ 0 w 6218"/>
                <a:gd name="T7" fmla="*/ 0 h 2143"/>
                <a:gd name="T8" fmla="*/ 0 w 6218"/>
                <a:gd name="T9" fmla="*/ 0 h 2143"/>
                <a:gd name="T10" fmla="*/ 0 w 6218"/>
                <a:gd name="T11" fmla="*/ 0 h 2143"/>
                <a:gd name="T12" fmla="*/ 0 w 6218"/>
                <a:gd name="T13" fmla="*/ 0 h 2143"/>
                <a:gd name="T14" fmla="*/ 0 w 6218"/>
                <a:gd name="T15" fmla="*/ 0 h 2143"/>
                <a:gd name="T16" fmla="*/ 0 w 6218"/>
                <a:gd name="T17" fmla="*/ 0 h 2143"/>
                <a:gd name="T18" fmla="*/ 0 w 6218"/>
                <a:gd name="T19" fmla="*/ 0 h 2143"/>
                <a:gd name="T20" fmla="*/ 0 w 6218"/>
                <a:gd name="T21" fmla="*/ 0 h 2143"/>
                <a:gd name="T22" fmla="*/ 0 w 6218"/>
                <a:gd name="T23" fmla="*/ 0 h 2143"/>
                <a:gd name="T24" fmla="*/ 0 w 6218"/>
                <a:gd name="T25" fmla="*/ 0 h 2143"/>
                <a:gd name="T26" fmla="*/ 0 w 6218"/>
                <a:gd name="T27" fmla="*/ 0 h 2143"/>
                <a:gd name="T28" fmla="*/ 0 w 6218"/>
                <a:gd name="T29" fmla="*/ 0 h 2143"/>
                <a:gd name="T30" fmla="*/ 0 w 6218"/>
                <a:gd name="T31" fmla="*/ 0 h 2143"/>
                <a:gd name="T32" fmla="*/ 0 w 6218"/>
                <a:gd name="T33" fmla="*/ 0 h 2143"/>
                <a:gd name="T34" fmla="*/ 0 w 6218"/>
                <a:gd name="T35" fmla="*/ 0 h 2143"/>
                <a:gd name="T36" fmla="*/ 0 w 6218"/>
                <a:gd name="T37" fmla="*/ 0 h 2143"/>
                <a:gd name="T38" fmla="*/ 0 w 6218"/>
                <a:gd name="T39" fmla="*/ 0 h 2143"/>
                <a:gd name="T40" fmla="*/ 0 w 6218"/>
                <a:gd name="T41" fmla="*/ 0 h 2143"/>
                <a:gd name="T42" fmla="*/ 0 w 6218"/>
                <a:gd name="T43" fmla="*/ 0 h 2143"/>
                <a:gd name="T44" fmla="*/ 0 w 6218"/>
                <a:gd name="T45" fmla="*/ 0 h 2143"/>
                <a:gd name="T46" fmla="*/ 0 w 6218"/>
                <a:gd name="T47" fmla="*/ 0 h 2143"/>
                <a:gd name="T48" fmla="*/ 0 w 6218"/>
                <a:gd name="T49" fmla="*/ 0 h 2143"/>
                <a:gd name="T50" fmla="*/ 0 w 6218"/>
                <a:gd name="T51" fmla="*/ 0 h 2143"/>
                <a:gd name="T52" fmla="*/ 0 w 6218"/>
                <a:gd name="T53" fmla="*/ 0 h 2143"/>
                <a:gd name="T54" fmla="*/ 0 w 6218"/>
                <a:gd name="T55" fmla="*/ 0 h 2143"/>
                <a:gd name="T56" fmla="*/ 0 w 6218"/>
                <a:gd name="T57" fmla="*/ 0 h 2143"/>
                <a:gd name="T58" fmla="*/ 0 w 6218"/>
                <a:gd name="T59" fmla="*/ 0 h 2143"/>
                <a:gd name="T60" fmla="*/ 0 w 6218"/>
                <a:gd name="T61" fmla="*/ 0 h 2143"/>
                <a:gd name="T62" fmla="*/ 0 w 6218"/>
                <a:gd name="T63" fmla="*/ 0 h 2143"/>
                <a:gd name="T64" fmla="*/ 0 w 6218"/>
                <a:gd name="T65" fmla="*/ 0 h 2143"/>
                <a:gd name="T66" fmla="*/ 0 w 6218"/>
                <a:gd name="T67" fmla="*/ 0 h 2143"/>
                <a:gd name="T68" fmla="*/ 0 w 6218"/>
                <a:gd name="T69" fmla="*/ 0 h 2143"/>
                <a:gd name="T70" fmla="*/ 0 w 6218"/>
                <a:gd name="T71" fmla="*/ 0 h 2143"/>
                <a:gd name="T72" fmla="*/ 0 w 6218"/>
                <a:gd name="T73" fmla="*/ 0 h 2143"/>
                <a:gd name="T74" fmla="*/ 0 w 6218"/>
                <a:gd name="T75" fmla="*/ 0 h 2143"/>
                <a:gd name="T76" fmla="*/ 0 w 6218"/>
                <a:gd name="T77" fmla="*/ 0 h 2143"/>
                <a:gd name="T78" fmla="*/ 0 w 6218"/>
                <a:gd name="T79" fmla="*/ 0 h 2143"/>
                <a:gd name="T80" fmla="*/ 0 w 6218"/>
                <a:gd name="T81" fmla="*/ 0 h 2143"/>
                <a:gd name="T82" fmla="*/ 0 w 6218"/>
                <a:gd name="T83" fmla="*/ 0 h 2143"/>
                <a:gd name="T84" fmla="*/ 0 w 6218"/>
                <a:gd name="T85" fmla="*/ 0 h 2143"/>
                <a:gd name="T86" fmla="*/ 0 w 6218"/>
                <a:gd name="T87" fmla="*/ 0 h 2143"/>
                <a:gd name="T88" fmla="*/ 0 w 6218"/>
                <a:gd name="T89" fmla="*/ 0 h 2143"/>
                <a:gd name="T90" fmla="*/ 0 w 6218"/>
                <a:gd name="T91" fmla="*/ 0 h 2143"/>
                <a:gd name="T92" fmla="*/ 0 w 6218"/>
                <a:gd name="T93" fmla="*/ 0 h 2143"/>
                <a:gd name="T94" fmla="*/ 0 w 6218"/>
                <a:gd name="T95" fmla="*/ 0 h 2143"/>
                <a:gd name="T96" fmla="*/ 0 w 6218"/>
                <a:gd name="T97" fmla="*/ 0 h 2143"/>
                <a:gd name="T98" fmla="*/ 0 w 6218"/>
                <a:gd name="T99" fmla="*/ 0 h 2143"/>
                <a:gd name="T100" fmla="*/ 0 w 6218"/>
                <a:gd name="T101" fmla="*/ 0 h 2143"/>
                <a:gd name="T102" fmla="*/ 0 w 6218"/>
                <a:gd name="T103" fmla="*/ 0 h 2143"/>
                <a:gd name="T104" fmla="*/ 0 w 6218"/>
                <a:gd name="T105" fmla="*/ 0 h 2143"/>
                <a:gd name="T106" fmla="*/ 0 w 6218"/>
                <a:gd name="T107" fmla="*/ 0 h 2143"/>
                <a:gd name="T108" fmla="*/ 0 w 6218"/>
                <a:gd name="T109" fmla="*/ 0 h 2143"/>
                <a:gd name="T110" fmla="*/ 0 w 6218"/>
                <a:gd name="T111" fmla="*/ 0 h 2143"/>
                <a:gd name="T112" fmla="*/ 0 w 6218"/>
                <a:gd name="T113" fmla="*/ 0 h 2143"/>
                <a:gd name="T114" fmla="*/ 0 w 6218"/>
                <a:gd name="T115" fmla="*/ 0 h 2143"/>
                <a:gd name="T116" fmla="*/ 0 w 6218"/>
                <a:gd name="T117" fmla="*/ 0 h 2143"/>
                <a:gd name="T118" fmla="*/ 0 w 6218"/>
                <a:gd name="T119" fmla="*/ 0 h 2143"/>
                <a:gd name="T120" fmla="*/ 0 w 6218"/>
                <a:gd name="T121" fmla="*/ 0 h 2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18"/>
                <a:gd name="T184" fmla="*/ 0 h 2143"/>
                <a:gd name="T185" fmla="*/ 6218 w 6218"/>
                <a:gd name="T186" fmla="*/ 2143 h 2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18" h="2143">
                  <a:moveTo>
                    <a:pt x="6211" y="418"/>
                  </a:moveTo>
                  <a:lnTo>
                    <a:pt x="6210" y="425"/>
                  </a:lnTo>
                  <a:lnTo>
                    <a:pt x="6209" y="432"/>
                  </a:lnTo>
                  <a:lnTo>
                    <a:pt x="6208" y="439"/>
                  </a:lnTo>
                  <a:lnTo>
                    <a:pt x="6208" y="446"/>
                  </a:lnTo>
                  <a:lnTo>
                    <a:pt x="6207" y="454"/>
                  </a:lnTo>
                  <a:lnTo>
                    <a:pt x="6206" y="461"/>
                  </a:lnTo>
                  <a:lnTo>
                    <a:pt x="6205" y="467"/>
                  </a:lnTo>
                  <a:lnTo>
                    <a:pt x="6204" y="474"/>
                  </a:lnTo>
                  <a:lnTo>
                    <a:pt x="6206" y="490"/>
                  </a:lnTo>
                  <a:lnTo>
                    <a:pt x="6208" y="505"/>
                  </a:lnTo>
                  <a:lnTo>
                    <a:pt x="6208" y="520"/>
                  </a:lnTo>
                  <a:lnTo>
                    <a:pt x="6208" y="535"/>
                  </a:lnTo>
                  <a:lnTo>
                    <a:pt x="6205" y="565"/>
                  </a:lnTo>
                  <a:lnTo>
                    <a:pt x="6201" y="598"/>
                  </a:lnTo>
                  <a:lnTo>
                    <a:pt x="6200" y="614"/>
                  </a:lnTo>
                  <a:lnTo>
                    <a:pt x="6197" y="631"/>
                  </a:lnTo>
                  <a:lnTo>
                    <a:pt x="6197" y="649"/>
                  </a:lnTo>
                  <a:lnTo>
                    <a:pt x="6197" y="668"/>
                  </a:lnTo>
                  <a:lnTo>
                    <a:pt x="6200" y="686"/>
                  </a:lnTo>
                  <a:lnTo>
                    <a:pt x="6203" y="706"/>
                  </a:lnTo>
                  <a:lnTo>
                    <a:pt x="6208" y="728"/>
                  </a:lnTo>
                  <a:lnTo>
                    <a:pt x="6214" y="750"/>
                  </a:lnTo>
                  <a:lnTo>
                    <a:pt x="6216" y="763"/>
                  </a:lnTo>
                  <a:lnTo>
                    <a:pt x="6217" y="775"/>
                  </a:lnTo>
                  <a:lnTo>
                    <a:pt x="6218" y="788"/>
                  </a:lnTo>
                  <a:lnTo>
                    <a:pt x="6217" y="800"/>
                  </a:lnTo>
                  <a:lnTo>
                    <a:pt x="6217" y="812"/>
                  </a:lnTo>
                  <a:lnTo>
                    <a:pt x="6215" y="822"/>
                  </a:lnTo>
                  <a:lnTo>
                    <a:pt x="6213" y="833"/>
                  </a:lnTo>
                  <a:lnTo>
                    <a:pt x="6210" y="843"/>
                  </a:lnTo>
                  <a:lnTo>
                    <a:pt x="6207" y="852"/>
                  </a:lnTo>
                  <a:lnTo>
                    <a:pt x="6203" y="861"/>
                  </a:lnTo>
                  <a:lnTo>
                    <a:pt x="6199" y="869"/>
                  </a:lnTo>
                  <a:lnTo>
                    <a:pt x="6193" y="876"/>
                  </a:lnTo>
                  <a:lnTo>
                    <a:pt x="6188" y="883"/>
                  </a:lnTo>
                  <a:lnTo>
                    <a:pt x="6183" y="888"/>
                  </a:lnTo>
                  <a:lnTo>
                    <a:pt x="6177" y="893"/>
                  </a:lnTo>
                  <a:lnTo>
                    <a:pt x="6170" y="897"/>
                  </a:lnTo>
                  <a:lnTo>
                    <a:pt x="6165" y="907"/>
                  </a:lnTo>
                  <a:lnTo>
                    <a:pt x="6161" y="916"/>
                  </a:lnTo>
                  <a:lnTo>
                    <a:pt x="6158" y="924"/>
                  </a:lnTo>
                  <a:lnTo>
                    <a:pt x="6157" y="933"/>
                  </a:lnTo>
                  <a:lnTo>
                    <a:pt x="6157" y="947"/>
                  </a:lnTo>
                  <a:lnTo>
                    <a:pt x="6158" y="961"/>
                  </a:lnTo>
                  <a:lnTo>
                    <a:pt x="6158" y="967"/>
                  </a:lnTo>
                  <a:lnTo>
                    <a:pt x="6158" y="973"/>
                  </a:lnTo>
                  <a:lnTo>
                    <a:pt x="6157" y="979"/>
                  </a:lnTo>
                  <a:lnTo>
                    <a:pt x="6155" y="985"/>
                  </a:lnTo>
                  <a:lnTo>
                    <a:pt x="6152" y="992"/>
                  </a:lnTo>
                  <a:lnTo>
                    <a:pt x="6146" y="999"/>
                  </a:lnTo>
                  <a:lnTo>
                    <a:pt x="6140" y="1006"/>
                  </a:lnTo>
                  <a:lnTo>
                    <a:pt x="6131" y="1013"/>
                  </a:lnTo>
                  <a:lnTo>
                    <a:pt x="6128" y="1019"/>
                  </a:lnTo>
                  <a:lnTo>
                    <a:pt x="6124" y="1027"/>
                  </a:lnTo>
                  <a:lnTo>
                    <a:pt x="6120" y="1033"/>
                  </a:lnTo>
                  <a:lnTo>
                    <a:pt x="6117" y="1040"/>
                  </a:lnTo>
                  <a:lnTo>
                    <a:pt x="6113" y="1048"/>
                  </a:lnTo>
                  <a:lnTo>
                    <a:pt x="6111" y="1056"/>
                  </a:lnTo>
                  <a:lnTo>
                    <a:pt x="6108" y="1065"/>
                  </a:lnTo>
                  <a:lnTo>
                    <a:pt x="6107" y="1076"/>
                  </a:lnTo>
                  <a:lnTo>
                    <a:pt x="6088" y="1133"/>
                  </a:lnTo>
                  <a:lnTo>
                    <a:pt x="6069" y="1192"/>
                  </a:lnTo>
                  <a:lnTo>
                    <a:pt x="6050" y="1249"/>
                  </a:lnTo>
                  <a:lnTo>
                    <a:pt x="6033" y="1308"/>
                  </a:lnTo>
                  <a:lnTo>
                    <a:pt x="6013" y="1366"/>
                  </a:lnTo>
                  <a:lnTo>
                    <a:pt x="5993" y="1423"/>
                  </a:lnTo>
                  <a:lnTo>
                    <a:pt x="5971" y="1482"/>
                  </a:lnTo>
                  <a:lnTo>
                    <a:pt x="5948" y="1539"/>
                  </a:lnTo>
                  <a:lnTo>
                    <a:pt x="5939" y="1561"/>
                  </a:lnTo>
                  <a:lnTo>
                    <a:pt x="5928" y="1583"/>
                  </a:lnTo>
                  <a:lnTo>
                    <a:pt x="5919" y="1605"/>
                  </a:lnTo>
                  <a:lnTo>
                    <a:pt x="5908" y="1627"/>
                  </a:lnTo>
                  <a:lnTo>
                    <a:pt x="5899" y="1648"/>
                  </a:lnTo>
                  <a:lnTo>
                    <a:pt x="5889" y="1670"/>
                  </a:lnTo>
                  <a:lnTo>
                    <a:pt x="5878" y="1691"/>
                  </a:lnTo>
                  <a:lnTo>
                    <a:pt x="5868" y="1712"/>
                  </a:lnTo>
                  <a:lnTo>
                    <a:pt x="5864" y="1716"/>
                  </a:lnTo>
                  <a:lnTo>
                    <a:pt x="5859" y="1720"/>
                  </a:lnTo>
                  <a:lnTo>
                    <a:pt x="5855" y="1723"/>
                  </a:lnTo>
                  <a:lnTo>
                    <a:pt x="5851" y="1725"/>
                  </a:lnTo>
                  <a:lnTo>
                    <a:pt x="5846" y="1726"/>
                  </a:lnTo>
                  <a:lnTo>
                    <a:pt x="5838" y="1728"/>
                  </a:lnTo>
                  <a:lnTo>
                    <a:pt x="5828" y="1728"/>
                  </a:lnTo>
                  <a:lnTo>
                    <a:pt x="5821" y="1727"/>
                  </a:lnTo>
                  <a:lnTo>
                    <a:pt x="5814" y="1726"/>
                  </a:lnTo>
                  <a:lnTo>
                    <a:pt x="5808" y="1725"/>
                  </a:lnTo>
                  <a:lnTo>
                    <a:pt x="5805" y="1725"/>
                  </a:lnTo>
                  <a:lnTo>
                    <a:pt x="5793" y="1729"/>
                  </a:lnTo>
                  <a:lnTo>
                    <a:pt x="5780" y="1731"/>
                  </a:lnTo>
                  <a:lnTo>
                    <a:pt x="5767" y="1732"/>
                  </a:lnTo>
                  <a:lnTo>
                    <a:pt x="5753" y="1734"/>
                  </a:lnTo>
                  <a:lnTo>
                    <a:pt x="5740" y="1732"/>
                  </a:lnTo>
                  <a:lnTo>
                    <a:pt x="5727" y="1731"/>
                  </a:lnTo>
                  <a:lnTo>
                    <a:pt x="5713" y="1729"/>
                  </a:lnTo>
                  <a:lnTo>
                    <a:pt x="5700" y="1727"/>
                  </a:lnTo>
                  <a:lnTo>
                    <a:pt x="5673" y="1720"/>
                  </a:lnTo>
                  <a:lnTo>
                    <a:pt x="5646" y="1711"/>
                  </a:lnTo>
                  <a:lnTo>
                    <a:pt x="5618" y="1700"/>
                  </a:lnTo>
                  <a:lnTo>
                    <a:pt x="5592" y="1690"/>
                  </a:lnTo>
                  <a:lnTo>
                    <a:pt x="5566" y="1679"/>
                  </a:lnTo>
                  <a:lnTo>
                    <a:pt x="5540" y="1670"/>
                  </a:lnTo>
                  <a:lnTo>
                    <a:pt x="5516" y="1661"/>
                  </a:lnTo>
                  <a:lnTo>
                    <a:pt x="5492" y="1655"/>
                  </a:lnTo>
                  <a:lnTo>
                    <a:pt x="5482" y="1652"/>
                  </a:lnTo>
                  <a:lnTo>
                    <a:pt x="5470" y="1651"/>
                  </a:lnTo>
                  <a:lnTo>
                    <a:pt x="5460" y="1650"/>
                  </a:lnTo>
                  <a:lnTo>
                    <a:pt x="5449" y="1651"/>
                  </a:lnTo>
                  <a:lnTo>
                    <a:pt x="5439" y="1652"/>
                  </a:lnTo>
                  <a:lnTo>
                    <a:pt x="5430" y="1654"/>
                  </a:lnTo>
                  <a:lnTo>
                    <a:pt x="5421" y="1657"/>
                  </a:lnTo>
                  <a:lnTo>
                    <a:pt x="5412" y="1663"/>
                  </a:lnTo>
                  <a:lnTo>
                    <a:pt x="5372" y="1680"/>
                  </a:lnTo>
                  <a:lnTo>
                    <a:pt x="5338" y="1695"/>
                  </a:lnTo>
                  <a:lnTo>
                    <a:pt x="5322" y="1700"/>
                  </a:lnTo>
                  <a:lnTo>
                    <a:pt x="5309" y="1704"/>
                  </a:lnTo>
                  <a:lnTo>
                    <a:pt x="5296" y="1708"/>
                  </a:lnTo>
                  <a:lnTo>
                    <a:pt x="5284" y="1711"/>
                  </a:lnTo>
                  <a:lnTo>
                    <a:pt x="5273" y="1713"/>
                  </a:lnTo>
                  <a:lnTo>
                    <a:pt x="5263" y="1715"/>
                  </a:lnTo>
                  <a:lnTo>
                    <a:pt x="5253" y="1715"/>
                  </a:lnTo>
                  <a:lnTo>
                    <a:pt x="5245" y="1715"/>
                  </a:lnTo>
                  <a:lnTo>
                    <a:pt x="5230" y="1714"/>
                  </a:lnTo>
                  <a:lnTo>
                    <a:pt x="5217" y="1711"/>
                  </a:lnTo>
                  <a:lnTo>
                    <a:pt x="5194" y="1700"/>
                  </a:lnTo>
                  <a:lnTo>
                    <a:pt x="5171" y="1690"/>
                  </a:lnTo>
                  <a:lnTo>
                    <a:pt x="5158" y="1686"/>
                  </a:lnTo>
                  <a:lnTo>
                    <a:pt x="5144" y="1681"/>
                  </a:lnTo>
                  <a:lnTo>
                    <a:pt x="5135" y="1680"/>
                  </a:lnTo>
                  <a:lnTo>
                    <a:pt x="5126" y="1680"/>
                  </a:lnTo>
                  <a:lnTo>
                    <a:pt x="5117" y="1680"/>
                  </a:lnTo>
                  <a:lnTo>
                    <a:pt x="5106" y="1680"/>
                  </a:lnTo>
                  <a:lnTo>
                    <a:pt x="5078" y="1687"/>
                  </a:lnTo>
                  <a:lnTo>
                    <a:pt x="5051" y="1694"/>
                  </a:lnTo>
                  <a:lnTo>
                    <a:pt x="5026" y="1702"/>
                  </a:lnTo>
                  <a:lnTo>
                    <a:pt x="5002" y="1712"/>
                  </a:lnTo>
                  <a:lnTo>
                    <a:pt x="4978" y="1723"/>
                  </a:lnTo>
                  <a:lnTo>
                    <a:pt x="4955" y="1736"/>
                  </a:lnTo>
                  <a:lnTo>
                    <a:pt x="4933" y="1748"/>
                  </a:lnTo>
                  <a:lnTo>
                    <a:pt x="4911" y="1762"/>
                  </a:lnTo>
                  <a:lnTo>
                    <a:pt x="4868" y="1789"/>
                  </a:lnTo>
                  <a:lnTo>
                    <a:pt x="4827" y="1817"/>
                  </a:lnTo>
                  <a:lnTo>
                    <a:pt x="4805" y="1831"/>
                  </a:lnTo>
                  <a:lnTo>
                    <a:pt x="4784" y="1844"/>
                  </a:lnTo>
                  <a:lnTo>
                    <a:pt x="4762" y="1858"/>
                  </a:lnTo>
                  <a:lnTo>
                    <a:pt x="4739" y="1869"/>
                  </a:lnTo>
                  <a:lnTo>
                    <a:pt x="4736" y="1883"/>
                  </a:lnTo>
                  <a:lnTo>
                    <a:pt x="4732" y="1894"/>
                  </a:lnTo>
                  <a:lnTo>
                    <a:pt x="4726" y="1905"/>
                  </a:lnTo>
                  <a:lnTo>
                    <a:pt x="4721" y="1914"/>
                  </a:lnTo>
                  <a:lnTo>
                    <a:pt x="4716" y="1924"/>
                  </a:lnTo>
                  <a:lnTo>
                    <a:pt x="4710" y="1932"/>
                  </a:lnTo>
                  <a:lnTo>
                    <a:pt x="4703" y="1939"/>
                  </a:lnTo>
                  <a:lnTo>
                    <a:pt x="4696" y="1947"/>
                  </a:lnTo>
                  <a:lnTo>
                    <a:pt x="4689" y="1953"/>
                  </a:lnTo>
                  <a:lnTo>
                    <a:pt x="4681" y="1958"/>
                  </a:lnTo>
                  <a:lnTo>
                    <a:pt x="4674" y="1963"/>
                  </a:lnTo>
                  <a:lnTo>
                    <a:pt x="4666" y="1968"/>
                  </a:lnTo>
                  <a:lnTo>
                    <a:pt x="4649" y="1976"/>
                  </a:lnTo>
                  <a:lnTo>
                    <a:pt x="4632" y="1982"/>
                  </a:lnTo>
                  <a:lnTo>
                    <a:pt x="4598" y="1992"/>
                  </a:lnTo>
                  <a:lnTo>
                    <a:pt x="4565" y="2002"/>
                  </a:lnTo>
                  <a:lnTo>
                    <a:pt x="4550" y="2007"/>
                  </a:lnTo>
                  <a:lnTo>
                    <a:pt x="4535" y="2013"/>
                  </a:lnTo>
                  <a:lnTo>
                    <a:pt x="4529" y="2016"/>
                  </a:lnTo>
                  <a:lnTo>
                    <a:pt x="4523" y="2021"/>
                  </a:lnTo>
                  <a:lnTo>
                    <a:pt x="4518" y="2025"/>
                  </a:lnTo>
                  <a:lnTo>
                    <a:pt x="4512" y="2029"/>
                  </a:lnTo>
                  <a:lnTo>
                    <a:pt x="4500" y="2046"/>
                  </a:lnTo>
                  <a:lnTo>
                    <a:pt x="4488" y="2058"/>
                  </a:lnTo>
                  <a:lnTo>
                    <a:pt x="4476" y="2070"/>
                  </a:lnTo>
                  <a:lnTo>
                    <a:pt x="4463" y="2078"/>
                  </a:lnTo>
                  <a:lnTo>
                    <a:pt x="4451" y="2084"/>
                  </a:lnTo>
                  <a:lnTo>
                    <a:pt x="4437" y="2088"/>
                  </a:lnTo>
                  <a:lnTo>
                    <a:pt x="4424" y="2091"/>
                  </a:lnTo>
                  <a:lnTo>
                    <a:pt x="4410" y="2091"/>
                  </a:lnTo>
                  <a:lnTo>
                    <a:pt x="4397" y="2090"/>
                  </a:lnTo>
                  <a:lnTo>
                    <a:pt x="4383" y="2086"/>
                  </a:lnTo>
                  <a:lnTo>
                    <a:pt x="4370" y="2082"/>
                  </a:lnTo>
                  <a:lnTo>
                    <a:pt x="4355" y="2076"/>
                  </a:lnTo>
                  <a:lnTo>
                    <a:pt x="4341" y="2069"/>
                  </a:lnTo>
                  <a:lnTo>
                    <a:pt x="4327" y="2060"/>
                  </a:lnTo>
                  <a:lnTo>
                    <a:pt x="4312" y="2051"/>
                  </a:lnTo>
                  <a:lnTo>
                    <a:pt x="4298" y="2040"/>
                  </a:lnTo>
                  <a:lnTo>
                    <a:pt x="4289" y="2036"/>
                  </a:lnTo>
                  <a:lnTo>
                    <a:pt x="4280" y="2033"/>
                  </a:lnTo>
                  <a:lnTo>
                    <a:pt x="4271" y="2031"/>
                  </a:lnTo>
                  <a:lnTo>
                    <a:pt x="4262" y="2029"/>
                  </a:lnTo>
                  <a:lnTo>
                    <a:pt x="4254" y="2028"/>
                  </a:lnTo>
                  <a:lnTo>
                    <a:pt x="4244" y="2027"/>
                  </a:lnTo>
                  <a:lnTo>
                    <a:pt x="4235" y="2027"/>
                  </a:lnTo>
                  <a:lnTo>
                    <a:pt x="4226" y="2028"/>
                  </a:lnTo>
                  <a:lnTo>
                    <a:pt x="4207" y="2031"/>
                  </a:lnTo>
                  <a:lnTo>
                    <a:pt x="4187" y="2036"/>
                  </a:lnTo>
                  <a:lnTo>
                    <a:pt x="4167" y="2044"/>
                  </a:lnTo>
                  <a:lnTo>
                    <a:pt x="4146" y="2052"/>
                  </a:lnTo>
                  <a:lnTo>
                    <a:pt x="4142" y="2053"/>
                  </a:lnTo>
                  <a:lnTo>
                    <a:pt x="4138" y="2054"/>
                  </a:lnTo>
                  <a:lnTo>
                    <a:pt x="4135" y="2056"/>
                  </a:lnTo>
                  <a:lnTo>
                    <a:pt x="4131" y="2058"/>
                  </a:lnTo>
                  <a:lnTo>
                    <a:pt x="4124" y="2064"/>
                  </a:lnTo>
                  <a:lnTo>
                    <a:pt x="4119" y="2072"/>
                  </a:lnTo>
                  <a:lnTo>
                    <a:pt x="4110" y="2088"/>
                  </a:lnTo>
                  <a:lnTo>
                    <a:pt x="4101" y="2106"/>
                  </a:lnTo>
                  <a:lnTo>
                    <a:pt x="4096" y="2115"/>
                  </a:lnTo>
                  <a:lnTo>
                    <a:pt x="4090" y="2121"/>
                  </a:lnTo>
                  <a:lnTo>
                    <a:pt x="4087" y="2124"/>
                  </a:lnTo>
                  <a:lnTo>
                    <a:pt x="4083" y="2127"/>
                  </a:lnTo>
                  <a:lnTo>
                    <a:pt x="4078" y="2128"/>
                  </a:lnTo>
                  <a:lnTo>
                    <a:pt x="4074" y="2130"/>
                  </a:lnTo>
                  <a:lnTo>
                    <a:pt x="4069" y="2130"/>
                  </a:lnTo>
                  <a:lnTo>
                    <a:pt x="4064" y="2130"/>
                  </a:lnTo>
                  <a:lnTo>
                    <a:pt x="4059" y="2130"/>
                  </a:lnTo>
                  <a:lnTo>
                    <a:pt x="4052" y="2128"/>
                  </a:lnTo>
                  <a:lnTo>
                    <a:pt x="4046" y="2126"/>
                  </a:lnTo>
                  <a:lnTo>
                    <a:pt x="4039" y="2123"/>
                  </a:lnTo>
                  <a:lnTo>
                    <a:pt x="4030" y="2120"/>
                  </a:lnTo>
                  <a:lnTo>
                    <a:pt x="4022" y="2115"/>
                  </a:lnTo>
                  <a:lnTo>
                    <a:pt x="4014" y="2091"/>
                  </a:lnTo>
                  <a:lnTo>
                    <a:pt x="4004" y="2072"/>
                  </a:lnTo>
                  <a:lnTo>
                    <a:pt x="3996" y="2056"/>
                  </a:lnTo>
                  <a:lnTo>
                    <a:pt x="3988" y="2044"/>
                  </a:lnTo>
                  <a:lnTo>
                    <a:pt x="3978" y="2035"/>
                  </a:lnTo>
                  <a:lnTo>
                    <a:pt x="3970" y="2029"/>
                  </a:lnTo>
                  <a:lnTo>
                    <a:pt x="3961" y="2025"/>
                  </a:lnTo>
                  <a:lnTo>
                    <a:pt x="3952" y="2022"/>
                  </a:lnTo>
                  <a:lnTo>
                    <a:pt x="3934" y="2020"/>
                  </a:lnTo>
                  <a:lnTo>
                    <a:pt x="3917" y="2019"/>
                  </a:lnTo>
                  <a:lnTo>
                    <a:pt x="3907" y="2017"/>
                  </a:lnTo>
                  <a:lnTo>
                    <a:pt x="3899" y="2015"/>
                  </a:lnTo>
                  <a:lnTo>
                    <a:pt x="3890" y="2012"/>
                  </a:lnTo>
                  <a:lnTo>
                    <a:pt x="3881" y="2006"/>
                  </a:lnTo>
                  <a:lnTo>
                    <a:pt x="3872" y="2002"/>
                  </a:lnTo>
                  <a:lnTo>
                    <a:pt x="3862" y="1997"/>
                  </a:lnTo>
                  <a:lnTo>
                    <a:pt x="3854" y="1990"/>
                  </a:lnTo>
                  <a:lnTo>
                    <a:pt x="3846" y="1984"/>
                  </a:lnTo>
                  <a:lnTo>
                    <a:pt x="3829" y="1969"/>
                  </a:lnTo>
                  <a:lnTo>
                    <a:pt x="3814" y="1954"/>
                  </a:lnTo>
                  <a:lnTo>
                    <a:pt x="3801" y="1937"/>
                  </a:lnTo>
                  <a:lnTo>
                    <a:pt x="3787" y="1919"/>
                  </a:lnTo>
                  <a:lnTo>
                    <a:pt x="3776" y="1901"/>
                  </a:lnTo>
                  <a:lnTo>
                    <a:pt x="3763" y="1883"/>
                  </a:lnTo>
                  <a:lnTo>
                    <a:pt x="3752" y="1864"/>
                  </a:lnTo>
                  <a:lnTo>
                    <a:pt x="3740" y="1846"/>
                  </a:lnTo>
                  <a:lnTo>
                    <a:pt x="3729" y="1830"/>
                  </a:lnTo>
                  <a:lnTo>
                    <a:pt x="3717" y="1815"/>
                  </a:lnTo>
                  <a:lnTo>
                    <a:pt x="3705" y="1801"/>
                  </a:lnTo>
                  <a:lnTo>
                    <a:pt x="3693" y="1790"/>
                  </a:lnTo>
                  <a:lnTo>
                    <a:pt x="3686" y="1785"/>
                  </a:lnTo>
                  <a:lnTo>
                    <a:pt x="3680" y="1781"/>
                  </a:lnTo>
                  <a:lnTo>
                    <a:pt x="3673" y="1777"/>
                  </a:lnTo>
                  <a:lnTo>
                    <a:pt x="3666" y="1774"/>
                  </a:lnTo>
                  <a:lnTo>
                    <a:pt x="3650" y="1768"/>
                  </a:lnTo>
                  <a:lnTo>
                    <a:pt x="3632" y="1762"/>
                  </a:lnTo>
                  <a:lnTo>
                    <a:pt x="3613" y="1758"/>
                  </a:lnTo>
                  <a:lnTo>
                    <a:pt x="3594" y="1754"/>
                  </a:lnTo>
                  <a:lnTo>
                    <a:pt x="3554" y="1748"/>
                  </a:lnTo>
                  <a:lnTo>
                    <a:pt x="3512" y="1742"/>
                  </a:lnTo>
                  <a:lnTo>
                    <a:pt x="3491" y="1739"/>
                  </a:lnTo>
                  <a:lnTo>
                    <a:pt x="3471" y="1734"/>
                  </a:lnTo>
                  <a:lnTo>
                    <a:pt x="3452" y="1728"/>
                  </a:lnTo>
                  <a:lnTo>
                    <a:pt x="3434" y="1721"/>
                  </a:lnTo>
                  <a:lnTo>
                    <a:pt x="3425" y="1716"/>
                  </a:lnTo>
                  <a:lnTo>
                    <a:pt x="3417" y="1712"/>
                  </a:lnTo>
                  <a:lnTo>
                    <a:pt x="3409" y="1706"/>
                  </a:lnTo>
                  <a:lnTo>
                    <a:pt x="3401" y="1700"/>
                  </a:lnTo>
                  <a:lnTo>
                    <a:pt x="3394" y="1694"/>
                  </a:lnTo>
                  <a:lnTo>
                    <a:pt x="3388" y="1688"/>
                  </a:lnTo>
                  <a:lnTo>
                    <a:pt x="3380" y="1679"/>
                  </a:lnTo>
                  <a:lnTo>
                    <a:pt x="3375" y="1671"/>
                  </a:lnTo>
                  <a:lnTo>
                    <a:pt x="3366" y="1660"/>
                  </a:lnTo>
                  <a:lnTo>
                    <a:pt x="3357" y="1652"/>
                  </a:lnTo>
                  <a:lnTo>
                    <a:pt x="3349" y="1646"/>
                  </a:lnTo>
                  <a:lnTo>
                    <a:pt x="3341" y="1643"/>
                  </a:lnTo>
                  <a:lnTo>
                    <a:pt x="3337" y="1642"/>
                  </a:lnTo>
                  <a:lnTo>
                    <a:pt x="3332" y="1642"/>
                  </a:lnTo>
                  <a:lnTo>
                    <a:pt x="3328" y="1642"/>
                  </a:lnTo>
                  <a:lnTo>
                    <a:pt x="3324" y="1643"/>
                  </a:lnTo>
                  <a:lnTo>
                    <a:pt x="3316" y="1645"/>
                  </a:lnTo>
                  <a:lnTo>
                    <a:pt x="3307" y="1650"/>
                  </a:lnTo>
                  <a:lnTo>
                    <a:pt x="3299" y="1656"/>
                  </a:lnTo>
                  <a:lnTo>
                    <a:pt x="3292" y="1665"/>
                  </a:lnTo>
                  <a:lnTo>
                    <a:pt x="3283" y="1674"/>
                  </a:lnTo>
                  <a:lnTo>
                    <a:pt x="3276" y="1686"/>
                  </a:lnTo>
                  <a:lnTo>
                    <a:pt x="3269" y="1698"/>
                  </a:lnTo>
                  <a:lnTo>
                    <a:pt x="3260" y="1711"/>
                  </a:lnTo>
                  <a:lnTo>
                    <a:pt x="3253" y="1725"/>
                  </a:lnTo>
                  <a:lnTo>
                    <a:pt x="3246" y="1741"/>
                  </a:lnTo>
                  <a:lnTo>
                    <a:pt x="3237" y="1756"/>
                  </a:lnTo>
                  <a:lnTo>
                    <a:pt x="3229" y="1771"/>
                  </a:lnTo>
                  <a:lnTo>
                    <a:pt x="3221" y="1785"/>
                  </a:lnTo>
                  <a:lnTo>
                    <a:pt x="3212" y="1798"/>
                  </a:lnTo>
                  <a:lnTo>
                    <a:pt x="3203" y="1810"/>
                  </a:lnTo>
                  <a:lnTo>
                    <a:pt x="3194" y="1821"/>
                  </a:lnTo>
                  <a:lnTo>
                    <a:pt x="3184" y="1832"/>
                  </a:lnTo>
                  <a:lnTo>
                    <a:pt x="3175" y="1841"/>
                  </a:lnTo>
                  <a:lnTo>
                    <a:pt x="3164" y="1849"/>
                  </a:lnTo>
                  <a:lnTo>
                    <a:pt x="3155" y="1858"/>
                  </a:lnTo>
                  <a:lnTo>
                    <a:pt x="3146" y="1866"/>
                  </a:lnTo>
                  <a:lnTo>
                    <a:pt x="3135" y="1872"/>
                  </a:lnTo>
                  <a:lnTo>
                    <a:pt x="3115" y="1886"/>
                  </a:lnTo>
                  <a:lnTo>
                    <a:pt x="3096" y="1896"/>
                  </a:lnTo>
                  <a:lnTo>
                    <a:pt x="3056" y="1915"/>
                  </a:lnTo>
                  <a:lnTo>
                    <a:pt x="3019" y="1932"/>
                  </a:lnTo>
                  <a:lnTo>
                    <a:pt x="3003" y="1940"/>
                  </a:lnTo>
                  <a:lnTo>
                    <a:pt x="2987" y="1950"/>
                  </a:lnTo>
                  <a:lnTo>
                    <a:pt x="2972" y="1959"/>
                  </a:lnTo>
                  <a:lnTo>
                    <a:pt x="2959" y="1972"/>
                  </a:lnTo>
                  <a:lnTo>
                    <a:pt x="2953" y="1983"/>
                  </a:lnTo>
                  <a:lnTo>
                    <a:pt x="2946" y="1995"/>
                  </a:lnTo>
                  <a:lnTo>
                    <a:pt x="2940" y="2004"/>
                  </a:lnTo>
                  <a:lnTo>
                    <a:pt x="2934" y="2012"/>
                  </a:lnTo>
                  <a:lnTo>
                    <a:pt x="2928" y="2019"/>
                  </a:lnTo>
                  <a:lnTo>
                    <a:pt x="2921" y="2024"/>
                  </a:lnTo>
                  <a:lnTo>
                    <a:pt x="2915" y="2027"/>
                  </a:lnTo>
                  <a:lnTo>
                    <a:pt x="2909" y="2029"/>
                  </a:lnTo>
                  <a:lnTo>
                    <a:pt x="2903" y="2028"/>
                  </a:lnTo>
                  <a:lnTo>
                    <a:pt x="2895" y="2026"/>
                  </a:lnTo>
                  <a:lnTo>
                    <a:pt x="2889" y="2022"/>
                  </a:lnTo>
                  <a:lnTo>
                    <a:pt x="2883" y="2015"/>
                  </a:lnTo>
                  <a:lnTo>
                    <a:pt x="2875" y="2007"/>
                  </a:lnTo>
                  <a:lnTo>
                    <a:pt x="2869" y="1996"/>
                  </a:lnTo>
                  <a:lnTo>
                    <a:pt x="2862" y="1983"/>
                  </a:lnTo>
                  <a:lnTo>
                    <a:pt x="2856" y="1967"/>
                  </a:lnTo>
                  <a:lnTo>
                    <a:pt x="2848" y="1955"/>
                  </a:lnTo>
                  <a:lnTo>
                    <a:pt x="2843" y="1942"/>
                  </a:lnTo>
                  <a:lnTo>
                    <a:pt x="2838" y="1932"/>
                  </a:lnTo>
                  <a:lnTo>
                    <a:pt x="2834" y="1920"/>
                  </a:lnTo>
                  <a:lnTo>
                    <a:pt x="2831" y="1911"/>
                  </a:lnTo>
                  <a:lnTo>
                    <a:pt x="2828" y="1902"/>
                  </a:lnTo>
                  <a:lnTo>
                    <a:pt x="2826" y="1892"/>
                  </a:lnTo>
                  <a:lnTo>
                    <a:pt x="2825" y="1883"/>
                  </a:lnTo>
                  <a:lnTo>
                    <a:pt x="2825" y="1874"/>
                  </a:lnTo>
                  <a:lnTo>
                    <a:pt x="2825" y="1867"/>
                  </a:lnTo>
                  <a:lnTo>
                    <a:pt x="2826" y="1860"/>
                  </a:lnTo>
                  <a:lnTo>
                    <a:pt x="2827" y="1853"/>
                  </a:lnTo>
                  <a:lnTo>
                    <a:pt x="2832" y="1840"/>
                  </a:lnTo>
                  <a:lnTo>
                    <a:pt x="2838" y="1827"/>
                  </a:lnTo>
                  <a:lnTo>
                    <a:pt x="2845" y="1817"/>
                  </a:lnTo>
                  <a:lnTo>
                    <a:pt x="2852" y="1808"/>
                  </a:lnTo>
                  <a:lnTo>
                    <a:pt x="2862" y="1798"/>
                  </a:lnTo>
                  <a:lnTo>
                    <a:pt x="2870" y="1790"/>
                  </a:lnTo>
                  <a:lnTo>
                    <a:pt x="2889" y="1774"/>
                  </a:lnTo>
                  <a:lnTo>
                    <a:pt x="2904" y="1759"/>
                  </a:lnTo>
                  <a:lnTo>
                    <a:pt x="2908" y="1746"/>
                  </a:lnTo>
                  <a:lnTo>
                    <a:pt x="2911" y="1734"/>
                  </a:lnTo>
                  <a:lnTo>
                    <a:pt x="2912" y="1722"/>
                  </a:lnTo>
                  <a:lnTo>
                    <a:pt x="2911" y="1711"/>
                  </a:lnTo>
                  <a:lnTo>
                    <a:pt x="2909" y="1700"/>
                  </a:lnTo>
                  <a:lnTo>
                    <a:pt x="2905" y="1691"/>
                  </a:lnTo>
                  <a:lnTo>
                    <a:pt x="2900" y="1681"/>
                  </a:lnTo>
                  <a:lnTo>
                    <a:pt x="2894" y="1674"/>
                  </a:lnTo>
                  <a:lnTo>
                    <a:pt x="2887" y="1668"/>
                  </a:lnTo>
                  <a:lnTo>
                    <a:pt x="2879" y="1661"/>
                  </a:lnTo>
                  <a:lnTo>
                    <a:pt x="2869" y="1657"/>
                  </a:lnTo>
                  <a:lnTo>
                    <a:pt x="2858" y="1655"/>
                  </a:lnTo>
                  <a:lnTo>
                    <a:pt x="2846" y="1654"/>
                  </a:lnTo>
                  <a:lnTo>
                    <a:pt x="2835" y="1654"/>
                  </a:lnTo>
                  <a:lnTo>
                    <a:pt x="2821" y="1656"/>
                  </a:lnTo>
                  <a:lnTo>
                    <a:pt x="2808" y="1660"/>
                  </a:lnTo>
                  <a:lnTo>
                    <a:pt x="2780" y="1677"/>
                  </a:lnTo>
                  <a:lnTo>
                    <a:pt x="2756" y="1691"/>
                  </a:lnTo>
                  <a:lnTo>
                    <a:pt x="2736" y="1700"/>
                  </a:lnTo>
                  <a:lnTo>
                    <a:pt x="2718" y="1706"/>
                  </a:lnTo>
                  <a:lnTo>
                    <a:pt x="2711" y="1708"/>
                  </a:lnTo>
                  <a:lnTo>
                    <a:pt x="2703" y="1710"/>
                  </a:lnTo>
                  <a:lnTo>
                    <a:pt x="2697" y="1710"/>
                  </a:lnTo>
                  <a:lnTo>
                    <a:pt x="2692" y="1710"/>
                  </a:lnTo>
                  <a:lnTo>
                    <a:pt x="2687" y="1708"/>
                  </a:lnTo>
                  <a:lnTo>
                    <a:pt x="2682" y="1706"/>
                  </a:lnTo>
                  <a:lnTo>
                    <a:pt x="2679" y="1704"/>
                  </a:lnTo>
                  <a:lnTo>
                    <a:pt x="2676" y="1701"/>
                  </a:lnTo>
                  <a:lnTo>
                    <a:pt x="2674" y="1698"/>
                  </a:lnTo>
                  <a:lnTo>
                    <a:pt x="2672" y="1694"/>
                  </a:lnTo>
                  <a:lnTo>
                    <a:pt x="2671" y="1689"/>
                  </a:lnTo>
                  <a:lnTo>
                    <a:pt x="2671" y="1683"/>
                  </a:lnTo>
                  <a:lnTo>
                    <a:pt x="2672" y="1671"/>
                  </a:lnTo>
                  <a:lnTo>
                    <a:pt x="2675" y="1657"/>
                  </a:lnTo>
                  <a:lnTo>
                    <a:pt x="2681" y="1642"/>
                  </a:lnTo>
                  <a:lnTo>
                    <a:pt x="2689" y="1624"/>
                  </a:lnTo>
                  <a:lnTo>
                    <a:pt x="2699" y="1605"/>
                  </a:lnTo>
                  <a:lnTo>
                    <a:pt x="2712" y="1585"/>
                  </a:lnTo>
                  <a:lnTo>
                    <a:pt x="2723" y="1573"/>
                  </a:lnTo>
                  <a:lnTo>
                    <a:pt x="2731" y="1562"/>
                  </a:lnTo>
                  <a:lnTo>
                    <a:pt x="2738" y="1553"/>
                  </a:lnTo>
                  <a:lnTo>
                    <a:pt x="2742" y="1545"/>
                  </a:lnTo>
                  <a:lnTo>
                    <a:pt x="2745" y="1537"/>
                  </a:lnTo>
                  <a:lnTo>
                    <a:pt x="2745" y="1531"/>
                  </a:lnTo>
                  <a:lnTo>
                    <a:pt x="2744" y="1525"/>
                  </a:lnTo>
                  <a:lnTo>
                    <a:pt x="2742" y="1521"/>
                  </a:lnTo>
                  <a:lnTo>
                    <a:pt x="2738" y="1516"/>
                  </a:lnTo>
                  <a:lnTo>
                    <a:pt x="2732" y="1514"/>
                  </a:lnTo>
                  <a:lnTo>
                    <a:pt x="2726" y="1511"/>
                  </a:lnTo>
                  <a:lnTo>
                    <a:pt x="2718" y="1509"/>
                  </a:lnTo>
                  <a:lnTo>
                    <a:pt x="2700" y="1507"/>
                  </a:lnTo>
                  <a:lnTo>
                    <a:pt x="2680" y="1506"/>
                  </a:lnTo>
                  <a:lnTo>
                    <a:pt x="2658" y="1505"/>
                  </a:lnTo>
                  <a:lnTo>
                    <a:pt x="2635" y="1505"/>
                  </a:lnTo>
                  <a:lnTo>
                    <a:pt x="2614" y="1504"/>
                  </a:lnTo>
                  <a:lnTo>
                    <a:pt x="2593" y="1501"/>
                  </a:lnTo>
                  <a:lnTo>
                    <a:pt x="2583" y="1499"/>
                  </a:lnTo>
                  <a:lnTo>
                    <a:pt x="2575" y="1497"/>
                  </a:lnTo>
                  <a:lnTo>
                    <a:pt x="2567" y="1493"/>
                  </a:lnTo>
                  <a:lnTo>
                    <a:pt x="2560" y="1490"/>
                  </a:lnTo>
                  <a:lnTo>
                    <a:pt x="2555" y="1485"/>
                  </a:lnTo>
                  <a:lnTo>
                    <a:pt x="2550" y="1480"/>
                  </a:lnTo>
                  <a:lnTo>
                    <a:pt x="2548" y="1474"/>
                  </a:lnTo>
                  <a:lnTo>
                    <a:pt x="2546" y="1466"/>
                  </a:lnTo>
                  <a:lnTo>
                    <a:pt x="2549" y="1431"/>
                  </a:lnTo>
                  <a:lnTo>
                    <a:pt x="2549" y="1406"/>
                  </a:lnTo>
                  <a:lnTo>
                    <a:pt x="2549" y="1397"/>
                  </a:lnTo>
                  <a:lnTo>
                    <a:pt x="2547" y="1391"/>
                  </a:lnTo>
                  <a:lnTo>
                    <a:pt x="2546" y="1387"/>
                  </a:lnTo>
                  <a:lnTo>
                    <a:pt x="2544" y="1384"/>
                  </a:lnTo>
                  <a:lnTo>
                    <a:pt x="2541" y="1384"/>
                  </a:lnTo>
                  <a:lnTo>
                    <a:pt x="2538" y="1385"/>
                  </a:lnTo>
                  <a:lnTo>
                    <a:pt x="2534" y="1388"/>
                  </a:lnTo>
                  <a:lnTo>
                    <a:pt x="2531" y="1392"/>
                  </a:lnTo>
                  <a:lnTo>
                    <a:pt x="2523" y="1404"/>
                  </a:lnTo>
                  <a:lnTo>
                    <a:pt x="2512" y="1418"/>
                  </a:lnTo>
                  <a:lnTo>
                    <a:pt x="2502" y="1436"/>
                  </a:lnTo>
                  <a:lnTo>
                    <a:pt x="2490" y="1455"/>
                  </a:lnTo>
                  <a:lnTo>
                    <a:pt x="2479" y="1473"/>
                  </a:lnTo>
                  <a:lnTo>
                    <a:pt x="2466" y="1489"/>
                  </a:lnTo>
                  <a:lnTo>
                    <a:pt x="2459" y="1498"/>
                  </a:lnTo>
                  <a:lnTo>
                    <a:pt x="2453" y="1504"/>
                  </a:lnTo>
                  <a:lnTo>
                    <a:pt x="2447" y="1509"/>
                  </a:lnTo>
                  <a:lnTo>
                    <a:pt x="2440" y="1514"/>
                  </a:lnTo>
                  <a:lnTo>
                    <a:pt x="2434" y="1517"/>
                  </a:lnTo>
                  <a:lnTo>
                    <a:pt x="2428" y="1518"/>
                  </a:lnTo>
                  <a:lnTo>
                    <a:pt x="2422" y="1518"/>
                  </a:lnTo>
                  <a:lnTo>
                    <a:pt x="2415" y="1517"/>
                  </a:lnTo>
                  <a:lnTo>
                    <a:pt x="2406" y="1511"/>
                  </a:lnTo>
                  <a:lnTo>
                    <a:pt x="2397" y="1507"/>
                  </a:lnTo>
                  <a:lnTo>
                    <a:pt x="2387" y="1503"/>
                  </a:lnTo>
                  <a:lnTo>
                    <a:pt x="2377" y="1500"/>
                  </a:lnTo>
                  <a:lnTo>
                    <a:pt x="2367" y="1498"/>
                  </a:lnTo>
                  <a:lnTo>
                    <a:pt x="2358" y="1497"/>
                  </a:lnTo>
                  <a:lnTo>
                    <a:pt x="2349" y="1495"/>
                  </a:lnTo>
                  <a:lnTo>
                    <a:pt x="2339" y="1495"/>
                  </a:lnTo>
                  <a:lnTo>
                    <a:pt x="2320" y="1497"/>
                  </a:lnTo>
                  <a:lnTo>
                    <a:pt x="2302" y="1499"/>
                  </a:lnTo>
                  <a:lnTo>
                    <a:pt x="2284" y="1502"/>
                  </a:lnTo>
                  <a:lnTo>
                    <a:pt x="2267" y="1506"/>
                  </a:lnTo>
                  <a:lnTo>
                    <a:pt x="2250" y="1510"/>
                  </a:lnTo>
                  <a:lnTo>
                    <a:pt x="2236" y="1513"/>
                  </a:lnTo>
                  <a:lnTo>
                    <a:pt x="2221" y="1516"/>
                  </a:lnTo>
                  <a:lnTo>
                    <a:pt x="2209" y="1516"/>
                  </a:lnTo>
                  <a:lnTo>
                    <a:pt x="2204" y="1516"/>
                  </a:lnTo>
                  <a:lnTo>
                    <a:pt x="2198" y="1515"/>
                  </a:lnTo>
                  <a:lnTo>
                    <a:pt x="2194" y="1513"/>
                  </a:lnTo>
                  <a:lnTo>
                    <a:pt x="2189" y="1511"/>
                  </a:lnTo>
                  <a:lnTo>
                    <a:pt x="2186" y="1508"/>
                  </a:lnTo>
                  <a:lnTo>
                    <a:pt x="2183" y="1505"/>
                  </a:lnTo>
                  <a:lnTo>
                    <a:pt x="2180" y="1500"/>
                  </a:lnTo>
                  <a:lnTo>
                    <a:pt x="2177" y="1493"/>
                  </a:lnTo>
                  <a:lnTo>
                    <a:pt x="2174" y="1487"/>
                  </a:lnTo>
                  <a:lnTo>
                    <a:pt x="2171" y="1482"/>
                  </a:lnTo>
                  <a:lnTo>
                    <a:pt x="2168" y="1477"/>
                  </a:lnTo>
                  <a:lnTo>
                    <a:pt x="2163" y="1473"/>
                  </a:lnTo>
                  <a:lnTo>
                    <a:pt x="2158" y="1468"/>
                  </a:lnTo>
                  <a:lnTo>
                    <a:pt x="2151" y="1464"/>
                  </a:lnTo>
                  <a:lnTo>
                    <a:pt x="2145" y="1461"/>
                  </a:lnTo>
                  <a:lnTo>
                    <a:pt x="2138" y="1458"/>
                  </a:lnTo>
                  <a:lnTo>
                    <a:pt x="2104" y="1447"/>
                  </a:lnTo>
                  <a:lnTo>
                    <a:pt x="2067" y="1438"/>
                  </a:lnTo>
                  <a:lnTo>
                    <a:pt x="2048" y="1432"/>
                  </a:lnTo>
                  <a:lnTo>
                    <a:pt x="2028" y="1426"/>
                  </a:lnTo>
                  <a:lnTo>
                    <a:pt x="2009" y="1417"/>
                  </a:lnTo>
                  <a:lnTo>
                    <a:pt x="1992" y="1408"/>
                  </a:lnTo>
                  <a:lnTo>
                    <a:pt x="1983" y="1403"/>
                  </a:lnTo>
                  <a:lnTo>
                    <a:pt x="1975" y="1396"/>
                  </a:lnTo>
                  <a:lnTo>
                    <a:pt x="1967" y="1389"/>
                  </a:lnTo>
                  <a:lnTo>
                    <a:pt x="1959" y="1382"/>
                  </a:lnTo>
                  <a:lnTo>
                    <a:pt x="1953" y="1373"/>
                  </a:lnTo>
                  <a:lnTo>
                    <a:pt x="1947" y="1365"/>
                  </a:lnTo>
                  <a:lnTo>
                    <a:pt x="1942" y="1355"/>
                  </a:lnTo>
                  <a:lnTo>
                    <a:pt x="1936" y="1344"/>
                  </a:lnTo>
                  <a:lnTo>
                    <a:pt x="1927" y="1325"/>
                  </a:lnTo>
                  <a:lnTo>
                    <a:pt x="1918" y="1310"/>
                  </a:lnTo>
                  <a:lnTo>
                    <a:pt x="1908" y="1296"/>
                  </a:lnTo>
                  <a:lnTo>
                    <a:pt x="1898" y="1285"/>
                  </a:lnTo>
                  <a:lnTo>
                    <a:pt x="1888" y="1274"/>
                  </a:lnTo>
                  <a:lnTo>
                    <a:pt x="1878" y="1267"/>
                  </a:lnTo>
                  <a:lnTo>
                    <a:pt x="1869" y="1261"/>
                  </a:lnTo>
                  <a:lnTo>
                    <a:pt x="1858" y="1256"/>
                  </a:lnTo>
                  <a:lnTo>
                    <a:pt x="1848" y="1253"/>
                  </a:lnTo>
                  <a:lnTo>
                    <a:pt x="1837" y="1252"/>
                  </a:lnTo>
                  <a:lnTo>
                    <a:pt x="1827" y="1252"/>
                  </a:lnTo>
                  <a:lnTo>
                    <a:pt x="1815" y="1253"/>
                  </a:lnTo>
                  <a:lnTo>
                    <a:pt x="1805" y="1255"/>
                  </a:lnTo>
                  <a:lnTo>
                    <a:pt x="1793" y="1259"/>
                  </a:lnTo>
                  <a:lnTo>
                    <a:pt x="1783" y="1263"/>
                  </a:lnTo>
                  <a:lnTo>
                    <a:pt x="1772" y="1268"/>
                  </a:lnTo>
                  <a:lnTo>
                    <a:pt x="1725" y="1292"/>
                  </a:lnTo>
                  <a:lnTo>
                    <a:pt x="1676" y="1319"/>
                  </a:lnTo>
                  <a:lnTo>
                    <a:pt x="1663" y="1325"/>
                  </a:lnTo>
                  <a:lnTo>
                    <a:pt x="1651" y="1331"/>
                  </a:lnTo>
                  <a:lnTo>
                    <a:pt x="1638" y="1336"/>
                  </a:lnTo>
                  <a:lnTo>
                    <a:pt x="1624" y="1341"/>
                  </a:lnTo>
                  <a:lnTo>
                    <a:pt x="1611" y="1344"/>
                  </a:lnTo>
                  <a:lnTo>
                    <a:pt x="1598" y="1347"/>
                  </a:lnTo>
                  <a:lnTo>
                    <a:pt x="1585" y="1349"/>
                  </a:lnTo>
                  <a:lnTo>
                    <a:pt x="1570" y="1350"/>
                  </a:lnTo>
                  <a:lnTo>
                    <a:pt x="1566" y="1354"/>
                  </a:lnTo>
                  <a:lnTo>
                    <a:pt x="1561" y="1358"/>
                  </a:lnTo>
                  <a:lnTo>
                    <a:pt x="1557" y="1363"/>
                  </a:lnTo>
                  <a:lnTo>
                    <a:pt x="1553" y="1367"/>
                  </a:lnTo>
                  <a:lnTo>
                    <a:pt x="1546" y="1379"/>
                  </a:lnTo>
                  <a:lnTo>
                    <a:pt x="1541" y="1390"/>
                  </a:lnTo>
                  <a:lnTo>
                    <a:pt x="1531" y="1416"/>
                  </a:lnTo>
                  <a:lnTo>
                    <a:pt x="1521" y="1443"/>
                  </a:lnTo>
                  <a:lnTo>
                    <a:pt x="1517" y="1457"/>
                  </a:lnTo>
                  <a:lnTo>
                    <a:pt x="1511" y="1468"/>
                  </a:lnTo>
                  <a:lnTo>
                    <a:pt x="1505" y="1480"/>
                  </a:lnTo>
                  <a:lnTo>
                    <a:pt x="1498" y="1489"/>
                  </a:lnTo>
                  <a:lnTo>
                    <a:pt x="1494" y="1493"/>
                  </a:lnTo>
                  <a:lnTo>
                    <a:pt x="1490" y="1498"/>
                  </a:lnTo>
                  <a:lnTo>
                    <a:pt x="1485" y="1501"/>
                  </a:lnTo>
                  <a:lnTo>
                    <a:pt x="1479" y="1504"/>
                  </a:lnTo>
                  <a:lnTo>
                    <a:pt x="1474" y="1506"/>
                  </a:lnTo>
                  <a:lnTo>
                    <a:pt x="1468" y="1507"/>
                  </a:lnTo>
                  <a:lnTo>
                    <a:pt x="1462" y="1508"/>
                  </a:lnTo>
                  <a:lnTo>
                    <a:pt x="1455" y="1508"/>
                  </a:lnTo>
                  <a:lnTo>
                    <a:pt x="1441" y="1508"/>
                  </a:lnTo>
                  <a:lnTo>
                    <a:pt x="1427" y="1509"/>
                  </a:lnTo>
                  <a:lnTo>
                    <a:pt x="1416" y="1510"/>
                  </a:lnTo>
                  <a:lnTo>
                    <a:pt x="1404" y="1512"/>
                  </a:lnTo>
                  <a:lnTo>
                    <a:pt x="1395" y="1515"/>
                  </a:lnTo>
                  <a:lnTo>
                    <a:pt x="1387" y="1518"/>
                  </a:lnTo>
                  <a:lnTo>
                    <a:pt x="1379" y="1523"/>
                  </a:lnTo>
                  <a:lnTo>
                    <a:pt x="1372" y="1528"/>
                  </a:lnTo>
                  <a:lnTo>
                    <a:pt x="1367" y="1533"/>
                  </a:lnTo>
                  <a:lnTo>
                    <a:pt x="1363" y="1539"/>
                  </a:lnTo>
                  <a:lnTo>
                    <a:pt x="1358" y="1547"/>
                  </a:lnTo>
                  <a:lnTo>
                    <a:pt x="1355" y="1554"/>
                  </a:lnTo>
                  <a:lnTo>
                    <a:pt x="1353" y="1561"/>
                  </a:lnTo>
                  <a:lnTo>
                    <a:pt x="1351" y="1570"/>
                  </a:lnTo>
                  <a:lnTo>
                    <a:pt x="1350" y="1578"/>
                  </a:lnTo>
                  <a:lnTo>
                    <a:pt x="1350" y="1587"/>
                  </a:lnTo>
                  <a:lnTo>
                    <a:pt x="1343" y="1613"/>
                  </a:lnTo>
                  <a:lnTo>
                    <a:pt x="1333" y="1637"/>
                  </a:lnTo>
                  <a:lnTo>
                    <a:pt x="1328" y="1649"/>
                  </a:lnTo>
                  <a:lnTo>
                    <a:pt x="1323" y="1659"/>
                  </a:lnTo>
                  <a:lnTo>
                    <a:pt x="1317" y="1670"/>
                  </a:lnTo>
                  <a:lnTo>
                    <a:pt x="1310" y="1679"/>
                  </a:lnTo>
                  <a:lnTo>
                    <a:pt x="1304" y="1689"/>
                  </a:lnTo>
                  <a:lnTo>
                    <a:pt x="1298" y="1698"/>
                  </a:lnTo>
                  <a:lnTo>
                    <a:pt x="1291" y="1705"/>
                  </a:lnTo>
                  <a:lnTo>
                    <a:pt x="1283" y="1714"/>
                  </a:lnTo>
                  <a:lnTo>
                    <a:pt x="1275" y="1720"/>
                  </a:lnTo>
                  <a:lnTo>
                    <a:pt x="1267" y="1727"/>
                  </a:lnTo>
                  <a:lnTo>
                    <a:pt x="1258" y="1734"/>
                  </a:lnTo>
                  <a:lnTo>
                    <a:pt x="1250" y="1739"/>
                  </a:lnTo>
                  <a:lnTo>
                    <a:pt x="1242" y="1744"/>
                  </a:lnTo>
                  <a:lnTo>
                    <a:pt x="1232" y="1749"/>
                  </a:lnTo>
                  <a:lnTo>
                    <a:pt x="1222" y="1753"/>
                  </a:lnTo>
                  <a:lnTo>
                    <a:pt x="1212" y="1756"/>
                  </a:lnTo>
                  <a:lnTo>
                    <a:pt x="1191" y="1763"/>
                  </a:lnTo>
                  <a:lnTo>
                    <a:pt x="1170" y="1767"/>
                  </a:lnTo>
                  <a:lnTo>
                    <a:pt x="1148" y="1770"/>
                  </a:lnTo>
                  <a:lnTo>
                    <a:pt x="1124" y="1771"/>
                  </a:lnTo>
                  <a:lnTo>
                    <a:pt x="1099" y="1770"/>
                  </a:lnTo>
                  <a:lnTo>
                    <a:pt x="1073" y="1768"/>
                  </a:lnTo>
                  <a:lnTo>
                    <a:pt x="1059" y="1765"/>
                  </a:lnTo>
                  <a:lnTo>
                    <a:pt x="1047" y="1764"/>
                  </a:lnTo>
                  <a:lnTo>
                    <a:pt x="1036" y="1763"/>
                  </a:lnTo>
                  <a:lnTo>
                    <a:pt x="1027" y="1764"/>
                  </a:lnTo>
                  <a:lnTo>
                    <a:pt x="1017" y="1765"/>
                  </a:lnTo>
                  <a:lnTo>
                    <a:pt x="1009" y="1768"/>
                  </a:lnTo>
                  <a:lnTo>
                    <a:pt x="1002" y="1771"/>
                  </a:lnTo>
                  <a:lnTo>
                    <a:pt x="995" y="1775"/>
                  </a:lnTo>
                  <a:lnTo>
                    <a:pt x="989" y="1781"/>
                  </a:lnTo>
                  <a:lnTo>
                    <a:pt x="984" y="1787"/>
                  </a:lnTo>
                  <a:lnTo>
                    <a:pt x="979" y="1794"/>
                  </a:lnTo>
                  <a:lnTo>
                    <a:pt x="974" y="1801"/>
                  </a:lnTo>
                  <a:lnTo>
                    <a:pt x="967" y="1817"/>
                  </a:lnTo>
                  <a:lnTo>
                    <a:pt x="962" y="1835"/>
                  </a:lnTo>
                  <a:lnTo>
                    <a:pt x="954" y="1874"/>
                  </a:lnTo>
                  <a:lnTo>
                    <a:pt x="947" y="1915"/>
                  </a:lnTo>
                  <a:lnTo>
                    <a:pt x="943" y="1935"/>
                  </a:lnTo>
                  <a:lnTo>
                    <a:pt x="938" y="1953"/>
                  </a:lnTo>
                  <a:lnTo>
                    <a:pt x="935" y="1962"/>
                  </a:lnTo>
                  <a:lnTo>
                    <a:pt x="932" y="1969"/>
                  </a:lnTo>
                  <a:lnTo>
                    <a:pt x="927" y="1978"/>
                  </a:lnTo>
                  <a:lnTo>
                    <a:pt x="923" y="1985"/>
                  </a:lnTo>
                  <a:lnTo>
                    <a:pt x="919" y="1992"/>
                  </a:lnTo>
                  <a:lnTo>
                    <a:pt x="915" y="1999"/>
                  </a:lnTo>
                  <a:lnTo>
                    <a:pt x="910" y="2006"/>
                  </a:lnTo>
                  <a:lnTo>
                    <a:pt x="903" y="2012"/>
                  </a:lnTo>
                  <a:lnTo>
                    <a:pt x="897" y="2017"/>
                  </a:lnTo>
                  <a:lnTo>
                    <a:pt x="891" y="2024"/>
                  </a:lnTo>
                  <a:lnTo>
                    <a:pt x="884" y="2029"/>
                  </a:lnTo>
                  <a:lnTo>
                    <a:pt x="876" y="2034"/>
                  </a:lnTo>
                  <a:lnTo>
                    <a:pt x="860" y="2044"/>
                  </a:lnTo>
                  <a:lnTo>
                    <a:pt x="841" y="2052"/>
                  </a:lnTo>
                  <a:lnTo>
                    <a:pt x="822" y="2059"/>
                  </a:lnTo>
                  <a:lnTo>
                    <a:pt x="802" y="2067"/>
                  </a:lnTo>
                  <a:lnTo>
                    <a:pt x="759" y="2080"/>
                  </a:lnTo>
                  <a:lnTo>
                    <a:pt x="717" y="2093"/>
                  </a:lnTo>
                  <a:lnTo>
                    <a:pt x="696" y="2099"/>
                  </a:lnTo>
                  <a:lnTo>
                    <a:pt x="676" y="2106"/>
                  </a:lnTo>
                  <a:lnTo>
                    <a:pt x="656" y="2114"/>
                  </a:lnTo>
                  <a:lnTo>
                    <a:pt x="637" y="2122"/>
                  </a:lnTo>
                  <a:lnTo>
                    <a:pt x="624" y="2130"/>
                  </a:lnTo>
                  <a:lnTo>
                    <a:pt x="611" y="2135"/>
                  </a:lnTo>
                  <a:lnTo>
                    <a:pt x="599" y="2140"/>
                  </a:lnTo>
                  <a:lnTo>
                    <a:pt x="587" y="2142"/>
                  </a:lnTo>
                  <a:lnTo>
                    <a:pt x="577" y="2143"/>
                  </a:lnTo>
                  <a:lnTo>
                    <a:pt x="566" y="2142"/>
                  </a:lnTo>
                  <a:lnTo>
                    <a:pt x="558" y="2139"/>
                  </a:lnTo>
                  <a:lnTo>
                    <a:pt x="550" y="2134"/>
                  </a:lnTo>
                  <a:lnTo>
                    <a:pt x="542" y="2129"/>
                  </a:lnTo>
                  <a:lnTo>
                    <a:pt x="537" y="2122"/>
                  </a:lnTo>
                  <a:lnTo>
                    <a:pt x="533" y="2114"/>
                  </a:lnTo>
                  <a:lnTo>
                    <a:pt x="530" y="2104"/>
                  </a:lnTo>
                  <a:lnTo>
                    <a:pt x="529" y="2094"/>
                  </a:lnTo>
                  <a:lnTo>
                    <a:pt x="529" y="2082"/>
                  </a:lnTo>
                  <a:lnTo>
                    <a:pt x="531" y="2070"/>
                  </a:lnTo>
                  <a:lnTo>
                    <a:pt x="535" y="2056"/>
                  </a:lnTo>
                  <a:lnTo>
                    <a:pt x="544" y="2031"/>
                  </a:lnTo>
                  <a:lnTo>
                    <a:pt x="550" y="2008"/>
                  </a:lnTo>
                  <a:lnTo>
                    <a:pt x="554" y="1987"/>
                  </a:lnTo>
                  <a:lnTo>
                    <a:pt x="558" y="1968"/>
                  </a:lnTo>
                  <a:lnTo>
                    <a:pt x="560" y="1951"/>
                  </a:lnTo>
                  <a:lnTo>
                    <a:pt x="561" y="1934"/>
                  </a:lnTo>
                  <a:lnTo>
                    <a:pt x="561" y="1919"/>
                  </a:lnTo>
                  <a:lnTo>
                    <a:pt x="561" y="1907"/>
                  </a:lnTo>
                  <a:lnTo>
                    <a:pt x="559" y="1895"/>
                  </a:lnTo>
                  <a:lnTo>
                    <a:pt x="556" y="1885"/>
                  </a:lnTo>
                  <a:lnTo>
                    <a:pt x="552" y="1877"/>
                  </a:lnTo>
                  <a:lnTo>
                    <a:pt x="547" y="1869"/>
                  </a:lnTo>
                  <a:lnTo>
                    <a:pt x="540" y="1863"/>
                  </a:lnTo>
                  <a:lnTo>
                    <a:pt x="534" y="1858"/>
                  </a:lnTo>
                  <a:lnTo>
                    <a:pt x="527" y="1854"/>
                  </a:lnTo>
                  <a:lnTo>
                    <a:pt x="518" y="1851"/>
                  </a:lnTo>
                  <a:lnTo>
                    <a:pt x="507" y="1849"/>
                  </a:lnTo>
                  <a:lnTo>
                    <a:pt x="497" y="1846"/>
                  </a:lnTo>
                  <a:lnTo>
                    <a:pt x="487" y="1842"/>
                  </a:lnTo>
                  <a:lnTo>
                    <a:pt x="479" y="1836"/>
                  </a:lnTo>
                  <a:lnTo>
                    <a:pt x="472" y="1831"/>
                  </a:lnTo>
                  <a:lnTo>
                    <a:pt x="464" y="1823"/>
                  </a:lnTo>
                  <a:lnTo>
                    <a:pt x="458" y="1816"/>
                  </a:lnTo>
                  <a:lnTo>
                    <a:pt x="453" y="1808"/>
                  </a:lnTo>
                  <a:lnTo>
                    <a:pt x="448" y="1799"/>
                  </a:lnTo>
                  <a:lnTo>
                    <a:pt x="443" y="1791"/>
                  </a:lnTo>
                  <a:lnTo>
                    <a:pt x="440" y="1782"/>
                  </a:lnTo>
                  <a:lnTo>
                    <a:pt x="437" y="1773"/>
                  </a:lnTo>
                  <a:lnTo>
                    <a:pt x="433" y="1755"/>
                  </a:lnTo>
                  <a:lnTo>
                    <a:pt x="431" y="1739"/>
                  </a:lnTo>
                  <a:lnTo>
                    <a:pt x="429" y="1735"/>
                  </a:lnTo>
                  <a:lnTo>
                    <a:pt x="427" y="1730"/>
                  </a:lnTo>
                  <a:lnTo>
                    <a:pt x="426" y="1725"/>
                  </a:lnTo>
                  <a:lnTo>
                    <a:pt x="425" y="1720"/>
                  </a:lnTo>
                  <a:lnTo>
                    <a:pt x="424" y="1707"/>
                  </a:lnTo>
                  <a:lnTo>
                    <a:pt x="424" y="1694"/>
                  </a:lnTo>
                  <a:lnTo>
                    <a:pt x="424" y="1678"/>
                  </a:lnTo>
                  <a:lnTo>
                    <a:pt x="424" y="1661"/>
                  </a:lnTo>
                  <a:lnTo>
                    <a:pt x="421" y="1645"/>
                  </a:lnTo>
                  <a:lnTo>
                    <a:pt x="417" y="1626"/>
                  </a:lnTo>
                  <a:lnTo>
                    <a:pt x="415" y="1617"/>
                  </a:lnTo>
                  <a:lnTo>
                    <a:pt x="411" y="1607"/>
                  </a:lnTo>
                  <a:lnTo>
                    <a:pt x="407" y="1598"/>
                  </a:lnTo>
                  <a:lnTo>
                    <a:pt x="402" y="1588"/>
                  </a:lnTo>
                  <a:lnTo>
                    <a:pt x="395" y="1579"/>
                  </a:lnTo>
                  <a:lnTo>
                    <a:pt x="388" y="1570"/>
                  </a:lnTo>
                  <a:lnTo>
                    <a:pt x="380" y="1560"/>
                  </a:lnTo>
                  <a:lnTo>
                    <a:pt x="370" y="1551"/>
                  </a:lnTo>
                  <a:lnTo>
                    <a:pt x="359" y="1542"/>
                  </a:lnTo>
                  <a:lnTo>
                    <a:pt x="347" y="1533"/>
                  </a:lnTo>
                  <a:lnTo>
                    <a:pt x="333" y="1524"/>
                  </a:lnTo>
                  <a:lnTo>
                    <a:pt x="318" y="1515"/>
                  </a:lnTo>
                  <a:lnTo>
                    <a:pt x="301" y="1507"/>
                  </a:lnTo>
                  <a:lnTo>
                    <a:pt x="283" y="1499"/>
                  </a:lnTo>
                  <a:lnTo>
                    <a:pt x="263" y="1490"/>
                  </a:lnTo>
                  <a:lnTo>
                    <a:pt x="240" y="1483"/>
                  </a:lnTo>
                  <a:lnTo>
                    <a:pt x="222" y="1477"/>
                  </a:lnTo>
                  <a:lnTo>
                    <a:pt x="208" y="1469"/>
                  </a:lnTo>
                  <a:lnTo>
                    <a:pt x="195" y="1463"/>
                  </a:lnTo>
                  <a:lnTo>
                    <a:pt x="186" y="1455"/>
                  </a:lnTo>
                  <a:lnTo>
                    <a:pt x="170" y="1439"/>
                  </a:lnTo>
                  <a:lnTo>
                    <a:pt x="156" y="1425"/>
                  </a:lnTo>
                  <a:lnTo>
                    <a:pt x="147" y="1417"/>
                  </a:lnTo>
                  <a:lnTo>
                    <a:pt x="137" y="1411"/>
                  </a:lnTo>
                  <a:lnTo>
                    <a:pt x="124" y="1405"/>
                  </a:lnTo>
                  <a:lnTo>
                    <a:pt x="108" y="1399"/>
                  </a:lnTo>
                  <a:lnTo>
                    <a:pt x="89" y="1396"/>
                  </a:lnTo>
                  <a:lnTo>
                    <a:pt x="65" y="1393"/>
                  </a:lnTo>
                  <a:lnTo>
                    <a:pt x="35" y="1391"/>
                  </a:lnTo>
                  <a:lnTo>
                    <a:pt x="0" y="1390"/>
                  </a:lnTo>
                  <a:lnTo>
                    <a:pt x="154" y="1241"/>
                  </a:lnTo>
                  <a:lnTo>
                    <a:pt x="165" y="1228"/>
                  </a:lnTo>
                  <a:lnTo>
                    <a:pt x="176" y="1217"/>
                  </a:lnTo>
                  <a:lnTo>
                    <a:pt x="187" y="1205"/>
                  </a:lnTo>
                  <a:lnTo>
                    <a:pt x="198" y="1196"/>
                  </a:lnTo>
                  <a:lnTo>
                    <a:pt x="211" y="1186"/>
                  </a:lnTo>
                  <a:lnTo>
                    <a:pt x="222" y="1177"/>
                  </a:lnTo>
                  <a:lnTo>
                    <a:pt x="235" y="1169"/>
                  </a:lnTo>
                  <a:lnTo>
                    <a:pt x="247" y="1161"/>
                  </a:lnTo>
                  <a:lnTo>
                    <a:pt x="273" y="1147"/>
                  </a:lnTo>
                  <a:lnTo>
                    <a:pt x="300" y="1133"/>
                  </a:lnTo>
                  <a:lnTo>
                    <a:pt x="328" y="1121"/>
                  </a:lnTo>
                  <a:lnTo>
                    <a:pt x="356" y="1107"/>
                  </a:lnTo>
                  <a:lnTo>
                    <a:pt x="384" y="1093"/>
                  </a:lnTo>
                  <a:lnTo>
                    <a:pt x="413" y="1077"/>
                  </a:lnTo>
                  <a:lnTo>
                    <a:pt x="428" y="1068"/>
                  </a:lnTo>
                  <a:lnTo>
                    <a:pt x="443" y="1059"/>
                  </a:lnTo>
                  <a:lnTo>
                    <a:pt x="458" y="1050"/>
                  </a:lnTo>
                  <a:lnTo>
                    <a:pt x="473" y="1039"/>
                  </a:lnTo>
                  <a:lnTo>
                    <a:pt x="487" y="1028"/>
                  </a:lnTo>
                  <a:lnTo>
                    <a:pt x="503" y="1015"/>
                  </a:lnTo>
                  <a:lnTo>
                    <a:pt x="517" y="1003"/>
                  </a:lnTo>
                  <a:lnTo>
                    <a:pt x="532" y="988"/>
                  </a:lnTo>
                  <a:lnTo>
                    <a:pt x="547" y="972"/>
                  </a:lnTo>
                  <a:lnTo>
                    <a:pt x="562" y="957"/>
                  </a:lnTo>
                  <a:lnTo>
                    <a:pt x="577" y="939"/>
                  </a:lnTo>
                  <a:lnTo>
                    <a:pt x="592" y="919"/>
                  </a:lnTo>
                  <a:lnTo>
                    <a:pt x="611" y="885"/>
                  </a:lnTo>
                  <a:lnTo>
                    <a:pt x="643" y="827"/>
                  </a:lnTo>
                  <a:lnTo>
                    <a:pt x="659" y="793"/>
                  </a:lnTo>
                  <a:lnTo>
                    <a:pt x="677" y="756"/>
                  </a:lnTo>
                  <a:lnTo>
                    <a:pt x="693" y="718"/>
                  </a:lnTo>
                  <a:lnTo>
                    <a:pt x="706" y="679"/>
                  </a:lnTo>
                  <a:lnTo>
                    <a:pt x="712" y="660"/>
                  </a:lnTo>
                  <a:lnTo>
                    <a:pt x="717" y="643"/>
                  </a:lnTo>
                  <a:lnTo>
                    <a:pt x="721" y="625"/>
                  </a:lnTo>
                  <a:lnTo>
                    <a:pt x="724" y="607"/>
                  </a:lnTo>
                  <a:lnTo>
                    <a:pt x="725" y="590"/>
                  </a:lnTo>
                  <a:lnTo>
                    <a:pt x="725" y="575"/>
                  </a:lnTo>
                  <a:lnTo>
                    <a:pt x="724" y="561"/>
                  </a:lnTo>
                  <a:lnTo>
                    <a:pt x="722" y="548"/>
                  </a:lnTo>
                  <a:lnTo>
                    <a:pt x="718" y="536"/>
                  </a:lnTo>
                  <a:lnTo>
                    <a:pt x="712" y="526"/>
                  </a:lnTo>
                  <a:lnTo>
                    <a:pt x="703" y="516"/>
                  </a:lnTo>
                  <a:lnTo>
                    <a:pt x="693" y="509"/>
                  </a:lnTo>
                  <a:lnTo>
                    <a:pt x="680" y="505"/>
                  </a:lnTo>
                  <a:lnTo>
                    <a:pt x="666" y="502"/>
                  </a:lnTo>
                  <a:lnTo>
                    <a:pt x="649" y="501"/>
                  </a:lnTo>
                  <a:lnTo>
                    <a:pt x="629" y="502"/>
                  </a:lnTo>
                  <a:lnTo>
                    <a:pt x="629" y="491"/>
                  </a:lnTo>
                  <a:lnTo>
                    <a:pt x="628" y="481"/>
                  </a:lnTo>
                  <a:lnTo>
                    <a:pt x="627" y="468"/>
                  </a:lnTo>
                  <a:lnTo>
                    <a:pt x="625" y="455"/>
                  </a:lnTo>
                  <a:lnTo>
                    <a:pt x="620" y="426"/>
                  </a:lnTo>
                  <a:lnTo>
                    <a:pt x="612" y="395"/>
                  </a:lnTo>
                  <a:lnTo>
                    <a:pt x="604" y="362"/>
                  </a:lnTo>
                  <a:lnTo>
                    <a:pt x="597" y="327"/>
                  </a:lnTo>
                  <a:lnTo>
                    <a:pt x="590" y="294"/>
                  </a:lnTo>
                  <a:lnTo>
                    <a:pt x="585" y="260"/>
                  </a:lnTo>
                  <a:lnTo>
                    <a:pt x="583" y="245"/>
                  </a:lnTo>
                  <a:lnTo>
                    <a:pt x="582" y="230"/>
                  </a:lnTo>
                  <a:lnTo>
                    <a:pt x="581" y="216"/>
                  </a:lnTo>
                  <a:lnTo>
                    <a:pt x="582" y="201"/>
                  </a:lnTo>
                  <a:lnTo>
                    <a:pt x="583" y="188"/>
                  </a:lnTo>
                  <a:lnTo>
                    <a:pt x="585" y="176"/>
                  </a:lnTo>
                  <a:lnTo>
                    <a:pt x="588" y="165"/>
                  </a:lnTo>
                  <a:lnTo>
                    <a:pt x="594" y="156"/>
                  </a:lnTo>
                  <a:lnTo>
                    <a:pt x="599" y="148"/>
                  </a:lnTo>
                  <a:lnTo>
                    <a:pt x="606" y="140"/>
                  </a:lnTo>
                  <a:lnTo>
                    <a:pt x="614" y="135"/>
                  </a:lnTo>
                  <a:lnTo>
                    <a:pt x="625" y="131"/>
                  </a:lnTo>
                  <a:lnTo>
                    <a:pt x="636" y="129"/>
                  </a:lnTo>
                  <a:lnTo>
                    <a:pt x="650" y="129"/>
                  </a:lnTo>
                  <a:lnTo>
                    <a:pt x="665" y="131"/>
                  </a:lnTo>
                  <a:lnTo>
                    <a:pt x="682" y="135"/>
                  </a:lnTo>
                  <a:lnTo>
                    <a:pt x="690" y="129"/>
                  </a:lnTo>
                  <a:lnTo>
                    <a:pt x="696" y="124"/>
                  </a:lnTo>
                  <a:lnTo>
                    <a:pt x="701" y="116"/>
                  </a:lnTo>
                  <a:lnTo>
                    <a:pt x="706" y="110"/>
                  </a:lnTo>
                  <a:lnTo>
                    <a:pt x="716" y="94"/>
                  </a:lnTo>
                  <a:lnTo>
                    <a:pt x="724" y="78"/>
                  </a:lnTo>
                  <a:lnTo>
                    <a:pt x="730" y="60"/>
                  </a:lnTo>
                  <a:lnTo>
                    <a:pt x="735" y="41"/>
                  </a:lnTo>
                  <a:lnTo>
                    <a:pt x="741" y="21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66" y="31"/>
                  </a:lnTo>
                  <a:lnTo>
                    <a:pt x="786" y="58"/>
                  </a:lnTo>
                  <a:lnTo>
                    <a:pt x="796" y="69"/>
                  </a:lnTo>
                  <a:lnTo>
                    <a:pt x="805" y="80"/>
                  </a:lnTo>
                  <a:lnTo>
                    <a:pt x="815" y="89"/>
                  </a:lnTo>
                  <a:lnTo>
                    <a:pt x="824" y="98"/>
                  </a:lnTo>
                  <a:lnTo>
                    <a:pt x="834" y="104"/>
                  </a:lnTo>
                  <a:lnTo>
                    <a:pt x="843" y="108"/>
                  </a:lnTo>
                  <a:lnTo>
                    <a:pt x="852" y="111"/>
                  </a:lnTo>
                  <a:lnTo>
                    <a:pt x="862" y="112"/>
                  </a:lnTo>
                  <a:lnTo>
                    <a:pt x="866" y="111"/>
                  </a:lnTo>
                  <a:lnTo>
                    <a:pt x="870" y="111"/>
                  </a:lnTo>
                  <a:lnTo>
                    <a:pt x="874" y="109"/>
                  </a:lnTo>
                  <a:lnTo>
                    <a:pt x="878" y="108"/>
                  </a:lnTo>
                  <a:lnTo>
                    <a:pt x="887" y="102"/>
                  </a:lnTo>
                  <a:lnTo>
                    <a:pt x="895" y="94"/>
                  </a:lnTo>
                  <a:lnTo>
                    <a:pt x="901" y="84"/>
                  </a:lnTo>
                  <a:lnTo>
                    <a:pt x="907" y="76"/>
                  </a:lnTo>
                  <a:lnTo>
                    <a:pt x="913" y="68"/>
                  </a:lnTo>
                  <a:lnTo>
                    <a:pt x="919" y="61"/>
                  </a:lnTo>
                  <a:lnTo>
                    <a:pt x="926" y="56"/>
                  </a:lnTo>
                  <a:lnTo>
                    <a:pt x="934" y="52"/>
                  </a:lnTo>
                  <a:lnTo>
                    <a:pt x="942" y="49"/>
                  </a:lnTo>
                  <a:lnTo>
                    <a:pt x="950" y="47"/>
                  </a:lnTo>
                  <a:lnTo>
                    <a:pt x="959" y="46"/>
                  </a:lnTo>
                  <a:lnTo>
                    <a:pt x="968" y="49"/>
                  </a:lnTo>
                  <a:lnTo>
                    <a:pt x="979" y="52"/>
                  </a:lnTo>
                  <a:lnTo>
                    <a:pt x="989" y="56"/>
                  </a:lnTo>
                  <a:lnTo>
                    <a:pt x="999" y="62"/>
                  </a:lnTo>
                  <a:lnTo>
                    <a:pt x="1011" y="70"/>
                  </a:lnTo>
                  <a:lnTo>
                    <a:pt x="1023" y="81"/>
                  </a:lnTo>
                  <a:lnTo>
                    <a:pt x="1037" y="92"/>
                  </a:lnTo>
                  <a:lnTo>
                    <a:pt x="1046" y="97"/>
                  </a:lnTo>
                  <a:lnTo>
                    <a:pt x="1057" y="101"/>
                  </a:lnTo>
                  <a:lnTo>
                    <a:pt x="1066" y="105"/>
                  </a:lnTo>
                  <a:lnTo>
                    <a:pt x="1077" y="108"/>
                  </a:lnTo>
                  <a:lnTo>
                    <a:pt x="1098" y="112"/>
                  </a:lnTo>
                  <a:lnTo>
                    <a:pt x="1118" y="115"/>
                  </a:lnTo>
                  <a:lnTo>
                    <a:pt x="1140" y="116"/>
                  </a:lnTo>
                  <a:lnTo>
                    <a:pt x="1162" y="115"/>
                  </a:lnTo>
                  <a:lnTo>
                    <a:pt x="1184" y="114"/>
                  </a:lnTo>
                  <a:lnTo>
                    <a:pt x="1206" y="112"/>
                  </a:lnTo>
                  <a:lnTo>
                    <a:pt x="1250" y="106"/>
                  </a:lnTo>
                  <a:lnTo>
                    <a:pt x="1295" y="99"/>
                  </a:lnTo>
                  <a:lnTo>
                    <a:pt x="1317" y="95"/>
                  </a:lnTo>
                  <a:lnTo>
                    <a:pt x="1339" y="93"/>
                  </a:lnTo>
                  <a:lnTo>
                    <a:pt x="1360" y="91"/>
                  </a:lnTo>
                  <a:lnTo>
                    <a:pt x="1382" y="90"/>
                  </a:lnTo>
                  <a:lnTo>
                    <a:pt x="1414" y="82"/>
                  </a:lnTo>
                  <a:lnTo>
                    <a:pt x="1445" y="76"/>
                  </a:lnTo>
                  <a:lnTo>
                    <a:pt x="1461" y="73"/>
                  </a:lnTo>
                  <a:lnTo>
                    <a:pt x="1477" y="71"/>
                  </a:lnTo>
                  <a:lnTo>
                    <a:pt x="1493" y="70"/>
                  </a:lnTo>
                  <a:lnTo>
                    <a:pt x="1510" y="70"/>
                  </a:lnTo>
                  <a:lnTo>
                    <a:pt x="1526" y="73"/>
                  </a:lnTo>
                  <a:lnTo>
                    <a:pt x="1543" y="75"/>
                  </a:lnTo>
                  <a:lnTo>
                    <a:pt x="1560" y="79"/>
                  </a:lnTo>
                  <a:lnTo>
                    <a:pt x="1577" y="84"/>
                  </a:lnTo>
                  <a:lnTo>
                    <a:pt x="1595" y="90"/>
                  </a:lnTo>
                  <a:lnTo>
                    <a:pt x="1613" y="99"/>
                  </a:lnTo>
                  <a:lnTo>
                    <a:pt x="1632" y="109"/>
                  </a:lnTo>
                  <a:lnTo>
                    <a:pt x="1651" y="122"/>
                  </a:lnTo>
                  <a:lnTo>
                    <a:pt x="1680" y="141"/>
                  </a:lnTo>
                  <a:lnTo>
                    <a:pt x="1710" y="163"/>
                  </a:lnTo>
                  <a:lnTo>
                    <a:pt x="1738" y="186"/>
                  </a:lnTo>
                  <a:lnTo>
                    <a:pt x="1766" y="210"/>
                  </a:lnTo>
                  <a:lnTo>
                    <a:pt x="1792" y="235"/>
                  </a:lnTo>
                  <a:lnTo>
                    <a:pt x="1819" y="263"/>
                  </a:lnTo>
                  <a:lnTo>
                    <a:pt x="1844" y="291"/>
                  </a:lnTo>
                  <a:lnTo>
                    <a:pt x="1868" y="321"/>
                  </a:lnTo>
                  <a:lnTo>
                    <a:pt x="1872" y="332"/>
                  </a:lnTo>
                  <a:lnTo>
                    <a:pt x="1876" y="343"/>
                  </a:lnTo>
                  <a:lnTo>
                    <a:pt x="1880" y="352"/>
                  </a:lnTo>
                  <a:lnTo>
                    <a:pt x="1885" y="362"/>
                  </a:lnTo>
                  <a:lnTo>
                    <a:pt x="1892" y="370"/>
                  </a:lnTo>
                  <a:lnTo>
                    <a:pt x="1897" y="377"/>
                  </a:lnTo>
                  <a:lnTo>
                    <a:pt x="1903" y="385"/>
                  </a:lnTo>
                  <a:lnTo>
                    <a:pt x="1909" y="391"/>
                  </a:lnTo>
                  <a:lnTo>
                    <a:pt x="1923" y="403"/>
                  </a:lnTo>
                  <a:lnTo>
                    <a:pt x="1936" y="414"/>
                  </a:lnTo>
                  <a:lnTo>
                    <a:pt x="1951" y="422"/>
                  </a:lnTo>
                  <a:lnTo>
                    <a:pt x="1966" y="431"/>
                  </a:lnTo>
                  <a:lnTo>
                    <a:pt x="1994" y="446"/>
                  </a:lnTo>
                  <a:lnTo>
                    <a:pt x="2020" y="462"/>
                  </a:lnTo>
                  <a:lnTo>
                    <a:pt x="2031" y="470"/>
                  </a:lnTo>
                  <a:lnTo>
                    <a:pt x="2042" y="481"/>
                  </a:lnTo>
                  <a:lnTo>
                    <a:pt x="2047" y="486"/>
                  </a:lnTo>
                  <a:lnTo>
                    <a:pt x="2051" y="492"/>
                  </a:lnTo>
                  <a:lnTo>
                    <a:pt x="2054" y="498"/>
                  </a:lnTo>
                  <a:lnTo>
                    <a:pt x="2057" y="506"/>
                  </a:lnTo>
                  <a:lnTo>
                    <a:pt x="2065" y="524"/>
                  </a:lnTo>
                  <a:lnTo>
                    <a:pt x="2071" y="538"/>
                  </a:lnTo>
                  <a:lnTo>
                    <a:pt x="2078" y="552"/>
                  </a:lnTo>
                  <a:lnTo>
                    <a:pt x="2086" y="563"/>
                  </a:lnTo>
                  <a:lnTo>
                    <a:pt x="2093" y="573"/>
                  </a:lnTo>
                  <a:lnTo>
                    <a:pt x="2100" y="580"/>
                  </a:lnTo>
                  <a:lnTo>
                    <a:pt x="2108" y="586"/>
                  </a:lnTo>
                  <a:lnTo>
                    <a:pt x="2115" y="590"/>
                  </a:lnTo>
                  <a:lnTo>
                    <a:pt x="2123" y="593"/>
                  </a:lnTo>
                  <a:lnTo>
                    <a:pt x="2132" y="595"/>
                  </a:lnTo>
                  <a:lnTo>
                    <a:pt x="2139" y="596"/>
                  </a:lnTo>
                  <a:lnTo>
                    <a:pt x="2147" y="595"/>
                  </a:lnTo>
                  <a:lnTo>
                    <a:pt x="2156" y="592"/>
                  </a:lnTo>
                  <a:lnTo>
                    <a:pt x="2164" y="590"/>
                  </a:lnTo>
                  <a:lnTo>
                    <a:pt x="2172" y="586"/>
                  </a:lnTo>
                  <a:lnTo>
                    <a:pt x="2180" y="582"/>
                  </a:lnTo>
                  <a:lnTo>
                    <a:pt x="2196" y="572"/>
                  </a:lnTo>
                  <a:lnTo>
                    <a:pt x="2212" y="560"/>
                  </a:lnTo>
                  <a:lnTo>
                    <a:pt x="2228" y="548"/>
                  </a:lnTo>
                  <a:lnTo>
                    <a:pt x="2243" y="535"/>
                  </a:lnTo>
                  <a:lnTo>
                    <a:pt x="2258" y="524"/>
                  </a:lnTo>
                  <a:lnTo>
                    <a:pt x="2271" y="514"/>
                  </a:lnTo>
                  <a:lnTo>
                    <a:pt x="2278" y="510"/>
                  </a:lnTo>
                  <a:lnTo>
                    <a:pt x="2285" y="507"/>
                  </a:lnTo>
                  <a:lnTo>
                    <a:pt x="2290" y="505"/>
                  </a:lnTo>
                  <a:lnTo>
                    <a:pt x="2296" y="504"/>
                  </a:lnTo>
                  <a:lnTo>
                    <a:pt x="2305" y="492"/>
                  </a:lnTo>
                  <a:lnTo>
                    <a:pt x="2313" y="481"/>
                  </a:lnTo>
                  <a:lnTo>
                    <a:pt x="2321" y="471"/>
                  </a:lnTo>
                  <a:lnTo>
                    <a:pt x="2330" y="463"/>
                  </a:lnTo>
                  <a:lnTo>
                    <a:pt x="2347" y="447"/>
                  </a:lnTo>
                  <a:lnTo>
                    <a:pt x="2366" y="433"/>
                  </a:lnTo>
                  <a:lnTo>
                    <a:pt x="2385" y="421"/>
                  </a:lnTo>
                  <a:lnTo>
                    <a:pt x="2404" y="410"/>
                  </a:lnTo>
                  <a:lnTo>
                    <a:pt x="2423" y="398"/>
                  </a:lnTo>
                  <a:lnTo>
                    <a:pt x="2442" y="386"/>
                  </a:lnTo>
                  <a:lnTo>
                    <a:pt x="2466" y="403"/>
                  </a:lnTo>
                  <a:lnTo>
                    <a:pt x="2489" y="423"/>
                  </a:lnTo>
                  <a:lnTo>
                    <a:pt x="2513" y="444"/>
                  </a:lnTo>
                  <a:lnTo>
                    <a:pt x="2538" y="463"/>
                  </a:lnTo>
                  <a:lnTo>
                    <a:pt x="2552" y="472"/>
                  </a:lnTo>
                  <a:lnTo>
                    <a:pt x="2566" y="480"/>
                  </a:lnTo>
                  <a:lnTo>
                    <a:pt x="2580" y="487"/>
                  </a:lnTo>
                  <a:lnTo>
                    <a:pt x="2595" y="492"/>
                  </a:lnTo>
                  <a:lnTo>
                    <a:pt x="2610" y="495"/>
                  </a:lnTo>
                  <a:lnTo>
                    <a:pt x="2627" y="497"/>
                  </a:lnTo>
                  <a:lnTo>
                    <a:pt x="2635" y="498"/>
                  </a:lnTo>
                  <a:lnTo>
                    <a:pt x="2645" y="498"/>
                  </a:lnTo>
                  <a:lnTo>
                    <a:pt x="2654" y="497"/>
                  </a:lnTo>
                  <a:lnTo>
                    <a:pt x="2664" y="496"/>
                  </a:lnTo>
                  <a:lnTo>
                    <a:pt x="2680" y="491"/>
                  </a:lnTo>
                  <a:lnTo>
                    <a:pt x="2697" y="488"/>
                  </a:lnTo>
                  <a:lnTo>
                    <a:pt x="2714" y="485"/>
                  </a:lnTo>
                  <a:lnTo>
                    <a:pt x="2729" y="482"/>
                  </a:lnTo>
                  <a:lnTo>
                    <a:pt x="2744" y="481"/>
                  </a:lnTo>
                  <a:lnTo>
                    <a:pt x="2759" y="480"/>
                  </a:lnTo>
                  <a:lnTo>
                    <a:pt x="2771" y="481"/>
                  </a:lnTo>
                  <a:lnTo>
                    <a:pt x="2784" y="483"/>
                  </a:lnTo>
                  <a:lnTo>
                    <a:pt x="2795" y="486"/>
                  </a:lnTo>
                  <a:lnTo>
                    <a:pt x="2807" y="490"/>
                  </a:lnTo>
                  <a:lnTo>
                    <a:pt x="2816" y="495"/>
                  </a:lnTo>
                  <a:lnTo>
                    <a:pt x="2824" y="503"/>
                  </a:lnTo>
                  <a:lnTo>
                    <a:pt x="2831" y="512"/>
                  </a:lnTo>
                  <a:lnTo>
                    <a:pt x="2837" y="522"/>
                  </a:lnTo>
                  <a:lnTo>
                    <a:pt x="2841" y="535"/>
                  </a:lnTo>
                  <a:lnTo>
                    <a:pt x="2844" y="550"/>
                  </a:lnTo>
                  <a:lnTo>
                    <a:pt x="2850" y="566"/>
                  </a:lnTo>
                  <a:lnTo>
                    <a:pt x="2856" y="579"/>
                  </a:lnTo>
                  <a:lnTo>
                    <a:pt x="2859" y="584"/>
                  </a:lnTo>
                  <a:lnTo>
                    <a:pt x="2862" y="587"/>
                  </a:lnTo>
                  <a:lnTo>
                    <a:pt x="2864" y="590"/>
                  </a:lnTo>
                  <a:lnTo>
                    <a:pt x="2867" y="591"/>
                  </a:lnTo>
                  <a:lnTo>
                    <a:pt x="2870" y="592"/>
                  </a:lnTo>
                  <a:lnTo>
                    <a:pt x="2872" y="593"/>
                  </a:lnTo>
                  <a:lnTo>
                    <a:pt x="2875" y="593"/>
                  </a:lnTo>
                  <a:lnTo>
                    <a:pt x="2880" y="592"/>
                  </a:lnTo>
                  <a:lnTo>
                    <a:pt x="2886" y="589"/>
                  </a:lnTo>
                  <a:lnTo>
                    <a:pt x="2894" y="586"/>
                  </a:lnTo>
                  <a:lnTo>
                    <a:pt x="2904" y="581"/>
                  </a:lnTo>
                  <a:lnTo>
                    <a:pt x="2915" y="577"/>
                  </a:lnTo>
                  <a:lnTo>
                    <a:pt x="2929" y="573"/>
                  </a:lnTo>
                  <a:lnTo>
                    <a:pt x="2943" y="571"/>
                  </a:lnTo>
                  <a:lnTo>
                    <a:pt x="2952" y="569"/>
                  </a:lnTo>
                  <a:lnTo>
                    <a:pt x="2961" y="569"/>
                  </a:lnTo>
                  <a:lnTo>
                    <a:pt x="2970" y="571"/>
                  </a:lnTo>
                  <a:lnTo>
                    <a:pt x="2981" y="572"/>
                  </a:lnTo>
                  <a:lnTo>
                    <a:pt x="2991" y="574"/>
                  </a:lnTo>
                  <a:lnTo>
                    <a:pt x="3004" y="576"/>
                  </a:lnTo>
                  <a:lnTo>
                    <a:pt x="3016" y="580"/>
                  </a:lnTo>
                  <a:lnTo>
                    <a:pt x="3029" y="584"/>
                  </a:lnTo>
                  <a:lnTo>
                    <a:pt x="3513" y="294"/>
                  </a:lnTo>
                  <a:lnTo>
                    <a:pt x="3522" y="281"/>
                  </a:lnTo>
                  <a:lnTo>
                    <a:pt x="3533" y="269"/>
                  </a:lnTo>
                  <a:lnTo>
                    <a:pt x="3544" y="256"/>
                  </a:lnTo>
                  <a:lnTo>
                    <a:pt x="3556" y="245"/>
                  </a:lnTo>
                  <a:lnTo>
                    <a:pt x="3567" y="233"/>
                  </a:lnTo>
                  <a:lnTo>
                    <a:pt x="3579" y="223"/>
                  </a:lnTo>
                  <a:lnTo>
                    <a:pt x="3591" y="212"/>
                  </a:lnTo>
                  <a:lnTo>
                    <a:pt x="3605" y="202"/>
                  </a:lnTo>
                  <a:lnTo>
                    <a:pt x="3617" y="193"/>
                  </a:lnTo>
                  <a:lnTo>
                    <a:pt x="3631" y="183"/>
                  </a:lnTo>
                  <a:lnTo>
                    <a:pt x="3644" y="175"/>
                  </a:lnTo>
                  <a:lnTo>
                    <a:pt x="3659" y="166"/>
                  </a:lnTo>
                  <a:lnTo>
                    <a:pt x="3673" y="159"/>
                  </a:lnTo>
                  <a:lnTo>
                    <a:pt x="3687" y="152"/>
                  </a:lnTo>
                  <a:lnTo>
                    <a:pt x="3702" y="145"/>
                  </a:lnTo>
                  <a:lnTo>
                    <a:pt x="3716" y="139"/>
                  </a:lnTo>
                  <a:lnTo>
                    <a:pt x="3731" y="134"/>
                  </a:lnTo>
                  <a:lnTo>
                    <a:pt x="3746" y="129"/>
                  </a:lnTo>
                  <a:lnTo>
                    <a:pt x="3760" y="125"/>
                  </a:lnTo>
                  <a:lnTo>
                    <a:pt x="3775" y="122"/>
                  </a:lnTo>
                  <a:lnTo>
                    <a:pt x="3789" y="120"/>
                  </a:lnTo>
                  <a:lnTo>
                    <a:pt x="3804" y="117"/>
                  </a:lnTo>
                  <a:lnTo>
                    <a:pt x="3819" y="116"/>
                  </a:lnTo>
                  <a:lnTo>
                    <a:pt x="3833" y="116"/>
                  </a:lnTo>
                  <a:lnTo>
                    <a:pt x="3848" y="116"/>
                  </a:lnTo>
                  <a:lnTo>
                    <a:pt x="3862" y="118"/>
                  </a:lnTo>
                  <a:lnTo>
                    <a:pt x="3876" y="121"/>
                  </a:lnTo>
                  <a:lnTo>
                    <a:pt x="3890" y="124"/>
                  </a:lnTo>
                  <a:lnTo>
                    <a:pt x="3903" y="128"/>
                  </a:lnTo>
                  <a:lnTo>
                    <a:pt x="3917" y="132"/>
                  </a:lnTo>
                  <a:lnTo>
                    <a:pt x="3929" y="138"/>
                  </a:lnTo>
                  <a:lnTo>
                    <a:pt x="3942" y="146"/>
                  </a:lnTo>
                  <a:lnTo>
                    <a:pt x="3969" y="156"/>
                  </a:lnTo>
                  <a:lnTo>
                    <a:pt x="3992" y="166"/>
                  </a:lnTo>
                  <a:lnTo>
                    <a:pt x="4013" y="177"/>
                  </a:lnTo>
                  <a:lnTo>
                    <a:pt x="4031" y="187"/>
                  </a:lnTo>
                  <a:lnTo>
                    <a:pt x="4039" y="193"/>
                  </a:lnTo>
                  <a:lnTo>
                    <a:pt x="4046" y="198"/>
                  </a:lnTo>
                  <a:lnTo>
                    <a:pt x="4051" y="204"/>
                  </a:lnTo>
                  <a:lnTo>
                    <a:pt x="4058" y="209"/>
                  </a:lnTo>
                  <a:lnTo>
                    <a:pt x="4062" y="215"/>
                  </a:lnTo>
                  <a:lnTo>
                    <a:pt x="4065" y="220"/>
                  </a:lnTo>
                  <a:lnTo>
                    <a:pt x="4068" y="225"/>
                  </a:lnTo>
                  <a:lnTo>
                    <a:pt x="4069" y="231"/>
                  </a:lnTo>
                  <a:lnTo>
                    <a:pt x="4070" y="236"/>
                  </a:lnTo>
                  <a:lnTo>
                    <a:pt x="4070" y="242"/>
                  </a:lnTo>
                  <a:lnTo>
                    <a:pt x="4069" y="247"/>
                  </a:lnTo>
                  <a:lnTo>
                    <a:pt x="4067" y="253"/>
                  </a:lnTo>
                  <a:lnTo>
                    <a:pt x="4064" y="258"/>
                  </a:lnTo>
                  <a:lnTo>
                    <a:pt x="4060" y="264"/>
                  </a:lnTo>
                  <a:lnTo>
                    <a:pt x="4054" y="270"/>
                  </a:lnTo>
                  <a:lnTo>
                    <a:pt x="4048" y="275"/>
                  </a:lnTo>
                  <a:lnTo>
                    <a:pt x="4040" y="280"/>
                  </a:lnTo>
                  <a:lnTo>
                    <a:pt x="4031" y="287"/>
                  </a:lnTo>
                  <a:lnTo>
                    <a:pt x="4022" y="292"/>
                  </a:lnTo>
                  <a:lnTo>
                    <a:pt x="4012" y="297"/>
                  </a:lnTo>
                  <a:lnTo>
                    <a:pt x="3987" y="308"/>
                  </a:lnTo>
                  <a:lnTo>
                    <a:pt x="3956" y="320"/>
                  </a:lnTo>
                  <a:lnTo>
                    <a:pt x="3945" y="325"/>
                  </a:lnTo>
                  <a:lnTo>
                    <a:pt x="3935" y="330"/>
                  </a:lnTo>
                  <a:lnTo>
                    <a:pt x="3926" y="337"/>
                  </a:lnTo>
                  <a:lnTo>
                    <a:pt x="3919" y="343"/>
                  </a:lnTo>
                  <a:lnTo>
                    <a:pt x="3913" y="348"/>
                  </a:lnTo>
                  <a:lnTo>
                    <a:pt x="3906" y="354"/>
                  </a:lnTo>
                  <a:lnTo>
                    <a:pt x="3903" y="362"/>
                  </a:lnTo>
                  <a:lnTo>
                    <a:pt x="3900" y="368"/>
                  </a:lnTo>
                  <a:lnTo>
                    <a:pt x="3898" y="374"/>
                  </a:lnTo>
                  <a:lnTo>
                    <a:pt x="3897" y="382"/>
                  </a:lnTo>
                  <a:lnTo>
                    <a:pt x="3898" y="389"/>
                  </a:lnTo>
                  <a:lnTo>
                    <a:pt x="3899" y="395"/>
                  </a:lnTo>
                  <a:lnTo>
                    <a:pt x="3902" y="402"/>
                  </a:lnTo>
                  <a:lnTo>
                    <a:pt x="3905" y="411"/>
                  </a:lnTo>
                  <a:lnTo>
                    <a:pt x="3910" y="418"/>
                  </a:lnTo>
                  <a:lnTo>
                    <a:pt x="3916" y="425"/>
                  </a:lnTo>
                  <a:lnTo>
                    <a:pt x="3920" y="441"/>
                  </a:lnTo>
                  <a:lnTo>
                    <a:pt x="3923" y="456"/>
                  </a:lnTo>
                  <a:lnTo>
                    <a:pt x="3925" y="471"/>
                  </a:lnTo>
                  <a:lnTo>
                    <a:pt x="3925" y="487"/>
                  </a:lnTo>
                  <a:lnTo>
                    <a:pt x="3925" y="503"/>
                  </a:lnTo>
                  <a:lnTo>
                    <a:pt x="3923" y="518"/>
                  </a:lnTo>
                  <a:lnTo>
                    <a:pt x="3919" y="533"/>
                  </a:lnTo>
                  <a:lnTo>
                    <a:pt x="3915" y="549"/>
                  </a:lnTo>
                  <a:lnTo>
                    <a:pt x="3908" y="563"/>
                  </a:lnTo>
                  <a:lnTo>
                    <a:pt x="3901" y="577"/>
                  </a:lnTo>
                  <a:lnTo>
                    <a:pt x="3892" y="590"/>
                  </a:lnTo>
                  <a:lnTo>
                    <a:pt x="3881" y="604"/>
                  </a:lnTo>
                  <a:lnTo>
                    <a:pt x="3869" y="615"/>
                  </a:lnTo>
                  <a:lnTo>
                    <a:pt x="3855" y="627"/>
                  </a:lnTo>
                  <a:lnTo>
                    <a:pt x="3841" y="636"/>
                  </a:lnTo>
                  <a:lnTo>
                    <a:pt x="3824" y="646"/>
                  </a:lnTo>
                  <a:lnTo>
                    <a:pt x="3811" y="657"/>
                  </a:lnTo>
                  <a:lnTo>
                    <a:pt x="3800" y="669"/>
                  </a:lnTo>
                  <a:lnTo>
                    <a:pt x="3789" y="680"/>
                  </a:lnTo>
                  <a:lnTo>
                    <a:pt x="3781" y="691"/>
                  </a:lnTo>
                  <a:lnTo>
                    <a:pt x="3774" y="701"/>
                  </a:lnTo>
                  <a:lnTo>
                    <a:pt x="3769" y="710"/>
                  </a:lnTo>
                  <a:lnTo>
                    <a:pt x="3765" y="720"/>
                  </a:lnTo>
                  <a:lnTo>
                    <a:pt x="3764" y="727"/>
                  </a:lnTo>
                  <a:lnTo>
                    <a:pt x="3764" y="731"/>
                  </a:lnTo>
                  <a:lnTo>
                    <a:pt x="3765" y="734"/>
                  </a:lnTo>
                  <a:lnTo>
                    <a:pt x="3766" y="738"/>
                  </a:lnTo>
                  <a:lnTo>
                    <a:pt x="3768" y="741"/>
                  </a:lnTo>
                  <a:lnTo>
                    <a:pt x="3771" y="744"/>
                  </a:lnTo>
                  <a:lnTo>
                    <a:pt x="3773" y="746"/>
                  </a:lnTo>
                  <a:lnTo>
                    <a:pt x="3776" y="748"/>
                  </a:lnTo>
                  <a:lnTo>
                    <a:pt x="3780" y="750"/>
                  </a:lnTo>
                  <a:lnTo>
                    <a:pt x="3790" y="753"/>
                  </a:lnTo>
                  <a:lnTo>
                    <a:pt x="3803" y="754"/>
                  </a:lnTo>
                  <a:lnTo>
                    <a:pt x="3818" y="754"/>
                  </a:lnTo>
                  <a:lnTo>
                    <a:pt x="3835" y="753"/>
                  </a:lnTo>
                  <a:lnTo>
                    <a:pt x="3849" y="754"/>
                  </a:lnTo>
                  <a:lnTo>
                    <a:pt x="3861" y="756"/>
                  </a:lnTo>
                  <a:lnTo>
                    <a:pt x="3874" y="759"/>
                  </a:lnTo>
                  <a:lnTo>
                    <a:pt x="3885" y="764"/>
                  </a:lnTo>
                  <a:lnTo>
                    <a:pt x="3895" y="770"/>
                  </a:lnTo>
                  <a:lnTo>
                    <a:pt x="3904" y="776"/>
                  </a:lnTo>
                  <a:lnTo>
                    <a:pt x="3913" y="785"/>
                  </a:lnTo>
                  <a:lnTo>
                    <a:pt x="3920" y="794"/>
                  </a:lnTo>
                  <a:lnTo>
                    <a:pt x="3926" y="804"/>
                  </a:lnTo>
                  <a:lnTo>
                    <a:pt x="3930" y="817"/>
                  </a:lnTo>
                  <a:lnTo>
                    <a:pt x="3934" y="830"/>
                  </a:lnTo>
                  <a:lnTo>
                    <a:pt x="3937" y="846"/>
                  </a:lnTo>
                  <a:lnTo>
                    <a:pt x="3938" y="864"/>
                  </a:lnTo>
                  <a:lnTo>
                    <a:pt x="3937" y="883"/>
                  </a:lnTo>
                  <a:lnTo>
                    <a:pt x="3935" y="904"/>
                  </a:lnTo>
                  <a:lnTo>
                    <a:pt x="3931" y="927"/>
                  </a:lnTo>
                  <a:lnTo>
                    <a:pt x="3932" y="939"/>
                  </a:lnTo>
                  <a:lnTo>
                    <a:pt x="3933" y="951"/>
                  </a:lnTo>
                  <a:lnTo>
                    <a:pt x="3935" y="962"/>
                  </a:lnTo>
                  <a:lnTo>
                    <a:pt x="3938" y="973"/>
                  </a:lnTo>
                  <a:lnTo>
                    <a:pt x="3942" y="984"/>
                  </a:lnTo>
                  <a:lnTo>
                    <a:pt x="3945" y="994"/>
                  </a:lnTo>
                  <a:lnTo>
                    <a:pt x="3950" y="1005"/>
                  </a:lnTo>
                  <a:lnTo>
                    <a:pt x="3955" y="1014"/>
                  </a:lnTo>
                  <a:lnTo>
                    <a:pt x="3961" y="1023"/>
                  </a:lnTo>
                  <a:lnTo>
                    <a:pt x="3967" y="1031"/>
                  </a:lnTo>
                  <a:lnTo>
                    <a:pt x="3973" y="1038"/>
                  </a:lnTo>
                  <a:lnTo>
                    <a:pt x="3980" y="1046"/>
                  </a:lnTo>
                  <a:lnTo>
                    <a:pt x="3989" y="1052"/>
                  </a:lnTo>
                  <a:lnTo>
                    <a:pt x="3996" y="1057"/>
                  </a:lnTo>
                  <a:lnTo>
                    <a:pt x="4004" y="1062"/>
                  </a:lnTo>
                  <a:lnTo>
                    <a:pt x="4014" y="1066"/>
                  </a:lnTo>
                  <a:lnTo>
                    <a:pt x="4022" y="1071"/>
                  </a:lnTo>
                  <a:lnTo>
                    <a:pt x="4031" y="1074"/>
                  </a:lnTo>
                  <a:lnTo>
                    <a:pt x="4042" y="1076"/>
                  </a:lnTo>
                  <a:lnTo>
                    <a:pt x="4051" y="1078"/>
                  </a:lnTo>
                  <a:lnTo>
                    <a:pt x="4062" y="1078"/>
                  </a:lnTo>
                  <a:lnTo>
                    <a:pt x="4072" y="1078"/>
                  </a:lnTo>
                  <a:lnTo>
                    <a:pt x="4083" y="1078"/>
                  </a:lnTo>
                  <a:lnTo>
                    <a:pt x="4093" y="1076"/>
                  </a:lnTo>
                  <a:lnTo>
                    <a:pt x="4105" y="1074"/>
                  </a:lnTo>
                  <a:lnTo>
                    <a:pt x="4115" y="1071"/>
                  </a:lnTo>
                  <a:lnTo>
                    <a:pt x="4126" y="1066"/>
                  </a:lnTo>
                  <a:lnTo>
                    <a:pt x="4137" y="1061"/>
                  </a:lnTo>
                  <a:lnTo>
                    <a:pt x="4148" y="1055"/>
                  </a:lnTo>
                  <a:lnTo>
                    <a:pt x="4159" y="1049"/>
                  </a:lnTo>
                  <a:lnTo>
                    <a:pt x="4170" y="1040"/>
                  </a:lnTo>
                  <a:lnTo>
                    <a:pt x="4181" y="1032"/>
                  </a:lnTo>
                  <a:lnTo>
                    <a:pt x="4188" y="1026"/>
                  </a:lnTo>
                  <a:lnTo>
                    <a:pt x="4196" y="1022"/>
                  </a:lnTo>
                  <a:lnTo>
                    <a:pt x="4205" y="1016"/>
                  </a:lnTo>
                  <a:lnTo>
                    <a:pt x="4213" y="1012"/>
                  </a:lnTo>
                  <a:lnTo>
                    <a:pt x="4232" y="1006"/>
                  </a:lnTo>
                  <a:lnTo>
                    <a:pt x="4251" y="1000"/>
                  </a:lnTo>
                  <a:lnTo>
                    <a:pt x="4290" y="989"/>
                  </a:lnTo>
                  <a:lnTo>
                    <a:pt x="4329" y="978"/>
                  </a:lnTo>
                  <a:lnTo>
                    <a:pt x="4337" y="975"/>
                  </a:lnTo>
                  <a:lnTo>
                    <a:pt x="4347" y="970"/>
                  </a:lnTo>
                  <a:lnTo>
                    <a:pt x="4355" y="966"/>
                  </a:lnTo>
                  <a:lnTo>
                    <a:pt x="4363" y="961"/>
                  </a:lnTo>
                  <a:lnTo>
                    <a:pt x="4371" y="956"/>
                  </a:lnTo>
                  <a:lnTo>
                    <a:pt x="4378" y="949"/>
                  </a:lnTo>
                  <a:lnTo>
                    <a:pt x="4384" y="942"/>
                  </a:lnTo>
                  <a:lnTo>
                    <a:pt x="4390" y="935"/>
                  </a:lnTo>
                  <a:lnTo>
                    <a:pt x="4396" y="927"/>
                  </a:lnTo>
                  <a:lnTo>
                    <a:pt x="4401" y="918"/>
                  </a:lnTo>
                  <a:lnTo>
                    <a:pt x="4405" y="908"/>
                  </a:lnTo>
                  <a:lnTo>
                    <a:pt x="4408" y="896"/>
                  </a:lnTo>
                  <a:lnTo>
                    <a:pt x="4411" y="885"/>
                  </a:lnTo>
                  <a:lnTo>
                    <a:pt x="4412" y="871"/>
                  </a:lnTo>
                  <a:lnTo>
                    <a:pt x="4413" y="858"/>
                  </a:lnTo>
                  <a:lnTo>
                    <a:pt x="4413" y="842"/>
                  </a:lnTo>
                  <a:lnTo>
                    <a:pt x="4412" y="829"/>
                  </a:lnTo>
                  <a:lnTo>
                    <a:pt x="4412" y="818"/>
                  </a:lnTo>
                  <a:lnTo>
                    <a:pt x="4414" y="807"/>
                  </a:lnTo>
                  <a:lnTo>
                    <a:pt x="4416" y="797"/>
                  </a:lnTo>
                  <a:lnTo>
                    <a:pt x="4421" y="788"/>
                  </a:lnTo>
                  <a:lnTo>
                    <a:pt x="4426" y="778"/>
                  </a:lnTo>
                  <a:lnTo>
                    <a:pt x="4432" y="770"/>
                  </a:lnTo>
                  <a:lnTo>
                    <a:pt x="4440" y="762"/>
                  </a:lnTo>
                  <a:lnTo>
                    <a:pt x="4449" y="753"/>
                  </a:lnTo>
                  <a:lnTo>
                    <a:pt x="4459" y="747"/>
                  </a:lnTo>
                  <a:lnTo>
                    <a:pt x="4471" y="741"/>
                  </a:lnTo>
                  <a:lnTo>
                    <a:pt x="4483" y="734"/>
                  </a:lnTo>
                  <a:lnTo>
                    <a:pt x="4497" y="729"/>
                  </a:lnTo>
                  <a:lnTo>
                    <a:pt x="4512" y="724"/>
                  </a:lnTo>
                  <a:lnTo>
                    <a:pt x="4528" y="720"/>
                  </a:lnTo>
                  <a:lnTo>
                    <a:pt x="4546" y="716"/>
                  </a:lnTo>
                  <a:lnTo>
                    <a:pt x="4559" y="711"/>
                  </a:lnTo>
                  <a:lnTo>
                    <a:pt x="4572" y="705"/>
                  </a:lnTo>
                  <a:lnTo>
                    <a:pt x="4583" y="699"/>
                  </a:lnTo>
                  <a:lnTo>
                    <a:pt x="4594" y="691"/>
                  </a:lnTo>
                  <a:lnTo>
                    <a:pt x="4614" y="673"/>
                  </a:lnTo>
                  <a:lnTo>
                    <a:pt x="4633" y="654"/>
                  </a:lnTo>
                  <a:lnTo>
                    <a:pt x="4644" y="645"/>
                  </a:lnTo>
                  <a:lnTo>
                    <a:pt x="4655" y="637"/>
                  </a:lnTo>
                  <a:lnTo>
                    <a:pt x="4667" y="630"/>
                  </a:lnTo>
                  <a:lnTo>
                    <a:pt x="4680" y="624"/>
                  </a:lnTo>
                  <a:lnTo>
                    <a:pt x="4694" y="620"/>
                  </a:lnTo>
                  <a:lnTo>
                    <a:pt x="4710" y="616"/>
                  </a:lnTo>
                  <a:lnTo>
                    <a:pt x="4718" y="615"/>
                  </a:lnTo>
                  <a:lnTo>
                    <a:pt x="4727" y="615"/>
                  </a:lnTo>
                  <a:lnTo>
                    <a:pt x="4737" y="616"/>
                  </a:lnTo>
                  <a:lnTo>
                    <a:pt x="4747" y="617"/>
                  </a:lnTo>
                  <a:lnTo>
                    <a:pt x="4763" y="619"/>
                  </a:lnTo>
                  <a:lnTo>
                    <a:pt x="4780" y="620"/>
                  </a:lnTo>
                  <a:lnTo>
                    <a:pt x="4796" y="621"/>
                  </a:lnTo>
                  <a:lnTo>
                    <a:pt x="4813" y="621"/>
                  </a:lnTo>
                  <a:lnTo>
                    <a:pt x="4846" y="621"/>
                  </a:lnTo>
                  <a:lnTo>
                    <a:pt x="4880" y="621"/>
                  </a:lnTo>
                  <a:lnTo>
                    <a:pt x="4896" y="622"/>
                  </a:lnTo>
                  <a:lnTo>
                    <a:pt x="4913" y="623"/>
                  </a:lnTo>
                  <a:lnTo>
                    <a:pt x="4930" y="625"/>
                  </a:lnTo>
                  <a:lnTo>
                    <a:pt x="4945" y="628"/>
                  </a:lnTo>
                  <a:lnTo>
                    <a:pt x="4962" y="632"/>
                  </a:lnTo>
                  <a:lnTo>
                    <a:pt x="4978" y="637"/>
                  </a:lnTo>
                  <a:lnTo>
                    <a:pt x="4994" y="645"/>
                  </a:lnTo>
                  <a:lnTo>
                    <a:pt x="5010" y="653"/>
                  </a:lnTo>
                  <a:lnTo>
                    <a:pt x="5020" y="658"/>
                  </a:lnTo>
                  <a:lnTo>
                    <a:pt x="5029" y="662"/>
                  </a:lnTo>
                  <a:lnTo>
                    <a:pt x="5037" y="666"/>
                  </a:lnTo>
                  <a:lnTo>
                    <a:pt x="5047" y="669"/>
                  </a:lnTo>
                  <a:lnTo>
                    <a:pt x="5055" y="670"/>
                  </a:lnTo>
                  <a:lnTo>
                    <a:pt x="5063" y="671"/>
                  </a:lnTo>
                  <a:lnTo>
                    <a:pt x="5073" y="671"/>
                  </a:lnTo>
                  <a:lnTo>
                    <a:pt x="5081" y="671"/>
                  </a:lnTo>
                  <a:lnTo>
                    <a:pt x="5089" y="669"/>
                  </a:lnTo>
                  <a:lnTo>
                    <a:pt x="5098" y="667"/>
                  </a:lnTo>
                  <a:lnTo>
                    <a:pt x="5105" y="663"/>
                  </a:lnTo>
                  <a:lnTo>
                    <a:pt x="5113" y="659"/>
                  </a:lnTo>
                  <a:lnTo>
                    <a:pt x="5122" y="655"/>
                  </a:lnTo>
                  <a:lnTo>
                    <a:pt x="5129" y="649"/>
                  </a:lnTo>
                  <a:lnTo>
                    <a:pt x="5137" y="643"/>
                  </a:lnTo>
                  <a:lnTo>
                    <a:pt x="5145" y="635"/>
                  </a:lnTo>
                  <a:lnTo>
                    <a:pt x="5147" y="630"/>
                  </a:lnTo>
                  <a:lnTo>
                    <a:pt x="5150" y="625"/>
                  </a:lnTo>
                  <a:lnTo>
                    <a:pt x="5153" y="621"/>
                  </a:lnTo>
                  <a:lnTo>
                    <a:pt x="5156" y="615"/>
                  </a:lnTo>
                  <a:lnTo>
                    <a:pt x="5165" y="608"/>
                  </a:lnTo>
                  <a:lnTo>
                    <a:pt x="5174" y="602"/>
                  </a:lnTo>
                  <a:lnTo>
                    <a:pt x="5184" y="596"/>
                  </a:lnTo>
                  <a:lnTo>
                    <a:pt x="5196" y="591"/>
                  </a:lnTo>
                  <a:lnTo>
                    <a:pt x="5208" y="587"/>
                  </a:lnTo>
                  <a:lnTo>
                    <a:pt x="5221" y="584"/>
                  </a:lnTo>
                  <a:lnTo>
                    <a:pt x="5248" y="578"/>
                  </a:lnTo>
                  <a:lnTo>
                    <a:pt x="5275" y="573"/>
                  </a:lnTo>
                  <a:lnTo>
                    <a:pt x="5289" y="569"/>
                  </a:lnTo>
                  <a:lnTo>
                    <a:pt x="5302" y="566"/>
                  </a:lnTo>
                  <a:lnTo>
                    <a:pt x="5315" y="562"/>
                  </a:lnTo>
                  <a:lnTo>
                    <a:pt x="5326" y="558"/>
                  </a:lnTo>
                  <a:lnTo>
                    <a:pt x="5340" y="557"/>
                  </a:lnTo>
                  <a:lnTo>
                    <a:pt x="5353" y="556"/>
                  </a:lnTo>
                  <a:lnTo>
                    <a:pt x="5366" y="554"/>
                  </a:lnTo>
                  <a:lnTo>
                    <a:pt x="5377" y="552"/>
                  </a:lnTo>
                  <a:lnTo>
                    <a:pt x="5388" y="549"/>
                  </a:lnTo>
                  <a:lnTo>
                    <a:pt x="5398" y="545"/>
                  </a:lnTo>
                  <a:lnTo>
                    <a:pt x="5408" y="542"/>
                  </a:lnTo>
                  <a:lnTo>
                    <a:pt x="5416" y="538"/>
                  </a:lnTo>
                  <a:lnTo>
                    <a:pt x="5423" y="533"/>
                  </a:lnTo>
                  <a:lnTo>
                    <a:pt x="5431" y="529"/>
                  </a:lnTo>
                  <a:lnTo>
                    <a:pt x="5437" y="524"/>
                  </a:lnTo>
                  <a:lnTo>
                    <a:pt x="5442" y="518"/>
                  </a:lnTo>
                  <a:lnTo>
                    <a:pt x="5453" y="507"/>
                  </a:lnTo>
                  <a:lnTo>
                    <a:pt x="5461" y="495"/>
                  </a:lnTo>
                  <a:lnTo>
                    <a:pt x="5467" y="484"/>
                  </a:lnTo>
                  <a:lnTo>
                    <a:pt x="5472" y="471"/>
                  </a:lnTo>
                  <a:lnTo>
                    <a:pt x="5477" y="459"/>
                  </a:lnTo>
                  <a:lnTo>
                    <a:pt x="5480" y="447"/>
                  </a:lnTo>
                  <a:lnTo>
                    <a:pt x="5485" y="426"/>
                  </a:lnTo>
                  <a:lnTo>
                    <a:pt x="5490" y="411"/>
                  </a:lnTo>
                  <a:lnTo>
                    <a:pt x="5488" y="399"/>
                  </a:lnTo>
                  <a:lnTo>
                    <a:pt x="5488" y="390"/>
                  </a:lnTo>
                  <a:lnTo>
                    <a:pt x="5489" y="381"/>
                  </a:lnTo>
                  <a:lnTo>
                    <a:pt x="5491" y="372"/>
                  </a:lnTo>
                  <a:lnTo>
                    <a:pt x="5494" y="365"/>
                  </a:lnTo>
                  <a:lnTo>
                    <a:pt x="5498" y="358"/>
                  </a:lnTo>
                  <a:lnTo>
                    <a:pt x="5505" y="351"/>
                  </a:lnTo>
                  <a:lnTo>
                    <a:pt x="5512" y="346"/>
                  </a:lnTo>
                  <a:lnTo>
                    <a:pt x="5520" y="341"/>
                  </a:lnTo>
                  <a:lnTo>
                    <a:pt x="5531" y="337"/>
                  </a:lnTo>
                  <a:lnTo>
                    <a:pt x="5542" y="334"/>
                  </a:lnTo>
                  <a:lnTo>
                    <a:pt x="5556" y="330"/>
                  </a:lnTo>
                  <a:lnTo>
                    <a:pt x="5571" y="328"/>
                  </a:lnTo>
                  <a:lnTo>
                    <a:pt x="5588" y="326"/>
                  </a:lnTo>
                  <a:lnTo>
                    <a:pt x="5606" y="325"/>
                  </a:lnTo>
                  <a:lnTo>
                    <a:pt x="5627" y="324"/>
                  </a:lnTo>
                  <a:lnTo>
                    <a:pt x="5643" y="321"/>
                  </a:lnTo>
                  <a:lnTo>
                    <a:pt x="5658" y="316"/>
                  </a:lnTo>
                  <a:lnTo>
                    <a:pt x="5673" y="310"/>
                  </a:lnTo>
                  <a:lnTo>
                    <a:pt x="5686" y="303"/>
                  </a:lnTo>
                  <a:lnTo>
                    <a:pt x="5712" y="289"/>
                  </a:lnTo>
                  <a:lnTo>
                    <a:pt x="5738" y="274"/>
                  </a:lnTo>
                  <a:lnTo>
                    <a:pt x="5753" y="269"/>
                  </a:lnTo>
                  <a:lnTo>
                    <a:pt x="5769" y="265"/>
                  </a:lnTo>
                  <a:lnTo>
                    <a:pt x="5777" y="263"/>
                  </a:lnTo>
                  <a:lnTo>
                    <a:pt x="5785" y="261"/>
                  </a:lnTo>
                  <a:lnTo>
                    <a:pt x="5795" y="261"/>
                  </a:lnTo>
                  <a:lnTo>
                    <a:pt x="5804" y="261"/>
                  </a:lnTo>
                  <a:lnTo>
                    <a:pt x="5815" y="261"/>
                  </a:lnTo>
                  <a:lnTo>
                    <a:pt x="5825" y="264"/>
                  </a:lnTo>
                  <a:lnTo>
                    <a:pt x="5836" y="266"/>
                  </a:lnTo>
                  <a:lnTo>
                    <a:pt x="5848" y="268"/>
                  </a:lnTo>
                  <a:lnTo>
                    <a:pt x="5860" y="272"/>
                  </a:lnTo>
                  <a:lnTo>
                    <a:pt x="5873" y="276"/>
                  </a:lnTo>
                  <a:lnTo>
                    <a:pt x="5888" y="281"/>
                  </a:lnTo>
                  <a:lnTo>
                    <a:pt x="5902" y="288"/>
                  </a:lnTo>
                  <a:lnTo>
                    <a:pt x="5913" y="290"/>
                  </a:lnTo>
                  <a:lnTo>
                    <a:pt x="5923" y="293"/>
                  </a:lnTo>
                  <a:lnTo>
                    <a:pt x="5932" y="297"/>
                  </a:lnTo>
                  <a:lnTo>
                    <a:pt x="5942" y="303"/>
                  </a:lnTo>
                  <a:lnTo>
                    <a:pt x="5951" y="311"/>
                  </a:lnTo>
                  <a:lnTo>
                    <a:pt x="5961" y="318"/>
                  </a:lnTo>
                  <a:lnTo>
                    <a:pt x="5969" y="327"/>
                  </a:lnTo>
                  <a:lnTo>
                    <a:pt x="5977" y="337"/>
                  </a:lnTo>
                  <a:lnTo>
                    <a:pt x="5993" y="358"/>
                  </a:lnTo>
                  <a:lnTo>
                    <a:pt x="6008" y="382"/>
                  </a:lnTo>
                  <a:lnTo>
                    <a:pt x="6021" y="406"/>
                  </a:lnTo>
                  <a:lnTo>
                    <a:pt x="6035" y="430"/>
                  </a:lnTo>
                  <a:lnTo>
                    <a:pt x="6155" y="421"/>
                  </a:lnTo>
                  <a:lnTo>
                    <a:pt x="6156" y="422"/>
                  </a:lnTo>
                  <a:lnTo>
                    <a:pt x="6211" y="418"/>
                  </a:lnTo>
                </a:path>
              </a:pathLst>
            </a:custGeom>
            <a:noFill/>
            <a:ln w="468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4" name="AutoShape 42"/>
            <p:cNvSpPr>
              <a:spLocks noChangeArrowheads="1"/>
            </p:cNvSpPr>
            <p:nvPr/>
          </p:nvSpPr>
          <p:spPr bwMode="auto">
            <a:xfrm>
              <a:off x="1849" y="1995"/>
              <a:ext cx="290" cy="328"/>
            </a:xfrm>
            <a:custGeom>
              <a:avLst/>
              <a:gdLst>
                <a:gd name="T0" fmla="*/ 0 w 1743"/>
                <a:gd name="T1" fmla="*/ 0 h 1963"/>
                <a:gd name="T2" fmla="*/ 0 w 1743"/>
                <a:gd name="T3" fmla="*/ 0 h 1963"/>
                <a:gd name="T4" fmla="*/ 0 w 1743"/>
                <a:gd name="T5" fmla="*/ 0 h 1963"/>
                <a:gd name="T6" fmla="*/ 0 w 1743"/>
                <a:gd name="T7" fmla="*/ 0 h 1963"/>
                <a:gd name="T8" fmla="*/ 0 w 1743"/>
                <a:gd name="T9" fmla="*/ 0 h 1963"/>
                <a:gd name="T10" fmla="*/ 0 w 1743"/>
                <a:gd name="T11" fmla="*/ 0 h 1963"/>
                <a:gd name="T12" fmla="*/ 0 w 1743"/>
                <a:gd name="T13" fmla="*/ 0 h 1963"/>
                <a:gd name="T14" fmla="*/ 0 w 1743"/>
                <a:gd name="T15" fmla="*/ 0 h 1963"/>
                <a:gd name="T16" fmla="*/ 0 w 1743"/>
                <a:gd name="T17" fmla="*/ 0 h 1963"/>
                <a:gd name="T18" fmla="*/ 0 w 1743"/>
                <a:gd name="T19" fmla="*/ 0 h 1963"/>
                <a:gd name="T20" fmla="*/ 0 w 1743"/>
                <a:gd name="T21" fmla="*/ 0 h 1963"/>
                <a:gd name="T22" fmla="*/ 0 w 1743"/>
                <a:gd name="T23" fmla="*/ 0 h 1963"/>
                <a:gd name="T24" fmla="*/ 0 w 1743"/>
                <a:gd name="T25" fmla="*/ 0 h 1963"/>
                <a:gd name="T26" fmla="*/ 0 w 1743"/>
                <a:gd name="T27" fmla="*/ 0 h 1963"/>
                <a:gd name="T28" fmla="*/ 0 w 1743"/>
                <a:gd name="T29" fmla="*/ 0 h 1963"/>
                <a:gd name="T30" fmla="*/ 0 w 1743"/>
                <a:gd name="T31" fmla="*/ 0 h 1963"/>
                <a:gd name="T32" fmla="*/ 0 w 1743"/>
                <a:gd name="T33" fmla="*/ 0 h 1963"/>
                <a:gd name="T34" fmla="*/ 0 w 1743"/>
                <a:gd name="T35" fmla="*/ 0 h 1963"/>
                <a:gd name="T36" fmla="*/ 0 w 1743"/>
                <a:gd name="T37" fmla="*/ 0 h 1963"/>
                <a:gd name="T38" fmla="*/ 0 w 1743"/>
                <a:gd name="T39" fmla="*/ 0 h 1963"/>
                <a:gd name="T40" fmla="*/ 0 w 1743"/>
                <a:gd name="T41" fmla="*/ 0 h 1963"/>
                <a:gd name="T42" fmla="*/ 0 w 1743"/>
                <a:gd name="T43" fmla="*/ 0 h 1963"/>
                <a:gd name="T44" fmla="*/ 0 w 1743"/>
                <a:gd name="T45" fmla="*/ 0 h 1963"/>
                <a:gd name="T46" fmla="*/ 0 w 1743"/>
                <a:gd name="T47" fmla="*/ 0 h 1963"/>
                <a:gd name="T48" fmla="*/ 0 w 1743"/>
                <a:gd name="T49" fmla="*/ 0 h 1963"/>
                <a:gd name="T50" fmla="*/ 0 w 1743"/>
                <a:gd name="T51" fmla="*/ 0 h 1963"/>
                <a:gd name="T52" fmla="*/ 0 w 1743"/>
                <a:gd name="T53" fmla="*/ 0 h 1963"/>
                <a:gd name="T54" fmla="*/ 0 w 1743"/>
                <a:gd name="T55" fmla="*/ 0 h 1963"/>
                <a:gd name="T56" fmla="*/ 0 w 1743"/>
                <a:gd name="T57" fmla="*/ 0 h 1963"/>
                <a:gd name="T58" fmla="*/ 0 w 1743"/>
                <a:gd name="T59" fmla="*/ 0 h 1963"/>
                <a:gd name="T60" fmla="*/ 0 w 1743"/>
                <a:gd name="T61" fmla="*/ 0 h 1963"/>
                <a:gd name="T62" fmla="*/ 0 w 1743"/>
                <a:gd name="T63" fmla="*/ 0 h 1963"/>
                <a:gd name="T64" fmla="*/ 0 w 1743"/>
                <a:gd name="T65" fmla="*/ 0 h 1963"/>
                <a:gd name="T66" fmla="*/ 0 w 1743"/>
                <a:gd name="T67" fmla="*/ 0 h 1963"/>
                <a:gd name="T68" fmla="*/ 0 w 1743"/>
                <a:gd name="T69" fmla="*/ 0 h 1963"/>
                <a:gd name="T70" fmla="*/ 0 w 1743"/>
                <a:gd name="T71" fmla="*/ 0 h 1963"/>
                <a:gd name="T72" fmla="*/ 0 w 1743"/>
                <a:gd name="T73" fmla="*/ 0 h 1963"/>
                <a:gd name="T74" fmla="*/ 0 w 1743"/>
                <a:gd name="T75" fmla="*/ 0 h 1963"/>
                <a:gd name="T76" fmla="*/ 0 w 1743"/>
                <a:gd name="T77" fmla="*/ 0 h 1963"/>
                <a:gd name="T78" fmla="*/ 0 w 1743"/>
                <a:gd name="T79" fmla="*/ 0 h 1963"/>
                <a:gd name="T80" fmla="*/ 0 w 1743"/>
                <a:gd name="T81" fmla="*/ 0 h 1963"/>
                <a:gd name="T82" fmla="*/ 0 w 1743"/>
                <a:gd name="T83" fmla="*/ 0 h 1963"/>
                <a:gd name="T84" fmla="*/ 0 w 1743"/>
                <a:gd name="T85" fmla="*/ 0 h 1963"/>
                <a:gd name="T86" fmla="*/ 0 w 1743"/>
                <a:gd name="T87" fmla="*/ 0 h 1963"/>
                <a:gd name="T88" fmla="*/ 0 w 1743"/>
                <a:gd name="T89" fmla="*/ 0 h 1963"/>
                <a:gd name="T90" fmla="*/ 0 w 1743"/>
                <a:gd name="T91" fmla="*/ 0 h 1963"/>
                <a:gd name="T92" fmla="*/ 0 w 1743"/>
                <a:gd name="T93" fmla="*/ 0 h 1963"/>
                <a:gd name="T94" fmla="*/ 0 w 1743"/>
                <a:gd name="T95" fmla="*/ 0 h 1963"/>
                <a:gd name="T96" fmla="*/ 0 w 1743"/>
                <a:gd name="T97" fmla="*/ 0 h 1963"/>
                <a:gd name="T98" fmla="*/ 0 w 1743"/>
                <a:gd name="T99" fmla="*/ 0 h 1963"/>
                <a:gd name="T100" fmla="*/ 0 w 1743"/>
                <a:gd name="T101" fmla="*/ 0 h 1963"/>
                <a:gd name="T102" fmla="*/ 0 w 1743"/>
                <a:gd name="T103" fmla="*/ 0 h 1963"/>
                <a:gd name="T104" fmla="*/ 0 w 1743"/>
                <a:gd name="T105" fmla="*/ 0 h 1963"/>
                <a:gd name="T106" fmla="*/ 0 w 1743"/>
                <a:gd name="T107" fmla="*/ 0 h 1963"/>
                <a:gd name="T108" fmla="*/ 0 w 1743"/>
                <a:gd name="T109" fmla="*/ 0 h 1963"/>
                <a:gd name="T110" fmla="*/ 0 w 1743"/>
                <a:gd name="T111" fmla="*/ 0 h 1963"/>
                <a:gd name="T112" fmla="*/ 0 w 1743"/>
                <a:gd name="T113" fmla="*/ 0 h 1963"/>
                <a:gd name="T114" fmla="*/ 0 w 1743"/>
                <a:gd name="T115" fmla="*/ 0 h 1963"/>
                <a:gd name="T116" fmla="*/ 0 w 1743"/>
                <a:gd name="T117" fmla="*/ 0 h 1963"/>
                <a:gd name="T118" fmla="*/ 0 w 1743"/>
                <a:gd name="T119" fmla="*/ 0 h 19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43"/>
                <a:gd name="T181" fmla="*/ 0 h 1963"/>
                <a:gd name="T182" fmla="*/ 1743 w 1743"/>
                <a:gd name="T183" fmla="*/ 1963 h 19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43" h="1963">
                  <a:moveTo>
                    <a:pt x="1743" y="973"/>
                  </a:moveTo>
                  <a:lnTo>
                    <a:pt x="1708" y="1001"/>
                  </a:lnTo>
                  <a:lnTo>
                    <a:pt x="1673" y="1028"/>
                  </a:lnTo>
                  <a:lnTo>
                    <a:pt x="1635" y="1054"/>
                  </a:lnTo>
                  <a:lnTo>
                    <a:pt x="1597" y="1080"/>
                  </a:lnTo>
                  <a:lnTo>
                    <a:pt x="1557" y="1104"/>
                  </a:lnTo>
                  <a:lnTo>
                    <a:pt x="1515" y="1128"/>
                  </a:lnTo>
                  <a:lnTo>
                    <a:pt x="1474" y="1151"/>
                  </a:lnTo>
                  <a:lnTo>
                    <a:pt x="1430" y="1174"/>
                  </a:lnTo>
                  <a:lnTo>
                    <a:pt x="1388" y="1215"/>
                  </a:lnTo>
                  <a:lnTo>
                    <a:pt x="1348" y="1258"/>
                  </a:lnTo>
                  <a:lnTo>
                    <a:pt x="1310" y="1302"/>
                  </a:lnTo>
                  <a:lnTo>
                    <a:pt x="1272" y="1347"/>
                  </a:lnTo>
                  <a:lnTo>
                    <a:pt x="1236" y="1393"/>
                  </a:lnTo>
                  <a:lnTo>
                    <a:pt x="1200" y="1438"/>
                  </a:lnTo>
                  <a:lnTo>
                    <a:pt x="1166" y="1485"/>
                  </a:lnTo>
                  <a:lnTo>
                    <a:pt x="1132" y="1532"/>
                  </a:lnTo>
                  <a:lnTo>
                    <a:pt x="1066" y="1628"/>
                  </a:lnTo>
                  <a:lnTo>
                    <a:pt x="1000" y="1723"/>
                  </a:lnTo>
                  <a:lnTo>
                    <a:pt x="967" y="1771"/>
                  </a:lnTo>
                  <a:lnTo>
                    <a:pt x="933" y="1820"/>
                  </a:lnTo>
                  <a:lnTo>
                    <a:pt x="899" y="1866"/>
                  </a:lnTo>
                  <a:lnTo>
                    <a:pt x="864" y="1912"/>
                  </a:lnTo>
                  <a:lnTo>
                    <a:pt x="857" y="1925"/>
                  </a:lnTo>
                  <a:lnTo>
                    <a:pt x="856" y="1925"/>
                  </a:lnTo>
                  <a:lnTo>
                    <a:pt x="851" y="1927"/>
                  </a:lnTo>
                  <a:lnTo>
                    <a:pt x="846" y="1929"/>
                  </a:lnTo>
                  <a:lnTo>
                    <a:pt x="839" y="1930"/>
                  </a:lnTo>
                  <a:lnTo>
                    <a:pt x="834" y="1930"/>
                  </a:lnTo>
                  <a:lnTo>
                    <a:pt x="822" y="1929"/>
                  </a:lnTo>
                  <a:lnTo>
                    <a:pt x="810" y="1926"/>
                  </a:lnTo>
                  <a:lnTo>
                    <a:pt x="798" y="1924"/>
                  </a:lnTo>
                  <a:lnTo>
                    <a:pt x="785" y="1921"/>
                  </a:lnTo>
                  <a:lnTo>
                    <a:pt x="773" y="1920"/>
                  </a:lnTo>
                  <a:lnTo>
                    <a:pt x="761" y="1920"/>
                  </a:lnTo>
                  <a:lnTo>
                    <a:pt x="744" y="1928"/>
                  </a:lnTo>
                  <a:lnTo>
                    <a:pt x="728" y="1936"/>
                  </a:lnTo>
                  <a:lnTo>
                    <a:pt x="710" y="1943"/>
                  </a:lnTo>
                  <a:lnTo>
                    <a:pt x="693" y="1949"/>
                  </a:lnTo>
                  <a:lnTo>
                    <a:pt x="675" y="1954"/>
                  </a:lnTo>
                  <a:lnTo>
                    <a:pt x="658" y="1958"/>
                  </a:lnTo>
                  <a:lnTo>
                    <a:pt x="639" y="1960"/>
                  </a:lnTo>
                  <a:lnTo>
                    <a:pt x="621" y="1963"/>
                  </a:lnTo>
                  <a:lnTo>
                    <a:pt x="585" y="1963"/>
                  </a:lnTo>
                  <a:lnTo>
                    <a:pt x="550" y="1961"/>
                  </a:lnTo>
                  <a:lnTo>
                    <a:pt x="518" y="1959"/>
                  </a:lnTo>
                  <a:lnTo>
                    <a:pt x="489" y="1954"/>
                  </a:lnTo>
                  <a:lnTo>
                    <a:pt x="475" y="1952"/>
                  </a:lnTo>
                  <a:lnTo>
                    <a:pt x="462" y="1948"/>
                  </a:lnTo>
                  <a:lnTo>
                    <a:pt x="449" y="1944"/>
                  </a:lnTo>
                  <a:lnTo>
                    <a:pt x="437" y="1940"/>
                  </a:lnTo>
                  <a:lnTo>
                    <a:pt x="424" y="1934"/>
                  </a:lnTo>
                  <a:lnTo>
                    <a:pt x="413" y="1928"/>
                  </a:lnTo>
                  <a:lnTo>
                    <a:pt x="402" y="1921"/>
                  </a:lnTo>
                  <a:lnTo>
                    <a:pt x="391" y="1913"/>
                  </a:lnTo>
                  <a:lnTo>
                    <a:pt x="371" y="1903"/>
                  </a:lnTo>
                  <a:lnTo>
                    <a:pt x="353" y="1893"/>
                  </a:lnTo>
                  <a:lnTo>
                    <a:pt x="336" y="1882"/>
                  </a:lnTo>
                  <a:lnTo>
                    <a:pt x="321" y="1873"/>
                  </a:lnTo>
                  <a:lnTo>
                    <a:pt x="307" y="1862"/>
                  </a:lnTo>
                  <a:lnTo>
                    <a:pt x="296" y="1853"/>
                  </a:lnTo>
                  <a:lnTo>
                    <a:pt x="285" y="1844"/>
                  </a:lnTo>
                  <a:lnTo>
                    <a:pt x="275" y="1834"/>
                  </a:lnTo>
                  <a:lnTo>
                    <a:pt x="266" y="1825"/>
                  </a:lnTo>
                  <a:lnTo>
                    <a:pt x="260" y="1815"/>
                  </a:lnTo>
                  <a:lnTo>
                    <a:pt x="254" y="1806"/>
                  </a:lnTo>
                  <a:lnTo>
                    <a:pt x="248" y="1798"/>
                  </a:lnTo>
                  <a:lnTo>
                    <a:pt x="244" y="1788"/>
                  </a:lnTo>
                  <a:lnTo>
                    <a:pt x="240" y="1780"/>
                  </a:lnTo>
                  <a:lnTo>
                    <a:pt x="237" y="1770"/>
                  </a:lnTo>
                  <a:lnTo>
                    <a:pt x="234" y="1762"/>
                  </a:lnTo>
                  <a:lnTo>
                    <a:pt x="228" y="1728"/>
                  </a:lnTo>
                  <a:lnTo>
                    <a:pt x="223" y="1693"/>
                  </a:lnTo>
                  <a:lnTo>
                    <a:pt x="220" y="1676"/>
                  </a:lnTo>
                  <a:lnTo>
                    <a:pt x="214" y="1659"/>
                  </a:lnTo>
                  <a:lnTo>
                    <a:pt x="211" y="1649"/>
                  </a:lnTo>
                  <a:lnTo>
                    <a:pt x="207" y="1641"/>
                  </a:lnTo>
                  <a:lnTo>
                    <a:pt x="203" y="1632"/>
                  </a:lnTo>
                  <a:lnTo>
                    <a:pt x="197" y="1623"/>
                  </a:lnTo>
                  <a:lnTo>
                    <a:pt x="185" y="1599"/>
                  </a:lnTo>
                  <a:lnTo>
                    <a:pt x="172" y="1576"/>
                  </a:lnTo>
                  <a:lnTo>
                    <a:pt x="156" y="1553"/>
                  </a:lnTo>
                  <a:lnTo>
                    <a:pt x="140" y="1531"/>
                  </a:lnTo>
                  <a:lnTo>
                    <a:pt x="105" y="1488"/>
                  </a:lnTo>
                  <a:lnTo>
                    <a:pt x="71" y="1443"/>
                  </a:lnTo>
                  <a:lnTo>
                    <a:pt x="55" y="1421"/>
                  </a:lnTo>
                  <a:lnTo>
                    <a:pt x="40" y="1398"/>
                  </a:lnTo>
                  <a:lnTo>
                    <a:pt x="33" y="1386"/>
                  </a:lnTo>
                  <a:lnTo>
                    <a:pt x="27" y="1375"/>
                  </a:lnTo>
                  <a:lnTo>
                    <a:pt x="21" y="1363"/>
                  </a:lnTo>
                  <a:lnTo>
                    <a:pt x="16" y="1352"/>
                  </a:lnTo>
                  <a:lnTo>
                    <a:pt x="12" y="1339"/>
                  </a:lnTo>
                  <a:lnTo>
                    <a:pt x="8" y="1328"/>
                  </a:lnTo>
                  <a:lnTo>
                    <a:pt x="5" y="1315"/>
                  </a:lnTo>
                  <a:lnTo>
                    <a:pt x="3" y="1303"/>
                  </a:lnTo>
                  <a:lnTo>
                    <a:pt x="0" y="1290"/>
                  </a:lnTo>
                  <a:lnTo>
                    <a:pt x="0" y="1278"/>
                  </a:lnTo>
                  <a:lnTo>
                    <a:pt x="0" y="1264"/>
                  </a:lnTo>
                  <a:lnTo>
                    <a:pt x="1" y="1252"/>
                  </a:lnTo>
                  <a:lnTo>
                    <a:pt x="4" y="1238"/>
                  </a:lnTo>
                  <a:lnTo>
                    <a:pt x="6" y="1227"/>
                  </a:lnTo>
                  <a:lnTo>
                    <a:pt x="9" y="1217"/>
                  </a:lnTo>
                  <a:lnTo>
                    <a:pt x="13" y="1209"/>
                  </a:lnTo>
                  <a:lnTo>
                    <a:pt x="18" y="1201"/>
                  </a:lnTo>
                  <a:lnTo>
                    <a:pt x="23" y="1195"/>
                  </a:lnTo>
                  <a:lnTo>
                    <a:pt x="29" y="1191"/>
                  </a:lnTo>
                  <a:lnTo>
                    <a:pt x="35" y="1187"/>
                  </a:lnTo>
                  <a:lnTo>
                    <a:pt x="41" y="1184"/>
                  </a:lnTo>
                  <a:lnTo>
                    <a:pt x="48" y="1183"/>
                  </a:lnTo>
                  <a:lnTo>
                    <a:pt x="56" y="1182"/>
                  </a:lnTo>
                  <a:lnTo>
                    <a:pt x="64" y="1181"/>
                  </a:lnTo>
                  <a:lnTo>
                    <a:pt x="81" y="1183"/>
                  </a:lnTo>
                  <a:lnTo>
                    <a:pt x="99" y="1185"/>
                  </a:lnTo>
                  <a:lnTo>
                    <a:pt x="136" y="1194"/>
                  </a:lnTo>
                  <a:lnTo>
                    <a:pt x="173" y="1204"/>
                  </a:lnTo>
                  <a:lnTo>
                    <a:pt x="190" y="1206"/>
                  </a:lnTo>
                  <a:lnTo>
                    <a:pt x="207" y="1207"/>
                  </a:lnTo>
                  <a:lnTo>
                    <a:pt x="215" y="1206"/>
                  </a:lnTo>
                  <a:lnTo>
                    <a:pt x="223" y="1204"/>
                  </a:lnTo>
                  <a:lnTo>
                    <a:pt x="230" y="1201"/>
                  </a:lnTo>
                  <a:lnTo>
                    <a:pt x="236" y="1198"/>
                  </a:lnTo>
                  <a:lnTo>
                    <a:pt x="240" y="1194"/>
                  </a:lnTo>
                  <a:lnTo>
                    <a:pt x="246" y="1191"/>
                  </a:lnTo>
                  <a:lnTo>
                    <a:pt x="251" y="1188"/>
                  </a:lnTo>
                  <a:lnTo>
                    <a:pt x="256" y="1186"/>
                  </a:lnTo>
                  <a:lnTo>
                    <a:pt x="268" y="1182"/>
                  </a:lnTo>
                  <a:lnTo>
                    <a:pt x="280" y="1180"/>
                  </a:lnTo>
                  <a:lnTo>
                    <a:pt x="306" y="1175"/>
                  </a:lnTo>
                  <a:lnTo>
                    <a:pt x="330" y="1171"/>
                  </a:lnTo>
                  <a:lnTo>
                    <a:pt x="342" y="1167"/>
                  </a:lnTo>
                  <a:lnTo>
                    <a:pt x="352" y="1162"/>
                  </a:lnTo>
                  <a:lnTo>
                    <a:pt x="357" y="1159"/>
                  </a:lnTo>
                  <a:lnTo>
                    <a:pt x="361" y="1154"/>
                  </a:lnTo>
                  <a:lnTo>
                    <a:pt x="365" y="1150"/>
                  </a:lnTo>
                  <a:lnTo>
                    <a:pt x="368" y="1145"/>
                  </a:lnTo>
                  <a:lnTo>
                    <a:pt x="371" y="1139"/>
                  </a:lnTo>
                  <a:lnTo>
                    <a:pt x="373" y="1133"/>
                  </a:lnTo>
                  <a:lnTo>
                    <a:pt x="374" y="1125"/>
                  </a:lnTo>
                  <a:lnTo>
                    <a:pt x="375" y="1117"/>
                  </a:lnTo>
                  <a:lnTo>
                    <a:pt x="375" y="1107"/>
                  </a:lnTo>
                  <a:lnTo>
                    <a:pt x="375" y="1097"/>
                  </a:lnTo>
                  <a:lnTo>
                    <a:pt x="374" y="1086"/>
                  </a:lnTo>
                  <a:lnTo>
                    <a:pt x="372" y="1073"/>
                  </a:lnTo>
                  <a:lnTo>
                    <a:pt x="370" y="1051"/>
                  </a:lnTo>
                  <a:lnTo>
                    <a:pt x="368" y="1030"/>
                  </a:lnTo>
                  <a:lnTo>
                    <a:pt x="368" y="1010"/>
                  </a:lnTo>
                  <a:lnTo>
                    <a:pt x="367" y="993"/>
                  </a:lnTo>
                  <a:lnTo>
                    <a:pt x="368" y="959"/>
                  </a:lnTo>
                  <a:lnTo>
                    <a:pt x="371" y="931"/>
                  </a:lnTo>
                  <a:lnTo>
                    <a:pt x="375" y="906"/>
                  </a:lnTo>
                  <a:lnTo>
                    <a:pt x="380" y="884"/>
                  </a:lnTo>
                  <a:lnTo>
                    <a:pt x="386" y="865"/>
                  </a:lnTo>
                  <a:lnTo>
                    <a:pt x="393" y="848"/>
                  </a:lnTo>
                  <a:lnTo>
                    <a:pt x="399" y="830"/>
                  </a:lnTo>
                  <a:lnTo>
                    <a:pt x="405" y="814"/>
                  </a:lnTo>
                  <a:lnTo>
                    <a:pt x="409" y="797"/>
                  </a:lnTo>
                  <a:lnTo>
                    <a:pt x="414" y="780"/>
                  </a:lnTo>
                  <a:lnTo>
                    <a:pt x="416" y="761"/>
                  </a:lnTo>
                  <a:lnTo>
                    <a:pt x="417" y="740"/>
                  </a:lnTo>
                  <a:lnTo>
                    <a:pt x="416" y="729"/>
                  </a:lnTo>
                  <a:lnTo>
                    <a:pt x="415" y="716"/>
                  </a:lnTo>
                  <a:lnTo>
                    <a:pt x="413" y="703"/>
                  </a:lnTo>
                  <a:lnTo>
                    <a:pt x="410" y="689"/>
                  </a:lnTo>
                  <a:lnTo>
                    <a:pt x="415" y="661"/>
                  </a:lnTo>
                  <a:lnTo>
                    <a:pt x="417" y="634"/>
                  </a:lnTo>
                  <a:lnTo>
                    <a:pt x="418" y="610"/>
                  </a:lnTo>
                  <a:lnTo>
                    <a:pt x="417" y="585"/>
                  </a:lnTo>
                  <a:lnTo>
                    <a:pt x="414" y="565"/>
                  </a:lnTo>
                  <a:lnTo>
                    <a:pt x="408" y="545"/>
                  </a:lnTo>
                  <a:lnTo>
                    <a:pt x="405" y="536"/>
                  </a:lnTo>
                  <a:lnTo>
                    <a:pt x="402" y="527"/>
                  </a:lnTo>
                  <a:lnTo>
                    <a:pt x="398" y="519"/>
                  </a:lnTo>
                  <a:lnTo>
                    <a:pt x="394" y="511"/>
                  </a:lnTo>
                  <a:lnTo>
                    <a:pt x="390" y="504"/>
                  </a:lnTo>
                  <a:lnTo>
                    <a:pt x="384" y="497"/>
                  </a:lnTo>
                  <a:lnTo>
                    <a:pt x="378" y="489"/>
                  </a:lnTo>
                  <a:lnTo>
                    <a:pt x="373" y="483"/>
                  </a:lnTo>
                  <a:lnTo>
                    <a:pt x="367" y="478"/>
                  </a:lnTo>
                  <a:lnTo>
                    <a:pt x="359" y="472"/>
                  </a:lnTo>
                  <a:lnTo>
                    <a:pt x="353" y="466"/>
                  </a:lnTo>
                  <a:lnTo>
                    <a:pt x="345" y="462"/>
                  </a:lnTo>
                  <a:lnTo>
                    <a:pt x="329" y="454"/>
                  </a:lnTo>
                  <a:lnTo>
                    <a:pt x="311" y="447"/>
                  </a:lnTo>
                  <a:lnTo>
                    <a:pt x="293" y="441"/>
                  </a:lnTo>
                  <a:lnTo>
                    <a:pt x="273" y="436"/>
                  </a:lnTo>
                  <a:lnTo>
                    <a:pt x="268" y="431"/>
                  </a:lnTo>
                  <a:lnTo>
                    <a:pt x="262" y="424"/>
                  </a:lnTo>
                  <a:lnTo>
                    <a:pt x="256" y="415"/>
                  </a:lnTo>
                  <a:lnTo>
                    <a:pt x="252" y="407"/>
                  </a:lnTo>
                  <a:lnTo>
                    <a:pt x="241" y="386"/>
                  </a:lnTo>
                  <a:lnTo>
                    <a:pt x="233" y="362"/>
                  </a:lnTo>
                  <a:lnTo>
                    <a:pt x="225" y="335"/>
                  </a:lnTo>
                  <a:lnTo>
                    <a:pt x="218" y="306"/>
                  </a:lnTo>
                  <a:lnTo>
                    <a:pt x="212" y="275"/>
                  </a:lnTo>
                  <a:lnTo>
                    <a:pt x="208" y="243"/>
                  </a:lnTo>
                  <a:lnTo>
                    <a:pt x="205" y="211"/>
                  </a:lnTo>
                  <a:lnTo>
                    <a:pt x="204" y="177"/>
                  </a:lnTo>
                  <a:lnTo>
                    <a:pt x="205" y="145"/>
                  </a:lnTo>
                  <a:lnTo>
                    <a:pt x="207" y="113"/>
                  </a:lnTo>
                  <a:lnTo>
                    <a:pt x="209" y="97"/>
                  </a:lnTo>
                  <a:lnTo>
                    <a:pt x="212" y="81"/>
                  </a:lnTo>
                  <a:lnTo>
                    <a:pt x="215" y="67"/>
                  </a:lnTo>
                  <a:lnTo>
                    <a:pt x="218" y="52"/>
                  </a:lnTo>
                  <a:lnTo>
                    <a:pt x="223" y="38"/>
                  </a:lnTo>
                  <a:lnTo>
                    <a:pt x="228" y="25"/>
                  </a:lnTo>
                  <a:lnTo>
                    <a:pt x="233" y="12"/>
                  </a:lnTo>
                  <a:lnTo>
                    <a:pt x="239" y="0"/>
                  </a:lnTo>
                  <a:lnTo>
                    <a:pt x="260" y="11"/>
                  </a:lnTo>
                  <a:lnTo>
                    <a:pt x="281" y="23"/>
                  </a:lnTo>
                  <a:lnTo>
                    <a:pt x="301" y="34"/>
                  </a:lnTo>
                  <a:lnTo>
                    <a:pt x="321" y="47"/>
                  </a:lnTo>
                  <a:lnTo>
                    <a:pt x="359" y="71"/>
                  </a:lnTo>
                  <a:lnTo>
                    <a:pt x="397" y="95"/>
                  </a:lnTo>
                  <a:lnTo>
                    <a:pt x="433" y="119"/>
                  </a:lnTo>
                  <a:lnTo>
                    <a:pt x="471" y="141"/>
                  </a:lnTo>
                  <a:lnTo>
                    <a:pt x="491" y="151"/>
                  </a:lnTo>
                  <a:lnTo>
                    <a:pt x="510" y="162"/>
                  </a:lnTo>
                  <a:lnTo>
                    <a:pt x="529" y="171"/>
                  </a:lnTo>
                  <a:lnTo>
                    <a:pt x="550" y="179"/>
                  </a:lnTo>
                  <a:lnTo>
                    <a:pt x="572" y="191"/>
                  </a:lnTo>
                  <a:lnTo>
                    <a:pt x="595" y="201"/>
                  </a:lnTo>
                  <a:lnTo>
                    <a:pt x="618" y="212"/>
                  </a:lnTo>
                  <a:lnTo>
                    <a:pt x="640" y="220"/>
                  </a:lnTo>
                  <a:lnTo>
                    <a:pt x="686" y="237"/>
                  </a:lnTo>
                  <a:lnTo>
                    <a:pt x="732" y="254"/>
                  </a:lnTo>
                  <a:lnTo>
                    <a:pt x="756" y="262"/>
                  </a:lnTo>
                  <a:lnTo>
                    <a:pt x="780" y="272"/>
                  </a:lnTo>
                  <a:lnTo>
                    <a:pt x="803" y="283"/>
                  </a:lnTo>
                  <a:lnTo>
                    <a:pt x="827" y="295"/>
                  </a:lnTo>
                  <a:lnTo>
                    <a:pt x="852" y="309"/>
                  </a:lnTo>
                  <a:lnTo>
                    <a:pt x="876" y="324"/>
                  </a:lnTo>
                  <a:lnTo>
                    <a:pt x="901" y="342"/>
                  </a:lnTo>
                  <a:lnTo>
                    <a:pt x="926" y="363"/>
                  </a:lnTo>
                  <a:lnTo>
                    <a:pt x="1170" y="490"/>
                  </a:lnTo>
                  <a:lnTo>
                    <a:pt x="1168" y="501"/>
                  </a:lnTo>
                  <a:lnTo>
                    <a:pt x="1167" y="512"/>
                  </a:lnTo>
                  <a:lnTo>
                    <a:pt x="1168" y="523"/>
                  </a:lnTo>
                  <a:lnTo>
                    <a:pt x="1169" y="533"/>
                  </a:lnTo>
                  <a:lnTo>
                    <a:pt x="1172" y="543"/>
                  </a:lnTo>
                  <a:lnTo>
                    <a:pt x="1175" y="553"/>
                  </a:lnTo>
                  <a:lnTo>
                    <a:pt x="1179" y="563"/>
                  </a:lnTo>
                  <a:lnTo>
                    <a:pt x="1185" y="572"/>
                  </a:lnTo>
                  <a:lnTo>
                    <a:pt x="1191" y="581"/>
                  </a:lnTo>
                  <a:lnTo>
                    <a:pt x="1198" y="591"/>
                  </a:lnTo>
                  <a:lnTo>
                    <a:pt x="1206" y="600"/>
                  </a:lnTo>
                  <a:lnTo>
                    <a:pt x="1214" y="610"/>
                  </a:lnTo>
                  <a:lnTo>
                    <a:pt x="1233" y="627"/>
                  </a:lnTo>
                  <a:lnTo>
                    <a:pt x="1252" y="645"/>
                  </a:lnTo>
                  <a:lnTo>
                    <a:pt x="1261" y="652"/>
                  </a:lnTo>
                  <a:lnTo>
                    <a:pt x="1268" y="659"/>
                  </a:lnTo>
                  <a:lnTo>
                    <a:pt x="1278" y="665"/>
                  </a:lnTo>
                  <a:lnTo>
                    <a:pt x="1286" y="670"/>
                  </a:lnTo>
                  <a:lnTo>
                    <a:pt x="1303" y="680"/>
                  </a:lnTo>
                  <a:lnTo>
                    <a:pt x="1319" y="689"/>
                  </a:lnTo>
                  <a:lnTo>
                    <a:pt x="1334" y="696"/>
                  </a:lnTo>
                  <a:lnTo>
                    <a:pt x="1346" y="703"/>
                  </a:lnTo>
                  <a:lnTo>
                    <a:pt x="1351" y="708"/>
                  </a:lnTo>
                  <a:lnTo>
                    <a:pt x="1355" y="711"/>
                  </a:lnTo>
                  <a:lnTo>
                    <a:pt x="1357" y="715"/>
                  </a:lnTo>
                  <a:lnTo>
                    <a:pt x="1359" y="719"/>
                  </a:lnTo>
                  <a:lnTo>
                    <a:pt x="1365" y="727"/>
                  </a:lnTo>
                  <a:lnTo>
                    <a:pt x="1371" y="735"/>
                  </a:lnTo>
                  <a:lnTo>
                    <a:pt x="1378" y="741"/>
                  </a:lnTo>
                  <a:lnTo>
                    <a:pt x="1384" y="746"/>
                  </a:lnTo>
                  <a:lnTo>
                    <a:pt x="1396" y="756"/>
                  </a:lnTo>
                  <a:lnTo>
                    <a:pt x="1409" y="762"/>
                  </a:lnTo>
                  <a:lnTo>
                    <a:pt x="1421" y="767"/>
                  </a:lnTo>
                  <a:lnTo>
                    <a:pt x="1433" y="769"/>
                  </a:lnTo>
                  <a:lnTo>
                    <a:pt x="1445" y="771"/>
                  </a:lnTo>
                  <a:lnTo>
                    <a:pt x="1457" y="771"/>
                  </a:lnTo>
                  <a:lnTo>
                    <a:pt x="1479" y="770"/>
                  </a:lnTo>
                  <a:lnTo>
                    <a:pt x="1502" y="769"/>
                  </a:lnTo>
                  <a:lnTo>
                    <a:pt x="1512" y="770"/>
                  </a:lnTo>
                  <a:lnTo>
                    <a:pt x="1523" y="771"/>
                  </a:lnTo>
                  <a:lnTo>
                    <a:pt x="1533" y="774"/>
                  </a:lnTo>
                  <a:lnTo>
                    <a:pt x="1544" y="780"/>
                  </a:lnTo>
                  <a:lnTo>
                    <a:pt x="1549" y="789"/>
                  </a:lnTo>
                  <a:lnTo>
                    <a:pt x="1552" y="798"/>
                  </a:lnTo>
                  <a:lnTo>
                    <a:pt x="1555" y="808"/>
                  </a:lnTo>
                  <a:lnTo>
                    <a:pt x="1556" y="817"/>
                  </a:lnTo>
                  <a:lnTo>
                    <a:pt x="1559" y="836"/>
                  </a:lnTo>
                  <a:lnTo>
                    <a:pt x="1562" y="855"/>
                  </a:lnTo>
                  <a:lnTo>
                    <a:pt x="1565" y="864"/>
                  </a:lnTo>
                  <a:lnTo>
                    <a:pt x="1570" y="874"/>
                  </a:lnTo>
                  <a:lnTo>
                    <a:pt x="1576" y="883"/>
                  </a:lnTo>
                  <a:lnTo>
                    <a:pt x="1585" y="891"/>
                  </a:lnTo>
                  <a:lnTo>
                    <a:pt x="1597" y="901"/>
                  </a:lnTo>
                  <a:lnTo>
                    <a:pt x="1610" y="909"/>
                  </a:lnTo>
                  <a:lnTo>
                    <a:pt x="1628" y="917"/>
                  </a:lnTo>
                  <a:lnTo>
                    <a:pt x="1650" y="925"/>
                  </a:lnTo>
                  <a:lnTo>
                    <a:pt x="1663" y="926"/>
                  </a:lnTo>
                  <a:lnTo>
                    <a:pt x="1673" y="928"/>
                  </a:lnTo>
                  <a:lnTo>
                    <a:pt x="1682" y="930"/>
                  </a:lnTo>
                  <a:lnTo>
                    <a:pt x="1690" y="932"/>
                  </a:lnTo>
                  <a:lnTo>
                    <a:pt x="1696" y="935"/>
                  </a:lnTo>
                  <a:lnTo>
                    <a:pt x="1702" y="938"/>
                  </a:lnTo>
                  <a:lnTo>
                    <a:pt x="1707" y="941"/>
                  </a:lnTo>
                  <a:lnTo>
                    <a:pt x="1712" y="945"/>
                  </a:lnTo>
                  <a:lnTo>
                    <a:pt x="1719" y="952"/>
                  </a:lnTo>
                  <a:lnTo>
                    <a:pt x="1725" y="958"/>
                  </a:lnTo>
                  <a:lnTo>
                    <a:pt x="1733" y="966"/>
                  </a:lnTo>
                  <a:lnTo>
                    <a:pt x="1743" y="972"/>
                  </a:lnTo>
                  <a:lnTo>
                    <a:pt x="1743" y="973"/>
                  </a:lnTo>
                </a:path>
              </a:pathLst>
            </a:custGeom>
            <a:noFill/>
            <a:ln w="1440">
              <a:solidFill>
                <a:srgbClr val="00924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5" name="AutoShape 43"/>
            <p:cNvSpPr>
              <a:spLocks noChangeArrowheads="1"/>
            </p:cNvSpPr>
            <p:nvPr/>
          </p:nvSpPr>
          <p:spPr bwMode="auto">
            <a:xfrm>
              <a:off x="527" y="1835"/>
              <a:ext cx="1465" cy="1566"/>
            </a:xfrm>
            <a:custGeom>
              <a:avLst/>
              <a:gdLst>
                <a:gd name="T0" fmla="*/ 0 w 8788"/>
                <a:gd name="T1" fmla="*/ 0 h 9395"/>
                <a:gd name="T2" fmla="*/ 0 w 8788"/>
                <a:gd name="T3" fmla="*/ 0 h 9395"/>
                <a:gd name="T4" fmla="*/ 0 w 8788"/>
                <a:gd name="T5" fmla="*/ 0 h 9395"/>
                <a:gd name="T6" fmla="*/ 0 w 8788"/>
                <a:gd name="T7" fmla="*/ 0 h 9395"/>
                <a:gd name="T8" fmla="*/ 0 w 8788"/>
                <a:gd name="T9" fmla="*/ 0 h 9395"/>
                <a:gd name="T10" fmla="*/ 0 w 8788"/>
                <a:gd name="T11" fmla="*/ 0 h 9395"/>
                <a:gd name="T12" fmla="*/ 0 w 8788"/>
                <a:gd name="T13" fmla="*/ 0 h 9395"/>
                <a:gd name="T14" fmla="*/ 0 w 8788"/>
                <a:gd name="T15" fmla="*/ 0 h 9395"/>
                <a:gd name="T16" fmla="*/ 0 w 8788"/>
                <a:gd name="T17" fmla="*/ 0 h 9395"/>
                <a:gd name="T18" fmla="*/ 0 w 8788"/>
                <a:gd name="T19" fmla="*/ 0 h 9395"/>
                <a:gd name="T20" fmla="*/ 0 w 8788"/>
                <a:gd name="T21" fmla="*/ 0 h 9395"/>
                <a:gd name="T22" fmla="*/ 0 w 8788"/>
                <a:gd name="T23" fmla="*/ 0 h 9395"/>
                <a:gd name="T24" fmla="*/ 0 w 8788"/>
                <a:gd name="T25" fmla="*/ 0 h 9395"/>
                <a:gd name="T26" fmla="*/ 0 w 8788"/>
                <a:gd name="T27" fmla="*/ 0 h 9395"/>
                <a:gd name="T28" fmla="*/ 0 w 8788"/>
                <a:gd name="T29" fmla="*/ 0 h 9395"/>
                <a:gd name="T30" fmla="*/ 0 w 8788"/>
                <a:gd name="T31" fmla="*/ 0 h 9395"/>
                <a:gd name="T32" fmla="*/ 0 w 8788"/>
                <a:gd name="T33" fmla="*/ 0 h 9395"/>
                <a:gd name="T34" fmla="*/ 0 w 8788"/>
                <a:gd name="T35" fmla="*/ 0 h 9395"/>
                <a:gd name="T36" fmla="*/ 0 w 8788"/>
                <a:gd name="T37" fmla="*/ 0 h 9395"/>
                <a:gd name="T38" fmla="*/ 0 w 8788"/>
                <a:gd name="T39" fmla="*/ 0 h 9395"/>
                <a:gd name="T40" fmla="*/ 0 w 8788"/>
                <a:gd name="T41" fmla="*/ 0 h 9395"/>
                <a:gd name="T42" fmla="*/ 0 w 8788"/>
                <a:gd name="T43" fmla="*/ 0 h 9395"/>
                <a:gd name="T44" fmla="*/ 0 w 8788"/>
                <a:gd name="T45" fmla="*/ 0 h 9395"/>
                <a:gd name="T46" fmla="*/ 0 w 8788"/>
                <a:gd name="T47" fmla="*/ 0 h 9395"/>
                <a:gd name="T48" fmla="*/ 0 w 8788"/>
                <a:gd name="T49" fmla="*/ 0 h 9395"/>
                <a:gd name="T50" fmla="*/ 0 w 8788"/>
                <a:gd name="T51" fmla="*/ 0 h 9395"/>
                <a:gd name="T52" fmla="*/ 0 w 8788"/>
                <a:gd name="T53" fmla="*/ 0 h 9395"/>
                <a:gd name="T54" fmla="*/ 0 w 8788"/>
                <a:gd name="T55" fmla="*/ 0 h 9395"/>
                <a:gd name="T56" fmla="*/ 0 w 8788"/>
                <a:gd name="T57" fmla="*/ 0 h 9395"/>
                <a:gd name="T58" fmla="*/ 0 w 8788"/>
                <a:gd name="T59" fmla="*/ 0 h 9395"/>
                <a:gd name="T60" fmla="*/ 0 w 8788"/>
                <a:gd name="T61" fmla="*/ 0 h 9395"/>
                <a:gd name="T62" fmla="*/ 0 w 8788"/>
                <a:gd name="T63" fmla="*/ 0 h 9395"/>
                <a:gd name="T64" fmla="*/ 0 w 8788"/>
                <a:gd name="T65" fmla="*/ 0 h 9395"/>
                <a:gd name="T66" fmla="*/ 0 w 8788"/>
                <a:gd name="T67" fmla="*/ 0 h 9395"/>
                <a:gd name="T68" fmla="*/ 0 w 8788"/>
                <a:gd name="T69" fmla="*/ 0 h 9395"/>
                <a:gd name="T70" fmla="*/ 0 w 8788"/>
                <a:gd name="T71" fmla="*/ 0 h 9395"/>
                <a:gd name="T72" fmla="*/ 0 w 8788"/>
                <a:gd name="T73" fmla="*/ 0 h 9395"/>
                <a:gd name="T74" fmla="*/ 0 w 8788"/>
                <a:gd name="T75" fmla="*/ 0 h 9395"/>
                <a:gd name="T76" fmla="*/ 0 w 8788"/>
                <a:gd name="T77" fmla="*/ 0 h 9395"/>
                <a:gd name="T78" fmla="*/ 0 w 8788"/>
                <a:gd name="T79" fmla="*/ 0 h 9395"/>
                <a:gd name="T80" fmla="*/ 0 w 8788"/>
                <a:gd name="T81" fmla="*/ 0 h 9395"/>
                <a:gd name="T82" fmla="*/ 0 w 8788"/>
                <a:gd name="T83" fmla="*/ 0 h 9395"/>
                <a:gd name="T84" fmla="*/ 0 w 8788"/>
                <a:gd name="T85" fmla="*/ 0 h 9395"/>
                <a:gd name="T86" fmla="*/ 0 w 8788"/>
                <a:gd name="T87" fmla="*/ 0 h 9395"/>
                <a:gd name="T88" fmla="*/ 0 w 8788"/>
                <a:gd name="T89" fmla="*/ 0 h 9395"/>
                <a:gd name="T90" fmla="*/ 0 w 8788"/>
                <a:gd name="T91" fmla="*/ 0 h 9395"/>
                <a:gd name="T92" fmla="*/ 0 w 8788"/>
                <a:gd name="T93" fmla="*/ 0 h 9395"/>
                <a:gd name="T94" fmla="*/ 0 w 8788"/>
                <a:gd name="T95" fmla="*/ 0 h 9395"/>
                <a:gd name="T96" fmla="*/ 0 w 8788"/>
                <a:gd name="T97" fmla="*/ 0 h 9395"/>
                <a:gd name="T98" fmla="*/ 0 w 8788"/>
                <a:gd name="T99" fmla="*/ 0 h 9395"/>
                <a:gd name="T100" fmla="*/ 0 w 8788"/>
                <a:gd name="T101" fmla="*/ 0 h 9395"/>
                <a:gd name="T102" fmla="*/ 0 w 8788"/>
                <a:gd name="T103" fmla="*/ 0 h 9395"/>
                <a:gd name="T104" fmla="*/ 0 w 8788"/>
                <a:gd name="T105" fmla="*/ 0 h 9395"/>
                <a:gd name="T106" fmla="*/ 0 w 8788"/>
                <a:gd name="T107" fmla="*/ 0 h 9395"/>
                <a:gd name="T108" fmla="*/ 0 w 8788"/>
                <a:gd name="T109" fmla="*/ 0 h 9395"/>
                <a:gd name="T110" fmla="*/ 0 w 8788"/>
                <a:gd name="T111" fmla="*/ 0 h 9395"/>
                <a:gd name="T112" fmla="*/ 0 w 8788"/>
                <a:gd name="T113" fmla="*/ 0 h 9395"/>
                <a:gd name="T114" fmla="*/ 0 w 8788"/>
                <a:gd name="T115" fmla="*/ 0 h 9395"/>
                <a:gd name="T116" fmla="*/ 0 w 8788"/>
                <a:gd name="T117" fmla="*/ 0 h 9395"/>
                <a:gd name="T118" fmla="*/ 0 w 8788"/>
                <a:gd name="T119" fmla="*/ 0 h 9395"/>
                <a:gd name="T120" fmla="*/ 0 w 8788"/>
                <a:gd name="T121" fmla="*/ 0 h 9395"/>
                <a:gd name="T122" fmla="*/ 0 w 8788"/>
                <a:gd name="T123" fmla="*/ 0 h 93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788"/>
                <a:gd name="T187" fmla="*/ 0 h 9395"/>
                <a:gd name="T188" fmla="*/ 8788 w 8788"/>
                <a:gd name="T189" fmla="*/ 9395 h 93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788" h="9395">
                  <a:moveTo>
                    <a:pt x="8788" y="2889"/>
                  </a:moveTo>
                  <a:lnTo>
                    <a:pt x="8431" y="3465"/>
                  </a:lnTo>
                  <a:lnTo>
                    <a:pt x="8413" y="3489"/>
                  </a:lnTo>
                  <a:lnTo>
                    <a:pt x="8397" y="3513"/>
                  </a:lnTo>
                  <a:lnTo>
                    <a:pt x="8381" y="3537"/>
                  </a:lnTo>
                  <a:lnTo>
                    <a:pt x="8365" y="3561"/>
                  </a:lnTo>
                  <a:lnTo>
                    <a:pt x="8336" y="3610"/>
                  </a:lnTo>
                  <a:lnTo>
                    <a:pt x="8309" y="3659"/>
                  </a:lnTo>
                  <a:lnTo>
                    <a:pt x="8257" y="3759"/>
                  </a:lnTo>
                  <a:lnTo>
                    <a:pt x="8203" y="3857"/>
                  </a:lnTo>
                  <a:lnTo>
                    <a:pt x="8188" y="3881"/>
                  </a:lnTo>
                  <a:lnTo>
                    <a:pt x="8172" y="3906"/>
                  </a:lnTo>
                  <a:lnTo>
                    <a:pt x="8157" y="3930"/>
                  </a:lnTo>
                  <a:lnTo>
                    <a:pt x="8140" y="3954"/>
                  </a:lnTo>
                  <a:lnTo>
                    <a:pt x="8122" y="3978"/>
                  </a:lnTo>
                  <a:lnTo>
                    <a:pt x="8104" y="4001"/>
                  </a:lnTo>
                  <a:lnTo>
                    <a:pt x="8085" y="4025"/>
                  </a:lnTo>
                  <a:lnTo>
                    <a:pt x="8064" y="4048"/>
                  </a:lnTo>
                  <a:lnTo>
                    <a:pt x="8042" y="4071"/>
                  </a:lnTo>
                  <a:lnTo>
                    <a:pt x="8018" y="4094"/>
                  </a:lnTo>
                  <a:lnTo>
                    <a:pt x="7994" y="4116"/>
                  </a:lnTo>
                  <a:lnTo>
                    <a:pt x="7968" y="4139"/>
                  </a:lnTo>
                  <a:lnTo>
                    <a:pt x="7940" y="4161"/>
                  </a:lnTo>
                  <a:lnTo>
                    <a:pt x="7911" y="4181"/>
                  </a:lnTo>
                  <a:lnTo>
                    <a:pt x="7878" y="4202"/>
                  </a:lnTo>
                  <a:lnTo>
                    <a:pt x="7846" y="4223"/>
                  </a:lnTo>
                  <a:lnTo>
                    <a:pt x="7829" y="4236"/>
                  </a:lnTo>
                  <a:lnTo>
                    <a:pt x="7811" y="4247"/>
                  </a:lnTo>
                  <a:lnTo>
                    <a:pt x="7793" y="4257"/>
                  </a:lnTo>
                  <a:lnTo>
                    <a:pt x="7773" y="4267"/>
                  </a:lnTo>
                  <a:lnTo>
                    <a:pt x="7753" y="4276"/>
                  </a:lnTo>
                  <a:lnTo>
                    <a:pt x="7733" y="4287"/>
                  </a:lnTo>
                  <a:lnTo>
                    <a:pt x="7713" y="4297"/>
                  </a:lnTo>
                  <a:lnTo>
                    <a:pt x="7694" y="4309"/>
                  </a:lnTo>
                  <a:lnTo>
                    <a:pt x="7678" y="4321"/>
                  </a:lnTo>
                  <a:lnTo>
                    <a:pt x="7662" y="4331"/>
                  </a:lnTo>
                  <a:lnTo>
                    <a:pt x="7648" y="4338"/>
                  </a:lnTo>
                  <a:lnTo>
                    <a:pt x="7635" y="4342"/>
                  </a:lnTo>
                  <a:lnTo>
                    <a:pt x="7630" y="4343"/>
                  </a:lnTo>
                  <a:lnTo>
                    <a:pt x="7624" y="4344"/>
                  </a:lnTo>
                  <a:lnTo>
                    <a:pt x="7619" y="4344"/>
                  </a:lnTo>
                  <a:lnTo>
                    <a:pt x="7614" y="4344"/>
                  </a:lnTo>
                  <a:lnTo>
                    <a:pt x="7610" y="4343"/>
                  </a:lnTo>
                  <a:lnTo>
                    <a:pt x="7606" y="4342"/>
                  </a:lnTo>
                  <a:lnTo>
                    <a:pt x="7602" y="4340"/>
                  </a:lnTo>
                  <a:lnTo>
                    <a:pt x="7599" y="4338"/>
                  </a:lnTo>
                  <a:lnTo>
                    <a:pt x="7595" y="4335"/>
                  </a:lnTo>
                  <a:lnTo>
                    <a:pt x="7593" y="4331"/>
                  </a:lnTo>
                  <a:lnTo>
                    <a:pt x="7590" y="4327"/>
                  </a:lnTo>
                  <a:lnTo>
                    <a:pt x="7589" y="4322"/>
                  </a:lnTo>
                  <a:lnTo>
                    <a:pt x="7586" y="4312"/>
                  </a:lnTo>
                  <a:lnTo>
                    <a:pt x="7585" y="4299"/>
                  </a:lnTo>
                  <a:lnTo>
                    <a:pt x="7585" y="4285"/>
                  </a:lnTo>
                  <a:lnTo>
                    <a:pt x="7587" y="4269"/>
                  </a:lnTo>
                  <a:lnTo>
                    <a:pt x="7591" y="4250"/>
                  </a:lnTo>
                  <a:lnTo>
                    <a:pt x="7596" y="4232"/>
                  </a:lnTo>
                  <a:lnTo>
                    <a:pt x="7605" y="4205"/>
                  </a:lnTo>
                  <a:lnTo>
                    <a:pt x="7611" y="4185"/>
                  </a:lnTo>
                  <a:lnTo>
                    <a:pt x="7612" y="4174"/>
                  </a:lnTo>
                  <a:lnTo>
                    <a:pt x="7613" y="4166"/>
                  </a:lnTo>
                  <a:lnTo>
                    <a:pt x="7613" y="4158"/>
                  </a:lnTo>
                  <a:lnTo>
                    <a:pt x="7612" y="4151"/>
                  </a:lnTo>
                  <a:lnTo>
                    <a:pt x="7610" y="4145"/>
                  </a:lnTo>
                  <a:lnTo>
                    <a:pt x="7607" y="4140"/>
                  </a:lnTo>
                  <a:lnTo>
                    <a:pt x="7604" y="4134"/>
                  </a:lnTo>
                  <a:lnTo>
                    <a:pt x="7599" y="4131"/>
                  </a:lnTo>
                  <a:lnTo>
                    <a:pt x="7592" y="4128"/>
                  </a:lnTo>
                  <a:lnTo>
                    <a:pt x="7585" y="4125"/>
                  </a:lnTo>
                  <a:lnTo>
                    <a:pt x="7578" y="4124"/>
                  </a:lnTo>
                  <a:lnTo>
                    <a:pt x="7568" y="4123"/>
                  </a:lnTo>
                  <a:lnTo>
                    <a:pt x="7562" y="4123"/>
                  </a:lnTo>
                  <a:lnTo>
                    <a:pt x="7556" y="4123"/>
                  </a:lnTo>
                  <a:lnTo>
                    <a:pt x="7550" y="4124"/>
                  </a:lnTo>
                  <a:lnTo>
                    <a:pt x="7543" y="4124"/>
                  </a:lnTo>
                  <a:lnTo>
                    <a:pt x="7537" y="4124"/>
                  </a:lnTo>
                  <a:lnTo>
                    <a:pt x="7530" y="4124"/>
                  </a:lnTo>
                  <a:lnTo>
                    <a:pt x="7522" y="4122"/>
                  </a:lnTo>
                  <a:lnTo>
                    <a:pt x="7514" y="4119"/>
                  </a:lnTo>
                  <a:lnTo>
                    <a:pt x="7509" y="4105"/>
                  </a:lnTo>
                  <a:lnTo>
                    <a:pt x="7504" y="4094"/>
                  </a:lnTo>
                  <a:lnTo>
                    <a:pt x="7498" y="4084"/>
                  </a:lnTo>
                  <a:lnTo>
                    <a:pt x="7493" y="4076"/>
                  </a:lnTo>
                  <a:lnTo>
                    <a:pt x="7487" y="4070"/>
                  </a:lnTo>
                  <a:lnTo>
                    <a:pt x="7482" y="4066"/>
                  </a:lnTo>
                  <a:lnTo>
                    <a:pt x="7476" y="4062"/>
                  </a:lnTo>
                  <a:lnTo>
                    <a:pt x="7470" y="4060"/>
                  </a:lnTo>
                  <a:lnTo>
                    <a:pt x="7465" y="4061"/>
                  </a:lnTo>
                  <a:lnTo>
                    <a:pt x="7459" y="4063"/>
                  </a:lnTo>
                  <a:lnTo>
                    <a:pt x="7454" y="4067"/>
                  </a:lnTo>
                  <a:lnTo>
                    <a:pt x="7447" y="4072"/>
                  </a:lnTo>
                  <a:lnTo>
                    <a:pt x="7441" y="4078"/>
                  </a:lnTo>
                  <a:lnTo>
                    <a:pt x="7435" y="4086"/>
                  </a:lnTo>
                  <a:lnTo>
                    <a:pt x="7430" y="4096"/>
                  </a:lnTo>
                  <a:lnTo>
                    <a:pt x="7423" y="4107"/>
                  </a:lnTo>
                  <a:lnTo>
                    <a:pt x="7420" y="4126"/>
                  </a:lnTo>
                  <a:lnTo>
                    <a:pt x="7417" y="4145"/>
                  </a:lnTo>
                  <a:lnTo>
                    <a:pt x="7414" y="4162"/>
                  </a:lnTo>
                  <a:lnTo>
                    <a:pt x="7410" y="4178"/>
                  </a:lnTo>
                  <a:lnTo>
                    <a:pt x="7406" y="4195"/>
                  </a:lnTo>
                  <a:lnTo>
                    <a:pt x="7400" y="4210"/>
                  </a:lnTo>
                  <a:lnTo>
                    <a:pt x="7394" y="4224"/>
                  </a:lnTo>
                  <a:lnTo>
                    <a:pt x="7388" y="4238"/>
                  </a:lnTo>
                  <a:lnTo>
                    <a:pt x="7382" y="4250"/>
                  </a:lnTo>
                  <a:lnTo>
                    <a:pt x="7373" y="4263"/>
                  </a:lnTo>
                  <a:lnTo>
                    <a:pt x="7365" y="4273"/>
                  </a:lnTo>
                  <a:lnTo>
                    <a:pt x="7356" y="4284"/>
                  </a:lnTo>
                  <a:lnTo>
                    <a:pt x="7347" y="4293"/>
                  </a:lnTo>
                  <a:lnTo>
                    <a:pt x="7337" y="4302"/>
                  </a:lnTo>
                  <a:lnTo>
                    <a:pt x="7326" y="4309"/>
                  </a:lnTo>
                  <a:lnTo>
                    <a:pt x="7315" y="4316"/>
                  </a:lnTo>
                  <a:lnTo>
                    <a:pt x="7297" y="4326"/>
                  </a:lnTo>
                  <a:lnTo>
                    <a:pt x="7281" y="4335"/>
                  </a:lnTo>
                  <a:lnTo>
                    <a:pt x="7269" y="4343"/>
                  </a:lnTo>
                  <a:lnTo>
                    <a:pt x="7257" y="4352"/>
                  </a:lnTo>
                  <a:lnTo>
                    <a:pt x="7249" y="4358"/>
                  </a:lnTo>
                  <a:lnTo>
                    <a:pt x="7243" y="4365"/>
                  </a:lnTo>
                  <a:lnTo>
                    <a:pt x="7238" y="4371"/>
                  </a:lnTo>
                  <a:lnTo>
                    <a:pt x="7235" y="4377"/>
                  </a:lnTo>
                  <a:lnTo>
                    <a:pt x="7235" y="4379"/>
                  </a:lnTo>
                  <a:lnTo>
                    <a:pt x="7235" y="4382"/>
                  </a:lnTo>
                  <a:lnTo>
                    <a:pt x="7237" y="4384"/>
                  </a:lnTo>
                  <a:lnTo>
                    <a:pt x="7238" y="4386"/>
                  </a:lnTo>
                  <a:lnTo>
                    <a:pt x="7242" y="4389"/>
                  </a:lnTo>
                  <a:lnTo>
                    <a:pt x="7248" y="4392"/>
                  </a:lnTo>
                  <a:lnTo>
                    <a:pt x="7256" y="4395"/>
                  </a:lnTo>
                  <a:lnTo>
                    <a:pt x="7267" y="4398"/>
                  </a:lnTo>
                  <a:lnTo>
                    <a:pt x="7279" y="4399"/>
                  </a:lnTo>
                  <a:lnTo>
                    <a:pt x="7294" y="4400"/>
                  </a:lnTo>
                  <a:lnTo>
                    <a:pt x="7297" y="4402"/>
                  </a:lnTo>
                  <a:lnTo>
                    <a:pt x="7300" y="4404"/>
                  </a:lnTo>
                  <a:lnTo>
                    <a:pt x="7301" y="4406"/>
                  </a:lnTo>
                  <a:lnTo>
                    <a:pt x="7303" y="4409"/>
                  </a:lnTo>
                  <a:lnTo>
                    <a:pt x="7303" y="4413"/>
                  </a:lnTo>
                  <a:lnTo>
                    <a:pt x="7304" y="4417"/>
                  </a:lnTo>
                  <a:lnTo>
                    <a:pt x="7303" y="4422"/>
                  </a:lnTo>
                  <a:lnTo>
                    <a:pt x="7302" y="4426"/>
                  </a:lnTo>
                  <a:lnTo>
                    <a:pt x="7299" y="4436"/>
                  </a:lnTo>
                  <a:lnTo>
                    <a:pt x="7294" y="4447"/>
                  </a:lnTo>
                  <a:lnTo>
                    <a:pt x="7287" y="4458"/>
                  </a:lnTo>
                  <a:lnTo>
                    <a:pt x="7277" y="4470"/>
                  </a:lnTo>
                  <a:lnTo>
                    <a:pt x="7273" y="4485"/>
                  </a:lnTo>
                  <a:lnTo>
                    <a:pt x="7268" y="4501"/>
                  </a:lnTo>
                  <a:lnTo>
                    <a:pt x="7261" y="4517"/>
                  </a:lnTo>
                  <a:lnTo>
                    <a:pt x="7253" y="4533"/>
                  </a:lnTo>
                  <a:lnTo>
                    <a:pt x="7243" y="4550"/>
                  </a:lnTo>
                  <a:lnTo>
                    <a:pt x="7232" y="4567"/>
                  </a:lnTo>
                  <a:lnTo>
                    <a:pt x="7220" y="4583"/>
                  </a:lnTo>
                  <a:lnTo>
                    <a:pt x="7206" y="4601"/>
                  </a:lnTo>
                  <a:lnTo>
                    <a:pt x="7200" y="4622"/>
                  </a:lnTo>
                  <a:lnTo>
                    <a:pt x="7196" y="4641"/>
                  </a:lnTo>
                  <a:lnTo>
                    <a:pt x="7194" y="4660"/>
                  </a:lnTo>
                  <a:lnTo>
                    <a:pt x="7193" y="4676"/>
                  </a:lnTo>
                  <a:lnTo>
                    <a:pt x="7194" y="4684"/>
                  </a:lnTo>
                  <a:lnTo>
                    <a:pt x="7195" y="4691"/>
                  </a:lnTo>
                  <a:lnTo>
                    <a:pt x="7197" y="4697"/>
                  </a:lnTo>
                  <a:lnTo>
                    <a:pt x="7200" y="4703"/>
                  </a:lnTo>
                  <a:lnTo>
                    <a:pt x="7203" y="4710"/>
                  </a:lnTo>
                  <a:lnTo>
                    <a:pt x="7207" y="4715"/>
                  </a:lnTo>
                  <a:lnTo>
                    <a:pt x="7213" y="4720"/>
                  </a:lnTo>
                  <a:lnTo>
                    <a:pt x="7219" y="4724"/>
                  </a:lnTo>
                  <a:lnTo>
                    <a:pt x="7224" y="4729"/>
                  </a:lnTo>
                  <a:lnTo>
                    <a:pt x="7229" y="4735"/>
                  </a:lnTo>
                  <a:lnTo>
                    <a:pt x="7232" y="4742"/>
                  </a:lnTo>
                  <a:lnTo>
                    <a:pt x="7235" y="4749"/>
                  </a:lnTo>
                  <a:lnTo>
                    <a:pt x="7238" y="4757"/>
                  </a:lnTo>
                  <a:lnTo>
                    <a:pt x="7240" y="4765"/>
                  </a:lnTo>
                  <a:lnTo>
                    <a:pt x="7240" y="4774"/>
                  </a:lnTo>
                  <a:lnTo>
                    <a:pt x="7240" y="4783"/>
                  </a:lnTo>
                  <a:lnTo>
                    <a:pt x="7240" y="4791"/>
                  </a:lnTo>
                  <a:lnTo>
                    <a:pt x="7238" y="4801"/>
                  </a:lnTo>
                  <a:lnTo>
                    <a:pt x="7235" y="4809"/>
                  </a:lnTo>
                  <a:lnTo>
                    <a:pt x="7233" y="4816"/>
                  </a:lnTo>
                  <a:lnTo>
                    <a:pt x="7230" y="4824"/>
                  </a:lnTo>
                  <a:lnTo>
                    <a:pt x="7226" y="4831"/>
                  </a:lnTo>
                  <a:lnTo>
                    <a:pt x="7222" y="4836"/>
                  </a:lnTo>
                  <a:lnTo>
                    <a:pt x="7217" y="4841"/>
                  </a:lnTo>
                  <a:lnTo>
                    <a:pt x="7210" y="4844"/>
                  </a:lnTo>
                  <a:lnTo>
                    <a:pt x="7203" y="4845"/>
                  </a:lnTo>
                  <a:lnTo>
                    <a:pt x="7197" y="4845"/>
                  </a:lnTo>
                  <a:lnTo>
                    <a:pt x="7191" y="4843"/>
                  </a:lnTo>
                  <a:lnTo>
                    <a:pt x="7185" y="4839"/>
                  </a:lnTo>
                  <a:lnTo>
                    <a:pt x="7179" y="4834"/>
                  </a:lnTo>
                  <a:lnTo>
                    <a:pt x="7174" y="4828"/>
                  </a:lnTo>
                  <a:lnTo>
                    <a:pt x="7169" y="4820"/>
                  </a:lnTo>
                  <a:lnTo>
                    <a:pt x="7161" y="4814"/>
                  </a:lnTo>
                  <a:lnTo>
                    <a:pt x="7155" y="4809"/>
                  </a:lnTo>
                  <a:lnTo>
                    <a:pt x="7149" y="4805"/>
                  </a:lnTo>
                  <a:lnTo>
                    <a:pt x="7143" y="4803"/>
                  </a:lnTo>
                  <a:lnTo>
                    <a:pt x="7137" y="4802"/>
                  </a:lnTo>
                  <a:lnTo>
                    <a:pt x="7132" y="4801"/>
                  </a:lnTo>
                  <a:lnTo>
                    <a:pt x="7128" y="4802"/>
                  </a:lnTo>
                  <a:lnTo>
                    <a:pt x="7125" y="4804"/>
                  </a:lnTo>
                  <a:lnTo>
                    <a:pt x="7122" y="4808"/>
                  </a:lnTo>
                  <a:lnTo>
                    <a:pt x="7120" y="4812"/>
                  </a:lnTo>
                  <a:lnTo>
                    <a:pt x="7119" y="4818"/>
                  </a:lnTo>
                  <a:lnTo>
                    <a:pt x="7118" y="4825"/>
                  </a:lnTo>
                  <a:lnTo>
                    <a:pt x="7119" y="4833"/>
                  </a:lnTo>
                  <a:lnTo>
                    <a:pt x="7120" y="4842"/>
                  </a:lnTo>
                  <a:lnTo>
                    <a:pt x="7123" y="4853"/>
                  </a:lnTo>
                  <a:lnTo>
                    <a:pt x="7126" y="4864"/>
                  </a:lnTo>
                  <a:lnTo>
                    <a:pt x="7133" y="4873"/>
                  </a:lnTo>
                  <a:lnTo>
                    <a:pt x="7141" y="4882"/>
                  </a:lnTo>
                  <a:lnTo>
                    <a:pt x="7147" y="4891"/>
                  </a:lnTo>
                  <a:lnTo>
                    <a:pt x="7153" y="4901"/>
                  </a:lnTo>
                  <a:lnTo>
                    <a:pt x="7158" y="4910"/>
                  </a:lnTo>
                  <a:lnTo>
                    <a:pt x="7162" y="4921"/>
                  </a:lnTo>
                  <a:lnTo>
                    <a:pt x="7166" y="4932"/>
                  </a:lnTo>
                  <a:lnTo>
                    <a:pt x="7169" y="4943"/>
                  </a:lnTo>
                  <a:lnTo>
                    <a:pt x="7171" y="4955"/>
                  </a:lnTo>
                  <a:lnTo>
                    <a:pt x="7173" y="4967"/>
                  </a:lnTo>
                  <a:lnTo>
                    <a:pt x="7173" y="4979"/>
                  </a:lnTo>
                  <a:lnTo>
                    <a:pt x="7173" y="4993"/>
                  </a:lnTo>
                  <a:lnTo>
                    <a:pt x="7173" y="5005"/>
                  </a:lnTo>
                  <a:lnTo>
                    <a:pt x="7172" y="5020"/>
                  </a:lnTo>
                  <a:lnTo>
                    <a:pt x="7170" y="5033"/>
                  </a:lnTo>
                  <a:lnTo>
                    <a:pt x="7167" y="5048"/>
                  </a:lnTo>
                  <a:lnTo>
                    <a:pt x="7169" y="5061"/>
                  </a:lnTo>
                  <a:lnTo>
                    <a:pt x="7169" y="5072"/>
                  </a:lnTo>
                  <a:lnTo>
                    <a:pt x="7168" y="5081"/>
                  </a:lnTo>
                  <a:lnTo>
                    <a:pt x="7167" y="5090"/>
                  </a:lnTo>
                  <a:lnTo>
                    <a:pt x="7166" y="5097"/>
                  </a:lnTo>
                  <a:lnTo>
                    <a:pt x="7162" y="5103"/>
                  </a:lnTo>
                  <a:lnTo>
                    <a:pt x="7159" y="5107"/>
                  </a:lnTo>
                  <a:lnTo>
                    <a:pt x="7156" y="5111"/>
                  </a:lnTo>
                  <a:lnTo>
                    <a:pt x="7153" y="5112"/>
                  </a:lnTo>
                  <a:lnTo>
                    <a:pt x="7149" y="5111"/>
                  </a:lnTo>
                  <a:lnTo>
                    <a:pt x="7145" y="5109"/>
                  </a:lnTo>
                  <a:lnTo>
                    <a:pt x="7142" y="5104"/>
                  </a:lnTo>
                  <a:lnTo>
                    <a:pt x="7137" y="5098"/>
                  </a:lnTo>
                  <a:lnTo>
                    <a:pt x="7133" y="5091"/>
                  </a:lnTo>
                  <a:lnTo>
                    <a:pt x="7130" y="5080"/>
                  </a:lnTo>
                  <a:lnTo>
                    <a:pt x="7127" y="5069"/>
                  </a:lnTo>
                  <a:lnTo>
                    <a:pt x="7124" y="5054"/>
                  </a:lnTo>
                  <a:lnTo>
                    <a:pt x="7121" y="5043"/>
                  </a:lnTo>
                  <a:lnTo>
                    <a:pt x="7118" y="5033"/>
                  </a:lnTo>
                  <a:lnTo>
                    <a:pt x="7113" y="5026"/>
                  </a:lnTo>
                  <a:lnTo>
                    <a:pt x="7109" y="5022"/>
                  </a:lnTo>
                  <a:lnTo>
                    <a:pt x="7105" y="5019"/>
                  </a:lnTo>
                  <a:lnTo>
                    <a:pt x="7101" y="5017"/>
                  </a:lnTo>
                  <a:lnTo>
                    <a:pt x="7097" y="5018"/>
                  </a:lnTo>
                  <a:lnTo>
                    <a:pt x="7094" y="5020"/>
                  </a:lnTo>
                  <a:lnTo>
                    <a:pt x="7090" y="5023"/>
                  </a:lnTo>
                  <a:lnTo>
                    <a:pt x="7088" y="5027"/>
                  </a:lnTo>
                  <a:lnTo>
                    <a:pt x="7086" y="5033"/>
                  </a:lnTo>
                  <a:lnTo>
                    <a:pt x="7086" y="5040"/>
                  </a:lnTo>
                  <a:lnTo>
                    <a:pt x="7086" y="5048"/>
                  </a:lnTo>
                  <a:lnTo>
                    <a:pt x="7088" y="5056"/>
                  </a:lnTo>
                  <a:lnTo>
                    <a:pt x="7091" y="5066"/>
                  </a:lnTo>
                  <a:lnTo>
                    <a:pt x="7112" y="5122"/>
                  </a:lnTo>
                  <a:lnTo>
                    <a:pt x="7113" y="5135"/>
                  </a:lnTo>
                  <a:lnTo>
                    <a:pt x="7114" y="5143"/>
                  </a:lnTo>
                  <a:lnTo>
                    <a:pt x="7113" y="5150"/>
                  </a:lnTo>
                  <a:lnTo>
                    <a:pt x="7111" y="5156"/>
                  </a:lnTo>
                  <a:lnTo>
                    <a:pt x="7108" y="5160"/>
                  </a:lnTo>
                  <a:lnTo>
                    <a:pt x="7105" y="5162"/>
                  </a:lnTo>
                  <a:lnTo>
                    <a:pt x="7101" y="5164"/>
                  </a:lnTo>
                  <a:lnTo>
                    <a:pt x="7097" y="5166"/>
                  </a:lnTo>
                  <a:lnTo>
                    <a:pt x="7093" y="5169"/>
                  </a:lnTo>
                  <a:lnTo>
                    <a:pt x="7088" y="5172"/>
                  </a:lnTo>
                  <a:lnTo>
                    <a:pt x="7084" y="5176"/>
                  </a:lnTo>
                  <a:lnTo>
                    <a:pt x="7080" y="5182"/>
                  </a:lnTo>
                  <a:lnTo>
                    <a:pt x="7077" y="5190"/>
                  </a:lnTo>
                  <a:lnTo>
                    <a:pt x="7074" y="5200"/>
                  </a:lnTo>
                  <a:lnTo>
                    <a:pt x="7073" y="5214"/>
                  </a:lnTo>
                  <a:lnTo>
                    <a:pt x="7072" y="5230"/>
                  </a:lnTo>
                  <a:lnTo>
                    <a:pt x="7081" y="5228"/>
                  </a:lnTo>
                  <a:lnTo>
                    <a:pt x="7090" y="5225"/>
                  </a:lnTo>
                  <a:lnTo>
                    <a:pt x="7100" y="5224"/>
                  </a:lnTo>
                  <a:lnTo>
                    <a:pt x="7109" y="5222"/>
                  </a:lnTo>
                  <a:lnTo>
                    <a:pt x="7119" y="5220"/>
                  </a:lnTo>
                  <a:lnTo>
                    <a:pt x="7128" y="5216"/>
                  </a:lnTo>
                  <a:lnTo>
                    <a:pt x="7132" y="5214"/>
                  </a:lnTo>
                  <a:lnTo>
                    <a:pt x="7135" y="5210"/>
                  </a:lnTo>
                  <a:lnTo>
                    <a:pt x="7139" y="5206"/>
                  </a:lnTo>
                  <a:lnTo>
                    <a:pt x="7143" y="5201"/>
                  </a:lnTo>
                  <a:lnTo>
                    <a:pt x="7145" y="5193"/>
                  </a:lnTo>
                  <a:lnTo>
                    <a:pt x="7147" y="5185"/>
                  </a:lnTo>
                  <a:lnTo>
                    <a:pt x="7151" y="5178"/>
                  </a:lnTo>
                  <a:lnTo>
                    <a:pt x="7154" y="5173"/>
                  </a:lnTo>
                  <a:lnTo>
                    <a:pt x="7159" y="5169"/>
                  </a:lnTo>
                  <a:lnTo>
                    <a:pt x="7163" y="5166"/>
                  </a:lnTo>
                  <a:lnTo>
                    <a:pt x="7169" y="5165"/>
                  </a:lnTo>
                  <a:lnTo>
                    <a:pt x="7174" y="5164"/>
                  </a:lnTo>
                  <a:lnTo>
                    <a:pt x="7179" y="5164"/>
                  </a:lnTo>
                  <a:lnTo>
                    <a:pt x="7183" y="5166"/>
                  </a:lnTo>
                  <a:lnTo>
                    <a:pt x="7189" y="5169"/>
                  </a:lnTo>
                  <a:lnTo>
                    <a:pt x="7192" y="5173"/>
                  </a:lnTo>
                  <a:lnTo>
                    <a:pt x="7195" y="5178"/>
                  </a:lnTo>
                  <a:lnTo>
                    <a:pt x="7197" y="5186"/>
                  </a:lnTo>
                  <a:lnTo>
                    <a:pt x="7199" y="5194"/>
                  </a:lnTo>
                  <a:lnTo>
                    <a:pt x="7199" y="5204"/>
                  </a:lnTo>
                  <a:lnTo>
                    <a:pt x="7147" y="5512"/>
                  </a:lnTo>
                  <a:lnTo>
                    <a:pt x="7144" y="5549"/>
                  </a:lnTo>
                  <a:lnTo>
                    <a:pt x="7141" y="5590"/>
                  </a:lnTo>
                  <a:lnTo>
                    <a:pt x="7137" y="5633"/>
                  </a:lnTo>
                  <a:lnTo>
                    <a:pt x="7135" y="5679"/>
                  </a:lnTo>
                  <a:lnTo>
                    <a:pt x="7132" y="5774"/>
                  </a:lnTo>
                  <a:lnTo>
                    <a:pt x="7129" y="5875"/>
                  </a:lnTo>
                  <a:lnTo>
                    <a:pt x="7127" y="5979"/>
                  </a:lnTo>
                  <a:lnTo>
                    <a:pt x="7125" y="6085"/>
                  </a:lnTo>
                  <a:lnTo>
                    <a:pt x="7122" y="6189"/>
                  </a:lnTo>
                  <a:lnTo>
                    <a:pt x="7117" y="6291"/>
                  </a:lnTo>
                  <a:lnTo>
                    <a:pt x="7119" y="6320"/>
                  </a:lnTo>
                  <a:lnTo>
                    <a:pt x="7120" y="6347"/>
                  </a:lnTo>
                  <a:lnTo>
                    <a:pt x="7123" y="6373"/>
                  </a:lnTo>
                  <a:lnTo>
                    <a:pt x="7126" y="6399"/>
                  </a:lnTo>
                  <a:lnTo>
                    <a:pt x="7134" y="6449"/>
                  </a:lnTo>
                  <a:lnTo>
                    <a:pt x="7144" y="6498"/>
                  </a:lnTo>
                  <a:lnTo>
                    <a:pt x="7154" y="6546"/>
                  </a:lnTo>
                  <a:lnTo>
                    <a:pt x="7163" y="6594"/>
                  </a:lnTo>
                  <a:lnTo>
                    <a:pt x="7172" y="6643"/>
                  </a:lnTo>
                  <a:lnTo>
                    <a:pt x="7179" y="6693"/>
                  </a:lnTo>
                  <a:lnTo>
                    <a:pt x="7190" y="6734"/>
                  </a:lnTo>
                  <a:lnTo>
                    <a:pt x="7199" y="6774"/>
                  </a:lnTo>
                  <a:lnTo>
                    <a:pt x="7207" y="6813"/>
                  </a:lnTo>
                  <a:lnTo>
                    <a:pt x="7213" y="6852"/>
                  </a:lnTo>
                  <a:lnTo>
                    <a:pt x="7216" y="6892"/>
                  </a:lnTo>
                  <a:lnTo>
                    <a:pt x="7218" y="6931"/>
                  </a:lnTo>
                  <a:lnTo>
                    <a:pt x="7218" y="6971"/>
                  </a:lnTo>
                  <a:lnTo>
                    <a:pt x="7216" y="7011"/>
                  </a:lnTo>
                  <a:lnTo>
                    <a:pt x="7213" y="7051"/>
                  </a:lnTo>
                  <a:lnTo>
                    <a:pt x="7207" y="7091"/>
                  </a:lnTo>
                  <a:lnTo>
                    <a:pt x="7200" y="7132"/>
                  </a:lnTo>
                  <a:lnTo>
                    <a:pt x="7191" y="7174"/>
                  </a:lnTo>
                  <a:lnTo>
                    <a:pt x="7180" y="7215"/>
                  </a:lnTo>
                  <a:lnTo>
                    <a:pt x="7168" y="7257"/>
                  </a:lnTo>
                  <a:lnTo>
                    <a:pt x="7153" y="7300"/>
                  </a:lnTo>
                  <a:lnTo>
                    <a:pt x="7137" y="7344"/>
                  </a:lnTo>
                  <a:lnTo>
                    <a:pt x="7117" y="7405"/>
                  </a:lnTo>
                  <a:lnTo>
                    <a:pt x="7097" y="7466"/>
                  </a:lnTo>
                  <a:lnTo>
                    <a:pt x="7078" y="7527"/>
                  </a:lnTo>
                  <a:lnTo>
                    <a:pt x="7060" y="7589"/>
                  </a:lnTo>
                  <a:lnTo>
                    <a:pt x="7043" y="7651"/>
                  </a:lnTo>
                  <a:lnTo>
                    <a:pt x="7027" y="7712"/>
                  </a:lnTo>
                  <a:lnTo>
                    <a:pt x="7012" y="7774"/>
                  </a:lnTo>
                  <a:lnTo>
                    <a:pt x="6998" y="7835"/>
                  </a:lnTo>
                  <a:lnTo>
                    <a:pt x="6919" y="8179"/>
                  </a:lnTo>
                  <a:lnTo>
                    <a:pt x="6914" y="8234"/>
                  </a:lnTo>
                  <a:lnTo>
                    <a:pt x="6911" y="8290"/>
                  </a:lnTo>
                  <a:lnTo>
                    <a:pt x="6909" y="8345"/>
                  </a:lnTo>
                  <a:lnTo>
                    <a:pt x="6910" y="8400"/>
                  </a:lnTo>
                  <a:lnTo>
                    <a:pt x="6912" y="8457"/>
                  </a:lnTo>
                  <a:lnTo>
                    <a:pt x="6916" y="8512"/>
                  </a:lnTo>
                  <a:lnTo>
                    <a:pt x="6921" y="8567"/>
                  </a:lnTo>
                  <a:lnTo>
                    <a:pt x="6930" y="8623"/>
                  </a:lnTo>
                  <a:lnTo>
                    <a:pt x="6935" y="8639"/>
                  </a:lnTo>
                  <a:lnTo>
                    <a:pt x="6939" y="8655"/>
                  </a:lnTo>
                  <a:lnTo>
                    <a:pt x="6941" y="8672"/>
                  </a:lnTo>
                  <a:lnTo>
                    <a:pt x="6943" y="8687"/>
                  </a:lnTo>
                  <a:lnTo>
                    <a:pt x="6944" y="8702"/>
                  </a:lnTo>
                  <a:lnTo>
                    <a:pt x="6944" y="8718"/>
                  </a:lnTo>
                  <a:lnTo>
                    <a:pt x="6942" y="8732"/>
                  </a:lnTo>
                  <a:lnTo>
                    <a:pt x="6939" y="8747"/>
                  </a:lnTo>
                  <a:lnTo>
                    <a:pt x="6936" y="8761"/>
                  </a:lnTo>
                  <a:lnTo>
                    <a:pt x="6931" y="8775"/>
                  </a:lnTo>
                  <a:lnTo>
                    <a:pt x="6925" y="8789"/>
                  </a:lnTo>
                  <a:lnTo>
                    <a:pt x="6917" y="8802"/>
                  </a:lnTo>
                  <a:lnTo>
                    <a:pt x="6909" y="8815"/>
                  </a:lnTo>
                  <a:lnTo>
                    <a:pt x="6900" y="8827"/>
                  </a:lnTo>
                  <a:lnTo>
                    <a:pt x="6889" y="8840"/>
                  </a:lnTo>
                  <a:lnTo>
                    <a:pt x="6878" y="8852"/>
                  </a:lnTo>
                  <a:lnTo>
                    <a:pt x="6565" y="9154"/>
                  </a:lnTo>
                  <a:lnTo>
                    <a:pt x="6551" y="9166"/>
                  </a:lnTo>
                  <a:lnTo>
                    <a:pt x="6537" y="9177"/>
                  </a:lnTo>
                  <a:lnTo>
                    <a:pt x="6524" y="9190"/>
                  </a:lnTo>
                  <a:lnTo>
                    <a:pt x="6511" y="9203"/>
                  </a:lnTo>
                  <a:lnTo>
                    <a:pt x="6500" y="9216"/>
                  </a:lnTo>
                  <a:lnTo>
                    <a:pt x="6487" y="9230"/>
                  </a:lnTo>
                  <a:lnTo>
                    <a:pt x="6477" y="9245"/>
                  </a:lnTo>
                  <a:lnTo>
                    <a:pt x="6467" y="9259"/>
                  </a:lnTo>
                  <a:lnTo>
                    <a:pt x="6456" y="9275"/>
                  </a:lnTo>
                  <a:lnTo>
                    <a:pt x="6446" y="9291"/>
                  </a:lnTo>
                  <a:lnTo>
                    <a:pt x="6436" y="9308"/>
                  </a:lnTo>
                  <a:lnTo>
                    <a:pt x="6428" y="9324"/>
                  </a:lnTo>
                  <a:lnTo>
                    <a:pt x="6410" y="9359"/>
                  </a:lnTo>
                  <a:lnTo>
                    <a:pt x="6396" y="9395"/>
                  </a:lnTo>
                  <a:lnTo>
                    <a:pt x="6378" y="9375"/>
                  </a:lnTo>
                  <a:lnTo>
                    <a:pt x="6360" y="9356"/>
                  </a:lnTo>
                  <a:lnTo>
                    <a:pt x="6341" y="9337"/>
                  </a:lnTo>
                  <a:lnTo>
                    <a:pt x="6321" y="9317"/>
                  </a:lnTo>
                  <a:lnTo>
                    <a:pt x="6302" y="9298"/>
                  </a:lnTo>
                  <a:lnTo>
                    <a:pt x="6282" y="9279"/>
                  </a:lnTo>
                  <a:lnTo>
                    <a:pt x="6260" y="9261"/>
                  </a:lnTo>
                  <a:lnTo>
                    <a:pt x="6239" y="9243"/>
                  </a:lnTo>
                  <a:lnTo>
                    <a:pt x="6216" y="9225"/>
                  </a:lnTo>
                  <a:lnTo>
                    <a:pt x="6194" y="9207"/>
                  </a:lnTo>
                  <a:lnTo>
                    <a:pt x="6170" y="9190"/>
                  </a:lnTo>
                  <a:lnTo>
                    <a:pt x="6146" y="9173"/>
                  </a:lnTo>
                  <a:lnTo>
                    <a:pt x="6122" y="9156"/>
                  </a:lnTo>
                  <a:lnTo>
                    <a:pt x="6096" y="9139"/>
                  </a:lnTo>
                  <a:lnTo>
                    <a:pt x="6071" y="9123"/>
                  </a:lnTo>
                  <a:lnTo>
                    <a:pt x="6045" y="9107"/>
                  </a:lnTo>
                  <a:lnTo>
                    <a:pt x="6026" y="9097"/>
                  </a:lnTo>
                  <a:lnTo>
                    <a:pt x="6008" y="9085"/>
                  </a:lnTo>
                  <a:lnTo>
                    <a:pt x="5993" y="9075"/>
                  </a:lnTo>
                  <a:lnTo>
                    <a:pt x="5978" y="9063"/>
                  </a:lnTo>
                  <a:lnTo>
                    <a:pt x="5965" y="9053"/>
                  </a:lnTo>
                  <a:lnTo>
                    <a:pt x="5953" y="9042"/>
                  </a:lnTo>
                  <a:lnTo>
                    <a:pt x="5942" y="9032"/>
                  </a:lnTo>
                  <a:lnTo>
                    <a:pt x="5932" y="9021"/>
                  </a:lnTo>
                  <a:lnTo>
                    <a:pt x="5924" y="9011"/>
                  </a:lnTo>
                  <a:lnTo>
                    <a:pt x="5918" y="9001"/>
                  </a:lnTo>
                  <a:lnTo>
                    <a:pt x="5911" y="8990"/>
                  </a:lnTo>
                  <a:lnTo>
                    <a:pt x="5907" y="8980"/>
                  </a:lnTo>
                  <a:lnTo>
                    <a:pt x="5904" y="8969"/>
                  </a:lnTo>
                  <a:lnTo>
                    <a:pt x="5903" y="8959"/>
                  </a:lnTo>
                  <a:lnTo>
                    <a:pt x="5902" y="8949"/>
                  </a:lnTo>
                  <a:lnTo>
                    <a:pt x="5903" y="8939"/>
                  </a:lnTo>
                  <a:lnTo>
                    <a:pt x="5904" y="8927"/>
                  </a:lnTo>
                  <a:lnTo>
                    <a:pt x="5905" y="8916"/>
                  </a:lnTo>
                  <a:lnTo>
                    <a:pt x="5905" y="8905"/>
                  </a:lnTo>
                  <a:lnTo>
                    <a:pt x="5904" y="8894"/>
                  </a:lnTo>
                  <a:lnTo>
                    <a:pt x="5903" y="8884"/>
                  </a:lnTo>
                  <a:lnTo>
                    <a:pt x="5901" y="8873"/>
                  </a:lnTo>
                  <a:lnTo>
                    <a:pt x="5898" y="8864"/>
                  </a:lnTo>
                  <a:lnTo>
                    <a:pt x="5895" y="8854"/>
                  </a:lnTo>
                  <a:lnTo>
                    <a:pt x="5892" y="8846"/>
                  </a:lnTo>
                  <a:lnTo>
                    <a:pt x="5887" y="8837"/>
                  </a:lnTo>
                  <a:lnTo>
                    <a:pt x="5882" y="8829"/>
                  </a:lnTo>
                  <a:lnTo>
                    <a:pt x="5877" y="8821"/>
                  </a:lnTo>
                  <a:lnTo>
                    <a:pt x="5871" y="8815"/>
                  </a:lnTo>
                  <a:lnTo>
                    <a:pt x="5863" y="8807"/>
                  </a:lnTo>
                  <a:lnTo>
                    <a:pt x="5856" y="8801"/>
                  </a:lnTo>
                  <a:lnTo>
                    <a:pt x="5848" y="8795"/>
                  </a:lnTo>
                  <a:lnTo>
                    <a:pt x="5843" y="8787"/>
                  </a:lnTo>
                  <a:lnTo>
                    <a:pt x="5837" y="8779"/>
                  </a:lnTo>
                  <a:lnTo>
                    <a:pt x="5832" y="8770"/>
                  </a:lnTo>
                  <a:lnTo>
                    <a:pt x="5829" y="8761"/>
                  </a:lnTo>
                  <a:lnTo>
                    <a:pt x="5822" y="8744"/>
                  </a:lnTo>
                  <a:lnTo>
                    <a:pt x="5813" y="8726"/>
                  </a:lnTo>
                  <a:lnTo>
                    <a:pt x="5809" y="8718"/>
                  </a:lnTo>
                  <a:lnTo>
                    <a:pt x="5803" y="8709"/>
                  </a:lnTo>
                  <a:lnTo>
                    <a:pt x="5797" y="8702"/>
                  </a:lnTo>
                  <a:lnTo>
                    <a:pt x="5790" y="8695"/>
                  </a:lnTo>
                  <a:lnTo>
                    <a:pt x="5781" y="8688"/>
                  </a:lnTo>
                  <a:lnTo>
                    <a:pt x="5772" y="8683"/>
                  </a:lnTo>
                  <a:lnTo>
                    <a:pt x="5760" y="8678"/>
                  </a:lnTo>
                  <a:lnTo>
                    <a:pt x="5747" y="8674"/>
                  </a:lnTo>
                  <a:lnTo>
                    <a:pt x="5731" y="8664"/>
                  </a:lnTo>
                  <a:lnTo>
                    <a:pt x="5718" y="8654"/>
                  </a:lnTo>
                  <a:lnTo>
                    <a:pt x="5712" y="8649"/>
                  </a:lnTo>
                  <a:lnTo>
                    <a:pt x="5706" y="8642"/>
                  </a:lnTo>
                  <a:lnTo>
                    <a:pt x="5702" y="8636"/>
                  </a:lnTo>
                  <a:lnTo>
                    <a:pt x="5697" y="8630"/>
                  </a:lnTo>
                  <a:lnTo>
                    <a:pt x="5693" y="8623"/>
                  </a:lnTo>
                  <a:lnTo>
                    <a:pt x="5689" y="8616"/>
                  </a:lnTo>
                  <a:lnTo>
                    <a:pt x="5687" y="8608"/>
                  </a:lnTo>
                  <a:lnTo>
                    <a:pt x="5685" y="8601"/>
                  </a:lnTo>
                  <a:lnTo>
                    <a:pt x="5683" y="8592"/>
                  </a:lnTo>
                  <a:lnTo>
                    <a:pt x="5683" y="8583"/>
                  </a:lnTo>
                  <a:lnTo>
                    <a:pt x="5682" y="8575"/>
                  </a:lnTo>
                  <a:lnTo>
                    <a:pt x="5683" y="8564"/>
                  </a:lnTo>
                  <a:lnTo>
                    <a:pt x="5680" y="8549"/>
                  </a:lnTo>
                  <a:lnTo>
                    <a:pt x="5675" y="8535"/>
                  </a:lnTo>
                  <a:lnTo>
                    <a:pt x="5669" y="8521"/>
                  </a:lnTo>
                  <a:lnTo>
                    <a:pt x="5662" y="8510"/>
                  </a:lnTo>
                  <a:lnTo>
                    <a:pt x="5649" y="8487"/>
                  </a:lnTo>
                  <a:lnTo>
                    <a:pt x="5636" y="8464"/>
                  </a:lnTo>
                  <a:lnTo>
                    <a:pt x="5631" y="8450"/>
                  </a:lnTo>
                  <a:lnTo>
                    <a:pt x="5626" y="8436"/>
                  </a:lnTo>
                  <a:lnTo>
                    <a:pt x="5622" y="8419"/>
                  </a:lnTo>
                  <a:lnTo>
                    <a:pt x="5621" y="8400"/>
                  </a:lnTo>
                  <a:lnTo>
                    <a:pt x="5621" y="8379"/>
                  </a:lnTo>
                  <a:lnTo>
                    <a:pt x="5625" y="8354"/>
                  </a:lnTo>
                  <a:lnTo>
                    <a:pt x="5630" y="8326"/>
                  </a:lnTo>
                  <a:lnTo>
                    <a:pt x="5637" y="8295"/>
                  </a:lnTo>
                  <a:lnTo>
                    <a:pt x="5642" y="8258"/>
                  </a:lnTo>
                  <a:lnTo>
                    <a:pt x="5650" y="8224"/>
                  </a:lnTo>
                  <a:lnTo>
                    <a:pt x="5658" y="8190"/>
                  </a:lnTo>
                  <a:lnTo>
                    <a:pt x="5667" y="8159"/>
                  </a:lnTo>
                  <a:lnTo>
                    <a:pt x="5678" y="8130"/>
                  </a:lnTo>
                  <a:lnTo>
                    <a:pt x="5690" y="8102"/>
                  </a:lnTo>
                  <a:lnTo>
                    <a:pt x="5703" y="8076"/>
                  </a:lnTo>
                  <a:lnTo>
                    <a:pt x="5717" y="8051"/>
                  </a:lnTo>
                  <a:lnTo>
                    <a:pt x="5733" y="8028"/>
                  </a:lnTo>
                  <a:lnTo>
                    <a:pt x="5749" y="8007"/>
                  </a:lnTo>
                  <a:lnTo>
                    <a:pt x="5767" y="7987"/>
                  </a:lnTo>
                  <a:lnTo>
                    <a:pt x="5786" y="7968"/>
                  </a:lnTo>
                  <a:lnTo>
                    <a:pt x="5806" y="7952"/>
                  </a:lnTo>
                  <a:lnTo>
                    <a:pt x="5828" y="7937"/>
                  </a:lnTo>
                  <a:lnTo>
                    <a:pt x="5851" y="7924"/>
                  </a:lnTo>
                  <a:lnTo>
                    <a:pt x="5875" y="7913"/>
                  </a:lnTo>
                  <a:lnTo>
                    <a:pt x="5883" y="7905"/>
                  </a:lnTo>
                  <a:lnTo>
                    <a:pt x="5890" y="7898"/>
                  </a:lnTo>
                  <a:lnTo>
                    <a:pt x="5896" y="7890"/>
                  </a:lnTo>
                  <a:lnTo>
                    <a:pt x="5901" y="7882"/>
                  </a:lnTo>
                  <a:lnTo>
                    <a:pt x="5904" y="7874"/>
                  </a:lnTo>
                  <a:lnTo>
                    <a:pt x="5908" y="7866"/>
                  </a:lnTo>
                  <a:lnTo>
                    <a:pt x="5910" y="7857"/>
                  </a:lnTo>
                  <a:lnTo>
                    <a:pt x="5912" y="7849"/>
                  </a:lnTo>
                  <a:lnTo>
                    <a:pt x="5916" y="7832"/>
                  </a:lnTo>
                  <a:lnTo>
                    <a:pt x="5919" y="7815"/>
                  </a:lnTo>
                  <a:lnTo>
                    <a:pt x="5922" y="7798"/>
                  </a:lnTo>
                  <a:lnTo>
                    <a:pt x="5927" y="7781"/>
                  </a:lnTo>
                  <a:lnTo>
                    <a:pt x="5933" y="7760"/>
                  </a:lnTo>
                  <a:lnTo>
                    <a:pt x="5941" y="7738"/>
                  </a:lnTo>
                  <a:lnTo>
                    <a:pt x="5949" y="7716"/>
                  </a:lnTo>
                  <a:lnTo>
                    <a:pt x="5959" y="7695"/>
                  </a:lnTo>
                  <a:lnTo>
                    <a:pt x="5972" y="7674"/>
                  </a:lnTo>
                  <a:lnTo>
                    <a:pt x="5986" y="7652"/>
                  </a:lnTo>
                  <a:lnTo>
                    <a:pt x="6000" y="7630"/>
                  </a:lnTo>
                  <a:lnTo>
                    <a:pt x="6016" y="7608"/>
                  </a:lnTo>
                  <a:lnTo>
                    <a:pt x="6032" y="7586"/>
                  </a:lnTo>
                  <a:lnTo>
                    <a:pt x="6051" y="7565"/>
                  </a:lnTo>
                  <a:lnTo>
                    <a:pt x="6070" y="7543"/>
                  </a:lnTo>
                  <a:lnTo>
                    <a:pt x="6089" y="7521"/>
                  </a:lnTo>
                  <a:lnTo>
                    <a:pt x="6131" y="7478"/>
                  </a:lnTo>
                  <a:lnTo>
                    <a:pt x="6173" y="7435"/>
                  </a:lnTo>
                  <a:lnTo>
                    <a:pt x="6189" y="7403"/>
                  </a:lnTo>
                  <a:lnTo>
                    <a:pt x="6201" y="7374"/>
                  </a:lnTo>
                  <a:lnTo>
                    <a:pt x="6212" y="7346"/>
                  </a:lnTo>
                  <a:lnTo>
                    <a:pt x="6220" y="7320"/>
                  </a:lnTo>
                  <a:lnTo>
                    <a:pt x="6227" y="7296"/>
                  </a:lnTo>
                  <a:lnTo>
                    <a:pt x="6231" y="7274"/>
                  </a:lnTo>
                  <a:lnTo>
                    <a:pt x="6233" y="7252"/>
                  </a:lnTo>
                  <a:lnTo>
                    <a:pt x="6233" y="7233"/>
                  </a:lnTo>
                  <a:lnTo>
                    <a:pt x="6233" y="7224"/>
                  </a:lnTo>
                  <a:lnTo>
                    <a:pt x="6231" y="7215"/>
                  </a:lnTo>
                  <a:lnTo>
                    <a:pt x="6230" y="7207"/>
                  </a:lnTo>
                  <a:lnTo>
                    <a:pt x="6228" y="7199"/>
                  </a:lnTo>
                  <a:lnTo>
                    <a:pt x="6224" y="7191"/>
                  </a:lnTo>
                  <a:lnTo>
                    <a:pt x="6222" y="7184"/>
                  </a:lnTo>
                  <a:lnTo>
                    <a:pt x="6218" y="7177"/>
                  </a:lnTo>
                  <a:lnTo>
                    <a:pt x="6214" y="7170"/>
                  </a:lnTo>
                  <a:lnTo>
                    <a:pt x="6210" y="7164"/>
                  </a:lnTo>
                  <a:lnTo>
                    <a:pt x="6206" y="7158"/>
                  </a:lnTo>
                  <a:lnTo>
                    <a:pt x="6200" y="7153"/>
                  </a:lnTo>
                  <a:lnTo>
                    <a:pt x="6194" y="7147"/>
                  </a:lnTo>
                  <a:lnTo>
                    <a:pt x="6182" y="7138"/>
                  </a:lnTo>
                  <a:lnTo>
                    <a:pt x="6168" y="7131"/>
                  </a:lnTo>
                  <a:lnTo>
                    <a:pt x="6145" y="7122"/>
                  </a:lnTo>
                  <a:lnTo>
                    <a:pt x="6121" y="7113"/>
                  </a:lnTo>
                  <a:lnTo>
                    <a:pt x="6098" y="7103"/>
                  </a:lnTo>
                  <a:lnTo>
                    <a:pt x="6074" y="7090"/>
                  </a:lnTo>
                  <a:lnTo>
                    <a:pt x="6050" y="7078"/>
                  </a:lnTo>
                  <a:lnTo>
                    <a:pt x="6026" y="7065"/>
                  </a:lnTo>
                  <a:lnTo>
                    <a:pt x="6003" y="7052"/>
                  </a:lnTo>
                  <a:lnTo>
                    <a:pt x="5979" y="7040"/>
                  </a:lnTo>
                  <a:lnTo>
                    <a:pt x="5968" y="7035"/>
                  </a:lnTo>
                  <a:lnTo>
                    <a:pt x="5955" y="7031"/>
                  </a:lnTo>
                  <a:lnTo>
                    <a:pt x="5943" y="7026"/>
                  </a:lnTo>
                  <a:lnTo>
                    <a:pt x="5929" y="7022"/>
                  </a:lnTo>
                  <a:lnTo>
                    <a:pt x="5902" y="7016"/>
                  </a:lnTo>
                  <a:lnTo>
                    <a:pt x="5873" y="7013"/>
                  </a:lnTo>
                  <a:lnTo>
                    <a:pt x="5844" y="7010"/>
                  </a:lnTo>
                  <a:lnTo>
                    <a:pt x="5813" y="7009"/>
                  </a:lnTo>
                  <a:lnTo>
                    <a:pt x="5782" y="7009"/>
                  </a:lnTo>
                  <a:lnTo>
                    <a:pt x="5751" y="7009"/>
                  </a:lnTo>
                  <a:lnTo>
                    <a:pt x="5726" y="7001"/>
                  </a:lnTo>
                  <a:lnTo>
                    <a:pt x="5702" y="6993"/>
                  </a:lnTo>
                  <a:lnTo>
                    <a:pt x="5678" y="6984"/>
                  </a:lnTo>
                  <a:lnTo>
                    <a:pt x="5654" y="6974"/>
                  </a:lnTo>
                  <a:lnTo>
                    <a:pt x="5631" y="6963"/>
                  </a:lnTo>
                  <a:lnTo>
                    <a:pt x="5608" y="6950"/>
                  </a:lnTo>
                  <a:lnTo>
                    <a:pt x="5585" y="6938"/>
                  </a:lnTo>
                  <a:lnTo>
                    <a:pt x="5562" y="6924"/>
                  </a:lnTo>
                  <a:lnTo>
                    <a:pt x="5542" y="6913"/>
                  </a:lnTo>
                  <a:lnTo>
                    <a:pt x="5521" y="6903"/>
                  </a:lnTo>
                  <a:lnTo>
                    <a:pt x="5501" y="6895"/>
                  </a:lnTo>
                  <a:lnTo>
                    <a:pt x="5481" y="6888"/>
                  </a:lnTo>
                  <a:lnTo>
                    <a:pt x="5460" y="6882"/>
                  </a:lnTo>
                  <a:lnTo>
                    <a:pt x="5439" y="6879"/>
                  </a:lnTo>
                  <a:lnTo>
                    <a:pt x="5418" y="6876"/>
                  </a:lnTo>
                  <a:lnTo>
                    <a:pt x="5397" y="6875"/>
                  </a:lnTo>
                  <a:lnTo>
                    <a:pt x="5375" y="6876"/>
                  </a:lnTo>
                  <a:lnTo>
                    <a:pt x="5354" y="6878"/>
                  </a:lnTo>
                  <a:lnTo>
                    <a:pt x="5332" y="6881"/>
                  </a:lnTo>
                  <a:lnTo>
                    <a:pt x="5310" y="6886"/>
                  </a:lnTo>
                  <a:lnTo>
                    <a:pt x="5290" y="6892"/>
                  </a:lnTo>
                  <a:lnTo>
                    <a:pt x="5268" y="6900"/>
                  </a:lnTo>
                  <a:lnTo>
                    <a:pt x="5246" y="6908"/>
                  </a:lnTo>
                  <a:lnTo>
                    <a:pt x="5223" y="6919"/>
                  </a:lnTo>
                  <a:lnTo>
                    <a:pt x="5209" y="6930"/>
                  </a:lnTo>
                  <a:lnTo>
                    <a:pt x="5194" y="6940"/>
                  </a:lnTo>
                  <a:lnTo>
                    <a:pt x="5178" y="6948"/>
                  </a:lnTo>
                  <a:lnTo>
                    <a:pt x="5161" y="6955"/>
                  </a:lnTo>
                  <a:lnTo>
                    <a:pt x="5145" y="6960"/>
                  </a:lnTo>
                  <a:lnTo>
                    <a:pt x="5126" y="6964"/>
                  </a:lnTo>
                  <a:lnTo>
                    <a:pt x="5107" y="6965"/>
                  </a:lnTo>
                  <a:lnTo>
                    <a:pt x="5087" y="6965"/>
                  </a:lnTo>
                  <a:lnTo>
                    <a:pt x="5079" y="6967"/>
                  </a:lnTo>
                  <a:lnTo>
                    <a:pt x="5070" y="6969"/>
                  </a:lnTo>
                  <a:lnTo>
                    <a:pt x="5062" y="6972"/>
                  </a:lnTo>
                  <a:lnTo>
                    <a:pt x="5054" y="6975"/>
                  </a:lnTo>
                  <a:lnTo>
                    <a:pt x="5045" y="6979"/>
                  </a:lnTo>
                  <a:lnTo>
                    <a:pt x="5037" y="6984"/>
                  </a:lnTo>
                  <a:lnTo>
                    <a:pt x="5029" y="6988"/>
                  </a:lnTo>
                  <a:lnTo>
                    <a:pt x="5020" y="6993"/>
                  </a:lnTo>
                  <a:lnTo>
                    <a:pt x="4963" y="6896"/>
                  </a:lnTo>
                  <a:lnTo>
                    <a:pt x="4963" y="6895"/>
                  </a:lnTo>
                  <a:lnTo>
                    <a:pt x="4955" y="6884"/>
                  </a:lnTo>
                  <a:lnTo>
                    <a:pt x="4947" y="6874"/>
                  </a:lnTo>
                  <a:lnTo>
                    <a:pt x="4941" y="6863"/>
                  </a:lnTo>
                  <a:lnTo>
                    <a:pt x="4935" y="6853"/>
                  </a:lnTo>
                  <a:lnTo>
                    <a:pt x="4931" y="6843"/>
                  </a:lnTo>
                  <a:lnTo>
                    <a:pt x="4927" y="6832"/>
                  </a:lnTo>
                  <a:lnTo>
                    <a:pt x="4922" y="6822"/>
                  </a:lnTo>
                  <a:lnTo>
                    <a:pt x="4920" y="6811"/>
                  </a:lnTo>
                  <a:lnTo>
                    <a:pt x="4916" y="6789"/>
                  </a:lnTo>
                  <a:lnTo>
                    <a:pt x="4914" y="6768"/>
                  </a:lnTo>
                  <a:lnTo>
                    <a:pt x="4913" y="6749"/>
                  </a:lnTo>
                  <a:lnTo>
                    <a:pt x="4912" y="6728"/>
                  </a:lnTo>
                  <a:lnTo>
                    <a:pt x="4911" y="6708"/>
                  </a:lnTo>
                  <a:lnTo>
                    <a:pt x="4910" y="6687"/>
                  </a:lnTo>
                  <a:lnTo>
                    <a:pt x="4907" y="6668"/>
                  </a:lnTo>
                  <a:lnTo>
                    <a:pt x="4901" y="6649"/>
                  </a:lnTo>
                  <a:lnTo>
                    <a:pt x="4898" y="6640"/>
                  </a:lnTo>
                  <a:lnTo>
                    <a:pt x="4894" y="6631"/>
                  </a:lnTo>
                  <a:lnTo>
                    <a:pt x="4890" y="6621"/>
                  </a:lnTo>
                  <a:lnTo>
                    <a:pt x="4884" y="6613"/>
                  </a:lnTo>
                  <a:lnTo>
                    <a:pt x="4877" y="6604"/>
                  </a:lnTo>
                  <a:lnTo>
                    <a:pt x="4870" y="6595"/>
                  </a:lnTo>
                  <a:lnTo>
                    <a:pt x="4861" y="6587"/>
                  </a:lnTo>
                  <a:lnTo>
                    <a:pt x="4851" y="6578"/>
                  </a:lnTo>
                  <a:lnTo>
                    <a:pt x="4836" y="6564"/>
                  </a:lnTo>
                  <a:lnTo>
                    <a:pt x="4819" y="6549"/>
                  </a:lnTo>
                  <a:lnTo>
                    <a:pt x="4803" y="6535"/>
                  </a:lnTo>
                  <a:lnTo>
                    <a:pt x="4788" y="6520"/>
                  </a:lnTo>
                  <a:lnTo>
                    <a:pt x="4771" y="6505"/>
                  </a:lnTo>
                  <a:lnTo>
                    <a:pt x="4755" y="6490"/>
                  </a:lnTo>
                  <a:lnTo>
                    <a:pt x="4739" y="6474"/>
                  </a:lnTo>
                  <a:lnTo>
                    <a:pt x="4723" y="6457"/>
                  </a:lnTo>
                  <a:lnTo>
                    <a:pt x="4707" y="6441"/>
                  </a:lnTo>
                  <a:lnTo>
                    <a:pt x="4691" y="6424"/>
                  </a:lnTo>
                  <a:lnTo>
                    <a:pt x="4674" y="6406"/>
                  </a:lnTo>
                  <a:lnTo>
                    <a:pt x="4658" y="6387"/>
                  </a:lnTo>
                  <a:lnTo>
                    <a:pt x="4642" y="6369"/>
                  </a:lnTo>
                  <a:lnTo>
                    <a:pt x="4626" y="6349"/>
                  </a:lnTo>
                  <a:lnTo>
                    <a:pt x="4609" y="6329"/>
                  </a:lnTo>
                  <a:lnTo>
                    <a:pt x="4593" y="6308"/>
                  </a:lnTo>
                  <a:lnTo>
                    <a:pt x="4585" y="6297"/>
                  </a:lnTo>
                  <a:lnTo>
                    <a:pt x="4577" y="6287"/>
                  </a:lnTo>
                  <a:lnTo>
                    <a:pt x="4569" y="6280"/>
                  </a:lnTo>
                  <a:lnTo>
                    <a:pt x="4559" y="6273"/>
                  </a:lnTo>
                  <a:lnTo>
                    <a:pt x="4550" y="6266"/>
                  </a:lnTo>
                  <a:lnTo>
                    <a:pt x="4539" y="6262"/>
                  </a:lnTo>
                  <a:lnTo>
                    <a:pt x="4528" y="6258"/>
                  </a:lnTo>
                  <a:lnTo>
                    <a:pt x="4516" y="6256"/>
                  </a:lnTo>
                  <a:lnTo>
                    <a:pt x="4505" y="6254"/>
                  </a:lnTo>
                  <a:lnTo>
                    <a:pt x="4492" y="6253"/>
                  </a:lnTo>
                  <a:lnTo>
                    <a:pt x="4480" y="6253"/>
                  </a:lnTo>
                  <a:lnTo>
                    <a:pt x="4466" y="6254"/>
                  </a:lnTo>
                  <a:lnTo>
                    <a:pt x="4453" y="6255"/>
                  </a:lnTo>
                  <a:lnTo>
                    <a:pt x="4438" y="6257"/>
                  </a:lnTo>
                  <a:lnTo>
                    <a:pt x="4424" y="6260"/>
                  </a:lnTo>
                  <a:lnTo>
                    <a:pt x="4409" y="6263"/>
                  </a:lnTo>
                  <a:lnTo>
                    <a:pt x="4387" y="6267"/>
                  </a:lnTo>
                  <a:lnTo>
                    <a:pt x="4364" y="6274"/>
                  </a:lnTo>
                  <a:lnTo>
                    <a:pt x="4342" y="6279"/>
                  </a:lnTo>
                  <a:lnTo>
                    <a:pt x="4319" y="6284"/>
                  </a:lnTo>
                  <a:lnTo>
                    <a:pt x="4308" y="6286"/>
                  </a:lnTo>
                  <a:lnTo>
                    <a:pt x="4296" y="6288"/>
                  </a:lnTo>
                  <a:lnTo>
                    <a:pt x="4285" y="6289"/>
                  </a:lnTo>
                  <a:lnTo>
                    <a:pt x="4273" y="6289"/>
                  </a:lnTo>
                  <a:lnTo>
                    <a:pt x="4262" y="6289"/>
                  </a:lnTo>
                  <a:lnTo>
                    <a:pt x="4250" y="6288"/>
                  </a:lnTo>
                  <a:lnTo>
                    <a:pt x="4238" y="6285"/>
                  </a:lnTo>
                  <a:lnTo>
                    <a:pt x="4226" y="6282"/>
                  </a:lnTo>
                  <a:lnTo>
                    <a:pt x="4212" y="6272"/>
                  </a:lnTo>
                  <a:lnTo>
                    <a:pt x="4197" y="6263"/>
                  </a:lnTo>
                  <a:lnTo>
                    <a:pt x="4183" y="6255"/>
                  </a:lnTo>
                  <a:lnTo>
                    <a:pt x="4167" y="6248"/>
                  </a:lnTo>
                  <a:lnTo>
                    <a:pt x="4151" y="6241"/>
                  </a:lnTo>
                  <a:lnTo>
                    <a:pt x="4134" y="6237"/>
                  </a:lnTo>
                  <a:lnTo>
                    <a:pt x="4115" y="6233"/>
                  </a:lnTo>
                  <a:lnTo>
                    <a:pt x="4094" y="6231"/>
                  </a:lnTo>
                  <a:lnTo>
                    <a:pt x="4076" y="6230"/>
                  </a:lnTo>
                  <a:lnTo>
                    <a:pt x="4061" y="6228"/>
                  </a:lnTo>
                  <a:lnTo>
                    <a:pt x="4046" y="6226"/>
                  </a:lnTo>
                  <a:lnTo>
                    <a:pt x="4032" y="6224"/>
                  </a:lnTo>
                  <a:lnTo>
                    <a:pt x="4020" y="6220"/>
                  </a:lnTo>
                  <a:lnTo>
                    <a:pt x="4008" y="6217"/>
                  </a:lnTo>
                  <a:lnTo>
                    <a:pt x="3997" y="6213"/>
                  </a:lnTo>
                  <a:lnTo>
                    <a:pt x="3986" y="6210"/>
                  </a:lnTo>
                  <a:lnTo>
                    <a:pt x="3969" y="6202"/>
                  </a:lnTo>
                  <a:lnTo>
                    <a:pt x="3952" y="6192"/>
                  </a:lnTo>
                  <a:lnTo>
                    <a:pt x="3938" y="6182"/>
                  </a:lnTo>
                  <a:lnTo>
                    <a:pt x="3926" y="6171"/>
                  </a:lnTo>
                  <a:lnTo>
                    <a:pt x="3914" y="6161"/>
                  </a:lnTo>
                  <a:lnTo>
                    <a:pt x="3903" y="6153"/>
                  </a:lnTo>
                  <a:lnTo>
                    <a:pt x="3892" y="6144"/>
                  </a:lnTo>
                  <a:lnTo>
                    <a:pt x="3880" y="6137"/>
                  </a:lnTo>
                  <a:lnTo>
                    <a:pt x="3869" y="6131"/>
                  </a:lnTo>
                  <a:lnTo>
                    <a:pt x="3857" y="6124"/>
                  </a:lnTo>
                  <a:lnTo>
                    <a:pt x="3847" y="6120"/>
                  </a:lnTo>
                  <a:lnTo>
                    <a:pt x="3836" y="6116"/>
                  </a:lnTo>
                  <a:lnTo>
                    <a:pt x="3826" y="6113"/>
                  </a:lnTo>
                  <a:lnTo>
                    <a:pt x="3815" y="6110"/>
                  </a:lnTo>
                  <a:lnTo>
                    <a:pt x="3806" y="6109"/>
                  </a:lnTo>
                  <a:lnTo>
                    <a:pt x="3796" y="6108"/>
                  </a:lnTo>
                  <a:lnTo>
                    <a:pt x="3787" y="6107"/>
                  </a:lnTo>
                  <a:lnTo>
                    <a:pt x="3778" y="6108"/>
                  </a:lnTo>
                  <a:lnTo>
                    <a:pt x="3769" y="6109"/>
                  </a:lnTo>
                  <a:lnTo>
                    <a:pt x="3762" y="6111"/>
                  </a:lnTo>
                  <a:lnTo>
                    <a:pt x="3745" y="6098"/>
                  </a:lnTo>
                  <a:lnTo>
                    <a:pt x="3730" y="6088"/>
                  </a:lnTo>
                  <a:lnTo>
                    <a:pt x="3713" y="6078"/>
                  </a:lnTo>
                  <a:lnTo>
                    <a:pt x="3696" y="6069"/>
                  </a:lnTo>
                  <a:lnTo>
                    <a:pt x="3662" y="6053"/>
                  </a:lnTo>
                  <a:lnTo>
                    <a:pt x="3626" y="6036"/>
                  </a:lnTo>
                  <a:lnTo>
                    <a:pt x="3609" y="6026"/>
                  </a:lnTo>
                  <a:lnTo>
                    <a:pt x="3591" y="6016"/>
                  </a:lnTo>
                  <a:lnTo>
                    <a:pt x="3572" y="6003"/>
                  </a:lnTo>
                  <a:lnTo>
                    <a:pt x="3554" y="5989"/>
                  </a:lnTo>
                  <a:lnTo>
                    <a:pt x="3536" y="5972"/>
                  </a:lnTo>
                  <a:lnTo>
                    <a:pt x="3517" y="5952"/>
                  </a:lnTo>
                  <a:lnTo>
                    <a:pt x="3498" y="5929"/>
                  </a:lnTo>
                  <a:lnTo>
                    <a:pt x="3479" y="5904"/>
                  </a:lnTo>
                  <a:lnTo>
                    <a:pt x="3442" y="5888"/>
                  </a:lnTo>
                  <a:lnTo>
                    <a:pt x="3405" y="5875"/>
                  </a:lnTo>
                  <a:lnTo>
                    <a:pt x="3369" y="5863"/>
                  </a:lnTo>
                  <a:lnTo>
                    <a:pt x="3334" y="5853"/>
                  </a:lnTo>
                  <a:lnTo>
                    <a:pt x="3301" y="5845"/>
                  </a:lnTo>
                  <a:lnTo>
                    <a:pt x="3269" y="5838"/>
                  </a:lnTo>
                  <a:lnTo>
                    <a:pt x="3237" y="5834"/>
                  </a:lnTo>
                  <a:lnTo>
                    <a:pt x="3207" y="5832"/>
                  </a:lnTo>
                  <a:lnTo>
                    <a:pt x="3192" y="5831"/>
                  </a:lnTo>
                  <a:lnTo>
                    <a:pt x="3178" y="5831"/>
                  </a:lnTo>
                  <a:lnTo>
                    <a:pt x="3163" y="5832"/>
                  </a:lnTo>
                  <a:lnTo>
                    <a:pt x="3150" y="5833"/>
                  </a:lnTo>
                  <a:lnTo>
                    <a:pt x="3136" y="5835"/>
                  </a:lnTo>
                  <a:lnTo>
                    <a:pt x="3124" y="5837"/>
                  </a:lnTo>
                  <a:lnTo>
                    <a:pt x="3111" y="5839"/>
                  </a:lnTo>
                  <a:lnTo>
                    <a:pt x="3099" y="5842"/>
                  </a:lnTo>
                  <a:lnTo>
                    <a:pt x="3086" y="5847"/>
                  </a:lnTo>
                  <a:lnTo>
                    <a:pt x="3075" y="5851"/>
                  </a:lnTo>
                  <a:lnTo>
                    <a:pt x="3063" y="5856"/>
                  </a:lnTo>
                  <a:lnTo>
                    <a:pt x="3052" y="5861"/>
                  </a:lnTo>
                  <a:lnTo>
                    <a:pt x="3041" y="5868"/>
                  </a:lnTo>
                  <a:lnTo>
                    <a:pt x="3031" y="5875"/>
                  </a:lnTo>
                  <a:lnTo>
                    <a:pt x="3020" y="5882"/>
                  </a:lnTo>
                  <a:lnTo>
                    <a:pt x="3011" y="5889"/>
                  </a:lnTo>
                  <a:lnTo>
                    <a:pt x="3006" y="5901"/>
                  </a:lnTo>
                  <a:lnTo>
                    <a:pt x="3000" y="5911"/>
                  </a:lnTo>
                  <a:lnTo>
                    <a:pt x="2994" y="5920"/>
                  </a:lnTo>
                  <a:lnTo>
                    <a:pt x="2989" y="5927"/>
                  </a:lnTo>
                  <a:lnTo>
                    <a:pt x="2983" y="5933"/>
                  </a:lnTo>
                  <a:lnTo>
                    <a:pt x="2976" y="5937"/>
                  </a:lnTo>
                  <a:lnTo>
                    <a:pt x="2970" y="5942"/>
                  </a:lnTo>
                  <a:lnTo>
                    <a:pt x="2963" y="5944"/>
                  </a:lnTo>
                  <a:lnTo>
                    <a:pt x="2956" y="5946"/>
                  </a:lnTo>
                  <a:lnTo>
                    <a:pt x="2948" y="5946"/>
                  </a:lnTo>
                  <a:lnTo>
                    <a:pt x="2941" y="5946"/>
                  </a:lnTo>
                  <a:lnTo>
                    <a:pt x="2934" y="5945"/>
                  </a:lnTo>
                  <a:lnTo>
                    <a:pt x="2917" y="5941"/>
                  </a:lnTo>
                  <a:lnTo>
                    <a:pt x="2900" y="5934"/>
                  </a:lnTo>
                  <a:lnTo>
                    <a:pt x="2864" y="5917"/>
                  </a:lnTo>
                  <a:lnTo>
                    <a:pt x="2823" y="5895"/>
                  </a:lnTo>
                  <a:lnTo>
                    <a:pt x="2802" y="5885"/>
                  </a:lnTo>
                  <a:lnTo>
                    <a:pt x="2780" y="5876"/>
                  </a:lnTo>
                  <a:lnTo>
                    <a:pt x="2758" y="5868"/>
                  </a:lnTo>
                  <a:lnTo>
                    <a:pt x="2734" y="5862"/>
                  </a:lnTo>
                  <a:lnTo>
                    <a:pt x="2720" y="5860"/>
                  </a:lnTo>
                  <a:lnTo>
                    <a:pt x="2705" y="5857"/>
                  </a:lnTo>
                  <a:lnTo>
                    <a:pt x="2692" y="5854"/>
                  </a:lnTo>
                  <a:lnTo>
                    <a:pt x="2679" y="5851"/>
                  </a:lnTo>
                  <a:lnTo>
                    <a:pt x="2668" y="5846"/>
                  </a:lnTo>
                  <a:lnTo>
                    <a:pt x="2657" y="5841"/>
                  </a:lnTo>
                  <a:lnTo>
                    <a:pt x="2647" y="5836"/>
                  </a:lnTo>
                  <a:lnTo>
                    <a:pt x="2637" y="5830"/>
                  </a:lnTo>
                  <a:lnTo>
                    <a:pt x="2629" y="5824"/>
                  </a:lnTo>
                  <a:lnTo>
                    <a:pt x="2622" y="5817"/>
                  </a:lnTo>
                  <a:lnTo>
                    <a:pt x="2615" y="5810"/>
                  </a:lnTo>
                  <a:lnTo>
                    <a:pt x="2609" y="5803"/>
                  </a:lnTo>
                  <a:lnTo>
                    <a:pt x="2604" y="5794"/>
                  </a:lnTo>
                  <a:lnTo>
                    <a:pt x="2600" y="5786"/>
                  </a:lnTo>
                  <a:lnTo>
                    <a:pt x="2596" y="5778"/>
                  </a:lnTo>
                  <a:lnTo>
                    <a:pt x="2593" y="5768"/>
                  </a:lnTo>
                  <a:lnTo>
                    <a:pt x="2590" y="5759"/>
                  </a:lnTo>
                  <a:lnTo>
                    <a:pt x="2588" y="5750"/>
                  </a:lnTo>
                  <a:lnTo>
                    <a:pt x="2587" y="5739"/>
                  </a:lnTo>
                  <a:lnTo>
                    <a:pt x="2586" y="5729"/>
                  </a:lnTo>
                  <a:lnTo>
                    <a:pt x="2586" y="5718"/>
                  </a:lnTo>
                  <a:lnTo>
                    <a:pt x="2587" y="5707"/>
                  </a:lnTo>
                  <a:lnTo>
                    <a:pt x="2588" y="5696"/>
                  </a:lnTo>
                  <a:lnTo>
                    <a:pt x="2590" y="5685"/>
                  </a:lnTo>
                  <a:lnTo>
                    <a:pt x="2596" y="5661"/>
                  </a:lnTo>
                  <a:lnTo>
                    <a:pt x="2603" y="5637"/>
                  </a:lnTo>
                  <a:lnTo>
                    <a:pt x="2611" y="5613"/>
                  </a:lnTo>
                  <a:lnTo>
                    <a:pt x="2623" y="5587"/>
                  </a:lnTo>
                  <a:lnTo>
                    <a:pt x="2632" y="5570"/>
                  </a:lnTo>
                  <a:lnTo>
                    <a:pt x="2638" y="5555"/>
                  </a:lnTo>
                  <a:lnTo>
                    <a:pt x="2643" y="5541"/>
                  </a:lnTo>
                  <a:lnTo>
                    <a:pt x="2645" y="5528"/>
                  </a:lnTo>
                  <a:lnTo>
                    <a:pt x="2644" y="5517"/>
                  </a:lnTo>
                  <a:lnTo>
                    <a:pt x="2641" y="5507"/>
                  </a:lnTo>
                  <a:lnTo>
                    <a:pt x="2636" y="5498"/>
                  </a:lnTo>
                  <a:lnTo>
                    <a:pt x="2630" y="5491"/>
                  </a:lnTo>
                  <a:lnTo>
                    <a:pt x="2622" y="5483"/>
                  </a:lnTo>
                  <a:lnTo>
                    <a:pt x="2612" y="5477"/>
                  </a:lnTo>
                  <a:lnTo>
                    <a:pt x="2601" y="5473"/>
                  </a:lnTo>
                  <a:lnTo>
                    <a:pt x="2588" y="5468"/>
                  </a:lnTo>
                  <a:lnTo>
                    <a:pt x="2575" y="5465"/>
                  </a:lnTo>
                  <a:lnTo>
                    <a:pt x="2560" y="5461"/>
                  </a:lnTo>
                  <a:lnTo>
                    <a:pt x="2545" y="5459"/>
                  </a:lnTo>
                  <a:lnTo>
                    <a:pt x="2528" y="5457"/>
                  </a:lnTo>
                  <a:lnTo>
                    <a:pt x="2458" y="5453"/>
                  </a:lnTo>
                  <a:lnTo>
                    <a:pt x="2387" y="5451"/>
                  </a:lnTo>
                  <a:lnTo>
                    <a:pt x="2354" y="5449"/>
                  </a:lnTo>
                  <a:lnTo>
                    <a:pt x="2323" y="5446"/>
                  </a:lnTo>
                  <a:lnTo>
                    <a:pt x="2310" y="5444"/>
                  </a:lnTo>
                  <a:lnTo>
                    <a:pt x="2297" y="5442"/>
                  </a:lnTo>
                  <a:lnTo>
                    <a:pt x="2286" y="5437"/>
                  </a:lnTo>
                  <a:lnTo>
                    <a:pt x="2276" y="5433"/>
                  </a:lnTo>
                  <a:lnTo>
                    <a:pt x="2252" y="5432"/>
                  </a:lnTo>
                  <a:lnTo>
                    <a:pt x="2230" y="5432"/>
                  </a:lnTo>
                  <a:lnTo>
                    <a:pt x="2209" y="5434"/>
                  </a:lnTo>
                  <a:lnTo>
                    <a:pt x="2188" y="5438"/>
                  </a:lnTo>
                  <a:lnTo>
                    <a:pt x="2167" y="5443"/>
                  </a:lnTo>
                  <a:lnTo>
                    <a:pt x="2148" y="5449"/>
                  </a:lnTo>
                  <a:lnTo>
                    <a:pt x="2128" y="5455"/>
                  </a:lnTo>
                  <a:lnTo>
                    <a:pt x="2109" y="5462"/>
                  </a:lnTo>
                  <a:lnTo>
                    <a:pt x="2073" y="5477"/>
                  </a:lnTo>
                  <a:lnTo>
                    <a:pt x="2036" y="5491"/>
                  </a:lnTo>
                  <a:lnTo>
                    <a:pt x="2019" y="5497"/>
                  </a:lnTo>
                  <a:lnTo>
                    <a:pt x="2000" y="5501"/>
                  </a:lnTo>
                  <a:lnTo>
                    <a:pt x="1981" y="5504"/>
                  </a:lnTo>
                  <a:lnTo>
                    <a:pt x="1961" y="5506"/>
                  </a:lnTo>
                  <a:lnTo>
                    <a:pt x="1945" y="5512"/>
                  </a:lnTo>
                  <a:lnTo>
                    <a:pt x="1929" y="5518"/>
                  </a:lnTo>
                  <a:lnTo>
                    <a:pt x="1913" y="5524"/>
                  </a:lnTo>
                  <a:lnTo>
                    <a:pt x="1899" y="5532"/>
                  </a:lnTo>
                  <a:lnTo>
                    <a:pt x="1883" y="5541"/>
                  </a:lnTo>
                  <a:lnTo>
                    <a:pt x="1868" y="5549"/>
                  </a:lnTo>
                  <a:lnTo>
                    <a:pt x="1855" y="5560"/>
                  </a:lnTo>
                  <a:lnTo>
                    <a:pt x="1840" y="5569"/>
                  </a:lnTo>
                  <a:lnTo>
                    <a:pt x="1814" y="5591"/>
                  </a:lnTo>
                  <a:lnTo>
                    <a:pt x="1788" y="5614"/>
                  </a:lnTo>
                  <a:lnTo>
                    <a:pt x="1763" y="5638"/>
                  </a:lnTo>
                  <a:lnTo>
                    <a:pt x="1740" y="5662"/>
                  </a:lnTo>
                  <a:lnTo>
                    <a:pt x="1696" y="5710"/>
                  </a:lnTo>
                  <a:lnTo>
                    <a:pt x="1656" y="5752"/>
                  </a:lnTo>
                  <a:lnTo>
                    <a:pt x="1637" y="5769"/>
                  </a:lnTo>
                  <a:lnTo>
                    <a:pt x="1618" y="5784"/>
                  </a:lnTo>
                  <a:lnTo>
                    <a:pt x="1610" y="5789"/>
                  </a:lnTo>
                  <a:lnTo>
                    <a:pt x="1600" y="5794"/>
                  </a:lnTo>
                  <a:lnTo>
                    <a:pt x="1592" y="5799"/>
                  </a:lnTo>
                  <a:lnTo>
                    <a:pt x="1584" y="5802"/>
                  </a:lnTo>
                  <a:lnTo>
                    <a:pt x="1572" y="5806"/>
                  </a:lnTo>
                  <a:lnTo>
                    <a:pt x="1560" y="5810"/>
                  </a:lnTo>
                  <a:lnTo>
                    <a:pt x="1549" y="5816"/>
                  </a:lnTo>
                  <a:lnTo>
                    <a:pt x="1538" y="5823"/>
                  </a:lnTo>
                  <a:lnTo>
                    <a:pt x="1517" y="5838"/>
                  </a:lnTo>
                  <a:lnTo>
                    <a:pt x="1497" y="5855"/>
                  </a:lnTo>
                  <a:lnTo>
                    <a:pt x="1487" y="5862"/>
                  </a:lnTo>
                  <a:lnTo>
                    <a:pt x="1476" y="5871"/>
                  </a:lnTo>
                  <a:lnTo>
                    <a:pt x="1466" y="5877"/>
                  </a:lnTo>
                  <a:lnTo>
                    <a:pt x="1455" y="5882"/>
                  </a:lnTo>
                  <a:lnTo>
                    <a:pt x="1444" y="5886"/>
                  </a:lnTo>
                  <a:lnTo>
                    <a:pt x="1433" y="5889"/>
                  </a:lnTo>
                  <a:lnTo>
                    <a:pt x="1421" y="5890"/>
                  </a:lnTo>
                  <a:lnTo>
                    <a:pt x="1409" y="5890"/>
                  </a:lnTo>
                  <a:lnTo>
                    <a:pt x="1398" y="5892"/>
                  </a:lnTo>
                  <a:lnTo>
                    <a:pt x="1388" y="5893"/>
                  </a:lnTo>
                  <a:lnTo>
                    <a:pt x="1378" y="5895"/>
                  </a:lnTo>
                  <a:lnTo>
                    <a:pt x="1370" y="5898"/>
                  </a:lnTo>
                  <a:lnTo>
                    <a:pt x="1353" y="5904"/>
                  </a:lnTo>
                  <a:lnTo>
                    <a:pt x="1337" y="5911"/>
                  </a:lnTo>
                  <a:lnTo>
                    <a:pt x="1324" y="5920"/>
                  </a:lnTo>
                  <a:lnTo>
                    <a:pt x="1311" y="5930"/>
                  </a:lnTo>
                  <a:lnTo>
                    <a:pt x="1299" y="5941"/>
                  </a:lnTo>
                  <a:lnTo>
                    <a:pt x="1286" y="5952"/>
                  </a:lnTo>
                  <a:lnTo>
                    <a:pt x="1262" y="5977"/>
                  </a:lnTo>
                  <a:lnTo>
                    <a:pt x="1235" y="6002"/>
                  </a:lnTo>
                  <a:lnTo>
                    <a:pt x="1220" y="6015"/>
                  </a:lnTo>
                  <a:lnTo>
                    <a:pt x="1204" y="6027"/>
                  </a:lnTo>
                  <a:lnTo>
                    <a:pt x="1185" y="6040"/>
                  </a:lnTo>
                  <a:lnTo>
                    <a:pt x="1164" y="6051"/>
                  </a:lnTo>
                  <a:lnTo>
                    <a:pt x="1147" y="6055"/>
                  </a:lnTo>
                  <a:lnTo>
                    <a:pt x="1131" y="6061"/>
                  </a:lnTo>
                  <a:lnTo>
                    <a:pt x="1116" y="6066"/>
                  </a:lnTo>
                  <a:lnTo>
                    <a:pt x="1103" y="6072"/>
                  </a:lnTo>
                  <a:lnTo>
                    <a:pt x="1089" y="6078"/>
                  </a:lnTo>
                  <a:lnTo>
                    <a:pt x="1077" y="6085"/>
                  </a:lnTo>
                  <a:lnTo>
                    <a:pt x="1064" y="6092"/>
                  </a:lnTo>
                  <a:lnTo>
                    <a:pt x="1054" y="6098"/>
                  </a:lnTo>
                  <a:lnTo>
                    <a:pt x="1033" y="6114"/>
                  </a:lnTo>
                  <a:lnTo>
                    <a:pt x="1014" y="6131"/>
                  </a:lnTo>
                  <a:lnTo>
                    <a:pt x="996" y="6147"/>
                  </a:lnTo>
                  <a:lnTo>
                    <a:pt x="981" y="6164"/>
                  </a:lnTo>
                  <a:lnTo>
                    <a:pt x="949" y="6200"/>
                  </a:lnTo>
                  <a:lnTo>
                    <a:pt x="917" y="6232"/>
                  </a:lnTo>
                  <a:lnTo>
                    <a:pt x="899" y="6248"/>
                  </a:lnTo>
                  <a:lnTo>
                    <a:pt x="879" y="6261"/>
                  </a:lnTo>
                  <a:lnTo>
                    <a:pt x="869" y="6268"/>
                  </a:lnTo>
                  <a:lnTo>
                    <a:pt x="858" y="6274"/>
                  </a:lnTo>
                  <a:lnTo>
                    <a:pt x="847" y="6280"/>
                  </a:lnTo>
                  <a:lnTo>
                    <a:pt x="834" y="6285"/>
                  </a:lnTo>
                  <a:lnTo>
                    <a:pt x="831" y="6289"/>
                  </a:lnTo>
                  <a:lnTo>
                    <a:pt x="810" y="6296"/>
                  </a:lnTo>
                  <a:lnTo>
                    <a:pt x="791" y="6302"/>
                  </a:lnTo>
                  <a:lnTo>
                    <a:pt x="774" y="6309"/>
                  </a:lnTo>
                  <a:lnTo>
                    <a:pt x="757" y="6316"/>
                  </a:lnTo>
                  <a:lnTo>
                    <a:pt x="741" y="6324"/>
                  </a:lnTo>
                  <a:lnTo>
                    <a:pt x="725" y="6333"/>
                  </a:lnTo>
                  <a:lnTo>
                    <a:pt x="708" y="6343"/>
                  </a:lnTo>
                  <a:lnTo>
                    <a:pt x="690" y="6353"/>
                  </a:lnTo>
                  <a:lnTo>
                    <a:pt x="682" y="6357"/>
                  </a:lnTo>
                  <a:lnTo>
                    <a:pt x="674" y="6362"/>
                  </a:lnTo>
                  <a:lnTo>
                    <a:pt x="666" y="6371"/>
                  </a:lnTo>
                  <a:lnTo>
                    <a:pt x="659" y="6380"/>
                  </a:lnTo>
                  <a:lnTo>
                    <a:pt x="651" y="6391"/>
                  </a:lnTo>
                  <a:lnTo>
                    <a:pt x="644" y="6403"/>
                  </a:lnTo>
                  <a:lnTo>
                    <a:pt x="636" y="6417"/>
                  </a:lnTo>
                  <a:lnTo>
                    <a:pt x="629" y="6432"/>
                  </a:lnTo>
                  <a:lnTo>
                    <a:pt x="615" y="6444"/>
                  </a:lnTo>
                  <a:lnTo>
                    <a:pt x="603" y="6453"/>
                  </a:lnTo>
                  <a:lnTo>
                    <a:pt x="590" y="6461"/>
                  </a:lnTo>
                  <a:lnTo>
                    <a:pt x="580" y="6465"/>
                  </a:lnTo>
                  <a:lnTo>
                    <a:pt x="575" y="6467"/>
                  </a:lnTo>
                  <a:lnTo>
                    <a:pt x="569" y="6467"/>
                  </a:lnTo>
                  <a:lnTo>
                    <a:pt x="564" y="6468"/>
                  </a:lnTo>
                  <a:lnTo>
                    <a:pt x="560" y="6467"/>
                  </a:lnTo>
                  <a:lnTo>
                    <a:pt x="556" y="6466"/>
                  </a:lnTo>
                  <a:lnTo>
                    <a:pt x="553" y="6465"/>
                  </a:lnTo>
                  <a:lnTo>
                    <a:pt x="549" y="6463"/>
                  </a:lnTo>
                  <a:lnTo>
                    <a:pt x="545" y="6461"/>
                  </a:lnTo>
                  <a:lnTo>
                    <a:pt x="542" y="6457"/>
                  </a:lnTo>
                  <a:lnTo>
                    <a:pt x="539" y="6454"/>
                  </a:lnTo>
                  <a:lnTo>
                    <a:pt x="537" y="6450"/>
                  </a:lnTo>
                  <a:lnTo>
                    <a:pt x="535" y="6446"/>
                  </a:lnTo>
                  <a:lnTo>
                    <a:pt x="532" y="6437"/>
                  </a:lnTo>
                  <a:lnTo>
                    <a:pt x="530" y="6424"/>
                  </a:lnTo>
                  <a:lnTo>
                    <a:pt x="530" y="6411"/>
                  </a:lnTo>
                  <a:lnTo>
                    <a:pt x="531" y="6397"/>
                  </a:lnTo>
                  <a:lnTo>
                    <a:pt x="533" y="6380"/>
                  </a:lnTo>
                  <a:lnTo>
                    <a:pt x="537" y="6362"/>
                  </a:lnTo>
                  <a:lnTo>
                    <a:pt x="555" y="6317"/>
                  </a:lnTo>
                  <a:lnTo>
                    <a:pt x="570" y="6275"/>
                  </a:lnTo>
                  <a:lnTo>
                    <a:pt x="583" y="6233"/>
                  </a:lnTo>
                  <a:lnTo>
                    <a:pt x="593" y="6194"/>
                  </a:lnTo>
                  <a:lnTo>
                    <a:pt x="602" y="6156"/>
                  </a:lnTo>
                  <a:lnTo>
                    <a:pt x="608" y="6120"/>
                  </a:lnTo>
                  <a:lnTo>
                    <a:pt x="613" y="6085"/>
                  </a:lnTo>
                  <a:lnTo>
                    <a:pt x="616" y="6051"/>
                  </a:lnTo>
                  <a:lnTo>
                    <a:pt x="626" y="5614"/>
                  </a:lnTo>
                  <a:lnTo>
                    <a:pt x="616" y="5589"/>
                  </a:lnTo>
                  <a:lnTo>
                    <a:pt x="606" y="5565"/>
                  </a:lnTo>
                  <a:lnTo>
                    <a:pt x="593" y="5541"/>
                  </a:lnTo>
                  <a:lnTo>
                    <a:pt x="580" y="5518"/>
                  </a:lnTo>
                  <a:lnTo>
                    <a:pt x="564" y="5495"/>
                  </a:lnTo>
                  <a:lnTo>
                    <a:pt x="546" y="5474"/>
                  </a:lnTo>
                  <a:lnTo>
                    <a:pt x="529" y="5452"/>
                  </a:lnTo>
                  <a:lnTo>
                    <a:pt x="509" y="5432"/>
                  </a:lnTo>
                  <a:lnTo>
                    <a:pt x="496" y="5419"/>
                  </a:lnTo>
                  <a:lnTo>
                    <a:pt x="486" y="5405"/>
                  </a:lnTo>
                  <a:lnTo>
                    <a:pt x="476" y="5391"/>
                  </a:lnTo>
                  <a:lnTo>
                    <a:pt x="466" y="5377"/>
                  </a:lnTo>
                  <a:lnTo>
                    <a:pt x="457" y="5362"/>
                  </a:lnTo>
                  <a:lnTo>
                    <a:pt x="449" y="5348"/>
                  </a:lnTo>
                  <a:lnTo>
                    <a:pt x="442" y="5332"/>
                  </a:lnTo>
                  <a:lnTo>
                    <a:pt x="435" y="5315"/>
                  </a:lnTo>
                  <a:lnTo>
                    <a:pt x="430" y="5300"/>
                  </a:lnTo>
                  <a:lnTo>
                    <a:pt x="424" y="5282"/>
                  </a:lnTo>
                  <a:lnTo>
                    <a:pt x="419" y="5265"/>
                  </a:lnTo>
                  <a:lnTo>
                    <a:pt x="416" y="5247"/>
                  </a:lnTo>
                  <a:lnTo>
                    <a:pt x="412" y="5230"/>
                  </a:lnTo>
                  <a:lnTo>
                    <a:pt x="410" y="5211"/>
                  </a:lnTo>
                  <a:lnTo>
                    <a:pt x="408" y="5192"/>
                  </a:lnTo>
                  <a:lnTo>
                    <a:pt x="407" y="5173"/>
                  </a:lnTo>
                  <a:lnTo>
                    <a:pt x="406" y="5153"/>
                  </a:lnTo>
                  <a:lnTo>
                    <a:pt x="406" y="5134"/>
                  </a:lnTo>
                  <a:lnTo>
                    <a:pt x="407" y="5113"/>
                  </a:lnTo>
                  <a:lnTo>
                    <a:pt x="408" y="5093"/>
                  </a:lnTo>
                  <a:lnTo>
                    <a:pt x="412" y="5050"/>
                  </a:lnTo>
                  <a:lnTo>
                    <a:pt x="417" y="5007"/>
                  </a:lnTo>
                  <a:lnTo>
                    <a:pt x="425" y="4962"/>
                  </a:lnTo>
                  <a:lnTo>
                    <a:pt x="436" y="4916"/>
                  </a:lnTo>
                  <a:lnTo>
                    <a:pt x="448" y="4869"/>
                  </a:lnTo>
                  <a:lnTo>
                    <a:pt x="462" y="4821"/>
                  </a:lnTo>
                  <a:lnTo>
                    <a:pt x="465" y="4800"/>
                  </a:lnTo>
                  <a:lnTo>
                    <a:pt x="466" y="4778"/>
                  </a:lnTo>
                  <a:lnTo>
                    <a:pt x="466" y="4758"/>
                  </a:lnTo>
                  <a:lnTo>
                    <a:pt x="465" y="4738"/>
                  </a:lnTo>
                  <a:lnTo>
                    <a:pt x="463" y="4718"/>
                  </a:lnTo>
                  <a:lnTo>
                    <a:pt x="460" y="4699"/>
                  </a:lnTo>
                  <a:lnTo>
                    <a:pt x="456" y="4682"/>
                  </a:lnTo>
                  <a:lnTo>
                    <a:pt x="452" y="4664"/>
                  </a:lnTo>
                  <a:lnTo>
                    <a:pt x="442" y="4629"/>
                  </a:lnTo>
                  <a:lnTo>
                    <a:pt x="430" y="4597"/>
                  </a:lnTo>
                  <a:lnTo>
                    <a:pt x="418" y="4566"/>
                  </a:lnTo>
                  <a:lnTo>
                    <a:pt x="406" y="4534"/>
                  </a:lnTo>
                  <a:lnTo>
                    <a:pt x="394" y="4504"/>
                  </a:lnTo>
                  <a:lnTo>
                    <a:pt x="384" y="4473"/>
                  </a:lnTo>
                  <a:lnTo>
                    <a:pt x="380" y="4458"/>
                  </a:lnTo>
                  <a:lnTo>
                    <a:pt x="376" y="4442"/>
                  </a:lnTo>
                  <a:lnTo>
                    <a:pt x="373" y="4427"/>
                  </a:lnTo>
                  <a:lnTo>
                    <a:pt x="371" y="4411"/>
                  </a:lnTo>
                  <a:lnTo>
                    <a:pt x="370" y="4395"/>
                  </a:lnTo>
                  <a:lnTo>
                    <a:pt x="370" y="4379"/>
                  </a:lnTo>
                  <a:lnTo>
                    <a:pt x="371" y="4362"/>
                  </a:lnTo>
                  <a:lnTo>
                    <a:pt x="374" y="4345"/>
                  </a:lnTo>
                  <a:lnTo>
                    <a:pt x="377" y="4328"/>
                  </a:lnTo>
                  <a:lnTo>
                    <a:pt x="383" y="4310"/>
                  </a:lnTo>
                  <a:lnTo>
                    <a:pt x="390" y="4292"/>
                  </a:lnTo>
                  <a:lnTo>
                    <a:pt x="398" y="4273"/>
                  </a:lnTo>
                  <a:lnTo>
                    <a:pt x="403" y="4264"/>
                  </a:lnTo>
                  <a:lnTo>
                    <a:pt x="407" y="4256"/>
                  </a:lnTo>
                  <a:lnTo>
                    <a:pt x="409" y="4246"/>
                  </a:lnTo>
                  <a:lnTo>
                    <a:pt x="410" y="4237"/>
                  </a:lnTo>
                  <a:lnTo>
                    <a:pt x="410" y="4228"/>
                  </a:lnTo>
                  <a:lnTo>
                    <a:pt x="409" y="4219"/>
                  </a:lnTo>
                  <a:lnTo>
                    <a:pt x="408" y="4210"/>
                  </a:lnTo>
                  <a:lnTo>
                    <a:pt x="405" y="4200"/>
                  </a:lnTo>
                  <a:lnTo>
                    <a:pt x="401" y="4191"/>
                  </a:lnTo>
                  <a:lnTo>
                    <a:pt x="397" y="4181"/>
                  </a:lnTo>
                  <a:lnTo>
                    <a:pt x="392" y="4173"/>
                  </a:lnTo>
                  <a:lnTo>
                    <a:pt x="387" y="4164"/>
                  </a:lnTo>
                  <a:lnTo>
                    <a:pt x="373" y="4145"/>
                  </a:lnTo>
                  <a:lnTo>
                    <a:pt x="360" y="4126"/>
                  </a:lnTo>
                  <a:lnTo>
                    <a:pt x="358" y="4113"/>
                  </a:lnTo>
                  <a:lnTo>
                    <a:pt x="356" y="4100"/>
                  </a:lnTo>
                  <a:lnTo>
                    <a:pt x="355" y="4086"/>
                  </a:lnTo>
                  <a:lnTo>
                    <a:pt x="353" y="4074"/>
                  </a:lnTo>
                  <a:lnTo>
                    <a:pt x="353" y="4047"/>
                  </a:lnTo>
                  <a:lnTo>
                    <a:pt x="356" y="4021"/>
                  </a:lnTo>
                  <a:lnTo>
                    <a:pt x="358" y="3994"/>
                  </a:lnTo>
                  <a:lnTo>
                    <a:pt x="362" y="3966"/>
                  </a:lnTo>
                  <a:lnTo>
                    <a:pt x="367" y="3939"/>
                  </a:lnTo>
                  <a:lnTo>
                    <a:pt x="373" y="3913"/>
                  </a:lnTo>
                  <a:lnTo>
                    <a:pt x="374" y="3893"/>
                  </a:lnTo>
                  <a:lnTo>
                    <a:pt x="375" y="3873"/>
                  </a:lnTo>
                  <a:lnTo>
                    <a:pt x="375" y="3856"/>
                  </a:lnTo>
                  <a:lnTo>
                    <a:pt x="374" y="3838"/>
                  </a:lnTo>
                  <a:lnTo>
                    <a:pt x="373" y="3820"/>
                  </a:lnTo>
                  <a:lnTo>
                    <a:pt x="371" y="3805"/>
                  </a:lnTo>
                  <a:lnTo>
                    <a:pt x="368" y="3789"/>
                  </a:lnTo>
                  <a:lnTo>
                    <a:pt x="364" y="3774"/>
                  </a:lnTo>
                  <a:lnTo>
                    <a:pt x="360" y="3760"/>
                  </a:lnTo>
                  <a:lnTo>
                    <a:pt x="355" y="3746"/>
                  </a:lnTo>
                  <a:lnTo>
                    <a:pt x="348" y="3734"/>
                  </a:lnTo>
                  <a:lnTo>
                    <a:pt x="341" y="3721"/>
                  </a:lnTo>
                  <a:lnTo>
                    <a:pt x="334" y="3710"/>
                  </a:lnTo>
                  <a:lnTo>
                    <a:pt x="325" y="3699"/>
                  </a:lnTo>
                  <a:lnTo>
                    <a:pt x="316" y="3690"/>
                  </a:lnTo>
                  <a:lnTo>
                    <a:pt x="307" y="3680"/>
                  </a:lnTo>
                  <a:lnTo>
                    <a:pt x="300" y="3671"/>
                  </a:lnTo>
                  <a:lnTo>
                    <a:pt x="295" y="3662"/>
                  </a:lnTo>
                  <a:lnTo>
                    <a:pt x="291" y="3652"/>
                  </a:lnTo>
                  <a:lnTo>
                    <a:pt x="287" y="3643"/>
                  </a:lnTo>
                  <a:lnTo>
                    <a:pt x="281" y="3626"/>
                  </a:lnTo>
                  <a:lnTo>
                    <a:pt x="277" y="3608"/>
                  </a:lnTo>
                  <a:lnTo>
                    <a:pt x="276" y="3593"/>
                  </a:lnTo>
                  <a:lnTo>
                    <a:pt x="276" y="3576"/>
                  </a:lnTo>
                  <a:lnTo>
                    <a:pt x="277" y="3560"/>
                  </a:lnTo>
                  <a:lnTo>
                    <a:pt x="280" y="3546"/>
                  </a:lnTo>
                  <a:lnTo>
                    <a:pt x="289" y="3515"/>
                  </a:lnTo>
                  <a:lnTo>
                    <a:pt x="298" y="3485"/>
                  </a:lnTo>
                  <a:lnTo>
                    <a:pt x="303" y="3469"/>
                  </a:lnTo>
                  <a:lnTo>
                    <a:pt x="309" y="3455"/>
                  </a:lnTo>
                  <a:lnTo>
                    <a:pt x="313" y="3439"/>
                  </a:lnTo>
                  <a:lnTo>
                    <a:pt x="316" y="3422"/>
                  </a:lnTo>
                  <a:lnTo>
                    <a:pt x="323" y="3402"/>
                  </a:lnTo>
                  <a:lnTo>
                    <a:pt x="332" y="3381"/>
                  </a:lnTo>
                  <a:lnTo>
                    <a:pt x="339" y="3361"/>
                  </a:lnTo>
                  <a:lnTo>
                    <a:pt x="347" y="3340"/>
                  </a:lnTo>
                  <a:lnTo>
                    <a:pt x="355" y="3319"/>
                  </a:lnTo>
                  <a:lnTo>
                    <a:pt x="362" y="3297"/>
                  </a:lnTo>
                  <a:lnTo>
                    <a:pt x="368" y="3276"/>
                  </a:lnTo>
                  <a:lnTo>
                    <a:pt x="374" y="3253"/>
                  </a:lnTo>
                  <a:lnTo>
                    <a:pt x="377" y="3234"/>
                  </a:lnTo>
                  <a:lnTo>
                    <a:pt x="380" y="3216"/>
                  </a:lnTo>
                  <a:lnTo>
                    <a:pt x="382" y="3201"/>
                  </a:lnTo>
                  <a:lnTo>
                    <a:pt x="382" y="3188"/>
                  </a:lnTo>
                  <a:lnTo>
                    <a:pt x="381" y="3177"/>
                  </a:lnTo>
                  <a:lnTo>
                    <a:pt x="380" y="3168"/>
                  </a:lnTo>
                  <a:lnTo>
                    <a:pt x="376" y="3160"/>
                  </a:lnTo>
                  <a:lnTo>
                    <a:pt x="373" y="3154"/>
                  </a:lnTo>
                  <a:lnTo>
                    <a:pt x="369" y="3150"/>
                  </a:lnTo>
                  <a:lnTo>
                    <a:pt x="364" y="3147"/>
                  </a:lnTo>
                  <a:lnTo>
                    <a:pt x="358" y="3146"/>
                  </a:lnTo>
                  <a:lnTo>
                    <a:pt x="350" y="3146"/>
                  </a:lnTo>
                  <a:lnTo>
                    <a:pt x="343" y="3147"/>
                  </a:lnTo>
                  <a:lnTo>
                    <a:pt x="334" y="3149"/>
                  </a:lnTo>
                  <a:lnTo>
                    <a:pt x="324" y="3152"/>
                  </a:lnTo>
                  <a:lnTo>
                    <a:pt x="315" y="3155"/>
                  </a:lnTo>
                  <a:lnTo>
                    <a:pt x="301" y="3151"/>
                  </a:lnTo>
                  <a:lnTo>
                    <a:pt x="289" y="3146"/>
                  </a:lnTo>
                  <a:lnTo>
                    <a:pt x="279" y="3140"/>
                  </a:lnTo>
                  <a:lnTo>
                    <a:pt x="270" y="3132"/>
                  </a:lnTo>
                  <a:lnTo>
                    <a:pt x="263" y="3124"/>
                  </a:lnTo>
                  <a:lnTo>
                    <a:pt x="257" y="3116"/>
                  </a:lnTo>
                  <a:lnTo>
                    <a:pt x="254" y="3106"/>
                  </a:lnTo>
                  <a:lnTo>
                    <a:pt x="252" y="3097"/>
                  </a:lnTo>
                  <a:lnTo>
                    <a:pt x="252" y="3088"/>
                  </a:lnTo>
                  <a:lnTo>
                    <a:pt x="254" y="3080"/>
                  </a:lnTo>
                  <a:lnTo>
                    <a:pt x="259" y="3072"/>
                  </a:lnTo>
                  <a:lnTo>
                    <a:pt x="264" y="3064"/>
                  </a:lnTo>
                  <a:lnTo>
                    <a:pt x="268" y="3061"/>
                  </a:lnTo>
                  <a:lnTo>
                    <a:pt x="272" y="3058"/>
                  </a:lnTo>
                  <a:lnTo>
                    <a:pt x="276" y="3055"/>
                  </a:lnTo>
                  <a:lnTo>
                    <a:pt x="283" y="3053"/>
                  </a:lnTo>
                  <a:lnTo>
                    <a:pt x="294" y="3049"/>
                  </a:lnTo>
                  <a:lnTo>
                    <a:pt x="309" y="3047"/>
                  </a:lnTo>
                  <a:lnTo>
                    <a:pt x="325" y="3044"/>
                  </a:lnTo>
                  <a:lnTo>
                    <a:pt x="339" y="3039"/>
                  </a:lnTo>
                  <a:lnTo>
                    <a:pt x="351" y="3035"/>
                  </a:lnTo>
                  <a:lnTo>
                    <a:pt x="362" y="3031"/>
                  </a:lnTo>
                  <a:lnTo>
                    <a:pt x="370" y="3026"/>
                  </a:lnTo>
                  <a:lnTo>
                    <a:pt x="377" y="3021"/>
                  </a:lnTo>
                  <a:lnTo>
                    <a:pt x="382" y="3015"/>
                  </a:lnTo>
                  <a:lnTo>
                    <a:pt x="385" y="3009"/>
                  </a:lnTo>
                  <a:lnTo>
                    <a:pt x="386" y="3003"/>
                  </a:lnTo>
                  <a:lnTo>
                    <a:pt x="385" y="2997"/>
                  </a:lnTo>
                  <a:lnTo>
                    <a:pt x="383" y="2989"/>
                  </a:lnTo>
                  <a:lnTo>
                    <a:pt x="377" y="2982"/>
                  </a:lnTo>
                  <a:lnTo>
                    <a:pt x="371" y="2975"/>
                  </a:lnTo>
                  <a:lnTo>
                    <a:pt x="363" y="2966"/>
                  </a:lnTo>
                  <a:lnTo>
                    <a:pt x="352" y="2958"/>
                  </a:lnTo>
                  <a:lnTo>
                    <a:pt x="341" y="2948"/>
                  </a:lnTo>
                  <a:lnTo>
                    <a:pt x="322" y="2935"/>
                  </a:lnTo>
                  <a:lnTo>
                    <a:pt x="303" y="2922"/>
                  </a:lnTo>
                  <a:lnTo>
                    <a:pt x="294" y="2917"/>
                  </a:lnTo>
                  <a:lnTo>
                    <a:pt x="284" y="2913"/>
                  </a:lnTo>
                  <a:lnTo>
                    <a:pt x="273" y="2908"/>
                  </a:lnTo>
                  <a:lnTo>
                    <a:pt x="263" y="2905"/>
                  </a:lnTo>
                  <a:lnTo>
                    <a:pt x="252" y="2900"/>
                  </a:lnTo>
                  <a:lnTo>
                    <a:pt x="241" y="2898"/>
                  </a:lnTo>
                  <a:lnTo>
                    <a:pt x="229" y="2895"/>
                  </a:lnTo>
                  <a:lnTo>
                    <a:pt x="218" y="2894"/>
                  </a:lnTo>
                  <a:lnTo>
                    <a:pt x="206" y="2892"/>
                  </a:lnTo>
                  <a:lnTo>
                    <a:pt x="195" y="2892"/>
                  </a:lnTo>
                  <a:lnTo>
                    <a:pt x="182" y="2892"/>
                  </a:lnTo>
                  <a:lnTo>
                    <a:pt x="170" y="2892"/>
                  </a:lnTo>
                  <a:lnTo>
                    <a:pt x="150" y="2893"/>
                  </a:lnTo>
                  <a:lnTo>
                    <a:pt x="132" y="2893"/>
                  </a:lnTo>
                  <a:lnTo>
                    <a:pt x="115" y="2892"/>
                  </a:lnTo>
                  <a:lnTo>
                    <a:pt x="99" y="2888"/>
                  </a:lnTo>
                  <a:lnTo>
                    <a:pt x="92" y="2886"/>
                  </a:lnTo>
                  <a:lnTo>
                    <a:pt x="84" y="2883"/>
                  </a:lnTo>
                  <a:lnTo>
                    <a:pt x="78" y="2880"/>
                  </a:lnTo>
                  <a:lnTo>
                    <a:pt x="72" y="2875"/>
                  </a:lnTo>
                  <a:lnTo>
                    <a:pt x="65" y="2871"/>
                  </a:lnTo>
                  <a:lnTo>
                    <a:pt x="61" y="2866"/>
                  </a:lnTo>
                  <a:lnTo>
                    <a:pt x="56" y="2861"/>
                  </a:lnTo>
                  <a:lnTo>
                    <a:pt x="52" y="2856"/>
                  </a:lnTo>
                  <a:lnTo>
                    <a:pt x="38" y="2838"/>
                  </a:lnTo>
                  <a:lnTo>
                    <a:pt x="27" y="2821"/>
                  </a:lnTo>
                  <a:lnTo>
                    <a:pt x="18" y="2803"/>
                  </a:lnTo>
                  <a:lnTo>
                    <a:pt x="9" y="2786"/>
                  </a:lnTo>
                  <a:lnTo>
                    <a:pt x="7" y="2776"/>
                  </a:lnTo>
                  <a:lnTo>
                    <a:pt x="4" y="2768"/>
                  </a:lnTo>
                  <a:lnTo>
                    <a:pt x="3" y="2758"/>
                  </a:lnTo>
                  <a:lnTo>
                    <a:pt x="1" y="2749"/>
                  </a:lnTo>
                  <a:lnTo>
                    <a:pt x="1" y="2740"/>
                  </a:lnTo>
                  <a:lnTo>
                    <a:pt x="0" y="2731"/>
                  </a:lnTo>
                  <a:lnTo>
                    <a:pt x="1" y="2722"/>
                  </a:lnTo>
                  <a:lnTo>
                    <a:pt x="1" y="2713"/>
                  </a:lnTo>
                  <a:lnTo>
                    <a:pt x="4" y="2694"/>
                  </a:lnTo>
                  <a:lnTo>
                    <a:pt x="10" y="2674"/>
                  </a:lnTo>
                  <a:lnTo>
                    <a:pt x="18" y="2655"/>
                  </a:lnTo>
                  <a:lnTo>
                    <a:pt x="27" y="2635"/>
                  </a:lnTo>
                  <a:lnTo>
                    <a:pt x="39" y="2615"/>
                  </a:lnTo>
                  <a:lnTo>
                    <a:pt x="53" y="2596"/>
                  </a:lnTo>
                  <a:lnTo>
                    <a:pt x="70" y="2575"/>
                  </a:lnTo>
                  <a:lnTo>
                    <a:pt x="88" y="2555"/>
                  </a:lnTo>
                  <a:lnTo>
                    <a:pt x="110" y="2523"/>
                  </a:lnTo>
                  <a:lnTo>
                    <a:pt x="132" y="2489"/>
                  </a:lnTo>
                  <a:lnTo>
                    <a:pt x="152" y="2456"/>
                  </a:lnTo>
                  <a:lnTo>
                    <a:pt x="171" y="2422"/>
                  </a:lnTo>
                  <a:lnTo>
                    <a:pt x="189" y="2389"/>
                  </a:lnTo>
                  <a:lnTo>
                    <a:pt x="204" y="2354"/>
                  </a:lnTo>
                  <a:lnTo>
                    <a:pt x="219" y="2320"/>
                  </a:lnTo>
                  <a:lnTo>
                    <a:pt x="231" y="2285"/>
                  </a:lnTo>
                  <a:lnTo>
                    <a:pt x="241" y="2261"/>
                  </a:lnTo>
                  <a:lnTo>
                    <a:pt x="252" y="2238"/>
                  </a:lnTo>
                  <a:lnTo>
                    <a:pt x="266" y="2214"/>
                  </a:lnTo>
                  <a:lnTo>
                    <a:pt x="280" y="2191"/>
                  </a:lnTo>
                  <a:lnTo>
                    <a:pt x="296" y="2168"/>
                  </a:lnTo>
                  <a:lnTo>
                    <a:pt x="315" y="2145"/>
                  </a:lnTo>
                  <a:lnTo>
                    <a:pt x="334" y="2122"/>
                  </a:lnTo>
                  <a:lnTo>
                    <a:pt x="355" y="2100"/>
                  </a:lnTo>
                  <a:lnTo>
                    <a:pt x="377" y="2077"/>
                  </a:lnTo>
                  <a:lnTo>
                    <a:pt x="401" y="2055"/>
                  </a:lnTo>
                  <a:lnTo>
                    <a:pt x="427" y="2033"/>
                  </a:lnTo>
                  <a:lnTo>
                    <a:pt x="453" y="2011"/>
                  </a:lnTo>
                  <a:lnTo>
                    <a:pt x="481" y="1989"/>
                  </a:lnTo>
                  <a:lnTo>
                    <a:pt x="510" y="1967"/>
                  </a:lnTo>
                  <a:lnTo>
                    <a:pt x="540" y="1945"/>
                  </a:lnTo>
                  <a:lnTo>
                    <a:pt x="572" y="1924"/>
                  </a:lnTo>
                  <a:lnTo>
                    <a:pt x="601" y="1908"/>
                  </a:lnTo>
                  <a:lnTo>
                    <a:pt x="629" y="1891"/>
                  </a:lnTo>
                  <a:lnTo>
                    <a:pt x="655" y="1874"/>
                  </a:lnTo>
                  <a:lnTo>
                    <a:pt x="680" y="1856"/>
                  </a:lnTo>
                  <a:lnTo>
                    <a:pt x="702" y="1838"/>
                  </a:lnTo>
                  <a:lnTo>
                    <a:pt x="723" y="1819"/>
                  </a:lnTo>
                  <a:lnTo>
                    <a:pt x="742" y="1799"/>
                  </a:lnTo>
                  <a:lnTo>
                    <a:pt x="758" y="1779"/>
                  </a:lnTo>
                  <a:lnTo>
                    <a:pt x="816" y="1708"/>
                  </a:lnTo>
                  <a:lnTo>
                    <a:pt x="1268" y="2034"/>
                  </a:lnTo>
                  <a:lnTo>
                    <a:pt x="1271" y="2042"/>
                  </a:lnTo>
                  <a:lnTo>
                    <a:pt x="1273" y="2049"/>
                  </a:lnTo>
                  <a:lnTo>
                    <a:pt x="1275" y="2054"/>
                  </a:lnTo>
                  <a:lnTo>
                    <a:pt x="1278" y="2058"/>
                  </a:lnTo>
                  <a:lnTo>
                    <a:pt x="1286" y="2064"/>
                  </a:lnTo>
                  <a:lnTo>
                    <a:pt x="1298" y="2073"/>
                  </a:lnTo>
                  <a:lnTo>
                    <a:pt x="1306" y="2079"/>
                  </a:lnTo>
                  <a:lnTo>
                    <a:pt x="1315" y="2087"/>
                  </a:lnTo>
                  <a:lnTo>
                    <a:pt x="1326" y="2099"/>
                  </a:lnTo>
                  <a:lnTo>
                    <a:pt x="1339" y="2113"/>
                  </a:lnTo>
                  <a:lnTo>
                    <a:pt x="1354" y="2131"/>
                  </a:lnTo>
                  <a:lnTo>
                    <a:pt x="1371" y="2154"/>
                  </a:lnTo>
                  <a:lnTo>
                    <a:pt x="1390" y="2182"/>
                  </a:lnTo>
                  <a:lnTo>
                    <a:pt x="1410" y="2216"/>
                  </a:lnTo>
                  <a:lnTo>
                    <a:pt x="1423" y="2231"/>
                  </a:lnTo>
                  <a:lnTo>
                    <a:pt x="1434" y="2243"/>
                  </a:lnTo>
                  <a:lnTo>
                    <a:pt x="1445" y="2250"/>
                  </a:lnTo>
                  <a:lnTo>
                    <a:pt x="1453" y="2255"/>
                  </a:lnTo>
                  <a:lnTo>
                    <a:pt x="1463" y="2258"/>
                  </a:lnTo>
                  <a:lnTo>
                    <a:pt x="1470" y="2258"/>
                  </a:lnTo>
                  <a:lnTo>
                    <a:pt x="1477" y="2257"/>
                  </a:lnTo>
                  <a:lnTo>
                    <a:pt x="1484" y="2255"/>
                  </a:lnTo>
                  <a:lnTo>
                    <a:pt x="1497" y="2250"/>
                  </a:lnTo>
                  <a:lnTo>
                    <a:pt x="1508" y="2247"/>
                  </a:lnTo>
                  <a:lnTo>
                    <a:pt x="1515" y="2247"/>
                  </a:lnTo>
                  <a:lnTo>
                    <a:pt x="1521" y="2250"/>
                  </a:lnTo>
                  <a:lnTo>
                    <a:pt x="1526" y="2254"/>
                  </a:lnTo>
                  <a:lnTo>
                    <a:pt x="1534" y="2263"/>
                  </a:lnTo>
                  <a:lnTo>
                    <a:pt x="1534" y="2266"/>
                  </a:lnTo>
                  <a:lnTo>
                    <a:pt x="1535" y="2268"/>
                  </a:lnTo>
                  <a:lnTo>
                    <a:pt x="1536" y="2270"/>
                  </a:lnTo>
                  <a:lnTo>
                    <a:pt x="1538" y="2272"/>
                  </a:lnTo>
                  <a:lnTo>
                    <a:pt x="1543" y="2273"/>
                  </a:lnTo>
                  <a:lnTo>
                    <a:pt x="1549" y="2273"/>
                  </a:lnTo>
                  <a:lnTo>
                    <a:pt x="1566" y="2269"/>
                  </a:lnTo>
                  <a:lnTo>
                    <a:pt x="1588" y="2262"/>
                  </a:lnTo>
                  <a:lnTo>
                    <a:pt x="1614" y="2253"/>
                  </a:lnTo>
                  <a:lnTo>
                    <a:pt x="1641" y="2245"/>
                  </a:lnTo>
                  <a:lnTo>
                    <a:pt x="1655" y="2242"/>
                  </a:lnTo>
                  <a:lnTo>
                    <a:pt x="1668" y="2240"/>
                  </a:lnTo>
                  <a:lnTo>
                    <a:pt x="1682" y="2239"/>
                  </a:lnTo>
                  <a:lnTo>
                    <a:pt x="1695" y="2239"/>
                  </a:lnTo>
                  <a:lnTo>
                    <a:pt x="1707" y="2238"/>
                  </a:lnTo>
                  <a:lnTo>
                    <a:pt x="1718" y="2236"/>
                  </a:lnTo>
                  <a:lnTo>
                    <a:pt x="1730" y="2233"/>
                  </a:lnTo>
                  <a:lnTo>
                    <a:pt x="1741" y="2230"/>
                  </a:lnTo>
                  <a:lnTo>
                    <a:pt x="1753" y="2227"/>
                  </a:lnTo>
                  <a:lnTo>
                    <a:pt x="1764" y="2223"/>
                  </a:lnTo>
                  <a:lnTo>
                    <a:pt x="1773" y="2219"/>
                  </a:lnTo>
                  <a:lnTo>
                    <a:pt x="1783" y="2214"/>
                  </a:lnTo>
                  <a:lnTo>
                    <a:pt x="1791" y="2208"/>
                  </a:lnTo>
                  <a:lnTo>
                    <a:pt x="1797" y="2203"/>
                  </a:lnTo>
                  <a:lnTo>
                    <a:pt x="1803" y="2198"/>
                  </a:lnTo>
                  <a:lnTo>
                    <a:pt x="1807" y="2192"/>
                  </a:lnTo>
                  <a:lnTo>
                    <a:pt x="1808" y="2188"/>
                  </a:lnTo>
                  <a:lnTo>
                    <a:pt x="1808" y="2186"/>
                  </a:lnTo>
                  <a:lnTo>
                    <a:pt x="1808" y="2183"/>
                  </a:lnTo>
                  <a:lnTo>
                    <a:pt x="1808" y="2180"/>
                  </a:lnTo>
                  <a:lnTo>
                    <a:pt x="1807" y="2178"/>
                  </a:lnTo>
                  <a:lnTo>
                    <a:pt x="1805" y="2175"/>
                  </a:lnTo>
                  <a:lnTo>
                    <a:pt x="1803" y="2173"/>
                  </a:lnTo>
                  <a:lnTo>
                    <a:pt x="1800" y="2170"/>
                  </a:lnTo>
                  <a:lnTo>
                    <a:pt x="1793" y="2163"/>
                  </a:lnTo>
                  <a:lnTo>
                    <a:pt x="1788" y="2157"/>
                  </a:lnTo>
                  <a:lnTo>
                    <a:pt x="1785" y="2152"/>
                  </a:lnTo>
                  <a:lnTo>
                    <a:pt x="1784" y="2147"/>
                  </a:lnTo>
                  <a:lnTo>
                    <a:pt x="1783" y="2143"/>
                  </a:lnTo>
                  <a:lnTo>
                    <a:pt x="1784" y="2138"/>
                  </a:lnTo>
                  <a:lnTo>
                    <a:pt x="1786" y="2134"/>
                  </a:lnTo>
                  <a:lnTo>
                    <a:pt x="1789" y="2131"/>
                  </a:lnTo>
                  <a:lnTo>
                    <a:pt x="1797" y="2125"/>
                  </a:lnTo>
                  <a:lnTo>
                    <a:pt x="1809" y="2121"/>
                  </a:lnTo>
                  <a:lnTo>
                    <a:pt x="1821" y="2115"/>
                  </a:lnTo>
                  <a:lnTo>
                    <a:pt x="1835" y="2112"/>
                  </a:lnTo>
                  <a:lnTo>
                    <a:pt x="1849" y="2108"/>
                  </a:lnTo>
                  <a:lnTo>
                    <a:pt x="1861" y="2103"/>
                  </a:lnTo>
                  <a:lnTo>
                    <a:pt x="1866" y="2101"/>
                  </a:lnTo>
                  <a:lnTo>
                    <a:pt x="1871" y="2098"/>
                  </a:lnTo>
                  <a:lnTo>
                    <a:pt x="1875" y="2095"/>
                  </a:lnTo>
                  <a:lnTo>
                    <a:pt x="1878" y="2091"/>
                  </a:lnTo>
                  <a:lnTo>
                    <a:pt x="1879" y="2088"/>
                  </a:lnTo>
                  <a:lnTo>
                    <a:pt x="1880" y="2084"/>
                  </a:lnTo>
                  <a:lnTo>
                    <a:pt x="1880" y="2080"/>
                  </a:lnTo>
                  <a:lnTo>
                    <a:pt x="1878" y="2075"/>
                  </a:lnTo>
                  <a:lnTo>
                    <a:pt x="1875" y="2069"/>
                  </a:lnTo>
                  <a:lnTo>
                    <a:pt x="1869" y="2063"/>
                  </a:lnTo>
                  <a:lnTo>
                    <a:pt x="1862" y="2057"/>
                  </a:lnTo>
                  <a:lnTo>
                    <a:pt x="1854" y="2050"/>
                  </a:lnTo>
                  <a:lnTo>
                    <a:pt x="1856" y="2042"/>
                  </a:lnTo>
                  <a:lnTo>
                    <a:pt x="1859" y="2036"/>
                  </a:lnTo>
                  <a:lnTo>
                    <a:pt x="1864" y="2030"/>
                  </a:lnTo>
                  <a:lnTo>
                    <a:pt x="1871" y="2022"/>
                  </a:lnTo>
                  <a:lnTo>
                    <a:pt x="1877" y="2016"/>
                  </a:lnTo>
                  <a:lnTo>
                    <a:pt x="1886" y="2010"/>
                  </a:lnTo>
                  <a:lnTo>
                    <a:pt x="1896" y="2004"/>
                  </a:lnTo>
                  <a:lnTo>
                    <a:pt x="1906" y="1998"/>
                  </a:lnTo>
                  <a:lnTo>
                    <a:pt x="1929" y="1987"/>
                  </a:lnTo>
                  <a:lnTo>
                    <a:pt x="1956" y="1977"/>
                  </a:lnTo>
                  <a:lnTo>
                    <a:pt x="1985" y="1967"/>
                  </a:lnTo>
                  <a:lnTo>
                    <a:pt x="2016" y="1958"/>
                  </a:lnTo>
                  <a:lnTo>
                    <a:pt x="2048" y="1950"/>
                  </a:lnTo>
                  <a:lnTo>
                    <a:pt x="2081" y="1944"/>
                  </a:lnTo>
                  <a:lnTo>
                    <a:pt x="2115" y="1939"/>
                  </a:lnTo>
                  <a:lnTo>
                    <a:pt x="2148" y="1935"/>
                  </a:lnTo>
                  <a:lnTo>
                    <a:pt x="2179" y="1932"/>
                  </a:lnTo>
                  <a:lnTo>
                    <a:pt x="2210" y="1931"/>
                  </a:lnTo>
                  <a:lnTo>
                    <a:pt x="2238" y="1931"/>
                  </a:lnTo>
                  <a:lnTo>
                    <a:pt x="2264" y="1933"/>
                  </a:lnTo>
                  <a:lnTo>
                    <a:pt x="2284" y="1935"/>
                  </a:lnTo>
                  <a:lnTo>
                    <a:pt x="2302" y="1936"/>
                  </a:lnTo>
                  <a:lnTo>
                    <a:pt x="2319" y="1936"/>
                  </a:lnTo>
                  <a:lnTo>
                    <a:pt x="2335" y="1935"/>
                  </a:lnTo>
                  <a:lnTo>
                    <a:pt x="2349" y="1932"/>
                  </a:lnTo>
                  <a:lnTo>
                    <a:pt x="2362" y="1929"/>
                  </a:lnTo>
                  <a:lnTo>
                    <a:pt x="2373" y="1924"/>
                  </a:lnTo>
                  <a:lnTo>
                    <a:pt x="2385" y="1920"/>
                  </a:lnTo>
                  <a:lnTo>
                    <a:pt x="2394" y="1914"/>
                  </a:lnTo>
                  <a:lnTo>
                    <a:pt x="2403" y="1908"/>
                  </a:lnTo>
                  <a:lnTo>
                    <a:pt x="2410" y="1900"/>
                  </a:lnTo>
                  <a:lnTo>
                    <a:pt x="2417" y="1893"/>
                  </a:lnTo>
                  <a:lnTo>
                    <a:pt x="2423" y="1886"/>
                  </a:lnTo>
                  <a:lnTo>
                    <a:pt x="2429" y="1877"/>
                  </a:lnTo>
                  <a:lnTo>
                    <a:pt x="2433" y="1868"/>
                  </a:lnTo>
                  <a:lnTo>
                    <a:pt x="2438" y="1860"/>
                  </a:lnTo>
                  <a:lnTo>
                    <a:pt x="2452" y="1823"/>
                  </a:lnTo>
                  <a:lnTo>
                    <a:pt x="2465" y="1788"/>
                  </a:lnTo>
                  <a:lnTo>
                    <a:pt x="2468" y="1780"/>
                  </a:lnTo>
                  <a:lnTo>
                    <a:pt x="2473" y="1772"/>
                  </a:lnTo>
                  <a:lnTo>
                    <a:pt x="2477" y="1766"/>
                  </a:lnTo>
                  <a:lnTo>
                    <a:pt x="2482" y="1758"/>
                  </a:lnTo>
                  <a:lnTo>
                    <a:pt x="2487" y="1753"/>
                  </a:lnTo>
                  <a:lnTo>
                    <a:pt x="2493" y="1748"/>
                  </a:lnTo>
                  <a:lnTo>
                    <a:pt x="2501" y="1744"/>
                  </a:lnTo>
                  <a:lnTo>
                    <a:pt x="2508" y="1741"/>
                  </a:lnTo>
                  <a:lnTo>
                    <a:pt x="2523" y="1742"/>
                  </a:lnTo>
                  <a:lnTo>
                    <a:pt x="2536" y="1741"/>
                  </a:lnTo>
                  <a:lnTo>
                    <a:pt x="2549" y="1740"/>
                  </a:lnTo>
                  <a:lnTo>
                    <a:pt x="2560" y="1736"/>
                  </a:lnTo>
                  <a:lnTo>
                    <a:pt x="2572" y="1732"/>
                  </a:lnTo>
                  <a:lnTo>
                    <a:pt x="2582" y="1728"/>
                  </a:lnTo>
                  <a:lnTo>
                    <a:pt x="2591" y="1722"/>
                  </a:lnTo>
                  <a:lnTo>
                    <a:pt x="2601" y="1716"/>
                  </a:lnTo>
                  <a:lnTo>
                    <a:pt x="2609" y="1707"/>
                  </a:lnTo>
                  <a:lnTo>
                    <a:pt x="2617" y="1700"/>
                  </a:lnTo>
                  <a:lnTo>
                    <a:pt x="2624" y="1690"/>
                  </a:lnTo>
                  <a:lnTo>
                    <a:pt x="2631" y="1681"/>
                  </a:lnTo>
                  <a:lnTo>
                    <a:pt x="2644" y="1660"/>
                  </a:lnTo>
                  <a:lnTo>
                    <a:pt x="2655" y="1637"/>
                  </a:lnTo>
                  <a:lnTo>
                    <a:pt x="2675" y="1589"/>
                  </a:lnTo>
                  <a:lnTo>
                    <a:pt x="2694" y="1539"/>
                  </a:lnTo>
                  <a:lnTo>
                    <a:pt x="2703" y="1515"/>
                  </a:lnTo>
                  <a:lnTo>
                    <a:pt x="2715" y="1492"/>
                  </a:lnTo>
                  <a:lnTo>
                    <a:pt x="2720" y="1481"/>
                  </a:lnTo>
                  <a:lnTo>
                    <a:pt x="2726" y="1470"/>
                  </a:lnTo>
                  <a:lnTo>
                    <a:pt x="2733" y="1461"/>
                  </a:lnTo>
                  <a:lnTo>
                    <a:pt x="2741" y="1451"/>
                  </a:lnTo>
                  <a:lnTo>
                    <a:pt x="2752" y="1440"/>
                  </a:lnTo>
                  <a:lnTo>
                    <a:pt x="2763" y="1428"/>
                  </a:lnTo>
                  <a:lnTo>
                    <a:pt x="2772" y="1417"/>
                  </a:lnTo>
                  <a:lnTo>
                    <a:pt x="2780" y="1405"/>
                  </a:lnTo>
                  <a:lnTo>
                    <a:pt x="2789" y="1394"/>
                  </a:lnTo>
                  <a:lnTo>
                    <a:pt x="2795" y="1382"/>
                  </a:lnTo>
                  <a:lnTo>
                    <a:pt x="2801" y="1371"/>
                  </a:lnTo>
                  <a:lnTo>
                    <a:pt x="2806" y="1360"/>
                  </a:lnTo>
                  <a:lnTo>
                    <a:pt x="2811" y="1347"/>
                  </a:lnTo>
                  <a:lnTo>
                    <a:pt x="2814" y="1336"/>
                  </a:lnTo>
                  <a:lnTo>
                    <a:pt x="2817" y="1324"/>
                  </a:lnTo>
                  <a:lnTo>
                    <a:pt x="2818" y="1313"/>
                  </a:lnTo>
                  <a:lnTo>
                    <a:pt x="2819" y="1301"/>
                  </a:lnTo>
                  <a:lnTo>
                    <a:pt x="2820" y="1290"/>
                  </a:lnTo>
                  <a:lnTo>
                    <a:pt x="2819" y="1278"/>
                  </a:lnTo>
                  <a:lnTo>
                    <a:pt x="2818" y="1267"/>
                  </a:lnTo>
                  <a:lnTo>
                    <a:pt x="2817" y="1255"/>
                  </a:lnTo>
                  <a:lnTo>
                    <a:pt x="2814" y="1245"/>
                  </a:lnTo>
                  <a:lnTo>
                    <a:pt x="2812" y="1233"/>
                  </a:lnTo>
                  <a:lnTo>
                    <a:pt x="2807" y="1223"/>
                  </a:lnTo>
                  <a:lnTo>
                    <a:pt x="2803" y="1212"/>
                  </a:lnTo>
                  <a:lnTo>
                    <a:pt x="2798" y="1203"/>
                  </a:lnTo>
                  <a:lnTo>
                    <a:pt x="2793" y="1192"/>
                  </a:lnTo>
                  <a:lnTo>
                    <a:pt x="2788" y="1183"/>
                  </a:lnTo>
                  <a:lnTo>
                    <a:pt x="2780" y="1174"/>
                  </a:lnTo>
                  <a:lnTo>
                    <a:pt x="2774" y="1164"/>
                  </a:lnTo>
                  <a:lnTo>
                    <a:pt x="2767" y="1156"/>
                  </a:lnTo>
                  <a:lnTo>
                    <a:pt x="2758" y="1148"/>
                  </a:lnTo>
                  <a:lnTo>
                    <a:pt x="2750" y="1140"/>
                  </a:lnTo>
                  <a:lnTo>
                    <a:pt x="2742" y="1132"/>
                  </a:lnTo>
                  <a:lnTo>
                    <a:pt x="2732" y="1126"/>
                  </a:lnTo>
                  <a:lnTo>
                    <a:pt x="2723" y="1118"/>
                  </a:lnTo>
                  <a:lnTo>
                    <a:pt x="2711" y="1088"/>
                  </a:lnTo>
                  <a:lnTo>
                    <a:pt x="2703" y="1058"/>
                  </a:lnTo>
                  <a:lnTo>
                    <a:pt x="2697" y="1030"/>
                  </a:lnTo>
                  <a:lnTo>
                    <a:pt x="2692" y="1001"/>
                  </a:lnTo>
                  <a:lnTo>
                    <a:pt x="2691" y="988"/>
                  </a:lnTo>
                  <a:lnTo>
                    <a:pt x="2690" y="975"/>
                  </a:lnTo>
                  <a:lnTo>
                    <a:pt x="2690" y="962"/>
                  </a:lnTo>
                  <a:lnTo>
                    <a:pt x="2691" y="949"/>
                  </a:lnTo>
                  <a:lnTo>
                    <a:pt x="2692" y="937"/>
                  </a:lnTo>
                  <a:lnTo>
                    <a:pt x="2693" y="925"/>
                  </a:lnTo>
                  <a:lnTo>
                    <a:pt x="2695" y="913"/>
                  </a:lnTo>
                  <a:lnTo>
                    <a:pt x="2698" y="901"/>
                  </a:lnTo>
                  <a:lnTo>
                    <a:pt x="2701" y="891"/>
                  </a:lnTo>
                  <a:lnTo>
                    <a:pt x="2705" y="879"/>
                  </a:lnTo>
                  <a:lnTo>
                    <a:pt x="2710" y="869"/>
                  </a:lnTo>
                  <a:lnTo>
                    <a:pt x="2716" y="858"/>
                  </a:lnTo>
                  <a:lnTo>
                    <a:pt x="2722" y="848"/>
                  </a:lnTo>
                  <a:lnTo>
                    <a:pt x="2729" y="839"/>
                  </a:lnTo>
                  <a:lnTo>
                    <a:pt x="2737" y="829"/>
                  </a:lnTo>
                  <a:lnTo>
                    <a:pt x="2745" y="820"/>
                  </a:lnTo>
                  <a:lnTo>
                    <a:pt x="2753" y="811"/>
                  </a:lnTo>
                  <a:lnTo>
                    <a:pt x="2763" y="803"/>
                  </a:lnTo>
                  <a:lnTo>
                    <a:pt x="2773" y="795"/>
                  </a:lnTo>
                  <a:lnTo>
                    <a:pt x="2784" y="786"/>
                  </a:lnTo>
                  <a:lnTo>
                    <a:pt x="2796" y="779"/>
                  </a:lnTo>
                  <a:lnTo>
                    <a:pt x="2808" y="772"/>
                  </a:lnTo>
                  <a:lnTo>
                    <a:pt x="2821" y="765"/>
                  </a:lnTo>
                  <a:lnTo>
                    <a:pt x="2836" y="758"/>
                  </a:lnTo>
                  <a:lnTo>
                    <a:pt x="2861" y="737"/>
                  </a:lnTo>
                  <a:lnTo>
                    <a:pt x="2884" y="720"/>
                  </a:lnTo>
                  <a:lnTo>
                    <a:pt x="2906" y="704"/>
                  </a:lnTo>
                  <a:lnTo>
                    <a:pt x="2925" y="690"/>
                  </a:lnTo>
                  <a:lnTo>
                    <a:pt x="2944" y="679"/>
                  </a:lnTo>
                  <a:lnTo>
                    <a:pt x="2961" y="670"/>
                  </a:lnTo>
                  <a:lnTo>
                    <a:pt x="2976" y="663"/>
                  </a:lnTo>
                  <a:lnTo>
                    <a:pt x="2991" y="658"/>
                  </a:lnTo>
                  <a:lnTo>
                    <a:pt x="3005" y="655"/>
                  </a:lnTo>
                  <a:lnTo>
                    <a:pt x="3016" y="653"/>
                  </a:lnTo>
                  <a:lnTo>
                    <a:pt x="3028" y="653"/>
                  </a:lnTo>
                  <a:lnTo>
                    <a:pt x="3037" y="654"/>
                  </a:lnTo>
                  <a:lnTo>
                    <a:pt x="3046" y="656"/>
                  </a:lnTo>
                  <a:lnTo>
                    <a:pt x="3055" y="660"/>
                  </a:lnTo>
                  <a:lnTo>
                    <a:pt x="3062" y="664"/>
                  </a:lnTo>
                  <a:lnTo>
                    <a:pt x="3068" y="669"/>
                  </a:lnTo>
                  <a:lnTo>
                    <a:pt x="3075" y="676"/>
                  </a:lnTo>
                  <a:lnTo>
                    <a:pt x="3080" y="683"/>
                  </a:lnTo>
                  <a:lnTo>
                    <a:pt x="3084" y="690"/>
                  </a:lnTo>
                  <a:lnTo>
                    <a:pt x="3089" y="698"/>
                  </a:lnTo>
                  <a:lnTo>
                    <a:pt x="3098" y="713"/>
                  </a:lnTo>
                  <a:lnTo>
                    <a:pt x="3105" y="729"/>
                  </a:lnTo>
                  <a:lnTo>
                    <a:pt x="3112" y="745"/>
                  </a:lnTo>
                  <a:lnTo>
                    <a:pt x="3119" y="757"/>
                  </a:lnTo>
                  <a:lnTo>
                    <a:pt x="3124" y="762"/>
                  </a:lnTo>
                  <a:lnTo>
                    <a:pt x="3129" y="768"/>
                  </a:lnTo>
                  <a:lnTo>
                    <a:pt x="3134" y="771"/>
                  </a:lnTo>
                  <a:lnTo>
                    <a:pt x="3139" y="773"/>
                  </a:lnTo>
                  <a:lnTo>
                    <a:pt x="3176" y="772"/>
                  </a:lnTo>
                  <a:lnTo>
                    <a:pt x="3211" y="772"/>
                  </a:lnTo>
                  <a:lnTo>
                    <a:pt x="3245" y="773"/>
                  </a:lnTo>
                  <a:lnTo>
                    <a:pt x="3278" y="775"/>
                  </a:lnTo>
                  <a:lnTo>
                    <a:pt x="3309" y="778"/>
                  </a:lnTo>
                  <a:lnTo>
                    <a:pt x="3339" y="783"/>
                  </a:lnTo>
                  <a:lnTo>
                    <a:pt x="3367" y="790"/>
                  </a:lnTo>
                  <a:lnTo>
                    <a:pt x="3394" y="797"/>
                  </a:lnTo>
                  <a:lnTo>
                    <a:pt x="3419" y="806"/>
                  </a:lnTo>
                  <a:lnTo>
                    <a:pt x="3443" y="817"/>
                  </a:lnTo>
                  <a:lnTo>
                    <a:pt x="3454" y="823"/>
                  </a:lnTo>
                  <a:lnTo>
                    <a:pt x="3465" y="829"/>
                  </a:lnTo>
                  <a:lnTo>
                    <a:pt x="3476" y="835"/>
                  </a:lnTo>
                  <a:lnTo>
                    <a:pt x="3486" y="843"/>
                  </a:lnTo>
                  <a:lnTo>
                    <a:pt x="3495" y="850"/>
                  </a:lnTo>
                  <a:lnTo>
                    <a:pt x="3504" y="857"/>
                  </a:lnTo>
                  <a:lnTo>
                    <a:pt x="3514" y="866"/>
                  </a:lnTo>
                  <a:lnTo>
                    <a:pt x="3522" y="875"/>
                  </a:lnTo>
                  <a:lnTo>
                    <a:pt x="3529" y="883"/>
                  </a:lnTo>
                  <a:lnTo>
                    <a:pt x="3537" y="893"/>
                  </a:lnTo>
                  <a:lnTo>
                    <a:pt x="3544" y="903"/>
                  </a:lnTo>
                  <a:lnTo>
                    <a:pt x="3551" y="914"/>
                  </a:lnTo>
                  <a:lnTo>
                    <a:pt x="3553" y="920"/>
                  </a:lnTo>
                  <a:lnTo>
                    <a:pt x="3558" y="925"/>
                  </a:lnTo>
                  <a:lnTo>
                    <a:pt x="3563" y="930"/>
                  </a:lnTo>
                  <a:lnTo>
                    <a:pt x="3569" y="936"/>
                  </a:lnTo>
                  <a:lnTo>
                    <a:pt x="3576" y="940"/>
                  </a:lnTo>
                  <a:lnTo>
                    <a:pt x="3585" y="943"/>
                  </a:lnTo>
                  <a:lnTo>
                    <a:pt x="3594" y="946"/>
                  </a:lnTo>
                  <a:lnTo>
                    <a:pt x="3605" y="948"/>
                  </a:lnTo>
                  <a:lnTo>
                    <a:pt x="3615" y="950"/>
                  </a:lnTo>
                  <a:lnTo>
                    <a:pt x="3628" y="951"/>
                  </a:lnTo>
                  <a:lnTo>
                    <a:pt x="3640" y="952"/>
                  </a:lnTo>
                  <a:lnTo>
                    <a:pt x="3654" y="952"/>
                  </a:lnTo>
                  <a:lnTo>
                    <a:pt x="3667" y="952"/>
                  </a:lnTo>
                  <a:lnTo>
                    <a:pt x="3682" y="951"/>
                  </a:lnTo>
                  <a:lnTo>
                    <a:pt x="3697" y="949"/>
                  </a:lnTo>
                  <a:lnTo>
                    <a:pt x="3713" y="947"/>
                  </a:lnTo>
                  <a:lnTo>
                    <a:pt x="3729" y="944"/>
                  </a:lnTo>
                  <a:lnTo>
                    <a:pt x="3745" y="941"/>
                  </a:lnTo>
                  <a:lnTo>
                    <a:pt x="3762" y="937"/>
                  </a:lnTo>
                  <a:lnTo>
                    <a:pt x="3779" y="931"/>
                  </a:lnTo>
                  <a:lnTo>
                    <a:pt x="3796" y="926"/>
                  </a:lnTo>
                  <a:lnTo>
                    <a:pt x="3812" y="920"/>
                  </a:lnTo>
                  <a:lnTo>
                    <a:pt x="3830" y="913"/>
                  </a:lnTo>
                  <a:lnTo>
                    <a:pt x="3847" y="905"/>
                  </a:lnTo>
                  <a:lnTo>
                    <a:pt x="3864" y="897"/>
                  </a:lnTo>
                  <a:lnTo>
                    <a:pt x="3881" y="888"/>
                  </a:lnTo>
                  <a:lnTo>
                    <a:pt x="3898" y="878"/>
                  </a:lnTo>
                  <a:lnTo>
                    <a:pt x="3913" y="868"/>
                  </a:lnTo>
                  <a:lnTo>
                    <a:pt x="3930" y="856"/>
                  </a:lnTo>
                  <a:lnTo>
                    <a:pt x="3946" y="845"/>
                  </a:lnTo>
                  <a:lnTo>
                    <a:pt x="3961" y="832"/>
                  </a:lnTo>
                  <a:lnTo>
                    <a:pt x="3976" y="819"/>
                  </a:lnTo>
                  <a:lnTo>
                    <a:pt x="3993" y="804"/>
                  </a:lnTo>
                  <a:lnTo>
                    <a:pt x="4009" y="790"/>
                  </a:lnTo>
                  <a:lnTo>
                    <a:pt x="4025" y="777"/>
                  </a:lnTo>
                  <a:lnTo>
                    <a:pt x="4042" y="765"/>
                  </a:lnTo>
                  <a:lnTo>
                    <a:pt x="4058" y="755"/>
                  </a:lnTo>
                  <a:lnTo>
                    <a:pt x="4074" y="746"/>
                  </a:lnTo>
                  <a:lnTo>
                    <a:pt x="4090" y="737"/>
                  </a:lnTo>
                  <a:lnTo>
                    <a:pt x="4105" y="730"/>
                  </a:lnTo>
                  <a:lnTo>
                    <a:pt x="4121" y="723"/>
                  </a:lnTo>
                  <a:lnTo>
                    <a:pt x="4137" y="717"/>
                  </a:lnTo>
                  <a:lnTo>
                    <a:pt x="4152" y="712"/>
                  </a:lnTo>
                  <a:lnTo>
                    <a:pt x="4168" y="707"/>
                  </a:lnTo>
                  <a:lnTo>
                    <a:pt x="4198" y="700"/>
                  </a:lnTo>
                  <a:lnTo>
                    <a:pt x="4229" y="695"/>
                  </a:lnTo>
                  <a:lnTo>
                    <a:pt x="4289" y="687"/>
                  </a:lnTo>
                  <a:lnTo>
                    <a:pt x="4350" y="681"/>
                  </a:lnTo>
                  <a:lnTo>
                    <a:pt x="4380" y="677"/>
                  </a:lnTo>
                  <a:lnTo>
                    <a:pt x="4410" y="673"/>
                  </a:lnTo>
                  <a:lnTo>
                    <a:pt x="4440" y="665"/>
                  </a:lnTo>
                  <a:lnTo>
                    <a:pt x="4472" y="657"/>
                  </a:lnTo>
                  <a:lnTo>
                    <a:pt x="4486" y="656"/>
                  </a:lnTo>
                  <a:lnTo>
                    <a:pt x="4500" y="655"/>
                  </a:lnTo>
                  <a:lnTo>
                    <a:pt x="4512" y="652"/>
                  </a:lnTo>
                  <a:lnTo>
                    <a:pt x="4524" y="649"/>
                  </a:lnTo>
                  <a:lnTo>
                    <a:pt x="4535" y="643"/>
                  </a:lnTo>
                  <a:lnTo>
                    <a:pt x="4546" y="638"/>
                  </a:lnTo>
                  <a:lnTo>
                    <a:pt x="4555" y="632"/>
                  </a:lnTo>
                  <a:lnTo>
                    <a:pt x="4564" y="625"/>
                  </a:lnTo>
                  <a:lnTo>
                    <a:pt x="4573" y="616"/>
                  </a:lnTo>
                  <a:lnTo>
                    <a:pt x="4582" y="608"/>
                  </a:lnTo>
                  <a:lnTo>
                    <a:pt x="4590" y="598"/>
                  </a:lnTo>
                  <a:lnTo>
                    <a:pt x="4598" y="588"/>
                  </a:lnTo>
                  <a:lnTo>
                    <a:pt x="4614" y="567"/>
                  </a:lnTo>
                  <a:lnTo>
                    <a:pt x="4630" y="544"/>
                  </a:lnTo>
                  <a:lnTo>
                    <a:pt x="4647" y="519"/>
                  </a:lnTo>
                  <a:lnTo>
                    <a:pt x="4666" y="495"/>
                  </a:lnTo>
                  <a:lnTo>
                    <a:pt x="4676" y="483"/>
                  </a:lnTo>
                  <a:lnTo>
                    <a:pt x="4687" y="470"/>
                  </a:lnTo>
                  <a:lnTo>
                    <a:pt x="4698" y="458"/>
                  </a:lnTo>
                  <a:lnTo>
                    <a:pt x="4711" y="446"/>
                  </a:lnTo>
                  <a:lnTo>
                    <a:pt x="4724" y="434"/>
                  </a:lnTo>
                  <a:lnTo>
                    <a:pt x="4739" y="422"/>
                  </a:lnTo>
                  <a:lnTo>
                    <a:pt x="4754" y="411"/>
                  </a:lnTo>
                  <a:lnTo>
                    <a:pt x="4771" y="399"/>
                  </a:lnTo>
                  <a:lnTo>
                    <a:pt x="4789" y="389"/>
                  </a:lnTo>
                  <a:lnTo>
                    <a:pt x="4809" y="379"/>
                  </a:lnTo>
                  <a:lnTo>
                    <a:pt x="4829" y="369"/>
                  </a:lnTo>
                  <a:lnTo>
                    <a:pt x="4851" y="360"/>
                  </a:lnTo>
                  <a:lnTo>
                    <a:pt x="5083" y="136"/>
                  </a:lnTo>
                  <a:lnTo>
                    <a:pt x="5081" y="138"/>
                  </a:lnTo>
                  <a:lnTo>
                    <a:pt x="5116" y="139"/>
                  </a:lnTo>
                  <a:lnTo>
                    <a:pt x="5146" y="141"/>
                  </a:lnTo>
                  <a:lnTo>
                    <a:pt x="5170" y="144"/>
                  </a:lnTo>
                  <a:lnTo>
                    <a:pt x="5189" y="147"/>
                  </a:lnTo>
                  <a:lnTo>
                    <a:pt x="5205" y="153"/>
                  </a:lnTo>
                  <a:lnTo>
                    <a:pt x="5218" y="159"/>
                  </a:lnTo>
                  <a:lnTo>
                    <a:pt x="5228" y="165"/>
                  </a:lnTo>
                  <a:lnTo>
                    <a:pt x="5237" y="173"/>
                  </a:lnTo>
                  <a:lnTo>
                    <a:pt x="5251" y="187"/>
                  </a:lnTo>
                  <a:lnTo>
                    <a:pt x="5267" y="203"/>
                  </a:lnTo>
                  <a:lnTo>
                    <a:pt x="5276" y="211"/>
                  </a:lnTo>
                  <a:lnTo>
                    <a:pt x="5289" y="217"/>
                  </a:lnTo>
                  <a:lnTo>
                    <a:pt x="5303" y="225"/>
                  </a:lnTo>
                  <a:lnTo>
                    <a:pt x="5321" y="231"/>
                  </a:lnTo>
                  <a:lnTo>
                    <a:pt x="5344" y="238"/>
                  </a:lnTo>
                  <a:lnTo>
                    <a:pt x="5364" y="247"/>
                  </a:lnTo>
                  <a:lnTo>
                    <a:pt x="5382" y="255"/>
                  </a:lnTo>
                  <a:lnTo>
                    <a:pt x="5399" y="263"/>
                  </a:lnTo>
                  <a:lnTo>
                    <a:pt x="5414" y="272"/>
                  </a:lnTo>
                  <a:lnTo>
                    <a:pt x="5428" y="281"/>
                  </a:lnTo>
                  <a:lnTo>
                    <a:pt x="5440" y="290"/>
                  </a:lnTo>
                  <a:lnTo>
                    <a:pt x="5451" y="299"/>
                  </a:lnTo>
                  <a:lnTo>
                    <a:pt x="5461" y="308"/>
                  </a:lnTo>
                  <a:lnTo>
                    <a:pt x="5469" y="318"/>
                  </a:lnTo>
                  <a:lnTo>
                    <a:pt x="5476" y="327"/>
                  </a:lnTo>
                  <a:lnTo>
                    <a:pt x="5483" y="336"/>
                  </a:lnTo>
                  <a:lnTo>
                    <a:pt x="5488" y="346"/>
                  </a:lnTo>
                  <a:lnTo>
                    <a:pt x="5492" y="355"/>
                  </a:lnTo>
                  <a:lnTo>
                    <a:pt x="5496" y="365"/>
                  </a:lnTo>
                  <a:lnTo>
                    <a:pt x="5498" y="374"/>
                  </a:lnTo>
                  <a:lnTo>
                    <a:pt x="5502" y="393"/>
                  </a:lnTo>
                  <a:lnTo>
                    <a:pt x="5505" y="409"/>
                  </a:lnTo>
                  <a:lnTo>
                    <a:pt x="5505" y="426"/>
                  </a:lnTo>
                  <a:lnTo>
                    <a:pt x="5505" y="442"/>
                  </a:lnTo>
                  <a:lnTo>
                    <a:pt x="5505" y="455"/>
                  </a:lnTo>
                  <a:lnTo>
                    <a:pt x="5506" y="468"/>
                  </a:lnTo>
                  <a:lnTo>
                    <a:pt x="5507" y="473"/>
                  </a:lnTo>
                  <a:lnTo>
                    <a:pt x="5508" y="478"/>
                  </a:lnTo>
                  <a:lnTo>
                    <a:pt x="5510" y="483"/>
                  </a:lnTo>
                  <a:lnTo>
                    <a:pt x="5512" y="487"/>
                  </a:lnTo>
                  <a:lnTo>
                    <a:pt x="5514" y="503"/>
                  </a:lnTo>
                  <a:lnTo>
                    <a:pt x="5518" y="521"/>
                  </a:lnTo>
                  <a:lnTo>
                    <a:pt x="5521" y="530"/>
                  </a:lnTo>
                  <a:lnTo>
                    <a:pt x="5524" y="539"/>
                  </a:lnTo>
                  <a:lnTo>
                    <a:pt x="5529" y="547"/>
                  </a:lnTo>
                  <a:lnTo>
                    <a:pt x="5534" y="556"/>
                  </a:lnTo>
                  <a:lnTo>
                    <a:pt x="5539" y="564"/>
                  </a:lnTo>
                  <a:lnTo>
                    <a:pt x="5545" y="571"/>
                  </a:lnTo>
                  <a:lnTo>
                    <a:pt x="5553" y="579"/>
                  </a:lnTo>
                  <a:lnTo>
                    <a:pt x="5560" y="584"/>
                  </a:lnTo>
                  <a:lnTo>
                    <a:pt x="5568" y="590"/>
                  </a:lnTo>
                  <a:lnTo>
                    <a:pt x="5578" y="594"/>
                  </a:lnTo>
                  <a:lnTo>
                    <a:pt x="5588" y="597"/>
                  </a:lnTo>
                  <a:lnTo>
                    <a:pt x="5599" y="599"/>
                  </a:lnTo>
                  <a:lnTo>
                    <a:pt x="5608" y="602"/>
                  </a:lnTo>
                  <a:lnTo>
                    <a:pt x="5615" y="606"/>
                  </a:lnTo>
                  <a:lnTo>
                    <a:pt x="5621" y="611"/>
                  </a:lnTo>
                  <a:lnTo>
                    <a:pt x="5628" y="617"/>
                  </a:lnTo>
                  <a:lnTo>
                    <a:pt x="5633" y="625"/>
                  </a:lnTo>
                  <a:lnTo>
                    <a:pt x="5637" y="633"/>
                  </a:lnTo>
                  <a:lnTo>
                    <a:pt x="5640" y="643"/>
                  </a:lnTo>
                  <a:lnTo>
                    <a:pt x="5642" y="655"/>
                  </a:lnTo>
                  <a:lnTo>
                    <a:pt x="5642" y="667"/>
                  </a:lnTo>
                  <a:lnTo>
                    <a:pt x="5642" y="682"/>
                  </a:lnTo>
                  <a:lnTo>
                    <a:pt x="5641" y="699"/>
                  </a:lnTo>
                  <a:lnTo>
                    <a:pt x="5639" y="716"/>
                  </a:lnTo>
                  <a:lnTo>
                    <a:pt x="5635" y="735"/>
                  </a:lnTo>
                  <a:lnTo>
                    <a:pt x="5631" y="756"/>
                  </a:lnTo>
                  <a:lnTo>
                    <a:pt x="5625" y="779"/>
                  </a:lnTo>
                  <a:lnTo>
                    <a:pt x="5616" y="804"/>
                  </a:lnTo>
                  <a:lnTo>
                    <a:pt x="5612" y="818"/>
                  </a:lnTo>
                  <a:lnTo>
                    <a:pt x="5610" y="830"/>
                  </a:lnTo>
                  <a:lnTo>
                    <a:pt x="5610" y="842"/>
                  </a:lnTo>
                  <a:lnTo>
                    <a:pt x="5611" y="852"/>
                  </a:lnTo>
                  <a:lnTo>
                    <a:pt x="5614" y="862"/>
                  </a:lnTo>
                  <a:lnTo>
                    <a:pt x="5618" y="870"/>
                  </a:lnTo>
                  <a:lnTo>
                    <a:pt x="5623" y="877"/>
                  </a:lnTo>
                  <a:lnTo>
                    <a:pt x="5631" y="882"/>
                  </a:lnTo>
                  <a:lnTo>
                    <a:pt x="5639" y="887"/>
                  </a:lnTo>
                  <a:lnTo>
                    <a:pt x="5647" y="890"/>
                  </a:lnTo>
                  <a:lnTo>
                    <a:pt x="5658" y="891"/>
                  </a:lnTo>
                  <a:lnTo>
                    <a:pt x="5668" y="890"/>
                  </a:lnTo>
                  <a:lnTo>
                    <a:pt x="5680" y="888"/>
                  </a:lnTo>
                  <a:lnTo>
                    <a:pt x="5692" y="883"/>
                  </a:lnTo>
                  <a:lnTo>
                    <a:pt x="5705" y="878"/>
                  </a:lnTo>
                  <a:lnTo>
                    <a:pt x="5718" y="870"/>
                  </a:lnTo>
                  <a:lnTo>
                    <a:pt x="5737" y="862"/>
                  </a:lnTo>
                  <a:lnTo>
                    <a:pt x="5757" y="854"/>
                  </a:lnTo>
                  <a:lnTo>
                    <a:pt x="5777" y="847"/>
                  </a:lnTo>
                  <a:lnTo>
                    <a:pt x="5798" y="841"/>
                  </a:lnTo>
                  <a:lnTo>
                    <a:pt x="5840" y="828"/>
                  </a:lnTo>
                  <a:lnTo>
                    <a:pt x="5883" y="815"/>
                  </a:lnTo>
                  <a:lnTo>
                    <a:pt x="5903" y="807"/>
                  </a:lnTo>
                  <a:lnTo>
                    <a:pt x="5922" y="800"/>
                  </a:lnTo>
                  <a:lnTo>
                    <a:pt x="5941" y="792"/>
                  </a:lnTo>
                  <a:lnTo>
                    <a:pt x="5957" y="782"/>
                  </a:lnTo>
                  <a:lnTo>
                    <a:pt x="5965" y="777"/>
                  </a:lnTo>
                  <a:lnTo>
                    <a:pt x="5972" y="772"/>
                  </a:lnTo>
                  <a:lnTo>
                    <a:pt x="5978" y="765"/>
                  </a:lnTo>
                  <a:lnTo>
                    <a:pt x="5984" y="760"/>
                  </a:lnTo>
                  <a:lnTo>
                    <a:pt x="5991" y="754"/>
                  </a:lnTo>
                  <a:lnTo>
                    <a:pt x="5996" y="747"/>
                  </a:lnTo>
                  <a:lnTo>
                    <a:pt x="6000" y="740"/>
                  </a:lnTo>
                  <a:lnTo>
                    <a:pt x="6004" y="733"/>
                  </a:lnTo>
                  <a:lnTo>
                    <a:pt x="6008" y="726"/>
                  </a:lnTo>
                  <a:lnTo>
                    <a:pt x="6013" y="717"/>
                  </a:lnTo>
                  <a:lnTo>
                    <a:pt x="6016" y="710"/>
                  </a:lnTo>
                  <a:lnTo>
                    <a:pt x="6019" y="701"/>
                  </a:lnTo>
                  <a:lnTo>
                    <a:pt x="6024" y="683"/>
                  </a:lnTo>
                  <a:lnTo>
                    <a:pt x="6028" y="663"/>
                  </a:lnTo>
                  <a:lnTo>
                    <a:pt x="6035" y="622"/>
                  </a:lnTo>
                  <a:lnTo>
                    <a:pt x="6043" y="583"/>
                  </a:lnTo>
                  <a:lnTo>
                    <a:pt x="6048" y="565"/>
                  </a:lnTo>
                  <a:lnTo>
                    <a:pt x="6055" y="549"/>
                  </a:lnTo>
                  <a:lnTo>
                    <a:pt x="6060" y="542"/>
                  </a:lnTo>
                  <a:lnTo>
                    <a:pt x="6065" y="535"/>
                  </a:lnTo>
                  <a:lnTo>
                    <a:pt x="6070" y="529"/>
                  </a:lnTo>
                  <a:lnTo>
                    <a:pt x="6076" y="523"/>
                  </a:lnTo>
                  <a:lnTo>
                    <a:pt x="6083" y="519"/>
                  </a:lnTo>
                  <a:lnTo>
                    <a:pt x="6090" y="516"/>
                  </a:lnTo>
                  <a:lnTo>
                    <a:pt x="6098" y="513"/>
                  </a:lnTo>
                  <a:lnTo>
                    <a:pt x="6108" y="512"/>
                  </a:lnTo>
                  <a:lnTo>
                    <a:pt x="6117" y="511"/>
                  </a:lnTo>
                  <a:lnTo>
                    <a:pt x="6128" y="512"/>
                  </a:lnTo>
                  <a:lnTo>
                    <a:pt x="6140" y="513"/>
                  </a:lnTo>
                  <a:lnTo>
                    <a:pt x="6154" y="516"/>
                  </a:lnTo>
                  <a:lnTo>
                    <a:pt x="6180" y="518"/>
                  </a:lnTo>
                  <a:lnTo>
                    <a:pt x="6205" y="519"/>
                  </a:lnTo>
                  <a:lnTo>
                    <a:pt x="6229" y="518"/>
                  </a:lnTo>
                  <a:lnTo>
                    <a:pt x="6251" y="515"/>
                  </a:lnTo>
                  <a:lnTo>
                    <a:pt x="6272" y="511"/>
                  </a:lnTo>
                  <a:lnTo>
                    <a:pt x="6293" y="504"/>
                  </a:lnTo>
                  <a:lnTo>
                    <a:pt x="6303" y="501"/>
                  </a:lnTo>
                  <a:lnTo>
                    <a:pt x="6313" y="497"/>
                  </a:lnTo>
                  <a:lnTo>
                    <a:pt x="6323" y="492"/>
                  </a:lnTo>
                  <a:lnTo>
                    <a:pt x="6331" y="487"/>
                  </a:lnTo>
                  <a:lnTo>
                    <a:pt x="6339" y="482"/>
                  </a:lnTo>
                  <a:lnTo>
                    <a:pt x="6348" y="475"/>
                  </a:lnTo>
                  <a:lnTo>
                    <a:pt x="6356" y="468"/>
                  </a:lnTo>
                  <a:lnTo>
                    <a:pt x="6364" y="462"/>
                  </a:lnTo>
                  <a:lnTo>
                    <a:pt x="6372" y="453"/>
                  </a:lnTo>
                  <a:lnTo>
                    <a:pt x="6379" y="446"/>
                  </a:lnTo>
                  <a:lnTo>
                    <a:pt x="6385" y="437"/>
                  </a:lnTo>
                  <a:lnTo>
                    <a:pt x="6391" y="427"/>
                  </a:lnTo>
                  <a:lnTo>
                    <a:pt x="6398" y="418"/>
                  </a:lnTo>
                  <a:lnTo>
                    <a:pt x="6404" y="407"/>
                  </a:lnTo>
                  <a:lnTo>
                    <a:pt x="6409" y="397"/>
                  </a:lnTo>
                  <a:lnTo>
                    <a:pt x="6414" y="385"/>
                  </a:lnTo>
                  <a:lnTo>
                    <a:pt x="6424" y="361"/>
                  </a:lnTo>
                  <a:lnTo>
                    <a:pt x="6431" y="335"/>
                  </a:lnTo>
                  <a:lnTo>
                    <a:pt x="6431" y="326"/>
                  </a:lnTo>
                  <a:lnTo>
                    <a:pt x="6432" y="318"/>
                  </a:lnTo>
                  <a:lnTo>
                    <a:pt x="6434" y="309"/>
                  </a:lnTo>
                  <a:lnTo>
                    <a:pt x="6436" y="302"/>
                  </a:lnTo>
                  <a:lnTo>
                    <a:pt x="6439" y="295"/>
                  </a:lnTo>
                  <a:lnTo>
                    <a:pt x="6444" y="287"/>
                  </a:lnTo>
                  <a:lnTo>
                    <a:pt x="6448" y="281"/>
                  </a:lnTo>
                  <a:lnTo>
                    <a:pt x="6453" y="276"/>
                  </a:lnTo>
                  <a:lnTo>
                    <a:pt x="6460" y="271"/>
                  </a:lnTo>
                  <a:lnTo>
                    <a:pt x="6468" y="266"/>
                  </a:lnTo>
                  <a:lnTo>
                    <a:pt x="6476" y="263"/>
                  </a:lnTo>
                  <a:lnTo>
                    <a:pt x="6485" y="260"/>
                  </a:lnTo>
                  <a:lnTo>
                    <a:pt x="6497" y="258"/>
                  </a:lnTo>
                  <a:lnTo>
                    <a:pt x="6508" y="257"/>
                  </a:lnTo>
                  <a:lnTo>
                    <a:pt x="6522" y="256"/>
                  </a:lnTo>
                  <a:lnTo>
                    <a:pt x="6536" y="256"/>
                  </a:lnTo>
                  <a:lnTo>
                    <a:pt x="6543" y="256"/>
                  </a:lnTo>
                  <a:lnTo>
                    <a:pt x="6549" y="255"/>
                  </a:lnTo>
                  <a:lnTo>
                    <a:pt x="6555" y="254"/>
                  </a:lnTo>
                  <a:lnTo>
                    <a:pt x="6560" y="252"/>
                  </a:lnTo>
                  <a:lnTo>
                    <a:pt x="6566" y="249"/>
                  </a:lnTo>
                  <a:lnTo>
                    <a:pt x="6571" y="246"/>
                  </a:lnTo>
                  <a:lnTo>
                    <a:pt x="6575" y="241"/>
                  </a:lnTo>
                  <a:lnTo>
                    <a:pt x="6579" y="237"/>
                  </a:lnTo>
                  <a:lnTo>
                    <a:pt x="6586" y="228"/>
                  </a:lnTo>
                  <a:lnTo>
                    <a:pt x="6592" y="216"/>
                  </a:lnTo>
                  <a:lnTo>
                    <a:pt x="6598" y="205"/>
                  </a:lnTo>
                  <a:lnTo>
                    <a:pt x="6602" y="191"/>
                  </a:lnTo>
                  <a:lnTo>
                    <a:pt x="6612" y="164"/>
                  </a:lnTo>
                  <a:lnTo>
                    <a:pt x="6622" y="138"/>
                  </a:lnTo>
                  <a:lnTo>
                    <a:pt x="6627" y="127"/>
                  </a:lnTo>
                  <a:lnTo>
                    <a:pt x="6634" y="115"/>
                  </a:lnTo>
                  <a:lnTo>
                    <a:pt x="6638" y="111"/>
                  </a:lnTo>
                  <a:lnTo>
                    <a:pt x="6642" y="106"/>
                  </a:lnTo>
                  <a:lnTo>
                    <a:pt x="6647" y="102"/>
                  </a:lnTo>
                  <a:lnTo>
                    <a:pt x="6651" y="98"/>
                  </a:lnTo>
                  <a:lnTo>
                    <a:pt x="6666" y="97"/>
                  </a:lnTo>
                  <a:lnTo>
                    <a:pt x="6679" y="95"/>
                  </a:lnTo>
                  <a:lnTo>
                    <a:pt x="6692" y="92"/>
                  </a:lnTo>
                  <a:lnTo>
                    <a:pt x="6705" y="89"/>
                  </a:lnTo>
                  <a:lnTo>
                    <a:pt x="6719" y="84"/>
                  </a:lnTo>
                  <a:lnTo>
                    <a:pt x="6732" y="79"/>
                  </a:lnTo>
                  <a:lnTo>
                    <a:pt x="6744" y="73"/>
                  </a:lnTo>
                  <a:lnTo>
                    <a:pt x="6757" y="67"/>
                  </a:lnTo>
                  <a:lnTo>
                    <a:pt x="6806" y="40"/>
                  </a:lnTo>
                  <a:lnTo>
                    <a:pt x="6853" y="16"/>
                  </a:lnTo>
                  <a:lnTo>
                    <a:pt x="6864" y="11"/>
                  </a:lnTo>
                  <a:lnTo>
                    <a:pt x="6874" y="7"/>
                  </a:lnTo>
                  <a:lnTo>
                    <a:pt x="6886" y="3"/>
                  </a:lnTo>
                  <a:lnTo>
                    <a:pt x="6896" y="1"/>
                  </a:lnTo>
                  <a:lnTo>
                    <a:pt x="6908" y="0"/>
                  </a:lnTo>
                  <a:lnTo>
                    <a:pt x="6918" y="0"/>
                  </a:lnTo>
                  <a:lnTo>
                    <a:pt x="6929" y="1"/>
                  </a:lnTo>
                  <a:lnTo>
                    <a:pt x="6939" y="4"/>
                  </a:lnTo>
                  <a:lnTo>
                    <a:pt x="6950" y="9"/>
                  </a:lnTo>
                  <a:lnTo>
                    <a:pt x="6959" y="15"/>
                  </a:lnTo>
                  <a:lnTo>
                    <a:pt x="6969" y="22"/>
                  </a:lnTo>
                  <a:lnTo>
                    <a:pt x="6979" y="33"/>
                  </a:lnTo>
                  <a:lnTo>
                    <a:pt x="6989" y="44"/>
                  </a:lnTo>
                  <a:lnTo>
                    <a:pt x="6999" y="58"/>
                  </a:lnTo>
                  <a:lnTo>
                    <a:pt x="7008" y="73"/>
                  </a:lnTo>
                  <a:lnTo>
                    <a:pt x="7017" y="92"/>
                  </a:lnTo>
                  <a:lnTo>
                    <a:pt x="7023" y="103"/>
                  </a:lnTo>
                  <a:lnTo>
                    <a:pt x="7028" y="113"/>
                  </a:lnTo>
                  <a:lnTo>
                    <a:pt x="7034" y="121"/>
                  </a:lnTo>
                  <a:lnTo>
                    <a:pt x="7040" y="130"/>
                  </a:lnTo>
                  <a:lnTo>
                    <a:pt x="7048" y="137"/>
                  </a:lnTo>
                  <a:lnTo>
                    <a:pt x="7056" y="144"/>
                  </a:lnTo>
                  <a:lnTo>
                    <a:pt x="7064" y="151"/>
                  </a:lnTo>
                  <a:lnTo>
                    <a:pt x="7073" y="156"/>
                  </a:lnTo>
                  <a:lnTo>
                    <a:pt x="7090" y="165"/>
                  </a:lnTo>
                  <a:lnTo>
                    <a:pt x="7109" y="174"/>
                  </a:lnTo>
                  <a:lnTo>
                    <a:pt x="7129" y="180"/>
                  </a:lnTo>
                  <a:lnTo>
                    <a:pt x="7148" y="186"/>
                  </a:lnTo>
                  <a:lnTo>
                    <a:pt x="7185" y="195"/>
                  </a:lnTo>
                  <a:lnTo>
                    <a:pt x="7219" y="206"/>
                  </a:lnTo>
                  <a:lnTo>
                    <a:pt x="7226" y="209"/>
                  </a:lnTo>
                  <a:lnTo>
                    <a:pt x="7232" y="212"/>
                  </a:lnTo>
                  <a:lnTo>
                    <a:pt x="7239" y="216"/>
                  </a:lnTo>
                  <a:lnTo>
                    <a:pt x="7244" y="221"/>
                  </a:lnTo>
                  <a:lnTo>
                    <a:pt x="7249" y="225"/>
                  </a:lnTo>
                  <a:lnTo>
                    <a:pt x="7252" y="230"/>
                  </a:lnTo>
                  <a:lnTo>
                    <a:pt x="7255" y="235"/>
                  </a:lnTo>
                  <a:lnTo>
                    <a:pt x="7258" y="241"/>
                  </a:lnTo>
                  <a:lnTo>
                    <a:pt x="7261" y="248"/>
                  </a:lnTo>
                  <a:lnTo>
                    <a:pt x="7264" y="253"/>
                  </a:lnTo>
                  <a:lnTo>
                    <a:pt x="7267" y="256"/>
                  </a:lnTo>
                  <a:lnTo>
                    <a:pt x="7270" y="259"/>
                  </a:lnTo>
                  <a:lnTo>
                    <a:pt x="7275" y="261"/>
                  </a:lnTo>
                  <a:lnTo>
                    <a:pt x="7279" y="263"/>
                  </a:lnTo>
                  <a:lnTo>
                    <a:pt x="7285" y="264"/>
                  </a:lnTo>
                  <a:lnTo>
                    <a:pt x="7290" y="264"/>
                  </a:lnTo>
                  <a:lnTo>
                    <a:pt x="7302" y="264"/>
                  </a:lnTo>
                  <a:lnTo>
                    <a:pt x="7317" y="261"/>
                  </a:lnTo>
                  <a:lnTo>
                    <a:pt x="7331" y="258"/>
                  </a:lnTo>
                  <a:lnTo>
                    <a:pt x="7348" y="254"/>
                  </a:lnTo>
                  <a:lnTo>
                    <a:pt x="7365" y="250"/>
                  </a:lnTo>
                  <a:lnTo>
                    <a:pt x="7383" y="247"/>
                  </a:lnTo>
                  <a:lnTo>
                    <a:pt x="7401" y="245"/>
                  </a:lnTo>
                  <a:lnTo>
                    <a:pt x="7420" y="243"/>
                  </a:lnTo>
                  <a:lnTo>
                    <a:pt x="7430" y="243"/>
                  </a:lnTo>
                  <a:lnTo>
                    <a:pt x="7439" y="245"/>
                  </a:lnTo>
                  <a:lnTo>
                    <a:pt x="7448" y="246"/>
                  </a:lnTo>
                  <a:lnTo>
                    <a:pt x="7458" y="248"/>
                  </a:lnTo>
                  <a:lnTo>
                    <a:pt x="7468" y="251"/>
                  </a:lnTo>
                  <a:lnTo>
                    <a:pt x="7478" y="255"/>
                  </a:lnTo>
                  <a:lnTo>
                    <a:pt x="7487" y="259"/>
                  </a:lnTo>
                  <a:lnTo>
                    <a:pt x="7496" y="265"/>
                  </a:lnTo>
                  <a:lnTo>
                    <a:pt x="7503" y="266"/>
                  </a:lnTo>
                  <a:lnTo>
                    <a:pt x="7509" y="266"/>
                  </a:lnTo>
                  <a:lnTo>
                    <a:pt x="7515" y="265"/>
                  </a:lnTo>
                  <a:lnTo>
                    <a:pt x="7521" y="262"/>
                  </a:lnTo>
                  <a:lnTo>
                    <a:pt x="7528" y="257"/>
                  </a:lnTo>
                  <a:lnTo>
                    <a:pt x="7534" y="252"/>
                  </a:lnTo>
                  <a:lnTo>
                    <a:pt x="7540" y="246"/>
                  </a:lnTo>
                  <a:lnTo>
                    <a:pt x="7547" y="237"/>
                  </a:lnTo>
                  <a:lnTo>
                    <a:pt x="7560" y="221"/>
                  </a:lnTo>
                  <a:lnTo>
                    <a:pt x="7571" y="203"/>
                  </a:lnTo>
                  <a:lnTo>
                    <a:pt x="7583" y="184"/>
                  </a:lnTo>
                  <a:lnTo>
                    <a:pt x="7593" y="166"/>
                  </a:lnTo>
                  <a:lnTo>
                    <a:pt x="7604" y="152"/>
                  </a:lnTo>
                  <a:lnTo>
                    <a:pt x="7612" y="140"/>
                  </a:lnTo>
                  <a:lnTo>
                    <a:pt x="7615" y="136"/>
                  </a:lnTo>
                  <a:lnTo>
                    <a:pt x="7619" y="133"/>
                  </a:lnTo>
                  <a:lnTo>
                    <a:pt x="7622" y="132"/>
                  </a:lnTo>
                  <a:lnTo>
                    <a:pt x="7625" y="132"/>
                  </a:lnTo>
                  <a:lnTo>
                    <a:pt x="7627" y="135"/>
                  </a:lnTo>
                  <a:lnTo>
                    <a:pt x="7628" y="139"/>
                  </a:lnTo>
                  <a:lnTo>
                    <a:pt x="7630" y="145"/>
                  </a:lnTo>
                  <a:lnTo>
                    <a:pt x="7630" y="154"/>
                  </a:lnTo>
                  <a:lnTo>
                    <a:pt x="7630" y="179"/>
                  </a:lnTo>
                  <a:lnTo>
                    <a:pt x="7627" y="214"/>
                  </a:lnTo>
                  <a:lnTo>
                    <a:pt x="7629" y="222"/>
                  </a:lnTo>
                  <a:lnTo>
                    <a:pt x="7631" y="228"/>
                  </a:lnTo>
                  <a:lnTo>
                    <a:pt x="7636" y="233"/>
                  </a:lnTo>
                  <a:lnTo>
                    <a:pt x="7641" y="238"/>
                  </a:lnTo>
                  <a:lnTo>
                    <a:pt x="7648" y="241"/>
                  </a:lnTo>
                  <a:lnTo>
                    <a:pt x="7656" y="245"/>
                  </a:lnTo>
                  <a:lnTo>
                    <a:pt x="7664" y="247"/>
                  </a:lnTo>
                  <a:lnTo>
                    <a:pt x="7674" y="249"/>
                  </a:lnTo>
                  <a:lnTo>
                    <a:pt x="7695" y="252"/>
                  </a:lnTo>
                  <a:lnTo>
                    <a:pt x="7716" y="253"/>
                  </a:lnTo>
                  <a:lnTo>
                    <a:pt x="7739" y="253"/>
                  </a:lnTo>
                  <a:lnTo>
                    <a:pt x="7761" y="254"/>
                  </a:lnTo>
                  <a:lnTo>
                    <a:pt x="7781" y="255"/>
                  </a:lnTo>
                  <a:lnTo>
                    <a:pt x="7799" y="257"/>
                  </a:lnTo>
                  <a:lnTo>
                    <a:pt x="7807" y="259"/>
                  </a:lnTo>
                  <a:lnTo>
                    <a:pt x="7813" y="262"/>
                  </a:lnTo>
                  <a:lnTo>
                    <a:pt x="7819" y="264"/>
                  </a:lnTo>
                  <a:lnTo>
                    <a:pt x="7823" y="269"/>
                  </a:lnTo>
                  <a:lnTo>
                    <a:pt x="7825" y="273"/>
                  </a:lnTo>
                  <a:lnTo>
                    <a:pt x="7826" y="279"/>
                  </a:lnTo>
                  <a:lnTo>
                    <a:pt x="7826" y="285"/>
                  </a:lnTo>
                  <a:lnTo>
                    <a:pt x="7823" y="293"/>
                  </a:lnTo>
                  <a:lnTo>
                    <a:pt x="7819" y="301"/>
                  </a:lnTo>
                  <a:lnTo>
                    <a:pt x="7812" y="310"/>
                  </a:lnTo>
                  <a:lnTo>
                    <a:pt x="7804" y="321"/>
                  </a:lnTo>
                  <a:lnTo>
                    <a:pt x="7793" y="333"/>
                  </a:lnTo>
                  <a:lnTo>
                    <a:pt x="7780" y="353"/>
                  </a:lnTo>
                  <a:lnTo>
                    <a:pt x="7770" y="372"/>
                  </a:lnTo>
                  <a:lnTo>
                    <a:pt x="7762" y="390"/>
                  </a:lnTo>
                  <a:lnTo>
                    <a:pt x="7756" y="405"/>
                  </a:lnTo>
                  <a:lnTo>
                    <a:pt x="7753" y="419"/>
                  </a:lnTo>
                  <a:lnTo>
                    <a:pt x="7752" y="431"/>
                  </a:lnTo>
                  <a:lnTo>
                    <a:pt x="7752" y="437"/>
                  </a:lnTo>
                  <a:lnTo>
                    <a:pt x="7753" y="442"/>
                  </a:lnTo>
                  <a:lnTo>
                    <a:pt x="7755" y="446"/>
                  </a:lnTo>
                  <a:lnTo>
                    <a:pt x="7757" y="449"/>
                  </a:lnTo>
                  <a:lnTo>
                    <a:pt x="7760" y="452"/>
                  </a:lnTo>
                  <a:lnTo>
                    <a:pt x="7763" y="454"/>
                  </a:lnTo>
                  <a:lnTo>
                    <a:pt x="7768" y="456"/>
                  </a:lnTo>
                  <a:lnTo>
                    <a:pt x="7773" y="458"/>
                  </a:lnTo>
                  <a:lnTo>
                    <a:pt x="7778" y="458"/>
                  </a:lnTo>
                  <a:lnTo>
                    <a:pt x="7784" y="458"/>
                  </a:lnTo>
                  <a:lnTo>
                    <a:pt x="7792" y="456"/>
                  </a:lnTo>
                  <a:lnTo>
                    <a:pt x="7799" y="454"/>
                  </a:lnTo>
                  <a:lnTo>
                    <a:pt x="7817" y="448"/>
                  </a:lnTo>
                  <a:lnTo>
                    <a:pt x="7837" y="439"/>
                  </a:lnTo>
                  <a:lnTo>
                    <a:pt x="7861" y="425"/>
                  </a:lnTo>
                  <a:lnTo>
                    <a:pt x="7889" y="408"/>
                  </a:lnTo>
                  <a:lnTo>
                    <a:pt x="7902" y="404"/>
                  </a:lnTo>
                  <a:lnTo>
                    <a:pt x="7916" y="402"/>
                  </a:lnTo>
                  <a:lnTo>
                    <a:pt x="7927" y="402"/>
                  </a:lnTo>
                  <a:lnTo>
                    <a:pt x="7939" y="403"/>
                  </a:lnTo>
                  <a:lnTo>
                    <a:pt x="7950" y="405"/>
                  </a:lnTo>
                  <a:lnTo>
                    <a:pt x="7960" y="409"/>
                  </a:lnTo>
                  <a:lnTo>
                    <a:pt x="7968" y="416"/>
                  </a:lnTo>
                  <a:lnTo>
                    <a:pt x="7975" y="422"/>
                  </a:lnTo>
                  <a:lnTo>
                    <a:pt x="7981" y="429"/>
                  </a:lnTo>
                  <a:lnTo>
                    <a:pt x="7986" y="439"/>
                  </a:lnTo>
                  <a:lnTo>
                    <a:pt x="7990" y="448"/>
                  </a:lnTo>
                  <a:lnTo>
                    <a:pt x="7992" y="459"/>
                  </a:lnTo>
                  <a:lnTo>
                    <a:pt x="7993" y="470"/>
                  </a:lnTo>
                  <a:lnTo>
                    <a:pt x="7992" y="482"/>
                  </a:lnTo>
                  <a:lnTo>
                    <a:pt x="7989" y="494"/>
                  </a:lnTo>
                  <a:lnTo>
                    <a:pt x="7985" y="507"/>
                  </a:lnTo>
                  <a:lnTo>
                    <a:pt x="7970" y="522"/>
                  </a:lnTo>
                  <a:lnTo>
                    <a:pt x="7951" y="538"/>
                  </a:lnTo>
                  <a:lnTo>
                    <a:pt x="7943" y="546"/>
                  </a:lnTo>
                  <a:lnTo>
                    <a:pt x="7933" y="556"/>
                  </a:lnTo>
                  <a:lnTo>
                    <a:pt x="7926" y="565"/>
                  </a:lnTo>
                  <a:lnTo>
                    <a:pt x="7919" y="575"/>
                  </a:lnTo>
                  <a:lnTo>
                    <a:pt x="7913" y="588"/>
                  </a:lnTo>
                  <a:lnTo>
                    <a:pt x="7908" y="601"/>
                  </a:lnTo>
                  <a:lnTo>
                    <a:pt x="7907" y="608"/>
                  </a:lnTo>
                  <a:lnTo>
                    <a:pt x="7906" y="615"/>
                  </a:lnTo>
                  <a:lnTo>
                    <a:pt x="7906" y="622"/>
                  </a:lnTo>
                  <a:lnTo>
                    <a:pt x="7906" y="631"/>
                  </a:lnTo>
                  <a:lnTo>
                    <a:pt x="7907" y="640"/>
                  </a:lnTo>
                  <a:lnTo>
                    <a:pt x="7909" y="650"/>
                  </a:lnTo>
                  <a:lnTo>
                    <a:pt x="7912" y="659"/>
                  </a:lnTo>
                  <a:lnTo>
                    <a:pt x="7915" y="668"/>
                  </a:lnTo>
                  <a:lnTo>
                    <a:pt x="7919" y="680"/>
                  </a:lnTo>
                  <a:lnTo>
                    <a:pt x="7924" y="690"/>
                  </a:lnTo>
                  <a:lnTo>
                    <a:pt x="7929" y="703"/>
                  </a:lnTo>
                  <a:lnTo>
                    <a:pt x="7937" y="715"/>
                  </a:lnTo>
                  <a:lnTo>
                    <a:pt x="7942" y="728"/>
                  </a:lnTo>
                  <a:lnTo>
                    <a:pt x="7947" y="739"/>
                  </a:lnTo>
                  <a:lnTo>
                    <a:pt x="7953" y="749"/>
                  </a:lnTo>
                  <a:lnTo>
                    <a:pt x="7959" y="757"/>
                  </a:lnTo>
                  <a:lnTo>
                    <a:pt x="7964" y="764"/>
                  </a:lnTo>
                  <a:lnTo>
                    <a:pt x="7969" y="770"/>
                  </a:lnTo>
                  <a:lnTo>
                    <a:pt x="7975" y="773"/>
                  </a:lnTo>
                  <a:lnTo>
                    <a:pt x="7980" y="776"/>
                  </a:lnTo>
                  <a:lnTo>
                    <a:pt x="7977" y="791"/>
                  </a:lnTo>
                  <a:lnTo>
                    <a:pt x="7975" y="805"/>
                  </a:lnTo>
                  <a:lnTo>
                    <a:pt x="7975" y="819"/>
                  </a:lnTo>
                  <a:lnTo>
                    <a:pt x="7977" y="832"/>
                  </a:lnTo>
                  <a:lnTo>
                    <a:pt x="7981" y="845"/>
                  </a:lnTo>
                  <a:lnTo>
                    <a:pt x="7987" y="857"/>
                  </a:lnTo>
                  <a:lnTo>
                    <a:pt x="7993" y="869"/>
                  </a:lnTo>
                  <a:lnTo>
                    <a:pt x="8002" y="879"/>
                  </a:lnTo>
                  <a:lnTo>
                    <a:pt x="8013" y="890"/>
                  </a:lnTo>
                  <a:lnTo>
                    <a:pt x="8024" y="899"/>
                  </a:lnTo>
                  <a:lnTo>
                    <a:pt x="8038" y="909"/>
                  </a:lnTo>
                  <a:lnTo>
                    <a:pt x="8053" y="917"/>
                  </a:lnTo>
                  <a:lnTo>
                    <a:pt x="8071" y="925"/>
                  </a:lnTo>
                  <a:lnTo>
                    <a:pt x="8090" y="933"/>
                  </a:lnTo>
                  <a:lnTo>
                    <a:pt x="8110" y="939"/>
                  </a:lnTo>
                  <a:lnTo>
                    <a:pt x="8133" y="945"/>
                  </a:lnTo>
                  <a:lnTo>
                    <a:pt x="8137" y="947"/>
                  </a:lnTo>
                  <a:lnTo>
                    <a:pt x="8142" y="949"/>
                  </a:lnTo>
                  <a:lnTo>
                    <a:pt x="8147" y="951"/>
                  </a:lnTo>
                  <a:lnTo>
                    <a:pt x="8152" y="954"/>
                  </a:lnTo>
                  <a:lnTo>
                    <a:pt x="8157" y="957"/>
                  </a:lnTo>
                  <a:lnTo>
                    <a:pt x="8162" y="959"/>
                  </a:lnTo>
                  <a:lnTo>
                    <a:pt x="8166" y="961"/>
                  </a:lnTo>
                  <a:lnTo>
                    <a:pt x="8171" y="963"/>
                  </a:lnTo>
                  <a:lnTo>
                    <a:pt x="8165" y="975"/>
                  </a:lnTo>
                  <a:lnTo>
                    <a:pt x="8160" y="988"/>
                  </a:lnTo>
                  <a:lnTo>
                    <a:pt x="8155" y="1001"/>
                  </a:lnTo>
                  <a:lnTo>
                    <a:pt x="8150" y="1015"/>
                  </a:lnTo>
                  <a:lnTo>
                    <a:pt x="8147" y="1030"/>
                  </a:lnTo>
                  <a:lnTo>
                    <a:pt x="8144" y="1044"/>
                  </a:lnTo>
                  <a:lnTo>
                    <a:pt x="8141" y="1060"/>
                  </a:lnTo>
                  <a:lnTo>
                    <a:pt x="8139" y="1076"/>
                  </a:lnTo>
                  <a:lnTo>
                    <a:pt x="8137" y="1108"/>
                  </a:lnTo>
                  <a:lnTo>
                    <a:pt x="8136" y="1140"/>
                  </a:lnTo>
                  <a:lnTo>
                    <a:pt x="8137" y="1174"/>
                  </a:lnTo>
                  <a:lnTo>
                    <a:pt x="8140" y="1206"/>
                  </a:lnTo>
                  <a:lnTo>
                    <a:pt x="8144" y="1238"/>
                  </a:lnTo>
                  <a:lnTo>
                    <a:pt x="8150" y="1269"/>
                  </a:lnTo>
                  <a:lnTo>
                    <a:pt x="8157" y="1298"/>
                  </a:lnTo>
                  <a:lnTo>
                    <a:pt x="8165" y="1325"/>
                  </a:lnTo>
                  <a:lnTo>
                    <a:pt x="8173" y="1349"/>
                  </a:lnTo>
                  <a:lnTo>
                    <a:pt x="8184" y="1370"/>
                  </a:lnTo>
                  <a:lnTo>
                    <a:pt x="8188" y="1378"/>
                  </a:lnTo>
                  <a:lnTo>
                    <a:pt x="8194" y="1387"/>
                  </a:lnTo>
                  <a:lnTo>
                    <a:pt x="8200" y="1394"/>
                  </a:lnTo>
                  <a:lnTo>
                    <a:pt x="8205" y="1399"/>
                  </a:lnTo>
                  <a:lnTo>
                    <a:pt x="8225" y="1404"/>
                  </a:lnTo>
                  <a:lnTo>
                    <a:pt x="8243" y="1410"/>
                  </a:lnTo>
                  <a:lnTo>
                    <a:pt x="8261" y="1417"/>
                  </a:lnTo>
                  <a:lnTo>
                    <a:pt x="8277" y="1425"/>
                  </a:lnTo>
                  <a:lnTo>
                    <a:pt x="8285" y="1429"/>
                  </a:lnTo>
                  <a:lnTo>
                    <a:pt x="8291" y="1435"/>
                  </a:lnTo>
                  <a:lnTo>
                    <a:pt x="8299" y="1441"/>
                  </a:lnTo>
                  <a:lnTo>
                    <a:pt x="8305" y="1446"/>
                  </a:lnTo>
                  <a:lnTo>
                    <a:pt x="8310" y="1452"/>
                  </a:lnTo>
                  <a:lnTo>
                    <a:pt x="8316" y="1460"/>
                  </a:lnTo>
                  <a:lnTo>
                    <a:pt x="8322" y="1467"/>
                  </a:lnTo>
                  <a:lnTo>
                    <a:pt x="8326" y="1474"/>
                  </a:lnTo>
                  <a:lnTo>
                    <a:pt x="8330" y="1482"/>
                  </a:lnTo>
                  <a:lnTo>
                    <a:pt x="8334" y="1490"/>
                  </a:lnTo>
                  <a:lnTo>
                    <a:pt x="8337" y="1499"/>
                  </a:lnTo>
                  <a:lnTo>
                    <a:pt x="8340" y="1508"/>
                  </a:lnTo>
                  <a:lnTo>
                    <a:pt x="8346" y="1528"/>
                  </a:lnTo>
                  <a:lnTo>
                    <a:pt x="8349" y="1548"/>
                  </a:lnTo>
                  <a:lnTo>
                    <a:pt x="8350" y="1573"/>
                  </a:lnTo>
                  <a:lnTo>
                    <a:pt x="8349" y="1597"/>
                  </a:lnTo>
                  <a:lnTo>
                    <a:pt x="8347" y="1624"/>
                  </a:lnTo>
                  <a:lnTo>
                    <a:pt x="8342" y="1652"/>
                  </a:lnTo>
                  <a:lnTo>
                    <a:pt x="8345" y="1666"/>
                  </a:lnTo>
                  <a:lnTo>
                    <a:pt x="8347" y="1679"/>
                  </a:lnTo>
                  <a:lnTo>
                    <a:pt x="8348" y="1692"/>
                  </a:lnTo>
                  <a:lnTo>
                    <a:pt x="8349" y="1703"/>
                  </a:lnTo>
                  <a:lnTo>
                    <a:pt x="8348" y="1724"/>
                  </a:lnTo>
                  <a:lnTo>
                    <a:pt x="8346" y="1743"/>
                  </a:lnTo>
                  <a:lnTo>
                    <a:pt x="8341" y="1760"/>
                  </a:lnTo>
                  <a:lnTo>
                    <a:pt x="8337" y="1777"/>
                  </a:lnTo>
                  <a:lnTo>
                    <a:pt x="8331" y="1793"/>
                  </a:lnTo>
                  <a:lnTo>
                    <a:pt x="8325" y="1811"/>
                  </a:lnTo>
                  <a:lnTo>
                    <a:pt x="8318" y="1828"/>
                  </a:lnTo>
                  <a:lnTo>
                    <a:pt x="8312" y="1847"/>
                  </a:lnTo>
                  <a:lnTo>
                    <a:pt x="8307" y="1869"/>
                  </a:lnTo>
                  <a:lnTo>
                    <a:pt x="8303" y="1894"/>
                  </a:lnTo>
                  <a:lnTo>
                    <a:pt x="8300" y="1922"/>
                  </a:lnTo>
                  <a:lnTo>
                    <a:pt x="8299" y="1956"/>
                  </a:lnTo>
                  <a:lnTo>
                    <a:pt x="8300" y="1973"/>
                  </a:lnTo>
                  <a:lnTo>
                    <a:pt x="8300" y="1993"/>
                  </a:lnTo>
                  <a:lnTo>
                    <a:pt x="8302" y="2014"/>
                  </a:lnTo>
                  <a:lnTo>
                    <a:pt x="8304" y="2036"/>
                  </a:lnTo>
                  <a:lnTo>
                    <a:pt x="8306" y="2049"/>
                  </a:lnTo>
                  <a:lnTo>
                    <a:pt x="8307" y="2060"/>
                  </a:lnTo>
                  <a:lnTo>
                    <a:pt x="8307" y="2070"/>
                  </a:lnTo>
                  <a:lnTo>
                    <a:pt x="8307" y="2080"/>
                  </a:lnTo>
                  <a:lnTo>
                    <a:pt x="8306" y="2088"/>
                  </a:lnTo>
                  <a:lnTo>
                    <a:pt x="8305" y="2096"/>
                  </a:lnTo>
                  <a:lnTo>
                    <a:pt x="8303" y="2102"/>
                  </a:lnTo>
                  <a:lnTo>
                    <a:pt x="8300" y="2108"/>
                  </a:lnTo>
                  <a:lnTo>
                    <a:pt x="8297" y="2113"/>
                  </a:lnTo>
                  <a:lnTo>
                    <a:pt x="8293" y="2117"/>
                  </a:lnTo>
                  <a:lnTo>
                    <a:pt x="8289" y="2122"/>
                  </a:lnTo>
                  <a:lnTo>
                    <a:pt x="8284" y="2125"/>
                  </a:lnTo>
                  <a:lnTo>
                    <a:pt x="8274" y="2130"/>
                  </a:lnTo>
                  <a:lnTo>
                    <a:pt x="8262" y="2134"/>
                  </a:lnTo>
                  <a:lnTo>
                    <a:pt x="8238" y="2138"/>
                  </a:lnTo>
                  <a:lnTo>
                    <a:pt x="8212" y="2143"/>
                  </a:lnTo>
                  <a:lnTo>
                    <a:pt x="8200" y="2145"/>
                  </a:lnTo>
                  <a:lnTo>
                    <a:pt x="8188" y="2149"/>
                  </a:lnTo>
                  <a:lnTo>
                    <a:pt x="8183" y="2151"/>
                  </a:lnTo>
                  <a:lnTo>
                    <a:pt x="8178" y="2154"/>
                  </a:lnTo>
                  <a:lnTo>
                    <a:pt x="8172" y="2157"/>
                  </a:lnTo>
                  <a:lnTo>
                    <a:pt x="8168" y="2161"/>
                  </a:lnTo>
                  <a:lnTo>
                    <a:pt x="8162" y="2164"/>
                  </a:lnTo>
                  <a:lnTo>
                    <a:pt x="8155" y="2167"/>
                  </a:lnTo>
                  <a:lnTo>
                    <a:pt x="8147" y="2169"/>
                  </a:lnTo>
                  <a:lnTo>
                    <a:pt x="8139" y="2170"/>
                  </a:lnTo>
                  <a:lnTo>
                    <a:pt x="8122" y="2169"/>
                  </a:lnTo>
                  <a:lnTo>
                    <a:pt x="8105" y="2167"/>
                  </a:lnTo>
                  <a:lnTo>
                    <a:pt x="8068" y="2157"/>
                  </a:lnTo>
                  <a:lnTo>
                    <a:pt x="8031" y="2148"/>
                  </a:lnTo>
                  <a:lnTo>
                    <a:pt x="8013" y="2146"/>
                  </a:lnTo>
                  <a:lnTo>
                    <a:pt x="7996" y="2144"/>
                  </a:lnTo>
                  <a:lnTo>
                    <a:pt x="7988" y="2145"/>
                  </a:lnTo>
                  <a:lnTo>
                    <a:pt x="7980" y="2146"/>
                  </a:lnTo>
                  <a:lnTo>
                    <a:pt x="7973" y="2147"/>
                  </a:lnTo>
                  <a:lnTo>
                    <a:pt x="7967" y="2150"/>
                  </a:lnTo>
                  <a:lnTo>
                    <a:pt x="7961" y="2154"/>
                  </a:lnTo>
                  <a:lnTo>
                    <a:pt x="7955" y="2158"/>
                  </a:lnTo>
                  <a:lnTo>
                    <a:pt x="7950" y="2164"/>
                  </a:lnTo>
                  <a:lnTo>
                    <a:pt x="7945" y="2172"/>
                  </a:lnTo>
                  <a:lnTo>
                    <a:pt x="7941" y="2180"/>
                  </a:lnTo>
                  <a:lnTo>
                    <a:pt x="7938" y="2190"/>
                  </a:lnTo>
                  <a:lnTo>
                    <a:pt x="7936" y="2201"/>
                  </a:lnTo>
                  <a:lnTo>
                    <a:pt x="7933" y="2215"/>
                  </a:lnTo>
                  <a:lnTo>
                    <a:pt x="7932" y="2227"/>
                  </a:lnTo>
                  <a:lnTo>
                    <a:pt x="7932" y="2241"/>
                  </a:lnTo>
                  <a:lnTo>
                    <a:pt x="7932" y="2253"/>
                  </a:lnTo>
                  <a:lnTo>
                    <a:pt x="7935" y="2266"/>
                  </a:lnTo>
                  <a:lnTo>
                    <a:pt x="7937" y="2278"/>
                  </a:lnTo>
                  <a:lnTo>
                    <a:pt x="7940" y="2291"/>
                  </a:lnTo>
                  <a:lnTo>
                    <a:pt x="7944" y="2302"/>
                  </a:lnTo>
                  <a:lnTo>
                    <a:pt x="7948" y="2315"/>
                  </a:lnTo>
                  <a:lnTo>
                    <a:pt x="7953" y="2326"/>
                  </a:lnTo>
                  <a:lnTo>
                    <a:pt x="7959" y="2338"/>
                  </a:lnTo>
                  <a:lnTo>
                    <a:pt x="7965" y="2349"/>
                  </a:lnTo>
                  <a:lnTo>
                    <a:pt x="7972" y="2361"/>
                  </a:lnTo>
                  <a:lnTo>
                    <a:pt x="7987" y="2384"/>
                  </a:lnTo>
                  <a:lnTo>
                    <a:pt x="8003" y="2406"/>
                  </a:lnTo>
                  <a:lnTo>
                    <a:pt x="8037" y="2451"/>
                  </a:lnTo>
                  <a:lnTo>
                    <a:pt x="8072" y="2494"/>
                  </a:lnTo>
                  <a:lnTo>
                    <a:pt x="8088" y="2516"/>
                  </a:lnTo>
                  <a:lnTo>
                    <a:pt x="8104" y="2539"/>
                  </a:lnTo>
                  <a:lnTo>
                    <a:pt x="8117" y="2562"/>
                  </a:lnTo>
                  <a:lnTo>
                    <a:pt x="8129" y="2586"/>
                  </a:lnTo>
                  <a:lnTo>
                    <a:pt x="8135" y="2595"/>
                  </a:lnTo>
                  <a:lnTo>
                    <a:pt x="8139" y="2604"/>
                  </a:lnTo>
                  <a:lnTo>
                    <a:pt x="8143" y="2612"/>
                  </a:lnTo>
                  <a:lnTo>
                    <a:pt x="8146" y="2622"/>
                  </a:lnTo>
                  <a:lnTo>
                    <a:pt x="8152" y="2639"/>
                  </a:lnTo>
                  <a:lnTo>
                    <a:pt x="8155" y="2656"/>
                  </a:lnTo>
                  <a:lnTo>
                    <a:pt x="8160" y="2691"/>
                  </a:lnTo>
                  <a:lnTo>
                    <a:pt x="8166" y="2725"/>
                  </a:lnTo>
                  <a:lnTo>
                    <a:pt x="8169" y="2733"/>
                  </a:lnTo>
                  <a:lnTo>
                    <a:pt x="8172" y="2743"/>
                  </a:lnTo>
                  <a:lnTo>
                    <a:pt x="8176" y="2751"/>
                  </a:lnTo>
                  <a:lnTo>
                    <a:pt x="8180" y="2761"/>
                  </a:lnTo>
                  <a:lnTo>
                    <a:pt x="8186" y="2769"/>
                  </a:lnTo>
                  <a:lnTo>
                    <a:pt x="8192" y="2778"/>
                  </a:lnTo>
                  <a:lnTo>
                    <a:pt x="8198" y="2788"/>
                  </a:lnTo>
                  <a:lnTo>
                    <a:pt x="8207" y="2797"/>
                  </a:lnTo>
                  <a:lnTo>
                    <a:pt x="8217" y="2807"/>
                  </a:lnTo>
                  <a:lnTo>
                    <a:pt x="8228" y="2816"/>
                  </a:lnTo>
                  <a:lnTo>
                    <a:pt x="8239" y="2825"/>
                  </a:lnTo>
                  <a:lnTo>
                    <a:pt x="8253" y="2836"/>
                  </a:lnTo>
                  <a:lnTo>
                    <a:pt x="8268" y="2845"/>
                  </a:lnTo>
                  <a:lnTo>
                    <a:pt x="8285" y="2856"/>
                  </a:lnTo>
                  <a:lnTo>
                    <a:pt x="8303" y="2866"/>
                  </a:lnTo>
                  <a:lnTo>
                    <a:pt x="8323" y="2876"/>
                  </a:lnTo>
                  <a:lnTo>
                    <a:pt x="8334" y="2884"/>
                  </a:lnTo>
                  <a:lnTo>
                    <a:pt x="8345" y="2891"/>
                  </a:lnTo>
                  <a:lnTo>
                    <a:pt x="8356" y="2897"/>
                  </a:lnTo>
                  <a:lnTo>
                    <a:pt x="8369" y="2903"/>
                  </a:lnTo>
                  <a:lnTo>
                    <a:pt x="8381" y="2907"/>
                  </a:lnTo>
                  <a:lnTo>
                    <a:pt x="8394" y="2911"/>
                  </a:lnTo>
                  <a:lnTo>
                    <a:pt x="8407" y="2915"/>
                  </a:lnTo>
                  <a:lnTo>
                    <a:pt x="8421" y="2917"/>
                  </a:lnTo>
                  <a:lnTo>
                    <a:pt x="8450" y="2922"/>
                  </a:lnTo>
                  <a:lnTo>
                    <a:pt x="8482" y="2924"/>
                  </a:lnTo>
                  <a:lnTo>
                    <a:pt x="8517" y="2926"/>
                  </a:lnTo>
                  <a:lnTo>
                    <a:pt x="8553" y="2926"/>
                  </a:lnTo>
                  <a:lnTo>
                    <a:pt x="8571" y="2923"/>
                  </a:lnTo>
                  <a:lnTo>
                    <a:pt x="8589" y="2921"/>
                  </a:lnTo>
                  <a:lnTo>
                    <a:pt x="8606" y="2917"/>
                  </a:lnTo>
                  <a:lnTo>
                    <a:pt x="8624" y="2912"/>
                  </a:lnTo>
                  <a:lnTo>
                    <a:pt x="8642" y="2907"/>
                  </a:lnTo>
                  <a:lnTo>
                    <a:pt x="8659" y="2899"/>
                  </a:lnTo>
                  <a:lnTo>
                    <a:pt x="8675" y="2892"/>
                  </a:lnTo>
                  <a:lnTo>
                    <a:pt x="8692" y="2883"/>
                  </a:lnTo>
                  <a:lnTo>
                    <a:pt x="8692" y="2884"/>
                  </a:lnTo>
                  <a:lnTo>
                    <a:pt x="8695" y="2883"/>
                  </a:lnTo>
                  <a:lnTo>
                    <a:pt x="8699" y="2882"/>
                  </a:lnTo>
                  <a:lnTo>
                    <a:pt x="8705" y="2882"/>
                  </a:lnTo>
                  <a:lnTo>
                    <a:pt x="8710" y="2883"/>
                  </a:lnTo>
                  <a:lnTo>
                    <a:pt x="8721" y="2885"/>
                  </a:lnTo>
                  <a:lnTo>
                    <a:pt x="8735" y="2888"/>
                  </a:lnTo>
                  <a:lnTo>
                    <a:pt x="8748" y="2891"/>
                  </a:lnTo>
                  <a:lnTo>
                    <a:pt x="8762" y="2892"/>
                  </a:lnTo>
                  <a:lnTo>
                    <a:pt x="8769" y="2892"/>
                  </a:lnTo>
                  <a:lnTo>
                    <a:pt x="8775" y="2892"/>
                  </a:lnTo>
                  <a:lnTo>
                    <a:pt x="8781" y="2890"/>
                  </a:lnTo>
                  <a:lnTo>
                    <a:pt x="8787" y="2888"/>
                  </a:lnTo>
                  <a:lnTo>
                    <a:pt x="8788" y="2889"/>
                  </a:lnTo>
                </a:path>
              </a:pathLst>
            </a:custGeom>
            <a:noFill/>
            <a:ln w="468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6" name="AutoShape 44"/>
            <p:cNvSpPr>
              <a:spLocks noChangeArrowheads="1"/>
            </p:cNvSpPr>
            <p:nvPr/>
          </p:nvSpPr>
          <p:spPr bwMode="auto">
            <a:xfrm>
              <a:off x="1172" y="3005"/>
              <a:ext cx="128" cy="95"/>
            </a:xfrm>
            <a:custGeom>
              <a:avLst/>
              <a:gdLst>
                <a:gd name="T0" fmla="*/ 0 w 767"/>
                <a:gd name="T1" fmla="*/ 0 h 568"/>
                <a:gd name="T2" fmla="*/ 0 w 767"/>
                <a:gd name="T3" fmla="*/ 0 h 568"/>
                <a:gd name="T4" fmla="*/ 0 w 767"/>
                <a:gd name="T5" fmla="*/ 0 h 568"/>
                <a:gd name="T6" fmla="*/ 0 w 767"/>
                <a:gd name="T7" fmla="*/ 0 h 568"/>
                <a:gd name="T8" fmla="*/ 0 w 767"/>
                <a:gd name="T9" fmla="*/ 0 h 568"/>
                <a:gd name="T10" fmla="*/ 0 w 767"/>
                <a:gd name="T11" fmla="*/ 0 h 568"/>
                <a:gd name="T12" fmla="*/ 0 w 767"/>
                <a:gd name="T13" fmla="*/ 0 h 568"/>
                <a:gd name="T14" fmla="*/ 0 w 767"/>
                <a:gd name="T15" fmla="*/ 0 h 568"/>
                <a:gd name="T16" fmla="*/ 0 w 767"/>
                <a:gd name="T17" fmla="*/ 0 h 568"/>
                <a:gd name="T18" fmla="*/ 0 w 767"/>
                <a:gd name="T19" fmla="*/ 0 h 568"/>
                <a:gd name="T20" fmla="*/ 0 w 767"/>
                <a:gd name="T21" fmla="*/ 0 h 568"/>
                <a:gd name="T22" fmla="*/ 0 w 767"/>
                <a:gd name="T23" fmla="*/ 0 h 568"/>
                <a:gd name="T24" fmla="*/ 0 w 767"/>
                <a:gd name="T25" fmla="*/ 0 h 568"/>
                <a:gd name="T26" fmla="*/ 0 w 767"/>
                <a:gd name="T27" fmla="*/ 0 h 568"/>
                <a:gd name="T28" fmla="*/ 0 w 767"/>
                <a:gd name="T29" fmla="*/ 0 h 568"/>
                <a:gd name="T30" fmla="*/ 0 w 767"/>
                <a:gd name="T31" fmla="*/ 0 h 568"/>
                <a:gd name="T32" fmla="*/ 0 w 767"/>
                <a:gd name="T33" fmla="*/ 0 h 568"/>
                <a:gd name="T34" fmla="*/ 0 w 767"/>
                <a:gd name="T35" fmla="*/ 0 h 568"/>
                <a:gd name="T36" fmla="*/ 0 w 767"/>
                <a:gd name="T37" fmla="*/ 0 h 568"/>
                <a:gd name="T38" fmla="*/ 0 w 767"/>
                <a:gd name="T39" fmla="*/ 0 h 568"/>
                <a:gd name="T40" fmla="*/ 0 w 767"/>
                <a:gd name="T41" fmla="*/ 0 h 568"/>
                <a:gd name="T42" fmla="*/ 0 w 767"/>
                <a:gd name="T43" fmla="*/ 0 h 568"/>
                <a:gd name="T44" fmla="*/ 0 w 767"/>
                <a:gd name="T45" fmla="*/ 0 h 568"/>
                <a:gd name="T46" fmla="*/ 0 w 767"/>
                <a:gd name="T47" fmla="*/ 0 h 568"/>
                <a:gd name="T48" fmla="*/ 0 w 767"/>
                <a:gd name="T49" fmla="*/ 0 h 568"/>
                <a:gd name="T50" fmla="*/ 0 w 767"/>
                <a:gd name="T51" fmla="*/ 0 h 568"/>
                <a:gd name="T52" fmla="*/ 0 w 767"/>
                <a:gd name="T53" fmla="*/ 0 h 568"/>
                <a:gd name="T54" fmla="*/ 0 w 767"/>
                <a:gd name="T55" fmla="*/ 0 h 568"/>
                <a:gd name="T56" fmla="*/ 0 w 767"/>
                <a:gd name="T57" fmla="*/ 0 h 568"/>
                <a:gd name="T58" fmla="*/ 0 w 767"/>
                <a:gd name="T59" fmla="*/ 0 h 568"/>
                <a:gd name="T60" fmla="*/ 0 w 767"/>
                <a:gd name="T61" fmla="*/ 0 h 568"/>
                <a:gd name="T62" fmla="*/ 0 w 767"/>
                <a:gd name="T63" fmla="*/ 0 h 568"/>
                <a:gd name="T64" fmla="*/ 0 w 767"/>
                <a:gd name="T65" fmla="*/ 0 h 568"/>
                <a:gd name="T66" fmla="*/ 0 w 767"/>
                <a:gd name="T67" fmla="*/ 0 h 568"/>
                <a:gd name="T68" fmla="*/ 0 w 767"/>
                <a:gd name="T69" fmla="*/ 0 h 568"/>
                <a:gd name="T70" fmla="*/ 0 w 767"/>
                <a:gd name="T71" fmla="*/ 0 h 568"/>
                <a:gd name="T72" fmla="*/ 0 w 767"/>
                <a:gd name="T73" fmla="*/ 0 h 568"/>
                <a:gd name="T74" fmla="*/ 0 w 767"/>
                <a:gd name="T75" fmla="*/ 0 h 568"/>
                <a:gd name="T76" fmla="*/ 0 w 767"/>
                <a:gd name="T77" fmla="*/ 0 h 568"/>
                <a:gd name="T78" fmla="*/ 0 w 767"/>
                <a:gd name="T79" fmla="*/ 0 h 568"/>
                <a:gd name="T80" fmla="*/ 0 w 767"/>
                <a:gd name="T81" fmla="*/ 0 h 568"/>
                <a:gd name="T82" fmla="*/ 0 w 767"/>
                <a:gd name="T83" fmla="*/ 0 h 568"/>
                <a:gd name="T84" fmla="*/ 0 w 767"/>
                <a:gd name="T85" fmla="*/ 0 h 568"/>
                <a:gd name="T86" fmla="*/ 0 w 767"/>
                <a:gd name="T87" fmla="*/ 0 h 568"/>
                <a:gd name="T88" fmla="*/ 0 w 767"/>
                <a:gd name="T89" fmla="*/ 0 h 568"/>
                <a:gd name="T90" fmla="*/ 0 w 767"/>
                <a:gd name="T91" fmla="*/ 0 h 568"/>
                <a:gd name="T92" fmla="*/ 0 w 767"/>
                <a:gd name="T93" fmla="*/ 0 h 568"/>
                <a:gd name="T94" fmla="*/ 0 w 767"/>
                <a:gd name="T95" fmla="*/ 0 h 568"/>
                <a:gd name="T96" fmla="*/ 0 w 767"/>
                <a:gd name="T97" fmla="*/ 0 h 568"/>
                <a:gd name="T98" fmla="*/ 0 w 767"/>
                <a:gd name="T99" fmla="*/ 0 h 568"/>
                <a:gd name="T100" fmla="*/ 0 w 767"/>
                <a:gd name="T101" fmla="*/ 0 h 568"/>
                <a:gd name="T102" fmla="*/ 0 w 767"/>
                <a:gd name="T103" fmla="*/ 0 h 568"/>
                <a:gd name="T104" fmla="*/ 0 w 767"/>
                <a:gd name="T105" fmla="*/ 0 h 5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7"/>
                <a:gd name="T160" fmla="*/ 0 h 568"/>
                <a:gd name="T161" fmla="*/ 767 w 767"/>
                <a:gd name="T162" fmla="*/ 568 h 56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7" h="568">
                  <a:moveTo>
                    <a:pt x="767" y="249"/>
                  </a:moveTo>
                  <a:lnTo>
                    <a:pt x="759" y="256"/>
                  </a:lnTo>
                  <a:lnTo>
                    <a:pt x="752" y="263"/>
                  </a:lnTo>
                  <a:lnTo>
                    <a:pt x="744" y="269"/>
                  </a:lnTo>
                  <a:lnTo>
                    <a:pt x="735" y="276"/>
                  </a:lnTo>
                  <a:lnTo>
                    <a:pt x="727" y="282"/>
                  </a:lnTo>
                  <a:lnTo>
                    <a:pt x="719" y="288"/>
                  </a:lnTo>
                  <a:lnTo>
                    <a:pt x="709" y="295"/>
                  </a:lnTo>
                  <a:lnTo>
                    <a:pt x="700" y="300"/>
                  </a:lnTo>
                  <a:lnTo>
                    <a:pt x="681" y="319"/>
                  </a:lnTo>
                  <a:lnTo>
                    <a:pt x="662" y="338"/>
                  </a:lnTo>
                  <a:lnTo>
                    <a:pt x="644" y="359"/>
                  </a:lnTo>
                  <a:lnTo>
                    <a:pt x="628" y="380"/>
                  </a:lnTo>
                  <a:lnTo>
                    <a:pt x="612" y="402"/>
                  </a:lnTo>
                  <a:lnTo>
                    <a:pt x="599" y="425"/>
                  </a:lnTo>
                  <a:lnTo>
                    <a:pt x="585" y="448"/>
                  </a:lnTo>
                  <a:lnTo>
                    <a:pt x="572" y="472"/>
                  </a:lnTo>
                  <a:lnTo>
                    <a:pt x="571" y="485"/>
                  </a:lnTo>
                  <a:lnTo>
                    <a:pt x="569" y="497"/>
                  </a:lnTo>
                  <a:lnTo>
                    <a:pt x="566" y="508"/>
                  </a:lnTo>
                  <a:lnTo>
                    <a:pt x="561" y="518"/>
                  </a:lnTo>
                  <a:lnTo>
                    <a:pt x="555" y="527"/>
                  </a:lnTo>
                  <a:lnTo>
                    <a:pt x="547" y="535"/>
                  </a:lnTo>
                  <a:lnTo>
                    <a:pt x="542" y="539"/>
                  </a:lnTo>
                  <a:lnTo>
                    <a:pt x="537" y="542"/>
                  </a:lnTo>
                  <a:lnTo>
                    <a:pt x="532" y="544"/>
                  </a:lnTo>
                  <a:lnTo>
                    <a:pt x="526" y="547"/>
                  </a:lnTo>
                  <a:lnTo>
                    <a:pt x="523" y="547"/>
                  </a:lnTo>
                  <a:lnTo>
                    <a:pt x="522" y="548"/>
                  </a:lnTo>
                  <a:lnTo>
                    <a:pt x="520" y="549"/>
                  </a:lnTo>
                  <a:lnTo>
                    <a:pt x="518" y="549"/>
                  </a:lnTo>
                  <a:lnTo>
                    <a:pt x="516" y="550"/>
                  </a:lnTo>
                  <a:lnTo>
                    <a:pt x="515" y="550"/>
                  </a:lnTo>
                  <a:lnTo>
                    <a:pt x="513" y="551"/>
                  </a:lnTo>
                  <a:lnTo>
                    <a:pt x="511" y="551"/>
                  </a:lnTo>
                  <a:lnTo>
                    <a:pt x="492" y="528"/>
                  </a:lnTo>
                  <a:lnTo>
                    <a:pt x="475" y="505"/>
                  </a:lnTo>
                  <a:lnTo>
                    <a:pt x="467" y="494"/>
                  </a:lnTo>
                  <a:lnTo>
                    <a:pt x="461" y="481"/>
                  </a:lnTo>
                  <a:lnTo>
                    <a:pt x="455" y="469"/>
                  </a:lnTo>
                  <a:lnTo>
                    <a:pt x="448" y="456"/>
                  </a:lnTo>
                  <a:lnTo>
                    <a:pt x="444" y="443"/>
                  </a:lnTo>
                  <a:lnTo>
                    <a:pt x="440" y="429"/>
                  </a:lnTo>
                  <a:lnTo>
                    <a:pt x="437" y="416"/>
                  </a:lnTo>
                  <a:lnTo>
                    <a:pt x="434" y="402"/>
                  </a:lnTo>
                  <a:lnTo>
                    <a:pt x="433" y="387"/>
                  </a:lnTo>
                  <a:lnTo>
                    <a:pt x="432" y="372"/>
                  </a:lnTo>
                  <a:lnTo>
                    <a:pt x="433" y="356"/>
                  </a:lnTo>
                  <a:lnTo>
                    <a:pt x="434" y="340"/>
                  </a:lnTo>
                  <a:lnTo>
                    <a:pt x="437" y="332"/>
                  </a:lnTo>
                  <a:lnTo>
                    <a:pt x="439" y="326"/>
                  </a:lnTo>
                  <a:lnTo>
                    <a:pt x="440" y="320"/>
                  </a:lnTo>
                  <a:lnTo>
                    <a:pt x="440" y="313"/>
                  </a:lnTo>
                  <a:lnTo>
                    <a:pt x="439" y="309"/>
                  </a:lnTo>
                  <a:lnTo>
                    <a:pt x="437" y="304"/>
                  </a:lnTo>
                  <a:lnTo>
                    <a:pt x="435" y="301"/>
                  </a:lnTo>
                  <a:lnTo>
                    <a:pt x="432" y="298"/>
                  </a:lnTo>
                  <a:lnTo>
                    <a:pt x="427" y="296"/>
                  </a:lnTo>
                  <a:lnTo>
                    <a:pt x="423" y="294"/>
                  </a:lnTo>
                  <a:lnTo>
                    <a:pt x="418" y="291"/>
                  </a:lnTo>
                  <a:lnTo>
                    <a:pt x="413" y="290"/>
                  </a:lnTo>
                  <a:lnTo>
                    <a:pt x="400" y="288"/>
                  </a:lnTo>
                  <a:lnTo>
                    <a:pt x="386" y="288"/>
                  </a:lnTo>
                  <a:lnTo>
                    <a:pt x="355" y="289"/>
                  </a:lnTo>
                  <a:lnTo>
                    <a:pt x="324" y="290"/>
                  </a:lnTo>
                  <a:lnTo>
                    <a:pt x="310" y="289"/>
                  </a:lnTo>
                  <a:lnTo>
                    <a:pt x="296" y="288"/>
                  </a:lnTo>
                  <a:lnTo>
                    <a:pt x="290" y="287"/>
                  </a:lnTo>
                  <a:lnTo>
                    <a:pt x="283" y="285"/>
                  </a:lnTo>
                  <a:lnTo>
                    <a:pt x="278" y="284"/>
                  </a:lnTo>
                  <a:lnTo>
                    <a:pt x="274" y="281"/>
                  </a:lnTo>
                  <a:lnTo>
                    <a:pt x="264" y="278"/>
                  </a:lnTo>
                  <a:lnTo>
                    <a:pt x="255" y="275"/>
                  </a:lnTo>
                  <a:lnTo>
                    <a:pt x="247" y="274"/>
                  </a:lnTo>
                  <a:lnTo>
                    <a:pt x="239" y="273"/>
                  </a:lnTo>
                  <a:lnTo>
                    <a:pt x="231" y="274"/>
                  </a:lnTo>
                  <a:lnTo>
                    <a:pt x="225" y="276"/>
                  </a:lnTo>
                  <a:lnTo>
                    <a:pt x="219" y="279"/>
                  </a:lnTo>
                  <a:lnTo>
                    <a:pt x="215" y="284"/>
                  </a:lnTo>
                  <a:lnTo>
                    <a:pt x="210" y="289"/>
                  </a:lnTo>
                  <a:lnTo>
                    <a:pt x="206" y="298"/>
                  </a:lnTo>
                  <a:lnTo>
                    <a:pt x="204" y="307"/>
                  </a:lnTo>
                  <a:lnTo>
                    <a:pt x="202" y="318"/>
                  </a:lnTo>
                  <a:lnTo>
                    <a:pt x="202" y="330"/>
                  </a:lnTo>
                  <a:lnTo>
                    <a:pt x="202" y="345"/>
                  </a:lnTo>
                  <a:lnTo>
                    <a:pt x="204" y="360"/>
                  </a:lnTo>
                  <a:lnTo>
                    <a:pt x="206" y="379"/>
                  </a:lnTo>
                  <a:lnTo>
                    <a:pt x="207" y="504"/>
                  </a:lnTo>
                  <a:lnTo>
                    <a:pt x="204" y="519"/>
                  </a:lnTo>
                  <a:lnTo>
                    <a:pt x="200" y="532"/>
                  </a:lnTo>
                  <a:lnTo>
                    <a:pt x="196" y="542"/>
                  </a:lnTo>
                  <a:lnTo>
                    <a:pt x="192" y="550"/>
                  </a:lnTo>
                  <a:lnTo>
                    <a:pt x="187" y="558"/>
                  </a:lnTo>
                  <a:lnTo>
                    <a:pt x="181" y="563"/>
                  </a:lnTo>
                  <a:lnTo>
                    <a:pt x="176" y="566"/>
                  </a:lnTo>
                  <a:lnTo>
                    <a:pt x="170" y="568"/>
                  </a:lnTo>
                  <a:lnTo>
                    <a:pt x="163" y="568"/>
                  </a:lnTo>
                  <a:lnTo>
                    <a:pt x="156" y="566"/>
                  </a:lnTo>
                  <a:lnTo>
                    <a:pt x="148" y="563"/>
                  </a:lnTo>
                  <a:lnTo>
                    <a:pt x="141" y="558"/>
                  </a:lnTo>
                  <a:lnTo>
                    <a:pt x="132" y="550"/>
                  </a:lnTo>
                  <a:lnTo>
                    <a:pt x="123" y="542"/>
                  </a:lnTo>
                  <a:lnTo>
                    <a:pt x="113" y="532"/>
                  </a:lnTo>
                  <a:lnTo>
                    <a:pt x="104" y="519"/>
                  </a:lnTo>
                  <a:lnTo>
                    <a:pt x="100" y="513"/>
                  </a:lnTo>
                  <a:lnTo>
                    <a:pt x="95" y="506"/>
                  </a:lnTo>
                  <a:lnTo>
                    <a:pt x="88" y="500"/>
                  </a:lnTo>
                  <a:lnTo>
                    <a:pt x="80" y="495"/>
                  </a:lnTo>
                  <a:lnTo>
                    <a:pt x="63" y="485"/>
                  </a:lnTo>
                  <a:lnTo>
                    <a:pt x="45" y="474"/>
                  </a:lnTo>
                  <a:lnTo>
                    <a:pt x="35" y="469"/>
                  </a:lnTo>
                  <a:lnTo>
                    <a:pt x="27" y="463"/>
                  </a:lnTo>
                  <a:lnTo>
                    <a:pt x="18" y="456"/>
                  </a:lnTo>
                  <a:lnTo>
                    <a:pt x="12" y="449"/>
                  </a:lnTo>
                  <a:lnTo>
                    <a:pt x="6" y="441"/>
                  </a:lnTo>
                  <a:lnTo>
                    <a:pt x="2" y="431"/>
                  </a:lnTo>
                  <a:lnTo>
                    <a:pt x="1" y="426"/>
                  </a:lnTo>
                  <a:lnTo>
                    <a:pt x="0" y="421"/>
                  </a:lnTo>
                  <a:lnTo>
                    <a:pt x="0" y="416"/>
                  </a:lnTo>
                  <a:lnTo>
                    <a:pt x="0" y="409"/>
                  </a:lnTo>
                  <a:lnTo>
                    <a:pt x="3" y="386"/>
                  </a:lnTo>
                  <a:lnTo>
                    <a:pt x="6" y="363"/>
                  </a:lnTo>
                  <a:lnTo>
                    <a:pt x="9" y="342"/>
                  </a:lnTo>
                  <a:lnTo>
                    <a:pt x="13" y="319"/>
                  </a:lnTo>
                  <a:lnTo>
                    <a:pt x="17" y="297"/>
                  </a:lnTo>
                  <a:lnTo>
                    <a:pt x="24" y="275"/>
                  </a:lnTo>
                  <a:lnTo>
                    <a:pt x="29" y="253"/>
                  </a:lnTo>
                  <a:lnTo>
                    <a:pt x="36" y="232"/>
                  </a:lnTo>
                  <a:lnTo>
                    <a:pt x="43" y="211"/>
                  </a:lnTo>
                  <a:lnTo>
                    <a:pt x="52" y="190"/>
                  </a:lnTo>
                  <a:lnTo>
                    <a:pt x="60" y="169"/>
                  </a:lnTo>
                  <a:lnTo>
                    <a:pt x="71" y="149"/>
                  </a:lnTo>
                  <a:lnTo>
                    <a:pt x="81" y="130"/>
                  </a:lnTo>
                  <a:lnTo>
                    <a:pt x="93" y="111"/>
                  </a:lnTo>
                  <a:lnTo>
                    <a:pt x="105" y="92"/>
                  </a:lnTo>
                  <a:lnTo>
                    <a:pt x="119" y="73"/>
                  </a:lnTo>
                  <a:lnTo>
                    <a:pt x="124" y="62"/>
                  </a:lnTo>
                  <a:lnTo>
                    <a:pt x="129" y="51"/>
                  </a:lnTo>
                  <a:lnTo>
                    <a:pt x="135" y="42"/>
                  </a:lnTo>
                  <a:lnTo>
                    <a:pt x="143" y="34"/>
                  </a:lnTo>
                  <a:lnTo>
                    <a:pt x="149" y="26"/>
                  </a:lnTo>
                  <a:lnTo>
                    <a:pt x="156" y="20"/>
                  </a:lnTo>
                  <a:lnTo>
                    <a:pt x="165" y="15"/>
                  </a:lnTo>
                  <a:lnTo>
                    <a:pt x="173" y="11"/>
                  </a:lnTo>
                  <a:lnTo>
                    <a:pt x="181" y="7"/>
                  </a:lnTo>
                  <a:lnTo>
                    <a:pt x="190" y="4"/>
                  </a:lnTo>
                  <a:lnTo>
                    <a:pt x="198" y="2"/>
                  </a:lnTo>
                  <a:lnTo>
                    <a:pt x="207" y="1"/>
                  </a:lnTo>
                  <a:lnTo>
                    <a:pt x="226" y="0"/>
                  </a:lnTo>
                  <a:lnTo>
                    <a:pt x="245" y="1"/>
                  </a:lnTo>
                  <a:lnTo>
                    <a:pt x="280" y="6"/>
                  </a:lnTo>
                  <a:lnTo>
                    <a:pt x="314" y="13"/>
                  </a:lnTo>
                  <a:lnTo>
                    <a:pt x="328" y="16"/>
                  </a:lnTo>
                  <a:lnTo>
                    <a:pt x="341" y="17"/>
                  </a:lnTo>
                  <a:lnTo>
                    <a:pt x="346" y="18"/>
                  </a:lnTo>
                  <a:lnTo>
                    <a:pt x="351" y="17"/>
                  </a:lnTo>
                  <a:lnTo>
                    <a:pt x="355" y="17"/>
                  </a:lnTo>
                  <a:lnTo>
                    <a:pt x="360" y="16"/>
                  </a:lnTo>
                  <a:lnTo>
                    <a:pt x="371" y="20"/>
                  </a:lnTo>
                  <a:lnTo>
                    <a:pt x="383" y="24"/>
                  </a:lnTo>
                  <a:lnTo>
                    <a:pt x="393" y="28"/>
                  </a:lnTo>
                  <a:lnTo>
                    <a:pt x="401" y="34"/>
                  </a:lnTo>
                  <a:lnTo>
                    <a:pt x="409" y="39"/>
                  </a:lnTo>
                  <a:lnTo>
                    <a:pt x="415" y="44"/>
                  </a:lnTo>
                  <a:lnTo>
                    <a:pt x="420" y="49"/>
                  </a:lnTo>
                  <a:lnTo>
                    <a:pt x="424" y="54"/>
                  </a:lnTo>
                  <a:lnTo>
                    <a:pt x="427" y="61"/>
                  </a:lnTo>
                  <a:lnTo>
                    <a:pt x="430" y="67"/>
                  </a:lnTo>
                  <a:lnTo>
                    <a:pt x="430" y="73"/>
                  </a:lnTo>
                  <a:lnTo>
                    <a:pt x="428" y="79"/>
                  </a:lnTo>
                  <a:lnTo>
                    <a:pt x="426" y="86"/>
                  </a:lnTo>
                  <a:lnTo>
                    <a:pt x="423" y="93"/>
                  </a:lnTo>
                  <a:lnTo>
                    <a:pt x="418" y="99"/>
                  </a:lnTo>
                  <a:lnTo>
                    <a:pt x="412" y="107"/>
                  </a:lnTo>
                  <a:lnTo>
                    <a:pt x="395" y="116"/>
                  </a:lnTo>
                  <a:lnTo>
                    <a:pt x="384" y="123"/>
                  </a:lnTo>
                  <a:lnTo>
                    <a:pt x="379" y="128"/>
                  </a:lnTo>
                  <a:lnTo>
                    <a:pt x="376" y="131"/>
                  </a:lnTo>
                  <a:lnTo>
                    <a:pt x="374" y="134"/>
                  </a:lnTo>
                  <a:lnTo>
                    <a:pt x="373" y="137"/>
                  </a:lnTo>
                  <a:lnTo>
                    <a:pt x="373" y="139"/>
                  </a:lnTo>
                  <a:lnTo>
                    <a:pt x="374" y="142"/>
                  </a:lnTo>
                  <a:lnTo>
                    <a:pt x="375" y="144"/>
                  </a:lnTo>
                  <a:lnTo>
                    <a:pt x="377" y="146"/>
                  </a:lnTo>
                  <a:lnTo>
                    <a:pt x="383" y="150"/>
                  </a:lnTo>
                  <a:lnTo>
                    <a:pt x="391" y="153"/>
                  </a:lnTo>
                  <a:lnTo>
                    <a:pt x="400" y="156"/>
                  </a:lnTo>
                  <a:lnTo>
                    <a:pt x="411" y="158"/>
                  </a:lnTo>
                  <a:lnTo>
                    <a:pt x="422" y="159"/>
                  </a:lnTo>
                  <a:lnTo>
                    <a:pt x="434" y="160"/>
                  </a:lnTo>
                  <a:lnTo>
                    <a:pt x="456" y="160"/>
                  </a:lnTo>
                  <a:lnTo>
                    <a:pt x="472" y="160"/>
                  </a:lnTo>
                  <a:lnTo>
                    <a:pt x="496" y="159"/>
                  </a:lnTo>
                  <a:lnTo>
                    <a:pt x="519" y="157"/>
                  </a:lnTo>
                  <a:lnTo>
                    <a:pt x="543" y="154"/>
                  </a:lnTo>
                  <a:lnTo>
                    <a:pt x="566" y="153"/>
                  </a:lnTo>
                  <a:lnTo>
                    <a:pt x="579" y="153"/>
                  </a:lnTo>
                  <a:lnTo>
                    <a:pt x="591" y="153"/>
                  </a:lnTo>
                  <a:lnTo>
                    <a:pt x="604" y="155"/>
                  </a:lnTo>
                  <a:lnTo>
                    <a:pt x="617" y="158"/>
                  </a:lnTo>
                  <a:lnTo>
                    <a:pt x="631" y="161"/>
                  </a:lnTo>
                  <a:lnTo>
                    <a:pt x="644" y="167"/>
                  </a:lnTo>
                  <a:lnTo>
                    <a:pt x="659" y="173"/>
                  </a:lnTo>
                  <a:lnTo>
                    <a:pt x="675" y="182"/>
                  </a:lnTo>
                  <a:lnTo>
                    <a:pt x="687" y="190"/>
                  </a:lnTo>
                  <a:lnTo>
                    <a:pt x="702" y="200"/>
                  </a:lnTo>
                  <a:lnTo>
                    <a:pt x="716" y="208"/>
                  </a:lnTo>
                  <a:lnTo>
                    <a:pt x="730" y="217"/>
                  </a:lnTo>
                  <a:lnTo>
                    <a:pt x="743" y="226"/>
                  </a:lnTo>
                  <a:lnTo>
                    <a:pt x="753" y="234"/>
                  </a:lnTo>
                  <a:lnTo>
                    <a:pt x="760" y="241"/>
                  </a:lnTo>
                  <a:lnTo>
                    <a:pt x="766" y="247"/>
                  </a:lnTo>
                  <a:lnTo>
                    <a:pt x="767" y="249"/>
                  </a:lnTo>
                  <a:close/>
                </a:path>
              </a:pathLst>
            </a:custGeom>
            <a:solidFill>
              <a:srgbClr val="FEB77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7" name="AutoShape 45"/>
            <p:cNvSpPr>
              <a:spLocks noChangeArrowheads="1"/>
            </p:cNvSpPr>
            <p:nvPr/>
          </p:nvSpPr>
          <p:spPr bwMode="auto">
            <a:xfrm>
              <a:off x="641" y="921"/>
              <a:ext cx="876" cy="1293"/>
            </a:xfrm>
            <a:custGeom>
              <a:avLst/>
              <a:gdLst>
                <a:gd name="T0" fmla="*/ 0 w 5256"/>
                <a:gd name="T1" fmla="*/ 0 h 7758"/>
                <a:gd name="T2" fmla="*/ 0 w 5256"/>
                <a:gd name="T3" fmla="*/ 0 h 7758"/>
                <a:gd name="T4" fmla="*/ 0 w 5256"/>
                <a:gd name="T5" fmla="*/ 0 h 7758"/>
                <a:gd name="T6" fmla="*/ 0 w 5256"/>
                <a:gd name="T7" fmla="*/ 0 h 7758"/>
                <a:gd name="T8" fmla="*/ 0 w 5256"/>
                <a:gd name="T9" fmla="*/ 0 h 7758"/>
                <a:gd name="T10" fmla="*/ 0 w 5256"/>
                <a:gd name="T11" fmla="*/ 0 h 7758"/>
                <a:gd name="T12" fmla="*/ 0 w 5256"/>
                <a:gd name="T13" fmla="*/ 0 h 7758"/>
                <a:gd name="T14" fmla="*/ 0 w 5256"/>
                <a:gd name="T15" fmla="*/ 0 h 7758"/>
                <a:gd name="T16" fmla="*/ 0 w 5256"/>
                <a:gd name="T17" fmla="*/ 0 h 7758"/>
                <a:gd name="T18" fmla="*/ 0 w 5256"/>
                <a:gd name="T19" fmla="*/ 0 h 7758"/>
                <a:gd name="T20" fmla="*/ 0 w 5256"/>
                <a:gd name="T21" fmla="*/ 0 h 7758"/>
                <a:gd name="T22" fmla="*/ 0 w 5256"/>
                <a:gd name="T23" fmla="*/ 0 h 7758"/>
                <a:gd name="T24" fmla="*/ 0 w 5256"/>
                <a:gd name="T25" fmla="*/ 0 h 7758"/>
                <a:gd name="T26" fmla="*/ 0 w 5256"/>
                <a:gd name="T27" fmla="*/ 0 h 7758"/>
                <a:gd name="T28" fmla="*/ 0 w 5256"/>
                <a:gd name="T29" fmla="*/ 0 h 7758"/>
                <a:gd name="T30" fmla="*/ 0 w 5256"/>
                <a:gd name="T31" fmla="*/ 0 h 7758"/>
                <a:gd name="T32" fmla="*/ 0 w 5256"/>
                <a:gd name="T33" fmla="*/ 0 h 7758"/>
                <a:gd name="T34" fmla="*/ 0 w 5256"/>
                <a:gd name="T35" fmla="*/ 0 h 7758"/>
                <a:gd name="T36" fmla="*/ 0 w 5256"/>
                <a:gd name="T37" fmla="*/ 0 h 7758"/>
                <a:gd name="T38" fmla="*/ 0 w 5256"/>
                <a:gd name="T39" fmla="*/ 0 h 7758"/>
                <a:gd name="T40" fmla="*/ 0 w 5256"/>
                <a:gd name="T41" fmla="*/ 0 h 7758"/>
                <a:gd name="T42" fmla="*/ 0 w 5256"/>
                <a:gd name="T43" fmla="*/ 0 h 7758"/>
                <a:gd name="T44" fmla="*/ 0 w 5256"/>
                <a:gd name="T45" fmla="*/ 0 h 7758"/>
                <a:gd name="T46" fmla="*/ 0 w 5256"/>
                <a:gd name="T47" fmla="*/ 0 h 7758"/>
                <a:gd name="T48" fmla="*/ 0 w 5256"/>
                <a:gd name="T49" fmla="*/ 0 h 7758"/>
                <a:gd name="T50" fmla="*/ 0 w 5256"/>
                <a:gd name="T51" fmla="*/ 0 h 7758"/>
                <a:gd name="T52" fmla="*/ 0 w 5256"/>
                <a:gd name="T53" fmla="*/ 0 h 7758"/>
                <a:gd name="T54" fmla="*/ 0 w 5256"/>
                <a:gd name="T55" fmla="*/ 0 h 7758"/>
                <a:gd name="T56" fmla="*/ 0 w 5256"/>
                <a:gd name="T57" fmla="*/ 0 h 7758"/>
                <a:gd name="T58" fmla="*/ 0 w 5256"/>
                <a:gd name="T59" fmla="*/ 0 h 7758"/>
                <a:gd name="T60" fmla="*/ 0 w 5256"/>
                <a:gd name="T61" fmla="*/ 0 h 7758"/>
                <a:gd name="T62" fmla="*/ 0 w 5256"/>
                <a:gd name="T63" fmla="*/ 0 h 7758"/>
                <a:gd name="T64" fmla="*/ 0 w 5256"/>
                <a:gd name="T65" fmla="*/ 0 h 7758"/>
                <a:gd name="T66" fmla="*/ 0 w 5256"/>
                <a:gd name="T67" fmla="*/ 0 h 7758"/>
                <a:gd name="T68" fmla="*/ 0 w 5256"/>
                <a:gd name="T69" fmla="*/ 0 h 7758"/>
                <a:gd name="T70" fmla="*/ 0 w 5256"/>
                <a:gd name="T71" fmla="*/ 0 h 7758"/>
                <a:gd name="T72" fmla="*/ 0 w 5256"/>
                <a:gd name="T73" fmla="*/ 0 h 7758"/>
                <a:gd name="T74" fmla="*/ 0 w 5256"/>
                <a:gd name="T75" fmla="*/ 0 h 7758"/>
                <a:gd name="T76" fmla="*/ 0 w 5256"/>
                <a:gd name="T77" fmla="*/ 0 h 7758"/>
                <a:gd name="T78" fmla="*/ 0 w 5256"/>
                <a:gd name="T79" fmla="*/ 0 h 7758"/>
                <a:gd name="T80" fmla="*/ 0 w 5256"/>
                <a:gd name="T81" fmla="*/ 0 h 7758"/>
                <a:gd name="T82" fmla="*/ 0 w 5256"/>
                <a:gd name="T83" fmla="*/ 0 h 7758"/>
                <a:gd name="T84" fmla="*/ 0 w 5256"/>
                <a:gd name="T85" fmla="*/ 0 h 7758"/>
                <a:gd name="T86" fmla="*/ 0 w 5256"/>
                <a:gd name="T87" fmla="*/ 0 h 7758"/>
                <a:gd name="T88" fmla="*/ 0 w 5256"/>
                <a:gd name="T89" fmla="*/ 0 h 7758"/>
                <a:gd name="T90" fmla="*/ 0 w 5256"/>
                <a:gd name="T91" fmla="*/ 0 h 7758"/>
                <a:gd name="T92" fmla="*/ 0 w 5256"/>
                <a:gd name="T93" fmla="*/ 0 h 7758"/>
                <a:gd name="T94" fmla="*/ 0 w 5256"/>
                <a:gd name="T95" fmla="*/ 0 h 7758"/>
                <a:gd name="T96" fmla="*/ 0 w 5256"/>
                <a:gd name="T97" fmla="*/ 0 h 7758"/>
                <a:gd name="T98" fmla="*/ 0 w 5256"/>
                <a:gd name="T99" fmla="*/ 0 h 7758"/>
                <a:gd name="T100" fmla="*/ 0 w 5256"/>
                <a:gd name="T101" fmla="*/ 0 h 7758"/>
                <a:gd name="T102" fmla="*/ 0 w 5256"/>
                <a:gd name="T103" fmla="*/ 0 h 7758"/>
                <a:gd name="T104" fmla="*/ 0 w 5256"/>
                <a:gd name="T105" fmla="*/ 0 h 7758"/>
                <a:gd name="T106" fmla="*/ 0 w 5256"/>
                <a:gd name="T107" fmla="*/ 0 h 7758"/>
                <a:gd name="T108" fmla="*/ 0 w 5256"/>
                <a:gd name="T109" fmla="*/ 0 h 7758"/>
                <a:gd name="T110" fmla="*/ 0 w 5256"/>
                <a:gd name="T111" fmla="*/ 0 h 7758"/>
                <a:gd name="T112" fmla="*/ 0 w 5256"/>
                <a:gd name="T113" fmla="*/ 0 h 7758"/>
                <a:gd name="T114" fmla="*/ 0 w 5256"/>
                <a:gd name="T115" fmla="*/ 0 h 7758"/>
                <a:gd name="T116" fmla="*/ 0 w 5256"/>
                <a:gd name="T117" fmla="*/ 0 h 7758"/>
                <a:gd name="T118" fmla="*/ 0 w 5256"/>
                <a:gd name="T119" fmla="*/ 0 h 7758"/>
                <a:gd name="T120" fmla="*/ 0 w 5256"/>
                <a:gd name="T121" fmla="*/ 0 h 7758"/>
                <a:gd name="T122" fmla="*/ 0 w 5256"/>
                <a:gd name="T123" fmla="*/ 0 h 7758"/>
                <a:gd name="T124" fmla="*/ 0 w 5256"/>
                <a:gd name="T125" fmla="*/ 0 h 77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56"/>
                <a:gd name="T190" fmla="*/ 0 h 7758"/>
                <a:gd name="T191" fmla="*/ 5256 w 5256"/>
                <a:gd name="T192" fmla="*/ 7758 h 77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56" h="7758">
                  <a:moveTo>
                    <a:pt x="3947" y="159"/>
                  </a:moveTo>
                  <a:lnTo>
                    <a:pt x="3792" y="315"/>
                  </a:lnTo>
                  <a:lnTo>
                    <a:pt x="3688" y="412"/>
                  </a:lnTo>
                  <a:lnTo>
                    <a:pt x="3684" y="425"/>
                  </a:lnTo>
                  <a:lnTo>
                    <a:pt x="3679" y="436"/>
                  </a:lnTo>
                  <a:lnTo>
                    <a:pt x="3673" y="447"/>
                  </a:lnTo>
                  <a:lnTo>
                    <a:pt x="3666" y="456"/>
                  </a:lnTo>
                  <a:lnTo>
                    <a:pt x="3659" y="465"/>
                  </a:lnTo>
                  <a:lnTo>
                    <a:pt x="3652" y="473"/>
                  </a:lnTo>
                  <a:lnTo>
                    <a:pt x="3644" y="480"/>
                  </a:lnTo>
                  <a:lnTo>
                    <a:pt x="3634" y="487"/>
                  </a:lnTo>
                  <a:lnTo>
                    <a:pt x="3625" y="492"/>
                  </a:lnTo>
                  <a:lnTo>
                    <a:pt x="3615" y="497"/>
                  </a:lnTo>
                  <a:lnTo>
                    <a:pt x="3605" y="501"/>
                  </a:lnTo>
                  <a:lnTo>
                    <a:pt x="3593" y="505"/>
                  </a:lnTo>
                  <a:lnTo>
                    <a:pt x="3572" y="512"/>
                  </a:lnTo>
                  <a:lnTo>
                    <a:pt x="3548" y="517"/>
                  </a:lnTo>
                  <a:lnTo>
                    <a:pt x="3499" y="524"/>
                  </a:lnTo>
                  <a:lnTo>
                    <a:pt x="3447" y="529"/>
                  </a:lnTo>
                  <a:lnTo>
                    <a:pt x="3423" y="534"/>
                  </a:lnTo>
                  <a:lnTo>
                    <a:pt x="3399" y="538"/>
                  </a:lnTo>
                  <a:lnTo>
                    <a:pt x="3376" y="544"/>
                  </a:lnTo>
                  <a:lnTo>
                    <a:pt x="3355" y="551"/>
                  </a:lnTo>
                  <a:lnTo>
                    <a:pt x="3326" y="573"/>
                  </a:lnTo>
                  <a:lnTo>
                    <a:pt x="3294" y="598"/>
                  </a:lnTo>
                  <a:lnTo>
                    <a:pt x="3276" y="613"/>
                  </a:lnTo>
                  <a:lnTo>
                    <a:pt x="3259" y="629"/>
                  </a:lnTo>
                  <a:lnTo>
                    <a:pt x="3241" y="645"/>
                  </a:lnTo>
                  <a:lnTo>
                    <a:pt x="3224" y="664"/>
                  </a:lnTo>
                  <a:lnTo>
                    <a:pt x="3216" y="673"/>
                  </a:lnTo>
                  <a:lnTo>
                    <a:pt x="3208" y="684"/>
                  </a:lnTo>
                  <a:lnTo>
                    <a:pt x="3201" y="694"/>
                  </a:lnTo>
                  <a:lnTo>
                    <a:pt x="3194" y="706"/>
                  </a:lnTo>
                  <a:lnTo>
                    <a:pt x="3188" y="717"/>
                  </a:lnTo>
                  <a:lnTo>
                    <a:pt x="3181" y="729"/>
                  </a:lnTo>
                  <a:lnTo>
                    <a:pt x="3176" y="741"/>
                  </a:lnTo>
                  <a:lnTo>
                    <a:pt x="3172" y="755"/>
                  </a:lnTo>
                  <a:lnTo>
                    <a:pt x="3168" y="767"/>
                  </a:lnTo>
                  <a:lnTo>
                    <a:pt x="3164" y="782"/>
                  </a:lnTo>
                  <a:lnTo>
                    <a:pt x="3162" y="797"/>
                  </a:lnTo>
                  <a:lnTo>
                    <a:pt x="3159" y="811"/>
                  </a:lnTo>
                  <a:lnTo>
                    <a:pt x="3158" y="827"/>
                  </a:lnTo>
                  <a:lnTo>
                    <a:pt x="3158" y="843"/>
                  </a:lnTo>
                  <a:lnTo>
                    <a:pt x="3159" y="859"/>
                  </a:lnTo>
                  <a:lnTo>
                    <a:pt x="3162" y="876"/>
                  </a:lnTo>
                  <a:lnTo>
                    <a:pt x="3154" y="891"/>
                  </a:lnTo>
                  <a:lnTo>
                    <a:pt x="3148" y="904"/>
                  </a:lnTo>
                  <a:lnTo>
                    <a:pt x="3140" y="918"/>
                  </a:lnTo>
                  <a:lnTo>
                    <a:pt x="3132" y="930"/>
                  </a:lnTo>
                  <a:lnTo>
                    <a:pt x="3116" y="953"/>
                  </a:lnTo>
                  <a:lnTo>
                    <a:pt x="3098" y="976"/>
                  </a:lnTo>
                  <a:lnTo>
                    <a:pt x="3078" y="998"/>
                  </a:lnTo>
                  <a:lnTo>
                    <a:pt x="3058" y="1019"/>
                  </a:lnTo>
                  <a:lnTo>
                    <a:pt x="3037" y="1040"/>
                  </a:lnTo>
                  <a:lnTo>
                    <a:pt x="3016" y="1061"/>
                  </a:lnTo>
                  <a:lnTo>
                    <a:pt x="2996" y="1082"/>
                  </a:lnTo>
                  <a:lnTo>
                    <a:pt x="2974" y="1105"/>
                  </a:lnTo>
                  <a:lnTo>
                    <a:pt x="2952" y="1129"/>
                  </a:lnTo>
                  <a:lnTo>
                    <a:pt x="2931" y="1155"/>
                  </a:lnTo>
                  <a:lnTo>
                    <a:pt x="2910" y="1184"/>
                  </a:lnTo>
                  <a:lnTo>
                    <a:pt x="2889" y="1215"/>
                  </a:lnTo>
                  <a:lnTo>
                    <a:pt x="2880" y="1232"/>
                  </a:lnTo>
                  <a:lnTo>
                    <a:pt x="2869" y="1249"/>
                  </a:lnTo>
                  <a:lnTo>
                    <a:pt x="2860" y="1267"/>
                  </a:lnTo>
                  <a:lnTo>
                    <a:pt x="2852" y="1287"/>
                  </a:lnTo>
                  <a:lnTo>
                    <a:pt x="2853" y="1308"/>
                  </a:lnTo>
                  <a:lnTo>
                    <a:pt x="2854" y="1330"/>
                  </a:lnTo>
                  <a:lnTo>
                    <a:pt x="2855" y="1352"/>
                  </a:lnTo>
                  <a:lnTo>
                    <a:pt x="2857" y="1375"/>
                  </a:lnTo>
                  <a:lnTo>
                    <a:pt x="2860" y="1388"/>
                  </a:lnTo>
                  <a:lnTo>
                    <a:pt x="2863" y="1399"/>
                  </a:lnTo>
                  <a:lnTo>
                    <a:pt x="2868" y="1411"/>
                  </a:lnTo>
                  <a:lnTo>
                    <a:pt x="2875" y="1422"/>
                  </a:lnTo>
                  <a:lnTo>
                    <a:pt x="2882" y="1433"/>
                  </a:lnTo>
                  <a:lnTo>
                    <a:pt x="2891" y="1445"/>
                  </a:lnTo>
                  <a:lnTo>
                    <a:pt x="2903" y="1456"/>
                  </a:lnTo>
                  <a:lnTo>
                    <a:pt x="2916" y="1468"/>
                  </a:lnTo>
                  <a:lnTo>
                    <a:pt x="2926" y="1492"/>
                  </a:lnTo>
                  <a:lnTo>
                    <a:pt x="2932" y="1513"/>
                  </a:lnTo>
                  <a:lnTo>
                    <a:pt x="2935" y="1533"/>
                  </a:lnTo>
                  <a:lnTo>
                    <a:pt x="2937" y="1551"/>
                  </a:lnTo>
                  <a:lnTo>
                    <a:pt x="2936" y="1568"/>
                  </a:lnTo>
                  <a:lnTo>
                    <a:pt x="2934" y="1584"/>
                  </a:lnTo>
                  <a:lnTo>
                    <a:pt x="2930" y="1598"/>
                  </a:lnTo>
                  <a:lnTo>
                    <a:pt x="2926" y="1612"/>
                  </a:lnTo>
                  <a:lnTo>
                    <a:pt x="2913" y="1638"/>
                  </a:lnTo>
                  <a:lnTo>
                    <a:pt x="2901" y="1664"/>
                  </a:lnTo>
                  <a:lnTo>
                    <a:pt x="2895" y="1678"/>
                  </a:lnTo>
                  <a:lnTo>
                    <a:pt x="2890" y="1691"/>
                  </a:lnTo>
                  <a:lnTo>
                    <a:pt x="2886" y="1706"/>
                  </a:lnTo>
                  <a:lnTo>
                    <a:pt x="2883" y="1721"/>
                  </a:lnTo>
                  <a:lnTo>
                    <a:pt x="2882" y="1744"/>
                  </a:lnTo>
                  <a:lnTo>
                    <a:pt x="2882" y="1765"/>
                  </a:lnTo>
                  <a:lnTo>
                    <a:pt x="2884" y="1786"/>
                  </a:lnTo>
                  <a:lnTo>
                    <a:pt x="2886" y="1806"/>
                  </a:lnTo>
                  <a:lnTo>
                    <a:pt x="2890" y="1826"/>
                  </a:lnTo>
                  <a:lnTo>
                    <a:pt x="2894" y="1845"/>
                  </a:lnTo>
                  <a:lnTo>
                    <a:pt x="2900" y="1864"/>
                  </a:lnTo>
                  <a:lnTo>
                    <a:pt x="2905" y="1881"/>
                  </a:lnTo>
                  <a:lnTo>
                    <a:pt x="2917" y="1917"/>
                  </a:lnTo>
                  <a:lnTo>
                    <a:pt x="2930" y="1952"/>
                  </a:lnTo>
                  <a:lnTo>
                    <a:pt x="2936" y="1970"/>
                  </a:lnTo>
                  <a:lnTo>
                    <a:pt x="2941" y="1988"/>
                  </a:lnTo>
                  <a:lnTo>
                    <a:pt x="2947" y="2007"/>
                  </a:lnTo>
                  <a:lnTo>
                    <a:pt x="2952" y="2025"/>
                  </a:lnTo>
                  <a:lnTo>
                    <a:pt x="2954" y="2048"/>
                  </a:lnTo>
                  <a:lnTo>
                    <a:pt x="2957" y="2071"/>
                  </a:lnTo>
                  <a:lnTo>
                    <a:pt x="2960" y="2093"/>
                  </a:lnTo>
                  <a:lnTo>
                    <a:pt x="2964" y="2116"/>
                  </a:lnTo>
                  <a:lnTo>
                    <a:pt x="2967" y="2139"/>
                  </a:lnTo>
                  <a:lnTo>
                    <a:pt x="2972" y="2162"/>
                  </a:lnTo>
                  <a:lnTo>
                    <a:pt x="2974" y="2185"/>
                  </a:lnTo>
                  <a:lnTo>
                    <a:pt x="2976" y="2208"/>
                  </a:lnTo>
                  <a:lnTo>
                    <a:pt x="2977" y="2232"/>
                  </a:lnTo>
                  <a:lnTo>
                    <a:pt x="2975" y="2256"/>
                  </a:lnTo>
                  <a:lnTo>
                    <a:pt x="2974" y="2268"/>
                  </a:lnTo>
                  <a:lnTo>
                    <a:pt x="2972" y="2280"/>
                  </a:lnTo>
                  <a:lnTo>
                    <a:pt x="2970" y="2293"/>
                  </a:lnTo>
                  <a:lnTo>
                    <a:pt x="2966" y="2304"/>
                  </a:lnTo>
                  <a:lnTo>
                    <a:pt x="2963" y="2317"/>
                  </a:lnTo>
                  <a:lnTo>
                    <a:pt x="2958" y="2329"/>
                  </a:lnTo>
                  <a:lnTo>
                    <a:pt x="2954" y="2342"/>
                  </a:lnTo>
                  <a:lnTo>
                    <a:pt x="2948" y="2354"/>
                  </a:lnTo>
                  <a:lnTo>
                    <a:pt x="2940" y="2368"/>
                  </a:lnTo>
                  <a:lnTo>
                    <a:pt x="2933" y="2380"/>
                  </a:lnTo>
                  <a:lnTo>
                    <a:pt x="2925" y="2394"/>
                  </a:lnTo>
                  <a:lnTo>
                    <a:pt x="2915" y="2408"/>
                  </a:lnTo>
                  <a:lnTo>
                    <a:pt x="2892" y="2425"/>
                  </a:lnTo>
                  <a:lnTo>
                    <a:pt x="2870" y="2444"/>
                  </a:lnTo>
                  <a:lnTo>
                    <a:pt x="2850" y="2464"/>
                  </a:lnTo>
                  <a:lnTo>
                    <a:pt x="2830" y="2485"/>
                  </a:lnTo>
                  <a:lnTo>
                    <a:pt x="2812" y="2507"/>
                  </a:lnTo>
                  <a:lnTo>
                    <a:pt x="2796" y="2530"/>
                  </a:lnTo>
                  <a:lnTo>
                    <a:pt x="2781" y="2553"/>
                  </a:lnTo>
                  <a:lnTo>
                    <a:pt x="2767" y="2577"/>
                  </a:lnTo>
                  <a:lnTo>
                    <a:pt x="2755" y="2601"/>
                  </a:lnTo>
                  <a:lnTo>
                    <a:pt x="2744" y="2625"/>
                  </a:lnTo>
                  <a:lnTo>
                    <a:pt x="2734" y="2650"/>
                  </a:lnTo>
                  <a:lnTo>
                    <a:pt x="2725" y="2675"/>
                  </a:lnTo>
                  <a:lnTo>
                    <a:pt x="2718" y="2701"/>
                  </a:lnTo>
                  <a:lnTo>
                    <a:pt x="2712" y="2726"/>
                  </a:lnTo>
                  <a:lnTo>
                    <a:pt x="2708" y="2751"/>
                  </a:lnTo>
                  <a:lnTo>
                    <a:pt x="2703" y="2777"/>
                  </a:lnTo>
                  <a:lnTo>
                    <a:pt x="2701" y="2802"/>
                  </a:lnTo>
                  <a:lnTo>
                    <a:pt x="2700" y="2827"/>
                  </a:lnTo>
                  <a:lnTo>
                    <a:pt x="2700" y="2851"/>
                  </a:lnTo>
                  <a:lnTo>
                    <a:pt x="2702" y="2876"/>
                  </a:lnTo>
                  <a:lnTo>
                    <a:pt x="2705" y="2899"/>
                  </a:lnTo>
                  <a:lnTo>
                    <a:pt x="2708" y="2923"/>
                  </a:lnTo>
                  <a:lnTo>
                    <a:pt x="2713" y="2945"/>
                  </a:lnTo>
                  <a:lnTo>
                    <a:pt x="2719" y="2967"/>
                  </a:lnTo>
                  <a:lnTo>
                    <a:pt x="2725" y="2988"/>
                  </a:lnTo>
                  <a:lnTo>
                    <a:pt x="2734" y="3009"/>
                  </a:lnTo>
                  <a:lnTo>
                    <a:pt x="2743" y="3028"/>
                  </a:lnTo>
                  <a:lnTo>
                    <a:pt x="2754" y="3045"/>
                  </a:lnTo>
                  <a:lnTo>
                    <a:pt x="2765" y="3062"/>
                  </a:lnTo>
                  <a:lnTo>
                    <a:pt x="2778" y="3078"/>
                  </a:lnTo>
                  <a:lnTo>
                    <a:pt x="2791" y="3092"/>
                  </a:lnTo>
                  <a:lnTo>
                    <a:pt x="2806" y="3106"/>
                  </a:lnTo>
                  <a:lnTo>
                    <a:pt x="2831" y="3121"/>
                  </a:lnTo>
                  <a:lnTo>
                    <a:pt x="2854" y="3137"/>
                  </a:lnTo>
                  <a:lnTo>
                    <a:pt x="2874" y="3156"/>
                  </a:lnTo>
                  <a:lnTo>
                    <a:pt x="2891" y="3176"/>
                  </a:lnTo>
                  <a:lnTo>
                    <a:pt x="2906" y="3196"/>
                  </a:lnTo>
                  <a:lnTo>
                    <a:pt x="2919" y="3218"/>
                  </a:lnTo>
                  <a:lnTo>
                    <a:pt x="2929" y="3241"/>
                  </a:lnTo>
                  <a:lnTo>
                    <a:pt x="2937" y="3265"/>
                  </a:lnTo>
                  <a:lnTo>
                    <a:pt x="2943" y="3289"/>
                  </a:lnTo>
                  <a:lnTo>
                    <a:pt x="2948" y="3314"/>
                  </a:lnTo>
                  <a:lnTo>
                    <a:pt x="2950" y="3339"/>
                  </a:lnTo>
                  <a:lnTo>
                    <a:pt x="2950" y="3364"/>
                  </a:lnTo>
                  <a:lnTo>
                    <a:pt x="2948" y="3390"/>
                  </a:lnTo>
                  <a:lnTo>
                    <a:pt x="2944" y="3415"/>
                  </a:lnTo>
                  <a:lnTo>
                    <a:pt x="2940" y="3440"/>
                  </a:lnTo>
                  <a:lnTo>
                    <a:pt x="2933" y="3466"/>
                  </a:lnTo>
                  <a:lnTo>
                    <a:pt x="2926" y="3490"/>
                  </a:lnTo>
                  <a:lnTo>
                    <a:pt x="2916" y="3515"/>
                  </a:lnTo>
                  <a:lnTo>
                    <a:pt x="2906" y="3538"/>
                  </a:lnTo>
                  <a:lnTo>
                    <a:pt x="2894" y="3561"/>
                  </a:lnTo>
                  <a:lnTo>
                    <a:pt x="2882" y="3583"/>
                  </a:lnTo>
                  <a:lnTo>
                    <a:pt x="2868" y="3604"/>
                  </a:lnTo>
                  <a:lnTo>
                    <a:pt x="2855" y="3623"/>
                  </a:lnTo>
                  <a:lnTo>
                    <a:pt x="2839" y="3642"/>
                  </a:lnTo>
                  <a:lnTo>
                    <a:pt x="2823" y="3658"/>
                  </a:lnTo>
                  <a:lnTo>
                    <a:pt x="2807" y="3674"/>
                  </a:lnTo>
                  <a:lnTo>
                    <a:pt x="2790" y="3686"/>
                  </a:lnTo>
                  <a:lnTo>
                    <a:pt x="2772" y="3699"/>
                  </a:lnTo>
                  <a:lnTo>
                    <a:pt x="2755" y="3708"/>
                  </a:lnTo>
                  <a:lnTo>
                    <a:pt x="2737" y="3716"/>
                  </a:lnTo>
                  <a:lnTo>
                    <a:pt x="2719" y="3721"/>
                  </a:lnTo>
                  <a:lnTo>
                    <a:pt x="2700" y="3724"/>
                  </a:lnTo>
                  <a:lnTo>
                    <a:pt x="2683" y="3722"/>
                  </a:lnTo>
                  <a:lnTo>
                    <a:pt x="2665" y="3722"/>
                  </a:lnTo>
                  <a:lnTo>
                    <a:pt x="2647" y="3722"/>
                  </a:lnTo>
                  <a:lnTo>
                    <a:pt x="2630" y="3723"/>
                  </a:lnTo>
                  <a:lnTo>
                    <a:pt x="2598" y="3725"/>
                  </a:lnTo>
                  <a:lnTo>
                    <a:pt x="2568" y="3730"/>
                  </a:lnTo>
                  <a:lnTo>
                    <a:pt x="2510" y="3743"/>
                  </a:lnTo>
                  <a:lnTo>
                    <a:pt x="2457" y="3754"/>
                  </a:lnTo>
                  <a:lnTo>
                    <a:pt x="2431" y="3760"/>
                  </a:lnTo>
                  <a:lnTo>
                    <a:pt x="2407" y="3763"/>
                  </a:lnTo>
                  <a:lnTo>
                    <a:pt x="2395" y="3764"/>
                  </a:lnTo>
                  <a:lnTo>
                    <a:pt x="2382" y="3765"/>
                  </a:lnTo>
                  <a:lnTo>
                    <a:pt x="2371" y="3764"/>
                  </a:lnTo>
                  <a:lnTo>
                    <a:pt x="2358" y="3763"/>
                  </a:lnTo>
                  <a:lnTo>
                    <a:pt x="2347" y="3762"/>
                  </a:lnTo>
                  <a:lnTo>
                    <a:pt x="2335" y="3758"/>
                  </a:lnTo>
                  <a:lnTo>
                    <a:pt x="2323" y="3755"/>
                  </a:lnTo>
                  <a:lnTo>
                    <a:pt x="2311" y="3750"/>
                  </a:lnTo>
                  <a:lnTo>
                    <a:pt x="2299" y="3745"/>
                  </a:lnTo>
                  <a:lnTo>
                    <a:pt x="2287" y="3739"/>
                  </a:lnTo>
                  <a:lnTo>
                    <a:pt x="2276" y="3730"/>
                  </a:lnTo>
                  <a:lnTo>
                    <a:pt x="2263" y="3722"/>
                  </a:lnTo>
                  <a:lnTo>
                    <a:pt x="2215" y="3704"/>
                  </a:lnTo>
                  <a:lnTo>
                    <a:pt x="2170" y="3691"/>
                  </a:lnTo>
                  <a:lnTo>
                    <a:pt x="2129" y="3680"/>
                  </a:lnTo>
                  <a:lnTo>
                    <a:pt x="2088" y="3674"/>
                  </a:lnTo>
                  <a:lnTo>
                    <a:pt x="2050" y="3670"/>
                  </a:lnTo>
                  <a:lnTo>
                    <a:pt x="2016" y="3669"/>
                  </a:lnTo>
                  <a:lnTo>
                    <a:pt x="1983" y="3670"/>
                  </a:lnTo>
                  <a:lnTo>
                    <a:pt x="1951" y="3674"/>
                  </a:lnTo>
                  <a:lnTo>
                    <a:pt x="1922" y="3680"/>
                  </a:lnTo>
                  <a:lnTo>
                    <a:pt x="1895" y="3689"/>
                  </a:lnTo>
                  <a:lnTo>
                    <a:pt x="1870" y="3699"/>
                  </a:lnTo>
                  <a:lnTo>
                    <a:pt x="1846" y="3711"/>
                  </a:lnTo>
                  <a:lnTo>
                    <a:pt x="1823" y="3725"/>
                  </a:lnTo>
                  <a:lnTo>
                    <a:pt x="1802" y="3741"/>
                  </a:lnTo>
                  <a:lnTo>
                    <a:pt x="1782" y="3756"/>
                  </a:lnTo>
                  <a:lnTo>
                    <a:pt x="1763" y="3774"/>
                  </a:lnTo>
                  <a:lnTo>
                    <a:pt x="1746" y="3792"/>
                  </a:lnTo>
                  <a:lnTo>
                    <a:pt x="1729" y="3811"/>
                  </a:lnTo>
                  <a:lnTo>
                    <a:pt x="1713" y="3831"/>
                  </a:lnTo>
                  <a:lnTo>
                    <a:pt x="1698" y="3850"/>
                  </a:lnTo>
                  <a:lnTo>
                    <a:pt x="1668" y="3889"/>
                  </a:lnTo>
                  <a:lnTo>
                    <a:pt x="1641" y="3928"/>
                  </a:lnTo>
                  <a:lnTo>
                    <a:pt x="1628" y="3945"/>
                  </a:lnTo>
                  <a:lnTo>
                    <a:pt x="1614" y="3963"/>
                  </a:lnTo>
                  <a:lnTo>
                    <a:pt x="1601" y="3980"/>
                  </a:lnTo>
                  <a:lnTo>
                    <a:pt x="1586" y="3995"/>
                  </a:lnTo>
                  <a:lnTo>
                    <a:pt x="1572" y="4009"/>
                  </a:lnTo>
                  <a:lnTo>
                    <a:pt x="1558" y="4022"/>
                  </a:lnTo>
                  <a:lnTo>
                    <a:pt x="1542" y="4032"/>
                  </a:lnTo>
                  <a:lnTo>
                    <a:pt x="1527" y="4041"/>
                  </a:lnTo>
                  <a:lnTo>
                    <a:pt x="1505" y="4048"/>
                  </a:lnTo>
                  <a:lnTo>
                    <a:pt x="1485" y="4055"/>
                  </a:lnTo>
                  <a:lnTo>
                    <a:pt x="1465" y="4063"/>
                  </a:lnTo>
                  <a:lnTo>
                    <a:pt x="1448" y="4071"/>
                  </a:lnTo>
                  <a:lnTo>
                    <a:pt x="1432" y="4079"/>
                  </a:lnTo>
                  <a:lnTo>
                    <a:pt x="1416" y="4086"/>
                  </a:lnTo>
                  <a:lnTo>
                    <a:pt x="1402" y="4095"/>
                  </a:lnTo>
                  <a:lnTo>
                    <a:pt x="1389" y="4103"/>
                  </a:lnTo>
                  <a:lnTo>
                    <a:pt x="1366" y="4120"/>
                  </a:lnTo>
                  <a:lnTo>
                    <a:pt x="1346" y="4136"/>
                  </a:lnTo>
                  <a:lnTo>
                    <a:pt x="1328" y="4154"/>
                  </a:lnTo>
                  <a:lnTo>
                    <a:pt x="1313" y="4171"/>
                  </a:lnTo>
                  <a:lnTo>
                    <a:pt x="1285" y="4203"/>
                  </a:lnTo>
                  <a:lnTo>
                    <a:pt x="1256" y="4232"/>
                  </a:lnTo>
                  <a:lnTo>
                    <a:pt x="1241" y="4246"/>
                  </a:lnTo>
                  <a:lnTo>
                    <a:pt x="1224" y="4257"/>
                  </a:lnTo>
                  <a:lnTo>
                    <a:pt x="1214" y="4264"/>
                  </a:lnTo>
                  <a:lnTo>
                    <a:pt x="1204" y="4269"/>
                  </a:lnTo>
                  <a:lnTo>
                    <a:pt x="1193" y="4273"/>
                  </a:lnTo>
                  <a:lnTo>
                    <a:pt x="1181" y="4278"/>
                  </a:lnTo>
                  <a:lnTo>
                    <a:pt x="1163" y="4277"/>
                  </a:lnTo>
                  <a:lnTo>
                    <a:pt x="1148" y="4277"/>
                  </a:lnTo>
                  <a:lnTo>
                    <a:pt x="1133" y="4278"/>
                  </a:lnTo>
                  <a:lnTo>
                    <a:pt x="1119" y="4280"/>
                  </a:lnTo>
                  <a:lnTo>
                    <a:pt x="1106" y="4283"/>
                  </a:lnTo>
                  <a:lnTo>
                    <a:pt x="1094" y="4286"/>
                  </a:lnTo>
                  <a:lnTo>
                    <a:pt x="1081" y="4289"/>
                  </a:lnTo>
                  <a:lnTo>
                    <a:pt x="1070" y="4293"/>
                  </a:lnTo>
                  <a:lnTo>
                    <a:pt x="1048" y="4302"/>
                  </a:lnTo>
                  <a:lnTo>
                    <a:pt x="1026" y="4313"/>
                  </a:lnTo>
                  <a:lnTo>
                    <a:pt x="1005" y="4325"/>
                  </a:lnTo>
                  <a:lnTo>
                    <a:pt x="982" y="4339"/>
                  </a:lnTo>
                  <a:lnTo>
                    <a:pt x="958" y="4354"/>
                  </a:lnTo>
                  <a:lnTo>
                    <a:pt x="932" y="4369"/>
                  </a:lnTo>
                  <a:lnTo>
                    <a:pt x="902" y="4384"/>
                  </a:lnTo>
                  <a:lnTo>
                    <a:pt x="868" y="4399"/>
                  </a:lnTo>
                  <a:lnTo>
                    <a:pt x="849" y="4407"/>
                  </a:lnTo>
                  <a:lnTo>
                    <a:pt x="830" y="4414"/>
                  </a:lnTo>
                  <a:lnTo>
                    <a:pt x="809" y="4421"/>
                  </a:lnTo>
                  <a:lnTo>
                    <a:pt x="786" y="4429"/>
                  </a:lnTo>
                  <a:lnTo>
                    <a:pt x="761" y="4436"/>
                  </a:lnTo>
                  <a:lnTo>
                    <a:pt x="736" y="4442"/>
                  </a:lnTo>
                  <a:lnTo>
                    <a:pt x="708" y="4449"/>
                  </a:lnTo>
                  <a:lnTo>
                    <a:pt x="678" y="4455"/>
                  </a:lnTo>
                  <a:lnTo>
                    <a:pt x="638" y="4470"/>
                  </a:lnTo>
                  <a:lnTo>
                    <a:pt x="601" y="4486"/>
                  </a:lnTo>
                  <a:lnTo>
                    <a:pt x="569" y="4504"/>
                  </a:lnTo>
                  <a:lnTo>
                    <a:pt x="541" y="4522"/>
                  </a:lnTo>
                  <a:lnTo>
                    <a:pt x="515" y="4540"/>
                  </a:lnTo>
                  <a:lnTo>
                    <a:pt x="493" y="4560"/>
                  </a:lnTo>
                  <a:lnTo>
                    <a:pt x="473" y="4581"/>
                  </a:lnTo>
                  <a:lnTo>
                    <a:pt x="456" y="4602"/>
                  </a:lnTo>
                  <a:lnTo>
                    <a:pt x="441" y="4624"/>
                  </a:lnTo>
                  <a:lnTo>
                    <a:pt x="429" y="4646"/>
                  </a:lnTo>
                  <a:lnTo>
                    <a:pt x="419" y="4669"/>
                  </a:lnTo>
                  <a:lnTo>
                    <a:pt x="409" y="4692"/>
                  </a:lnTo>
                  <a:lnTo>
                    <a:pt x="402" y="4716"/>
                  </a:lnTo>
                  <a:lnTo>
                    <a:pt x="396" y="4740"/>
                  </a:lnTo>
                  <a:lnTo>
                    <a:pt x="390" y="4765"/>
                  </a:lnTo>
                  <a:lnTo>
                    <a:pt x="386" y="4790"/>
                  </a:lnTo>
                  <a:lnTo>
                    <a:pt x="380" y="4840"/>
                  </a:lnTo>
                  <a:lnTo>
                    <a:pt x="373" y="4892"/>
                  </a:lnTo>
                  <a:lnTo>
                    <a:pt x="369" y="4918"/>
                  </a:lnTo>
                  <a:lnTo>
                    <a:pt x="365" y="4944"/>
                  </a:lnTo>
                  <a:lnTo>
                    <a:pt x="360" y="4971"/>
                  </a:lnTo>
                  <a:lnTo>
                    <a:pt x="354" y="4997"/>
                  </a:lnTo>
                  <a:lnTo>
                    <a:pt x="347" y="5023"/>
                  </a:lnTo>
                  <a:lnTo>
                    <a:pt x="338" y="5049"/>
                  </a:lnTo>
                  <a:lnTo>
                    <a:pt x="328" y="5075"/>
                  </a:lnTo>
                  <a:lnTo>
                    <a:pt x="315" y="5101"/>
                  </a:lnTo>
                  <a:lnTo>
                    <a:pt x="301" y="5127"/>
                  </a:lnTo>
                  <a:lnTo>
                    <a:pt x="284" y="5152"/>
                  </a:lnTo>
                  <a:lnTo>
                    <a:pt x="265" y="5177"/>
                  </a:lnTo>
                  <a:lnTo>
                    <a:pt x="242" y="5202"/>
                  </a:lnTo>
                  <a:lnTo>
                    <a:pt x="237" y="5232"/>
                  </a:lnTo>
                  <a:lnTo>
                    <a:pt x="232" y="5261"/>
                  </a:lnTo>
                  <a:lnTo>
                    <a:pt x="225" y="5289"/>
                  </a:lnTo>
                  <a:lnTo>
                    <a:pt x="219" y="5316"/>
                  </a:lnTo>
                  <a:lnTo>
                    <a:pt x="212" y="5343"/>
                  </a:lnTo>
                  <a:lnTo>
                    <a:pt x="204" y="5369"/>
                  </a:lnTo>
                  <a:lnTo>
                    <a:pt x="195" y="5394"/>
                  </a:lnTo>
                  <a:lnTo>
                    <a:pt x="186" y="5419"/>
                  </a:lnTo>
                  <a:lnTo>
                    <a:pt x="175" y="5443"/>
                  </a:lnTo>
                  <a:lnTo>
                    <a:pt x="165" y="5466"/>
                  </a:lnTo>
                  <a:lnTo>
                    <a:pt x="153" y="5489"/>
                  </a:lnTo>
                  <a:lnTo>
                    <a:pt x="141" y="5511"/>
                  </a:lnTo>
                  <a:lnTo>
                    <a:pt x="128" y="5532"/>
                  </a:lnTo>
                  <a:lnTo>
                    <a:pt x="115" y="5552"/>
                  </a:lnTo>
                  <a:lnTo>
                    <a:pt x="99" y="5571"/>
                  </a:lnTo>
                  <a:lnTo>
                    <a:pt x="84" y="5590"/>
                  </a:lnTo>
                  <a:lnTo>
                    <a:pt x="70" y="5604"/>
                  </a:lnTo>
                  <a:lnTo>
                    <a:pt x="58" y="5619"/>
                  </a:lnTo>
                  <a:lnTo>
                    <a:pt x="46" y="5633"/>
                  </a:lnTo>
                  <a:lnTo>
                    <a:pt x="37" y="5648"/>
                  </a:lnTo>
                  <a:lnTo>
                    <a:pt x="28" y="5663"/>
                  </a:lnTo>
                  <a:lnTo>
                    <a:pt x="21" y="5677"/>
                  </a:lnTo>
                  <a:lnTo>
                    <a:pt x="15" y="5693"/>
                  </a:lnTo>
                  <a:lnTo>
                    <a:pt x="11" y="5708"/>
                  </a:lnTo>
                  <a:lnTo>
                    <a:pt x="6" y="5722"/>
                  </a:lnTo>
                  <a:lnTo>
                    <a:pt x="3" y="5737"/>
                  </a:lnTo>
                  <a:lnTo>
                    <a:pt x="1" y="5751"/>
                  </a:lnTo>
                  <a:lnTo>
                    <a:pt x="0" y="5766"/>
                  </a:lnTo>
                  <a:lnTo>
                    <a:pt x="0" y="5782"/>
                  </a:lnTo>
                  <a:lnTo>
                    <a:pt x="0" y="5796"/>
                  </a:lnTo>
                  <a:lnTo>
                    <a:pt x="1" y="5811"/>
                  </a:lnTo>
                  <a:lnTo>
                    <a:pt x="2" y="5826"/>
                  </a:lnTo>
                  <a:lnTo>
                    <a:pt x="11" y="5885"/>
                  </a:lnTo>
                  <a:lnTo>
                    <a:pt x="20" y="5945"/>
                  </a:lnTo>
                  <a:lnTo>
                    <a:pt x="24" y="5975"/>
                  </a:lnTo>
                  <a:lnTo>
                    <a:pt x="26" y="6004"/>
                  </a:lnTo>
                  <a:lnTo>
                    <a:pt x="27" y="6019"/>
                  </a:lnTo>
                  <a:lnTo>
                    <a:pt x="27" y="6034"/>
                  </a:lnTo>
                  <a:lnTo>
                    <a:pt x="26" y="6049"/>
                  </a:lnTo>
                  <a:lnTo>
                    <a:pt x="25" y="6064"/>
                  </a:lnTo>
                  <a:lnTo>
                    <a:pt x="27" y="6081"/>
                  </a:lnTo>
                  <a:lnTo>
                    <a:pt x="30" y="6098"/>
                  </a:lnTo>
                  <a:lnTo>
                    <a:pt x="35" y="6113"/>
                  </a:lnTo>
                  <a:lnTo>
                    <a:pt x="39" y="6126"/>
                  </a:lnTo>
                  <a:lnTo>
                    <a:pt x="44" y="6139"/>
                  </a:lnTo>
                  <a:lnTo>
                    <a:pt x="50" y="6150"/>
                  </a:lnTo>
                  <a:lnTo>
                    <a:pt x="56" y="6161"/>
                  </a:lnTo>
                  <a:lnTo>
                    <a:pt x="63" y="6171"/>
                  </a:lnTo>
                  <a:lnTo>
                    <a:pt x="77" y="6190"/>
                  </a:lnTo>
                  <a:lnTo>
                    <a:pt x="91" y="6209"/>
                  </a:lnTo>
                  <a:lnTo>
                    <a:pt x="98" y="6218"/>
                  </a:lnTo>
                  <a:lnTo>
                    <a:pt x="106" y="6229"/>
                  </a:lnTo>
                  <a:lnTo>
                    <a:pt x="112" y="6239"/>
                  </a:lnTo>
                  <a:lnTo>
                    <a:pt x="117" y="6250"/>
                  </a:lnTo>
                  <a:lnTo>
                    <a:pt x="123" y="6262"/>
                  </a:lnTo>
                  <a:lnTo>
                    <a:pt x="127" y="6276"/>
                  </a:lnTo>
                  <a:lnTo>
                    <a:pt x="132" y="6290"/>
                  </a:lnTo>
                  <a:lnTo>
                    <a:pt x="136" y="6306"/>
                  </a:lnTo>
                  <a:lnTo>
                    <a:pt x="138" y="6323"/>
                  </a:lnTo>
                  <a:lnTo>
                    <a:pt x="140" y="6342"/>
                  </a:lnTo>
                  <a:lnTo>
                    <a:pt x="140" y="6363"/>
                  </a:lnTo>
                  <a:lnTo>
                    <a:pt x="140" y="6385"/>
                  </a:lnTo>
                  <a:lnTo>
                    <a:pt x="138" y="6410"/>
                  </a:lnTo>
                  <a:lnTo>
                    <a:pt x="135" y="6438"/>
                  </a:lnTo>
                  <a:lnTo>
                    <a:pt x="130" y="6468"/>
                  </a:lnTo>
                  <a:lnTo>
                    <a:pt x="123" y="6501"/>
                  </a:lnTo>
                  <a:lnTo>
                    <a:pt x="116" y="6536"/>
                  </a:lnTo>
                  <a:lnTo>
                    <a:pt x="106" y="6574"/>
                  </a:lnTo>
                  <a:lnTo>
                    <a:pt x="94" y="6616"/>
                  </a:lnTo>
                  <a:lnTo>
                    <a:pt x="82" y="6661"/>
                  </a:lnTo>
                  <a:lnTo>
                    <a:pt x="41" y="7178"/>
                  </a:lnTo>
                  <a:lnTo>
                    <a:pt x="47" y="7175"/>
                  </a:lnTo>
                  <a:lnTo>
                    <a:pt x="53" y="7172"/>
                  </a:lnTo>
                  <a:lnTo>
                    <a:pt x="60" y="7170"/>
                  </a:lnTo>
                  <a:lnTo>
                    <a:pt x="66" y="7167"/>
                  </a:lnTo>
                  <a:lnTo>
                    <a:pt x="72" y="7164"/>
                  </a:lnTo>
                  <a:lnTo>
                    <a:pt x="77" y="7161"/>
                  </a:lnTo>
                  <a:lnTo>
                    <a:pt x="84" y="7159"/>
                  </a:lnTo>
                  <a:lnTo>
                    <a:pt x="90" y="7158"/>
                  </a:lnTo>
                  <a:lnTo>
                    <a:pt x="586" y="7519"/>
                  </a:lnTo>
                  <a:lnTo>
                    <a:pt x="589" y="7527"/>
                  </a:lnTo>
                  <a:lnTo>
                    <a:pt x="591" y="7534"/>
                  </a:lnTo>
                  <a:lnTo>
                    <a:pt x="593" y="7539"/>
                  </a:lnTo>
                  <a:lnTo>
                    <a:pt x="596" y="7543"/>
                  </a:lnTo>
                  <a:lnTo>
                    <a:pt x="604" y="7549"/>
                  </a:lnTo>
                  <a:lnTo>
                    <a:pt x="616" y="7558"/>
                  </a:lnTo>
                  <a:lnTo>
                    <a:pt x="624" y="7564"/>
                  </a:lnTo>
                  <a:lnTo>
                    <a:pt x="633" y="7572"/>
                  </a:lnTo>
                  <a:lnTo>
                    <a:pt x="644" y="7584"/>
                  </a:lnTo>
                  <a:lnTo>
                    <a:pt x="657" y="7598"/>
                  </a:lnTo>
                  <a:lnTo>
                    <a:pt x="672" y="7616"/>
                  </a:lnTo>
                  <a:lnTo>
                    <a:pt x="689" y="7639"/>
                  </a:lnTo>
                  <a:lnTo>
                    <a:pt x="708" y="7667"/>
                  </a:lnTo>
                  <a:lnTo>
                    <a:pt x="728" y="7701"/>
                  </a:lnTo>
                  <a:lnTo>
                    <a:pt x="741" y="7716"/>
                  </a:lnTo>
                  <a:lnTo>
                    <a:pt x="752" y="7728"/>
                  </a:lnTo>
                  <a:lnTo>
                    <a:pt x="763" y="7735"/>
                  </a:lnTo>
                  <a:lnTo>
                    <a:pt x="771" y="7740"/>
                  </a:lnTo>
                  <a:lnTo>
                    <a:pt x="781" y="7743"/>
                  </a:lnTo>
                  <a:lnTo>
                    <a:pt x="788" y="7743"/>
                  </a:lnTo>
                  <a:lnTo>
                    <a:pt x="795" y="7742"/>
                  </a:lnTo>
                  <a:lnTo>
                    <a:pt x="802" y="7740"/>
                  </a:lnTo>
                  <a:lnTo>
                    <a:pt x="815" y="7735"/>
                  </a:lnTo>
                  <a:lnTo>
                    <a:pt x="826" y="7732"/>
                  </a:lnTo>
                  <a:lnTo>
                    <a:pt x="833" y="7732"/>
                  </a:lnTo>
                  <a:lnTo>
                    <a:pt x="839" y="7735"/>
                  </a:lnTo>
                  <a:lnTo>
                    <a:pt x="844" y="7739"/>
                  </a:lnTo>
                  <a:lnTo>
                    <a:pt x="852" y="7748"/>
                  </a:lnTo>
                  <a:lnTo>
                    <a:pt x="852" y="7751"/>
                  </a:lnTo>
                  <a:lnTo>
                    <a:pt x="853" y="7753"/>
                  </a:lnTo>
                  <a:lnTo>
                    <a:pt x="854" y="7755"/>
                  </a:lnTo>
                  <a:lnTo>
                    <a:pt x="856" y="7757"/>
                  </a:lnTo>
                  <a:lnTo>
                    <a:pt x="861" y="7758"/>
                  </a:lnTo>
                  <a:lnTo>
                    <a:pt x="867" y="7758"/>
                  </a:lnTo>
                  <a:lnTo>
                    <a:pt x="884" y="7754"/>
                  </a:lnTo>
                  <a:lnTo>
                    <a:pt x="906" y="7747"/>
                  </a:lnTo>
                  <a:lnTo>
                    <a:pt x="932" y="7738"/>
                  </a:lnTo>
                  <a:lnTo>
                    <a:pt x="959" y="7730"/>
                  </a:lnTo>
                  <a:lnTo>
                    <a:pt x="973" y="7727"/>
                  </a:lnTo>
                  <a:lnTo>
                    <a:pt x="986" y="7725"/>
                  </a:lnTo>
                  <a:lnTo>
                    <a:pt x="1000" y="7724"/>
                  </a:lnTo>
                  <a:lnTo>
                    <a:pt x="1013" y="7724"/>
                  </a:lnTo>
                  <a:lnTo>
                    <a:pt x="1025" y="7723"/>
                  </a:lnTo>
                  <a:lnTo>
                    <a:pt x="1036" y="7721"/>
                  </a:lnTo>
                  <a:lnTo>
                    <a:pt x="1048" y="7718"/>
                  </a:lnTo>
                  <a:lnTo>
                    <a:pt x="1059" y="7715"/>
                  </a:lnTo>
                  <a:lnTo>
                    <a:pt x="1071" y="7712"/>
                  </a:lnTo>
                  <a:lnTo>
                    <a:pt x="1082" y="7708"/>
                  </a:lnTo>
                  <a:lnTo>
                    <a:pt x="1091" y="7704"/>
                  </a:lnTo>
                  <a:lnTo>
                    <a:pt x="1101" y="7699"/>
                  </a:lnTo>
                  <a:lnTo>
                    <a:pt x="1109" y="7693"/>
                  </a:lnTo>
                  <a:lnTo>
                    <a:pt x="1115" y="7688"/>
                  </a:lnTo>
                  <a:lnTo>
                    <a:pt x="1121" y="7683"/>
                  </a:lnTo>
                  <a:lnTo>
                    <a:pt x="1125" y="7677"/>
                  </a:lnTo>
                  <a:lnTo>
                    <a:pt x="1126" y="7673"/>
                  </a:lnTo>
                  <a:lnTo>
                    <a:pt x="1126" y="7671"/>
                  </a:lnTo>
                  <a:lnTo>
                    <a:pt x="1126" y="7668"/>
                  </a:lnTo>
                  <a:lnTo>
                    <a:pt x="1126" y="7665"/>
                  </a:lnTo>
                  <a:lnTo>
                    <a:pt x="1125" y="7663"/>
                  </a:lnTo>
                  <a:lnTo>
                    <a:pt x="1123" y="7660"/>
                  </a:lnTo>
                  <a:lnTo>
                    <a:pt x="1121" y="7658"/>
                  </a:lnTo>
                  <a:lnTo>
                    <a:pt x="1118" y="7655"/>
                  </a:lnTo>
                  <a:lnTo>
                    <a:pt x="1111" y="7648"/>
                  </a:lnTo>
                  <a:lnTo>
                    <a:pt x="1106" y="7642"/>
                  </a:lnTo>
                  <a:lnTo>
                    <a:pt x="1103" y="7637"/>
                  </a:lnTo>
                  <a:lnTo>
                    <a:pt x="1102" y="7632"/>
                  </a:lnTo>
                  <a:lnTo>
                    <a:pt x="1101" y="7628"/>
                  </a:lnTo>
                  <a:lnTo>
                    <a:pt x="1102" y="7623"/>
                  </a:lnTo>
                  <a:lnTo>
                    <a:pt x="1104" y="7619"/>
                  </a:lnTo>
                  <a:lnTo>
                    <a:pt x="1107" y="7616"/>
                  </a:lnTo>
                  <a:lnTo>
                    <a:pt x="1115" y="7610"/>
                  </a:lnTo>
                  <a:lnTo>
                    <a:pt x="1127" y="7606"/>
                  </a:lnTo>
                  <a:lnTo>
                    <a:pt x="1139" y="7600"/>
                  </a:lnTo>
                  <a:lnTo>
                    <a:pt x="1153" y="7597"/>
                  </a:lnTo>
                  <a:lnTo>
                    <a:pt x="1167" y="7593"/>
                  </a:lnTo>
                  <a:lnTo>
                    <a:pt x="1179" y="7588"/>
                  </a:lnTo>
                  <a:lnTo>
                    <a:pt x="1184" y="7586"/>
                  </a:lnTo>
                  <a:lnTo>
                    <a:pt x="1189" y="7583"/>
                  </a:lnTo>
                  <a:lnTo>
                    <a:pt x="1193" y="7580"/>
                  </a:lnTo>
                  <a:lnTo>
                    <a:pt x="1196" y="7576"/>
                  </a:lnTo>
                  <a:lnTo>
                    <a:pt x="1197" y="7573"/>
                  </a:lnTo>
                  <a:lnTo>
                    <a:pt x="1198" y="7569"/>
                  </a:lnTo>
                  <a:lnTo>
                    <a:pt x="1198" y="7565"/>
                  </a:lnTo>
                  <a:lnTo>
                    <a:pt x="1196" y="7560"/>
                  </a:lnTo>
                  <a:lnTo>
                    <a:pt x="1193" y="7554"/>
                  </a:lnTo>
                  <a:lnTo>
                    <a:pt x="1187" y="7548"/>
                  </a:lnTo>
                  <a:lnTo>
                    <a:pt x="1180" y="7542"/>
                  </a:lnTo>
                  <a:lnTo>
                    <a:pt x="1172" y="7535"/>
                  </a:lnTo>
                  <a:lnTo>
                    <a:pt x="1174" y="7527"/>
                  </a:lnTo>
                  <a:lnTo>
                    <a:pt x="1177" y="7521"/>
                  </a:lnTo>
                  <a:lnTo>
                    <a:pt x="1182" y="7515"/>
                  </a:lnTo>
                  <a:lnTo>
                    <a:pt x="1189" y="7507"/>
                  </a:lnTo>
                  <a:lnTo>
                    <a:pt x="1195" y="7501"/>
                  </a:lnTo>
                  <a:lnTo>
                    <a:pt x="1204" y="7495"/>
                  </a:lnTo>
                  <a:lnTo>
                    <a:pt x="1214" y="7489"/>
                  </a:lnTo>
                  <a:lnTo>
                    <a:pt x="1224" y="7483"/>
                  </a:lnTo>
                  <a:lnTo>
                    <a:pt x="1247" y="7472"/>
                  </a:lnTo>
                  <a:lnTo>
                    <a:pt x="1274" y="7462"/>
                  </a:lnTo>
                  <a:lnTo>
                    <a:pt x="1303" y="7452"/>
                  </a:lnTo>
                  <a:lnTo>
                    <a:pt x="1334" y="7443"/>
                  </a:lnTo>
                  <a:lnTo>
                    <a:pt x="1366" y="7435"/>
                  </a:lnTo>
                  <a:lnTo>
                    <a:pt x="1399" y="7429"/>
                  </a:lnTo>
                  <a:lnTo>
                    <a:pt x="1433" y="7424"/>
                  </a:lnTo>
                  <a:lnTo>
                    <a:pt x="1466" y="7420"/>
                  </a:lnTo>
                  <a:lnTo>
                    <a:pt x="1497" y="7417"/>
                  </a:lnTo>
                  <a:lnTo>
                    <a:pt x="1528" y="7416"/>
                  </a:lnTo>
                  <a:lnTo>
                    <a:pt x="1556" y="7416"/>
                  </a:lnTo>
                  <a:lnTo>
                    <a:pt x="1582" y="7418"/>
                  </a:lnTo>
                  <a:lnTo>
                    <a:pt x="1602" y="7420"/>
                  </a:lnTo>
                  <a:lnTo>
                    <a:pt x="1620" y="7421"/>
                  </a:lnTo>
                  <a:lnTo>
                    <a:pt x="1637" y="7421"/>
                  </a:lnTo>
                  <a:lnTo>
                    <a:pt x="1653" y="7420"/>
                  </a:lnTo>
                  <a:lnTo>
                    <a:pt x="1667" y="7417"/>
                  </a:lnTo>
                  <a:lnTo>
                    <a:pt x="1680" y="7414"/>
                  </a:lnTo>
                  <a:lnTo>
                    <a:pt x="1691" y="7409"/>
                  </a:lnTo>
                  <a:lnTo>
                    <a:pt x="1703" y="7405"/>
                  </a:lnTo>
                  <a:lnTo>
                    <a:pt x="1712" y="7399"/>
                  </a:lnTo>
                  <a:lnTo>
                    <a:pt x="1721" y="7393"/>
                  </a:lnTo>
                  <a:lnTo>
                    <a:pt x="1728" y="7385"/>
                  </a:lnTo>
                  <a:lnTo>
                    <a:pt x="1735" y="7378"/>
                  </a:lnTo>
                  <a:lnTo>
                    <a:pt x="1741" y="7371"/>
                  </a:lnTo>
                  <a:lnTo>
                    <a:pt x="1747" y="7362"/>
                  </a:lnTo>
                  <a:lnTo>
                    <a:pt x="1751" y="7353"/>
                  </a:lnTo>
                  <a:lnTo>
                    <a:pt x="1756" y="7345"/>
                  </a:lnTo>
                  <a:lnTo>
                    <a:pt x="1770" y="7308"/>
                  </a:lnTo>
                  <a:lnTo>
                    <a:pt x="1783" y="7273"/>
                  </a:lnTo>
                  <a:lnTo>
                    <a:pt x="1786" y="7265"/>
                  </a:lnTo>
                  <a:lnTo>
                    <a:pt x="1791" y="7257"/>
                  </a:lnTo>
                  <a:lnTo>
                    <a:pt x="1795" y="7251"/>
                  </a:lnTo>
                  <a:lnTo>
                    <a:pt x="1800" y="7243"/>
                  </a:lnTo>
                  <a:lnTo>
                    <a:pt x="1805" y="7238"/>
                  </a:lnTo>
                  <a:lnTo>
                    <a:pt x="1811" y="7233"/>
                  </a:lnTo>
                  <a:lnTo>
                    <a:pt x="1819" y="7229"/>
                  </a:lnTo>
                  <a:lnTo>
                    <a:pt x="1826" y="7226"/>
                  </a:lnTo>
                  <a:lnTo>
                    <a:pt x="1841" y="7227"/>
                  </a:lnTo>
                  <a:lnTo>
                    <a:pt x="1854" y="7226"/>
                  </a:lnTo>
                  <a:lnTo>
                    <a:pt x="1867" y="7225"/>
                  </a:lnTo>
                  <a:lnTo>
                    <a:pt x="1878" y="7221"/>
                  </a:lnTo>
                  <a:lnTo>
                    <a:pt x="1890" y="7217"/>
                  </a:lnTo>
                  <a:lnTo>
                    <a:pt x="1900" y="7213"/>
                  </a:lnTo>
                  <a:lnTo>
                    <a:pt x="1909" y="7207"/>
                  </a:lnTo>
                  <a:lnTo>
                    <a:pt x="1919" y="7201"/>
                  </a:lnTo>
                  <a:lnTo>
                    <a:pt x="1927" y="7192"/>
                  </a:lnTo>
                  <a:lnTo>
                    <a:pt x="1935" y="7185"/>
                  </a:lnTo>
                  <a:lnTo>
                    <a:pt x="1942" y="7175"/>
                  </a:lnTo>
                  <a:lnTo>
                    <a:pt x="1949" y="7166"/>
                  </a:lnTo>
                  <a:lnTo>
                    <a:pt x="1962" y="7145"/>
                  </a:lnTo>
                  <a:lnTo>
                    <a:pt x="1973" y="7122"/>
                  </a:lnTo>
                  <a:lnTo>
                    <a:pt x="1993" y="7074"/>
                  </a:lnTo>
                  <a:lnTo>
                    <a:pt x="2012" y="7024"/>
                  </a:lnTo>
                  <a:lnTo>
                    <a:pt x="2021" y="7000"/>
                  </a:lnTo>
                  <a:lnTo>
                    <a:pt x="2033" y="6977"/>
                  </a:lnTo>
                  <a:lnTo>
                    <a:pt x="2038" y="6966"/>
                  </a:lnTo>
                  <a:lnTo>
                    <a:pt x="2044" y="6955"/>
                  </a:lnTo>
                  <a:lnTo>
                    <a:pt x="2051" y="6946"/>
                  </a:lnTo>
                  <a:lnTo>
                    <a:pt x="2059" y="6936"/>
                  </a:lnTo>
                  <a:lnTo>
                    <a:pt x="2070" y="6925"/>
                  </a:lnTo>
                  <a:lnTo>
                    <a:pt x="2081" y="6913"/>
                  </a:lnTo>
                  <a:lnTo>
                    <a:pt x="2090" y="6902"/>
                  </a:lnTo>
                  <a:lnTo>
                    <a:pt x="2098" y="6890"/>
                  </a:lnTo>
                  <a:lnTo>
                    <a:pt x="2107" y="6879"/>
                  </a:lnTo>
                  <a:lnTo>
                    <a:pt x="2113" y="6867"/>
                  </a:lnTo>
                  <a:lnTo>
                    <a:pt x="2119" y="6856"/>
                  </a:lnTo>
                  <a:lnTo>
                    <a:pt x="2124" y="6845"/>
                  </a:lnTo>
                  <a:lnTo>
                    <a:pt x="2129" y="6832"/>
                  </a:lnTo>
                  <a:lnTo>
                    <a:pt x="2132" y="6821"/>
                  </a:lnTo>
                  <a:lnTo>
                    <a:pt x="2135" y="6809"/>
                  </a:lnTo>
                  <a:lnTo>
                    <a:pt x="2136" y="6798"/>
                  </a:lnTo>
                  <a:lnTo>
                    <a:pt x="2137" y="6786"/>
                  </a:lnTo>
                  <a:lnTo>
                    <a:pt x="2138" y="6775"/>
                  </a:lnTo>
                  <a:lnTo>
                    <a:pt x="2137" y="6763"/>
                  </a:lnTo>
                  <a:lnTo>
                    <a:pt x="2136" y="6752"/>
                  </a:lnTo>
                  <a:lnTo>
                    <a:pt x="2135" y="6740"/>
                  </a:lnTo>
                  <a:lnTo>
                    <a:pt x="2132" y="6730"/>
                  </a:lnTo>
                  <a:lnTo>
                    <a:pt x="2130" y="6718"/>
                  </a:lnTo>
                  <a:lnTo>
                    <a:pt x="2125" y="6708"/>
                  </a:lnTo>
                  <a:lnTo>
                    <a:pt x="2121" y="6697"/>
                  </a:lnTo>
                  <a:lnTo>
                    <a:pt x="2116" y="6688"/>
                  </a:lnTo>
                  <a:lnTo>
                    <a:pt x="2111" y="6677"/>
                  </a:lnTo>
                  <a:lnTo>
                    <a:pt x="2106" y="6668"/>
                  </a:lnTo>
                  <a:lnTo>
                    <a:pt x="2098" y="6659"/>
                  </a:lnTo>
                  <a:lnTo>
                    <a:pt x="2092" y="6649"/>
                  </a:lnTo>
                  <a:lnTo>
                    <a:pt x="2085" y="6641"/>
                  </a:lnTo>
                  <a:lnTo>
                    <a:pt x="2076" y="6633"/>
                  </a:lnTo>
                  <a:lnTo>
                    <a:pt x="2068" y="6625"/>
                  </a:lnTo>
                  <a:lnTo>
                    <a:pt x="2060" y="6617"/>
                  </a:lnTo>
                  <a:lnTo>
                    <a:pt x="2050" y="6611"/>
                  </a:lnTo>
                  <a:lnTo>
                    <a:pt x="2041" y="6603"/>
                  </a:lnTo>
                  <a:lnTo>
                    <a:pt x="2029" y="6573"/>
                  </a:lnTo>
                  <a:lnTo>
                    <a:pt x="2021" y="6543"/>
                  </a:lnTo>
                  <a:lnTo>
                    <a:pt x="2015" y="6515"/>
                  </a:lnTo>
                  <a:lnTo>
                    <a:pt x="2010" y="6486"/>
                  </a:lnTo>
                  <a:lnTo>
                    <a:pt x="2009" y="6473"/>
                  </a:lnTo>
                  <a:lnTo>
                    <a:pt x="2008" y="6460"/>
                  </a:lnTo>
                  <a:lnTo>
                    <a:pt x="2008" y="6447"/>
                  </a:lnTo>
                  <a:lnTo>
                    <a:pt x="2009" y="6434"/>
                  </a:lnTo>
                  <a:lnTo>
                    <a:pt x="2010" y="6422"/>
                  </a:lnTo>
                  <a:lnTo>
                    <a:pt x="2011" y="6410"/>
                  </a:lnTo>
                  <a:lnTo>
                    <a:pt x="2013" y="6398"/>
                  </a:lnTo>
                  <a:lnTo>
                    <a:pt x="2016" y="6386"/>
                  </a:lnTo>
                  <a:lnTo>
                    <a:pt x="2019" y="6376"/>
                  </a:lnTo>
                  <a:lnTo>
                    <a:pt x="2023" y="6364"/>
                  </a:lnTo>
                  <a:lnTo>
                    <a:pt x="2028" y="6354"/>
                  </a:lnTo>
                  <a:lnTo>
                    <a:pt x="2034" y="6343"/>
                  </a:lnTo>
                  <a:lnTo>
                    <a:pt x="2040" y="6333"/>
                  </a:lnTo>
                  <a:lnTo>
                    <a:pt x="2047" y="6324"/>
                  </a:lnTo>
                  <a:lnTo>
                    <a:pt x="2055" y="6314"/>
                  </a:lnTo>
                  <a:lnTo>
                    <a:pt x="2063" y="6305"/>
                  </a:lnTo>
                  <a:lnTo>
                    <a:pt x="2071" y="6296"/>
                  </a:lnTo>
                  <a:lnTo>
                    <a:pt x="2081" y="6288"/>
                  </a:lnTo>
                  <a:lnTo>
                    <a:pt x="2091" y="6280"/>
                  </a:lnTo>
                  <a:lnTo>
                    <a:pt x="2102" y="6271"/>
                  </a:lnTo>
                  <a:lnTo>
                    <a:pt x="2114" y="6264"/>
                  </a:lnTo>
                  <a:lnTo>
                    <a:pt x="2126" y="6257"/>
                  </a:lnTo>
                  <a:lnTo>
                    <a:pt x="2139" y="6250"/>
                  </a:lnTo>
                  <a:lnTo>
                    <a:pt x="2154" y="6243"/>
                  </a:lnTo>
                  <a:lnTo>
                    <a:pt x="2179" y="6222"/>
                  </a:lnTo>
                  <a:lnTo>
                    <a:pt x="2202" y="6205"/>
                  </a:lnTo>
                  <a:lnTo>
                    <a:pt x="2224" y="6189"/>
                  </a:lnTo>
                  <a:lnTo>
                    <a:pt x="2243" y="6175"/>
                  </a:lnTo>
                  <a:lnTo>
                    <a:pt x="2262" y="6164"/>
                  </a:lnTo>
                  <a:lnTo>
                    <a:pt x="2279" y="6155"/>
                  </a:lnTo>
                  <a:lnTo>
                    <a:pt x="2294" y="6148"/>
                  </a:lnTo>
                  <a:lnTo>
                    <a:pt x="2309" y="6143"/>
                  </a:lnTo>
                  <a:lnTo>
                    <a:pt x="2323" y="6140"/>
                  </a:lnTo>
                  <a:lnTo>
                    <a:pt x="2334" y="6138"/>
                  </a:lnTo>
                  <a:lnTo>
                    <a:pt x="2346" y="6138"/>
                  </a:lnTo>
                  <a:lnTo>
                    <a:pt x="2355" y="6139"/>
                  </a:lnTo>
                  <a:lnTo>
                    <a:pt x="2364" y="6141"/>
                  </a:lnTo>
                  <a:lnTo>
                    <a:pt x="2373" y="6145"/>
                  </a:lnTo>
                  <a:lnTo>
                    <a:pt x="2380" y="6149"/>
                  </a:lnTo>
                  <a:lnTo>
                    <a:pt x="2386" y="6154"/>
                  </a:lnTo>
                  <a:lnTo>
                    <a:pt x="2393" y="6161"/>
                  </a:lnTo>
                  <a:lnTo>
                    <a:pt x="2398" y="6168"/>
                  </a:lnTo>
                  <a:lnTo>
                    <a:pt x="2402" y="6175"/>
                  </a:lnTo>
                  <a:lnTo>
                    <a:pt x="2407" y="6183"/>
                  </a:lnTo>
                  <a:lnTo>
                    <a:pt x="2416" y="6198"/>
                  </a:lnTo>
                  <a:lnTo>
                    <a:pt x="2423" y="6214"/>
                  </a:lnTo>
                  <a:lnTo>
                    <a:pt x="2430" y="6230"/>
                  </a:lnTo>
                  <a:lnTo>
                    <a:pt x="2437" y="6242"/>
                  </a:lnTo>
                  <a:lnTo>
                    <a:pt x="2442" y="6247"/>
                  </a:lnTo>
                  <a:lnTo>
                    <a:pt x="2447" y="6253"/>
                  </a:lnTo>
                  <a:lnTo>
                    <a:pt x="2452" y="6256"/>
                  </a:lnTo>
                  <a:lnTo>
                    <a:pt x="2457" y="6258"/>
                  </a:lnTo>
                  <a:lnTo>
                    <a:pt x="2494" y="6257"/>
                  </a:lnTo>
                  <a:lnTo>
                    <a:pt x="2529" y="6257"/>
                  </a:lnTo>
                  <a:lnTo>
                    <a:pt x="2563" y="6258"/>
                  </a:lnTo>
                  <a:lnTo>
                    <a:pt x="2596" y="6260"/>
                  </a:lnTo>
                  <a:lnTo>
                    <a:pt x="2627" y="6263"/>
                  </a:lnTo>
                  <a:lnTo>
                    <a:pt x="2657" y="6268"/>
                  </a:lnTo>
                  <a:lnTo>
                    <a:pt x="2685" y="6275"/>
                  </a:lnTo>
                  <a:lnTo>
                    <a:pt x="2712" y="6282"/>
                  </a:lnTo>
                  <a:lnTo>
                    <a:pt x="2737" y="6291"/>
                  </a:lnTo>
                  <a:lnTo>
                    <a:pt x="2761" y="6302"/>
                  </a:lnTo>
                  <a:lnTo>
                    <a:pt x="2772" y="6308"/>
                  </a:lnTo>
                  <a:lnTo>
                    <a:pt x="2783" y="6314"/>
                  </a:lnTo>
                  <a:lnTo>
                    <a:pt x="2794" y="6320"/>
                  </a:lnTo>
                  <a:lnTo>
                    <a:pt x="2804" y="6328"/>
                  </a:lnTo>
                  <a:lnTo>
                    <a:pt x="2813" y="6335"/>
                  </a:lnTo>
                  <a:lnTo>
                    <a:pt x="2822" y="6342"/>
                  </a:lnTo>
                  <a:lnTo>
                    <a:pt x="2832" y="6351"/>
                  </a:lnTo>
                  <a:lnTo>
                    <a:pt x="2840" y="6360"/>
                  </a:lnTo>
                  <a:lnTo>
                    <a:pt x="2847" y="6368"/>
                  </a:lnTo>
                  <a:lnTo>
                    <a:pt x="2855" y="6378"/>
                  </a:lnTo>
                  <a:lnTo>
                    <a:pt x="2862" y="6388"/>
                  </a:lnTo>
                  <a:lnTo>
                    <a:pt x="2869" y="6399"/>
                  </a:lnTo>
                  <a:lnTo>
                    <a:pt x="2871" y="6405"/>
                  </a:lnTo>
                  <a:lnTo>
                    <a:pt x="2876" y="6410"/>
                  </a:lnTo>
                  <a:lnTo>
                    <a:pt x="2881" y="6415"/>
                  </a:lnTo>
                  <a:lnTo>
                    <a:pt x="2887" y="6421"/>
                  </a:lnTo>
                  <a:lnTo>
                    <a:pt x="2894" y="6425"/>
                  </a:lnTo>
                  <a:lnTo>
                    <a:pt x="2903" y="6428"/>
                  </a:lnTo>
                  <a:lnTo>
                    <a:pt x="2912" y="6431"/>
                  </a:lnTo>
                  <a:lnTo>
                    <a:pt x="2923" y="6433"/>
                  </a:lnTo>
                  <a:lnTo>
                    <a:pt x="2933" y="6435"/>
                  </a:lnTo>
                  <a:lnTo>
                    <a:pt x="2946" y="6436"/>
                  </a:lnTo>
                  <a:lnTo>
                    <a:pt x="2958" y="6437"/>
                  </a:lnTo>
                  <a:lnTo>
                    <a:pt x="2972" y="6437"/>
                  </a:lnTo>
                  <a:lnTo>
                    <a:pt x="2985" y="6437"/>
                  </a:lnTo>
                  <a:lnTo>
                    <a:pt x="3000" y="6436"/>
                  </a:lnTo>
                  <a:lnTo>
                    <a:pt x="3015" y="6434"/>
                  </a:lnTo>
                  <a:lnTo>
                    <a:pt x="3031" y="6432"/>
                  </a:lnTo>
                  <a:lnTo>
                    <a:pt x="3047" y="6429"/>
                  </a:lnTo>
                  <a:lnTo>
                    <a:pt x="3063" y="6426"/>
                  </a:lnTo>
                  <a:lnTo>
                    <a:pt x="3080" y="6422"/>
                  </a:lnTo>
                  <a:lnTo>
                    <a:pt x="3097" y="6416"/>
                  </a:lnTo>
                  <a:lnTo>
                    <a:pt x="3114" y="6411"/>
                  </a:lnTo>
                  <a:lnTo>
                    <a:pt x="3130" y="6405"/>
                  </a:lnTo>
                  <a:lnTo>
                    <a:pt x="3148" y="6398"/>
                  </a:lnTo>
                  <a:lnTo>
                    <a:pt x="3165" y="6390"/>
                  </a:lnTo>
                  <a:lnTo>
                    <a:pt x="3182" y="6382"/>
                  </a:lnTo>
                  <a:lnTo>
                    <a:pt x="3199" y="6373"/>
                  </a:lnTo>
                  <a:lnTo>
                    <a:pt x="3216" y="6363"/>
                  </a:lnTo>
                  <a:lnTo>
                    <a:pt x="3231" y="6353"/>
                  </a:lnTo>
                  <a:lnTo>
                    <a:pt x="3248" y="6341"/>
                  </a:lnTo>
                  <a:lnTo>
                    <a:pt x="3264" y="6330"/>
                  </a:lnTo>
                  <a:lnTo>
                    <a:pt x="3279" y="6317"/>
                  </a:lnTo>
                  <a:lnTo>
                    <a:pt x="3294" y="6304"/>
                  </a:lnTo>
                  <a:lnTo>
                    <a:pt x="3311" y="6289"/>
                  </a:lnTo>
                  <a:lnTo>
                    <a:pt x="3327" y="6275"/>
                  </a:lnTo>
                  <a:lnTo>
                    <a:pt x="3343" y="6262"/>
                  </a:lnTo>
                  <a:lnTo>
                    <a:pt x="3360" y="6250"/>
                  </a:lnTo>
                  <a:lnTo>
                    <a:pt x="3376" y="6240"/>
                  </a:lnTo>
                  <a:lnTo>
                    <a:pt x="3392" y="6231"/>
                  </a:lnTo>
                  <a:lnTo>
                    <a:pt x="3408" y="6222"/>
                  </a:lnTo>
                  <a:lnTo>
                    <a:pt x="3423" y="6215"/>
                  </a:lnTo>
                  <a:lnTo>
                    <a:pt x="3439" y="6208"/>
                  </a:lnTo>
                  <a:lnTo>
                    <a:pt x="3455" y="6202"/>
                  </a:lnTo>
                  <a:lnTo>
                    <a:pt x="3470" y="6197"/>
                  </a:lnTo>
                  <a:lnTo>
                    <a:pt x="3486" y="6192"/>
                  </a:lnTo>
                  <a:lnTo>
                    <a:pt x="3516" y="6185"/>
                  </a:lnTo>
                  <a:lnTo>
                    <a:pt x="3547" y="6180"/>
                  </a:lnTo>
                  <a:lnTo>
                    <a:pt x="3607" y="6172"/>
                  </a:lnTo>
                  <a:lnTo>
                    <a:pt x="3668" y="6166"/>
                  </a:lnTo>
                  <a:lnTo>
                    <a:pt x="3698" y="6162"/>
                  </a:lnTo>
                  <a:lnTo>
                    <a:pt x="3728" y="6158"/>
                  </a:lnTo>
                  <a:lnTo>
                    <a:pt x="3758" y="6150"/>
                  </a:lnTo>
                  <a:lnTo>
                    <a:pt x="3790" y="6142"/>
                  </a:lnTo>
                  <a:lnTo>
                    <a:pt x="3804" y="6141"/>
                  </a:lnTo>
                  <a:lnTo>
                    <a:pt x="3818" y="6140"/>
                  </a:lnTo>
                  <a:lnTo>
                    <a:pt x="3830" y="6137"/>
                  </a:lnTo>
                  <a:lnTo>
                    <a:pt x="3842" y="6134"/>
                  </a:lnTo>
                  <a:lnTo>
                    <a:pt x="3853" y="6128"/>
                  </a:lnTo>
                  <a:lnTo>
                    <a:pt x="3864" y="6123"/>
                  </a:lnTo>
                  <a:lnTo>
                    <a:pt x="3873" y="6117"/>
                  </a:lnTo>
                  <a:lnTo>
                    <a:pt x="3882" y="6110"/>
                  </a:lnTo>
                  <a:lnTo>
                    <a:pt x="3891" y="6101"/>
                  </a:lnTo>
                  <a:lnTo>
                    <a:pt x="3900" y="6093"/>
                  </a:lnTo>
                  <a:lnTo>
                    <a:pt x="3908" y="6083"/>
                  </a:lnTo>
                  <a:lnTo>
                    <a:pt x="3916" y="6073"/>
                  </a:lnTo>
                  <a:lnTo>
                    <a:pt x="3932" y="6052"/>
                  </a:lnTo>
                  <a:lnTo>
                    <a:pt x="3948" y="6029"/>
                  </a:lnTo>
                  <a:lnTo>
                    <a:pt x="3965" y="6004"/>
                  </a:lnTo>
                  <a:lnTo>
                    <a:pt x="3984" y="5980"/>
                  </a:lnTo>
                  <a:lnTo>
                    <a:pt x="3994" y="5968"/>
                  </a:lnTo>
                  <a:lnTo>
                    <a:pt x="4005" y="5955"/>
                  </a:lnTo>
                  <a:lnTo>
                    <a:pt x="4016" y="5943"/>
                  </a:lnTo>
                  <a:lnTo>
                    <a:pt x="4029" y="5931"/>
                  </a:lnTo>
                  <a:lnTo>
                    <a:pt x="4042" y="5919"/>
                  </a:lnTo>
                  <a:lnTo>
                    <a:pt x="4057" y="5907"/>
                  </a:lnTo>
                  <a:lnTo>
                    <a:pt x="4072" y="5896"/>
                  </a:lnTo>
                  <a:lnTo>
                    <a:pt x="4089" y="5884"/>
                  </a:lnTo>
                  <a:lnTo>
                    <a:pt x="4107" y="5874"/>
                  </a:lnTo>
                  <a:lnTo>
                    <a:pt x="4127" y="5864"/>
                  </a:lnTo>
                  <a:lnTo>
                    <a:pt x="4147" y="5854"/>
                  </a:lnTo>
                  <a:lnTo>
                    <a:pt x="4169" y="5845"/>
                  </a:lnTo>
                  <a:lnTo>
                    <a:pt x="4553" y="5474"/>
                  </a:lnTo>
                  <a:lnTo>
                    <a:pt x="4564" y="5461"/>
                  </a:lnTo>
                  <a:lnTo>
                    <a:pt x="4575" y="5450"/>
                  </a:lnTo>
                  <a:lnTo>
                    <a:pt x="4586" y="5438"/>
                  </a:lnTo>
                  <a:lnTo>
                    <a:pt x="4597" y="5429"/>
                  </a:lnTo>
                  <a:lnTo>
                    <a:pt x="4610" y="5419"/>
                  </a:lnTo>
                  <a:lnTo>
                    <a:pt x="4621" y="5410"/>
                  </a:lnTo>
                  <a:lnTo>
                    <a:pt x="4634" y="5402"/>
                  </a:lnTo>
                  <a:lnTo>
                    <a:pt x="4646" y="5394"/>
                  </a:lnTo>
                  <a:lnTo>
                    <a:pt x="4672" y="5380"/>
                  </a:lnTo>
                  <a:lnTo>
                    <a:pt x="4699" y="5366"/>
                  </a:lnTo>
                  <a:lnTo>
                    <a:pt x="4727" y="5354"/>
                  </a:lnTo>
                  <a:lnTo>
                    <a:pt x="4755" y="5340"/>
                  </a:lnTo>
                  <a:lnTo>
                    <a:pt x="4783" y="5326"/>
                  </a:lnTo>
                  <a:lnTo>
                    <a:pt x="4812" y="5310"/>
                  </a:lnTo>
                  <a:lnTo>
                    <a:pt x="4827" y="5301"/>
                  </a:lnTo>
                  <a:lnTo>
                    <a:pt x="4842" y="5292"/>
                  </a:lnTo>
                  <a:lnTo>
                    <a:pt x="4857" y="5283"/>
                  </a:lnTo>
                  <a:lnTo>
                    <a:pt x="4872" y="5272"/>
                  </a:lnTo>
                  <a:lnTo>
                    <a:pt x="4886" y="5261"/>
                  </a:lnTo>
                  <a:lnTo>
                    <a:pt x="4902" y="5248"/>
                  </a:lnTo>
                  <a:lnTo>
                    <a:pt x="4916" y="5236"/>
                  </a:lnTo>
                  <a:lnTo>
                    <a:pt x="4931" y="5221"/>
                  </a:lnTo>
                  <a:lnTo>
                    <a:pt x="4946" y="5205"/>
                  </a:lnTo>
                  <a:lnTo>
                    <a:pt x="4961" y="5190"/>
                  </a:lnTo>
                  <a:lnTo>
                    <a:pt x="4976" y="5172"/>
                  </a:lnTo>
                  <a:lnTo>
                    <a:pt x="4991" y="5152"/>
                  </a:lnTo>
                  <a:lnTo>
                    <a:pt x="5010" y="5118"/>
                  </a:lnTo>
                  <a:lnTo>
                    <a:pt x="5042" y="5060"/>
                  </a:lnTo>
                  <a:lnTo>
                    <a:pt x="5058" y="5026"/>
                  </a:lnTo>
                  <a:lnTo>
                    <a:pt x="5076" y="4989"/>
                  </a:lnTo>
                  <a:lnTo>
                    <a:pt x="5092" y="4951"/>
                  </a:lnTo>
                  <a:lnTo>
                    <a:pt x="5105" y="4913"/>
                  </a:lnTo>
                  <a:lnTo>
                    <a:pt x="5111" y="4893"/>
                  </a:lnTo>
                  <a:lnTo>
                    <a:pt x="5116" y="4876"/>
                  </a:lnTo>
                  <a:lnTo>
                    <a:pt x="5120" y="4858"/>
                  </a:lnTo>
                  <a:lnTo>
                    <a:pt x="5123" y="4840"/>
                  </a:lnTo>
                  <a:lnTo>
                    <a:pt x="5124" y="4823"/>
                  </a:lnTo>
                  <a:lnTo>
                    <a:pt x="5124" y="4808"/>
                  </a:lnTo>
                  <a:lnTo>
                    <a:pt x="5123" y="4794"/>
                  </a:lnTo>
                  <a:lnTo>
                    <a:pt x="5121" y="4781"/>
                  </a:lnTo>
                  <a:lnTo>
                    <a:pt x="5117" y="4769"/>
                  </a:lnTo>
                  <a:lnTo>
                    <a:pt x="5111" y="4759"/>
                  </a:lnTo>
                  <a:lnTo>
                    <a:pt x="5102" y="4749"/>
                  </a:lnTo>
                  <a:lnTo>
                    <a:pt x="5092" y="4742"/>
                  </a:lnTo>
                  <a:lnTo>
                    <a:pt x="5079" y="4738"/>
                  </a:lnTo>
                  <a:lnTo>
                    <a:pt x="5065" y="4735"/>
                  </a:lnTo>
                  <a:lnTo>
                    <a:pt x="5048" y="4734"/>
                  </a:lnTo>
                  <a:lnTo>
                    <a:pt x="5028" y="4735"/>
                  </a:lnTo>
                  <a:lnTo>
                    <a:pt x="5028" y="4724"/>
                  </a:lnTo>
                  <a:lnTo>
                    <a:pt x="5027" y="4714"/>
                  </a:lnTo>
                  <a:lnTo>
                    <a:pt x="5026" y="4701"/>
                  </a:lnTo>
                  <a:lnTo>
                    <a:pt x="5024" y="4688"/>
                  </a:lnTo>
                  <a:lnTo>
                    <a:pt x="5019" y="4659"/>
                  </a:lnTo>
                  <a:lnTo>
                    <a:pt x="5011" y="4628"/>
                  </a:lnTo>
                  <a:lnTo>
                    <a:pt x="5003" y="4595"/>
                  </a:lnTo>
                  <a:lnTo>
                    <a:pt x="4996" y="4560"/>
                  </a:lnTo>
                  <a:lnTo>
                    <a:pt x="4989" y="4527"/>
                  </a:lnTo>
                  <a:lnTo>
                    <a:pt x="4984" y="4493"/>
                  </a:lnTo>
                  <a:lnTo>
                    <a:pt x="4982" y="4478"/>
                  </a:lnTo>
                  <a:lnTo>
                    <a:pt x="4981" y="4463"/>
                  </a:lnTo>
                  <a:lnTo>
                    <a:pt x="4980" y="4449"/>
                  </a:lnTo>
                  <a:lnTo>
                    <a:pt x="4981" y="4434"/>
                  </a:lnTo>
                  <a:lnTo>
                    <a:pt x="4982" y="4421"/>
                  </a:lnTo>
                  <a:lnTo>
                    <a:pt x="4984" y="4409"/>
                  </a:lnTo>
                  <a:lnTo>
                    <a:pt x="4987" y="4398"/>
                  </a:lnTo>
                  <a:lnTo>
                    <a:pt x="4993" y="4389"/>
                  </a:lnTo>
                  <a:lnTo>
                    <a:pt x="4998" y="4381"/>
                  </a:lnTo>
                  <a:lnTo>
                    <a:pt x="5005" y="4373"/>
                  </a:lnTo>
                  <a:lnTo>
                    <a:pt x="5013" y="4368"/>
                  </a:lnTo>
                  <a:lnTo>
                    <a:pt x="5024" y="4364"/>
                  </a:lnTo>
                  <a:lnTo>
                    <a:pt x="5035" y="4362"/>
                  </a:lnTo>
                  <a:lnTo>
                    <a:pt x="5049" y="4362"/>
                  </a:lnTo>
                  <a:lnTo>
                    <a:pt x="5064" y="4364"/>
                  </a:lnTo>
                  <a:lnTo>
                    <a:pt x="5081" y="4368"/>
                  </a:lnTo>
                  <a:lnTo>
                    <a:pt x="5088" y="4362"/>
                  </a:lnTo>
                  <a:lnTo>
                    <a:pt x="5094" y="4357"/>
                  </a:lnTo>
                  <a:lnTo>
                    <a:pt x="5100" y="4350"/>
                  </a:lnTo>
                  <a:lnTo>
                    <a:pt x="5105" y="4343"/>
                  </a:lnTo>
                  <a:lnTo>
                    <a:pt x="5115" y="4328"/>
                  </a:lnTo>
                  <a:lnTo>
                    <a:pt x="5122" y="4313"/>
                  </a:lnTo>
                  <a:lnTo>
                    <a:pt x="5128" y="4295"/>
                  </a:lnTo>
                  <a:lnTo>
                    <a:pt x="5134" y="4276"/>
                  </a:lnTo>
                  <a:lnTo>
                    <a:pt x="5139" y="4257"/>
                  </a:lnTo>
                  <a:lnTo>
                    <a:pt x="5143" y="4238"/>
                  </a:lnTo>
                  <a:lnTo>
                    <a:pt x="5151" y="4196"/>
                  </a:lnTo>
                  <a:lnTo>
                    <a:pt x="5161" y="4154"/>
                  </a:lnTo>
                  <a:lnTo>
                    <a:pt x="5167" y="4133"/>
                  </a:lnTo>
                  <a:lnTo>
                    <a:pt x="5174" y="4112"/>
                  </a:lnTo>
                  <a:lnTo>
                    <a:pt x="5182" y="4093"/>
                  </a:lnTo>
                  <a:lnTo>
                    <a:pt x="5192" y="4074"/>
                  </a:lnTo>
                  <a:lnTo>
                    <a:pt x="5192" y="4064"/>
                  </a:lnTo>
                  <a:lnTo>
                    <a:pt x="5193" y="4055"/>
                  </a:lnTo>
                  <a:lnTo>
                    <a:pt x="5195" y="4043"/>
                  </a:lnTo>
                  <a:lnTo>
                    <a:pt x="5198" y="4032"/>
                  </a:lnTo>
                  <a:lnTo>
                    <a:pt x="5205" y="4008"/>
                  </a:lnTo>
                  <a:lnTo>
                    <a:pt x="5214" y="3981"/>
                  </a:lnTo>
                  <a:lnTo>
                    <a:pt x="5224" y="3953"/>
                  </a:lnTo>
                  <a:lnTo>
                    <a:pt x="5234" y="3924"/>
                  </a:lnTo>
                  <a:lnTo>
                    <a:pt x="5243" y="3895"/>
                  </a:lnTo>
                  <a:lnTo>
                    <a:pt x="5250" y="3867"/>
                  </a:lnTo>
                  <a:lnTo>
                    <a:pt x="5252" y="3852"/>
                  </a:lnTo>
                  <a:lnTo>
                    <a:pt x="5254" y="3839"/>
                  </a:lnTo>
                  <a:lnTo>
                    <a:pt x="5256" y="3825"/>
                  </a:lnTo>
                  <a:lnTo>
                    <a:pt x="5254" y="3813"/>
                  </a:lnTo>
                  <a:lnTo>
                    <a:pt x="5253" y="3800"/>
                  </a:lnTo>
                  <a:lnTo>
                    <a:pt x="5251" y="3789"/>
                  </a:lnTo>
                  <a:lnTo>
                    <a:pt x="5247" y="3777"/>
                  </a:lnTo>
                  <a:lnTo>
                    <a:pt x="5242" y="3767"/>
                  </a:lnTo>
                  <a:lnTo>
                    <a:pt x="5236" y="3756"/>
                  </a:lnTo>
                  <a:lnTo>
                    <a:pt x="5226" y="3748"/>
                  </a:lnTo>
                  <a:lnTo>
                    <a:pt x="5216" y="3740"/>
                  </a:lnTo>
                  <a:lnTo>
                    <a:pt x="5204" y="3733"/>
                  </a:lnTo>
                  <a:lnTo>
                    <a:pt x="5190" y="3727"/>
                  </a:lnTo>
                  <a:lnTo>
                    <a:pt x="5173" y="3722"/>
                  </a:lnTo>
                  <a:lnTo>
                    <a:pt x="5155" y="3719"/>
                  </a:lnTo>
                  <a:lnTo>
                    <a:pt x="5134" y="3717"/>
                  </a:lnTo>
                  <a:lnTo>
                    <a:pt x="5105" y="3714"/>
                  </a:lnTo>
                  <a:lnTo>
                    <a:pt x="5078" y="3708"/>
                  </a:lnTo>
                  <a:lnTo>
                    <a:pt x="5053" y="3699"/>
                  </a:lnTo>
                  <a:lnTo>
                    <a:pt x="5030" y="3687"/>
                  </a:lnTo>
                  <a:lnTo>
                    <a:pt x="5009" y="3673"/>
                  </a:lnTo>
                  <a:lnTo>
                    <a:pt x="4991" y="3655"/>
                  </a:lnTo>
                  <a:lnTo>
                    <a:pt x="4974" y="3635"/>
                  </a:lnTo>
                  <a:lnTo>
                    <a:pt x="4958" y="3614"/>
                  </a:lnTo>
                  <a:lnTo>
                    <a:pt x="4944" y="3590"/>
                  </a:lnTo>
                  <a:lnTo>
                    <a:pt x="4931" y="3564"/>
                  </a:lnTo>
                  <a:lnTo>
                    <a:pt x="4920" y="3536"/>
                  </a:lnTo>
                  <a:lnTo>
                    <a:pt x="4910" y="3507"/>
                  </a:lnTo>
                  <a:lnTo>
                    <a:pt x="4901" y="3477"/>
                  </a:lnTo>
                  <a:lnTo>
                    <a:pt x="4893" y="3444"/>
                  </a:lnTo>
                  <a:lnTo>
                    <a:pt x="4886" y="3411"/>
                  </a:lnTo>
                  <a:lnTo>
                    <a:pt x="4880" y="3377"/>
                  </a:lnTo>
                  <a:lnTo>
                    <a:pt x="4875" y="3342"/>
                  </a:lnTo>
                  <a:lnTo>
                    <a:pt x="4869" y="3306"/>
                  </a:lnTo>
                  <a:lnTo>
                    <a:pt x="4865" y="3271"/>
                  </a:lnTo>
                  <a:lnTo>
                    <a:pt x="4862" y="3234"/>
                  </a:lnTo>
                  <a:lnTo>
                    <a:pt x="4855" y="3161"/>
                  </a:lnTo>
                  <a:lnTo>
                    <a:pt x="4849" y="3089"/>
                  </a:lnTo>
                  <a:lnTo>
                    <a:pt x="4842" y="3019"/>
                  </a:lnTo>
                  <a:lnTo>
                    <a:pt x="4834" y="2952"/>
                  </a:lnTo>
                  <a:lnTo>
                    <a:pt x="4830" y="2921"/>
                  </a:lnTo>
                  <a:lnTo>
                    <a:pt x="4825" y="2891"/>
                  </a:lnTo>
                  <a:lnTo>
                    <a:pt x="4818" y="2862"/>
                  </a:lnTo>
                  <a:lnTo>
                    <a:pt x="4812" y="2835"/>
                  </a:lnTo>
                  <a:lnTo>
                    <a:pt x="4802" y="2794"/>
                  </a:lnTo>
                  <a:lnTo>
                    <a:pt x="4794" y="2758"/>
                  </a:lnTo>
                  <a:lnTo>
                    <a:pt x="4789" y="2725"/>
                  </a:lnTo>
                  <a:lnTo>
                    <a:pt x="4786" y="2695"/>
                  </a:lnTo>
                  <a:lnTo>
                    <a:pt x="4785" y="2665"/>
                  </a:lnTo>
                  <a:lnTo>
                    <a:pt x="4784" y="2639"/>
                  </a:lnTo>
                  <a:lnTo>
                    <a:pt x="4785" y="2613"/>
                  </a:lnTo>
                  <a:lnTo>
                    <a:pt x="4785" y="2588"/>
                  </a:lnTo>
                  <a:lnTo>
                    <a:pt x="4786" y="2563"/>
                  </a:lnTo>
                  <a:lnTo>
                    <a:pt x="4787" y="2538"/>
                  </a:lnTo>
                  <a:lnTo>
                    <a:pt x="4787" y="2513"/>
                  </a:lnTo>
                  <a:lnTo>
                    <a:pt x="4786" y="2486"/>
                  </a:lnTo>
                  <a:lnTo>
                    <a:pt x="4784" y="2457"/>
                  </a:lnTo>
                  <a:lnTo>
                    <a:pt x="4780" y="2425"/>
                  </a:lnTo>
                  <a:lnTo>
                    <a:pt x="4773" y="2391"/>
                  </a:lnTo>
                  <a:lnTo>
                    <a:pt x="4765" y="2354"/>
                  </a:lnTo>
                  <a:lnTo>
                    <a:pt x="4771" y="2329"/>
                  </a:lnTo>
                  <a:lnTo>
                    <a:pt x="4776" y="2306"/>
                  </a:lnTo>
                  <a:lnTo>
                    <a:pt x="4780" y="2283"/>
                  </a:lnTo>
                  <a:lnTo>
                    <a:pt x="4782" y="2261"/>
                  </a:lnTo>
                  <a:lnTo>
                    <a:pt x="4783" y="2239"/>
                  </a:lnTo>
                  <a:lnTo>
                    <a:pt x="4784" y="2220"/>
                  </a:lnTo>
                  <a:lnTo>
                    <a:pt x="4784" y="2199"/>
                  </a:lnTo>
                  <a:lnTo>
                    <a:pt x="4783" y="2179"/>
                  </a:lnTo>
                  <a:lnTo>
                    <a:pt x="4779" y="2139"/>
                  </a:lnTo>
                  <a:lnTo>
                    <a:pt x="4772" y="2101"/>
                  </a:lnTo>
                  <a:lnTo>
                    <a:pt x="4764" y="2060"/>
                  </a:lnTo>
                  <a:lnTo>
                    <a:pt x="4756" y="2018"/>
                  </a:lnTo>
                  <a:lnTo>
                    <a:pt x="4747" y="1973"/>
                  </a:lnTo>
                  <a:lnTo>
                    <a:pt x="4739" y="1925"/>
                  </a:lnTo>
                  <a:lnTo>
                    <a:pt x="4735" y="1899"/>
                  </a:lnTo>
                  <a:lnTo>
                    <a:pt x="4732" y="1872"/>
                  </a:lnTo>
                  <a:lnTo>
                    <a:pt x="4729" y="1844"/>
                  </a:lnTo>
                  <a:lnTo>
                    <a:pt x="4726" y="1813"/>
                  </a:lnTo>
                  <a:lnTo>
                    <a:pt x="4724" y="1782"/>
                  </a:lnTo>
                  <a:lnTo>
                    <a:pt x="4722" y="1750"/>
                  </a:lnTo>
                  <a:lnTo>
                    <a:pt x="4722" y="1714"/>
                  </a:lnTo>
                  <a:lnTo>
                    <a:pt x="4722" y="1678"/>
                  </a:lnTo>
                  <a:lnTo>
                    <a:pt x="4723" y="1639"/>
                  </a:lnTo>
                  <a:lnTo>
                    <a:pt x="4726" y="1598"/>
                  </a:lnTo>
                  <a:lnTo>
                    <a:pt x="4729" y="1556"/>
                  </a:lnTo>
                  <a:lnTo>
                    <a:pt x="4733" y="1511"/>
                  </a:lnTo>
                  <a:lnTo>
                    <a:pt x="4715" y="1472"/>
                  </a:lnTo>
                  <a:lnTo>
                    <a:pt x="4697" y="1433"/>
                  </a:lnTo>
                  <a:lnTo>
                    <a:pt x="4678" y="1396"/>
                  </a:lnTo>
                  <a:lnTo>
                    <a:pt x="4659" y="1357"/>
                  </a:lnTo>
                  <a:lnTo>
                    <a:pt x="4619" y="1282"/>
                  </a:lnTo>
                  <a:lnTo>
                    <a:pt x="4580" y="1207"/>
                  </a:lnTo>
                  <a:lnTo>
                    <a:pt x="4562" y="1169"/>
                  </a:lnTo>
                  <a:lnTo>
                    <a:pt x="4543" y="1131"/>
                  </a:lnTo>
                  <a:lnTo>
                    <a:pt x="4526" y="1092"/>
                  </a:lnTo>
                  <a:lnTo>
                    <a:pt x="4510" y="1052"/>
                  </a:lnTo>
                  <a:lnTo>
                    <a:pt x="4494" y="1013"/>
                  </a:lnTo>
                  <a:lnTo>
                    <a:pt x="4479" y="972"/>
                  </a:lnTo>
                  <a:lnTo>
                    <a:pt x="4467" y="930"/>
                  </a:lnTo>
                  <a:lnTo>
                    <a:pt x="4455" y="887"/>
                  </a:lnTo>
                  <a:lnTo>
                    <a:pt x="4436" y="845"/>
                  </a:lnTo>
                  <a:lnTo>
                    <a:pt x="4419" y="802"/>
                  </a:lnTo>
                  <a:lnTo>
                    <a:pt x="4411" y="781"/>
                  </a:lnTo>
                  <a:lnTo>
                    <a:pt x="4404" y="760"/>
                  </a:lnTo>
                  <a:lnTo>
                    <a:pt x="4398" y="739"/>
                  </a:lnTo>
                  <a:lnTo>
                    <a:pt x="4393" y="719"/>
                  </a:lnTo>
                  <a:lnTo>
                    <a:pt x="4387" y="700"/>
                  </a:lnTo>
                  <a:lnTo>
                    <a:pt x="4383" y="680"/>
                  </a:lnTo>
                  <a:lnTo>
                    <a:pt x="4379" y="660"/>
                  </a:lnTo>
                  <a:lnTo>
                    <a:pt x="4376" y="640"/>
                  </a:lnTo>
                  <a:lnTo>
                    <a:pt x="4374" y="621"/>
                  </a:lnTo>
                  <a:lnTo>
                    <a:pt x="4372" y="602"/>
                  </a:lnTo>
                  <a:lnTo>
                    <a:pt x="4371" y="584"/>
                  </a:lnTo>
                  <a:lnTo>
                    <a:pt x="4371" y="566"/>
                  </a:lnTo>
                  <a:lnTo>
                    <a:pt x="4371" y="548"/>
                  </a:lnTo>
                  <a:lnTo>
                    <a:pt x="4372" y="530"/>
                  </a:lnTo>
                  <a:lnTo>
                    <a:pt x="4374" y="513"/>
                  </a:lnTo>
                  <a:lnTo>
                    <a:pt x="4376" y="495"/>
                  </a:lnTo>
                  <a:lnTo>
                    <a:pt x="4379" y="478"/>
                  </a:lnTo>
                  <a:lnTo>
                    <a:pt x="4383" y="462"/>
                  </a:lnTo>
                  <a:lnTo>
                    <a:pt x="4388" y="445"/>
                  </a:lnTo>
                  <a:lnTo>
                    <a:pt x="4394" y="429"/>
                  </a:lnTo>
                  <a:lnTo>
                    <a:pt x="4400" y="413"/>
                  </a:lnTo>
                  <a:lnTo>
                    <a:pt x="4407" y="398"/>
                  </a:lnTo>
                  <a:lnTo>
                    <a:pt x="4416" y="382"/>
                  </a:lnTo>
                  <a:lnTo>
                    <a:pt x="4424" y="368"/>
                  </a:lnTo>
                  <a:lnTo>
                    <a:pt x="4433" y="353"/>
                  </a:lnTo>
                  <a:lnTo>
                    <a:pt x="4444" y="338"/>
                  </a:lnTo>
                  <a:lnTo>
                    <a:pt x="4455" y="325"/>
                  </a:lnTo>
                  <a:lnTo>
                    <a:pt x="4467" y="310"/>
                  </a:lnTo>
                  <a:lnTo>
                    <a:pt x="4475" y="296"/>
                  </a:lnTo>
                  <a:lnTo>
                    <a:pt x="4481" y="280"/>
                  </a:lnTo>
                  <a:lnTo>
                    <a:pt x="4486" y="264"/>
                  </a:lnTo>
                  <a:lnTo>
                    <a:pt x="4490" y="247"/>
                  </a:lnTo>
                  <a:lnTo>
                    <a:pt x="4492" y="232"/>
                  </a:lnTo>
                  <a:lnTo>
                    <a:pt x="4493" y="216"/>
                  </a:lnTo>
                  <a:lnTo>
                    <a:pt x="4493" y="199"/>
                  </a:lnTo>
                  <a:lnTo>
                    <a:pt x="4493" y="184"/>
                  </a:lnTo>
                  <a:lnTo>
                    <a:pt x="4491" y="151"/>
                  </a:lnTo>
                  <a:lnTo>
                    <a:pt x="4489" y="119"/>
                  </a:lnTo>
                  <a:lnTo>
                    <a:pt x="4488" y="103"/>
                  </a:lnTo>
                  <a:lnTo>
                    <a:pt x="4487" y="87"/>
                  </a:lnTo>
                  <a:lnTo>
                    <a:pt x="4487" y="71"/>
                  </a:lnTo>
                  <a:lnTo>
                    <a:pt x="4488" y="55"/>
                  </a:lnTo>
                  <a:lnTo>
                    <a:pt x="4477" y="25"/>
                  </a:lnTo>
                  <a:lnTo>
                    <a:pt x="4464" y="24"/>
                  </a:lnTo>
                  <a:lnTo>
                    <a:pt x="4451" y="24"/>
                  </a:lnTo>
                  <a:lnTo>
                    <a:pt x="4440" y="26"/>
                  </a:lnTo>
                  <a:lnTo>
                    <a:pt x="4429" y="30"/>
                  </a:lnTo>
                  <a:lnTo>
                    <a:pt x="4408" y="39"/>
                  </a:lnTo>
                  <a:lnTo>
                    <a:pt x="4388" y="49"/>
                  </a:lnTo>
                  <a:lnTo>
                    <a:pt x="4378" y="54"/>
                  </a:lnTo>
                  <a:lnTo>
                    <a:pt x="4367" y="57"/>
                  </a:lnTo>
                  <a:lnTo>
                    <a:pt x="4353" y="61"/>
                  </a:lnTo>
                  <a:lnTo>
                    <a:pt x="4338" y="62"/>
                  </a:lnTo>
                  <a:lnTo>
                    <a:pt x="4323" y="62"/>
                  </a:lnTo>
                  <a:lnTo>
                    <a:pt x="4304" y="60"/>
                  </a:lnTo>
                  <a:lnTo>
                    <a:pt x="4283" y="55"/>
                  </a:lnTo>
                  <a:lnTo>
                    <a:pt x="4260" y="47"/>
                  </a:lnTo>
                  <a:lnTo>
                    <a:pt x="4094" y="0"/>
                  </a:lnTo>
                  <a:lnTo>
                    <a:pt x="4094" y="3"/>
                  </a:lnTo>
                  <a:lnTo>
                    <a:pt x="4094" y="7"/>
                  </a:lnTo>
                  <a:lnTo>
                    <a:pt x="4093" y="12"/>
                  </a:lnTo>
                  <a:lnTo>
                    <a:pt x="4091" y="15"/>
                  </a:lnTo>
                  <a:lnTo>
                    <a:pt x="4087" y="23"/>
                  </a:lnTo>
                  <a:lnTo>
                    <a:pt x="4080" y="30"/>
                  </a:lnTo>
                  <a:lnTo>
                    <a:pt x="4062" y="47"/>
                  </a:lnTo>
                  <a:lnTo>
                    <a:pt x="4040" y="64"/>
                  </a:lnTo>
                  <a:lnTo>
                    <a:pt x="4016" y="84"/>
                  </a:lnTo>
                  <a:lnTo>
                    <a:pt x="3991" y="106"/>
                  </a:lnTo>
                  <a:lnTo>
                    <a:pt x="3978" y="118"/>
                  </a:lnTo>
                  <a:lnTo>
                    <a:pt x="3967" y="131"/>
                  </a:lnTo>
                  <a:lnTo>
                    <a:pt x="3957" y="144"/>
                  </a:lnTo>
                  <a:lnTo>
                    <a:pt x="3947" y="159"/>
                  </a:lnTo>
                </a:path>
              </a:pathLst>
            </a:custGeom>
            <a:noFill/>
            <a:ln w="468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8" name="AutoShape 46"/>
            <p:cNvSpPr>
              <a:spLocks noChangeArrowheads="1"/>
            </p:cNvSpPr>
            <p:nvPr/>
          </p:nvSpPr>
          <p:spPr bwMode="auto">
            <a:xfrm>
              <a:off x="763" y="2069"/>
              <a:ext cx="456" cy="1262"/>
            </a:xfrm>
            <a:custGeom>
              <a:avLst/>
              <a:gdLst>
                <a:gd name="T0" fmla="*/ 0 w 2736"/>
                <a:gd name="T1" fmla="*/ 0 h 7576"/>
                <a:gd name="T2" fmla="*/ 0 w 2736"/>
                <a:gd name="T3" fmla="*/ 0 h 7576"/>
                <a:gd name="T4" fmla="*/ 0 w 2736"/>
                <a:gd name="T5" fmla="*/ 0 h 7576"/>
                <a:gd name="T6" fmla="*/ 0 w 2736"/>
                <a:gd name="T7" fmla="*/ 0 h 7576"/>
                <a:gd name="T8" fmla="*/ 0 w 2736"/>
                <a:gd name="T9" fmla="*/ 0 h 7576"/>
                <a:gd name="T10" fmla="*/ 0 w 2736"/>
                <a:gd name="T11" fmla="*/ 0 h 7576"/>
                <a:gd name="T12" fmla="*/ 0 w 2736"/>
                <a:gd name="T13" fmla="*/ 0 h 7576"/>
                <a:gd name="T14" fmla="*/ 0 w 2736"/>
                <a:gd name="T15" fmla="*/ 0 h 7576"/>
                <a:gd name="T16" fmla="*/ 0 w 2736"/>
                <a:gd name="T17" fmla="*/ 0 h 7576"/>
                <a:gd name="T18" fmla="*/ 0 w 2736"/>
                <a:gd name="T19" fmla="*/ 0 h 7576"/>
                <a:gd name="T20" fmla="*/ 0 w 2736"/>
                <a:gd name="T21" fmla="*/ 0 h 7576"/>
                <a:gd name="T22" fmla="*/ 0 w 2736"/>
                <a:gd name="T23" fmla="*/ 0 h 7576"/>
                <a:gd name="T24" fmla="*/ 0 w 2736"/>
                <a:gd name="T25" fmla="*/ 0 h 7576"/>
                <a:gd name="T26" fmla="*/ 0 w 2736"/>
                <a:gd name="T27" fmla="*/ 0 h 7576"/>
                <a:gd name="T28" fmla="*/ 0 w 2736"/>
                <a:gd name="T29" fmla="*/ 0 h 7576"/>
                <a:gd name="T30" fmla="*/ 0 w 2736"/>
                <a:gd name="T31" fmla="*/ 0 h 7576"/>
                <a:gd name="T32" fmla="*/ 0 w 2736"/>
                <a:gd name="T33" fmla="*/ 0 h 7576"/>
                <a:gd name="T34" fmla="*/ 0 w 2736"/>
                <a:gd name="T35" fmla="*/ 0 h 7576"/>
                <a:gd name="T36" fmla="*/ 0 w 2736"/>
                <a:gd name="T37" fmla="*/ 0 h 7576"/>
                <a:gd name="T38" fmla="*/ 0 w 2736"/>
                <a:gd name="T39" fmla="*/ 0 h 7576"/>
                <a:gd name="T40" fmla="*/ 0 w 2736"/>
                <a:gd name="T41" fmla="*/ 0 h 7576"/>
                <a:gd name="T42" fmla="*/ 0 w 2736"/>
                <a:gd name="T43" fmla="*/ 0 h 7576"/>
                <a:gd name="T44" fmla="*/ 0 w 2736"/>
                <a:gd name="T45" fmla="*/ 0 h 7576"/>
                <a:gd name="T46" fmla="*/ 0 w 2736"/>
                <a:gd name="T47" fmla="*/ 0 h 7576"/>
                <a:gd name="T48" fmla="*/ 0 w 2736"/>
                <a:gd name="T49" fmla="*/ 0 h 7576"/>
                <a:gd name="T50" fmla="*/ 0 w 2736"/>
                <a:gd name="T51" fmla="*/ 0 h 7576"/>
                <a:gd name="T52" fmla="*/ 0 w 2736"/>
                <a:gd name="T53" fmla="*/ 0 h 7576"/>
                <a:gd name="T54" fmla="*/ 0 w 2736"/>
                <a:gd name="T55" fmla="*/ 0 h 7576"/>
                <a:gd name="T56" fmla="*/ 0 w 2736"/>
                <a:gd name="T57" fmla="*/ 0 h 7576"/>
                <a:gd name="T58" fmla="*/ 0 w 2736"/>
                <a:gd name="T59" fmla="*/ 0 h 7576"/>
                <a:gd name="T60" fmla="*/ 0 w 2736"/>
                <a:gd name="T61" fmla="*/ 0 h 7576"/>
                <a:gd name="T62" fmla="*/ 0 w 2736"/>
                <a:gd name="T63" fmla="*/ 0 h 7576"/>
                <a:gd name="T64" fmla="*/ 0 w 2736"/>
                <a:gd name="T65" fmla="*/ 0 h 7576"/>
                <a:gd name="T66" fmla="*/ 0 w 2736"/>
                <a:gd name="T67" fmla="*/ 0 h 7576"/>
                <a:gd name="T68" fmla="*/ 0 w 2736"/>
                <a:gd name="T69" fmla="*/ 0 h 7576"/>
                <a:gd name="T70" fmla="*/ 0 w 2736"/>
                <a:gd name="T71" fmla="*/ 0 h 7576"/>
                <a:gd name="T72" fmla="*/ 0 w 2736"/>
                <a:gd name="T73" fmla="*/ 0 h 7576"/>
                <a:gd name="T74" fmla="*/ 0 w 2736"/>
                <a:gd name="T75" fmla="*/ 0 h 7576"/>
                <a:gd name="T76" fmla="*/ 0 w 2736"/>
                <a:gd name="T77" fmla="*/ 0 h 7576"/>
                <a:gd name="T78" fmla="*/ 0 w 2736"/>
                <a:gd name="T79" fmla="*/ 0 h 7576"/>
                <a:gd name="T80" fmla="*/ 0 w 2736"/>
                <a:gd name="T81" fmla="*/ 0 h 7576"/>
                <a:gd name="T82" fmla="*/ 0 w 2736"/>
                <a:gd name="T83" fmla="*/ 0 h 7576"/>
                <a:gd name="T84" fmla="*/ 0 w 2736"/>
                <a:gd name="T85" fmla="*/ 0 h 7576"/>
                <a:gd name="T86" fmla="*/ 0 w 2736"/>
                <a:gd name="T87" fmla="*/ 0 h 7576"/>
                <a:gd name="T88" fmla="*/ 0 w 2736"/>
                <a:gd name="T89" fmla="*/ 0 h 7576"/>
                <a:gd name="T90" fmla="*/ 0 w 2736"/>
                <a:gd name="T91" fmla="*/ 0 h 7576"/>
                <a:gd name="T92" fmla="*/ 0 w 2736"/>
                <a:gd name="T93" fmla="*/ 0 h 7576"/>
                <a:gd name="T94" fmla="*/ 0 w 2736"/>
                <a:gd name="T95" fmla="*/ 0 h 7576"/>
                <a:gd name="T96" fmla="*/ 0 w 2736"/>
                <a:gd name="T97" fmla="*/ 0 h 7576"/>
                <a:gd name="T98" fmla="*/ 0 w 2736"/>
                <a:gd name="T99" fmla="*/ 0 h 7576"/>
                <a:gd name="T100" fmla="*/ 0 w 2736"/>
                <a:gd name="T101" fmla="*/ 0 h 7576"/>
                <a:gd name="T102" fmla="*/ 0 w 2736"/>
                <a:gd name="T103" fmla="*/ 0 h 7576"/>
                <a:gd name="T104" fmla="*/ 0 w 2736"/>
                <a:gd name="T105" fmla="*/ 0 h 7576"/>
                <a:gd name="T106" fmla="*/ 0 w 2736"/>
                <a:gd name="T107" fmla="*/ 0 h 7576"/>
                <a:gd name="T108" fmla="*/ 0 w 2736"/>
                <a:gd name="T109" fmla="*/ 0 h 7576"/>
                <a:gd name="T110" fmla="*/ 0 w 2736"/>
                <a:gd name="T111" fmla="*/ 0 h 7576"/>
                <a:gd name="T112" fmla="*/ 0 w 2736"/>
                <a:gd name="T113" fmla="*/ 0 h 75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36"/>
                <a:gd name="T172" fmla="*/ 0 h 7576"/>
                <a:gd name="T173" fmla="*/ 2736 w 2736"/>
                <a:gd name="T174" fmla="*/ 7576 h 757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36" h="7576">
                  <a:moveTo>
                    <a:pt x="0" y="7576"/>
                  </a:moveTo>
                  <a:lnTo>
                    <a:pt x="6" y="7551"/>
                  </a:lnTo>
                  <a:lnTo>
                    <a:pt x="12" y="7529"/>
                  </a:lnTo>
                  <a:lnTo>
                    <a:pt x="18" y="7509"/>
                  </a:lnTo>
                  <a:lnTo>
                    <a:pt x="25" y="7492"/>
                  </a:lnTo>
                  <a:lnTo>
                    <a:pt x="32" y="7476"/>
                  </a:lnTo>
                  <a:lnTo>
                    <a:pt x="38" y="7463"/>
                  </a:lnTo>
                  <a:lnTo>
                    <a:pt x="45" y="7450"/>
                  </a:lnTo>
                  <a:lnTo>
                    <a:pt x="53" y="7439"/>
                  </a:lnTo>
                  <a:lnTo>
                    <a:pt x="68" y="7419"/>
                  </a:lnTo>
                  <a:lnTo>
                    <a:pt x="84" y="7399"/>
                  </a:lnTo>
                  <a:lnTo>
                    <a:pt x="102" y="7377"/>
                  </a:lnTo>
                  <a:lnTo>
                    <a:pt x="121" y="7351"/>
                  </a:lnTo>
                  <a:lnTo>
                    <a:pt x="122" y="7340"/>
                  </a:lnTo>
                  <a:lnTo>
                    <a:pt x="123" y="7328"/>
                  </a:lnTo>
                  <a:lnTo>
                    <a:pt x="122" y="7318"/>
                  </a:lnTo>
                  <a:lnTo>
                    <a:pt x="121" y="7306"/>
                  </a:lnTo>
                  <a:lnTo>
                    <a:pt x="117" y="7284"/>
                  </a:lnTo>
                  <a:lnTo>
                    <a:pt x="115" y="7261"/>
                  </a:lnTo>
                  <a:lnTo>
                    <a:pt x="115" y="7250"/>
                  </a:lnTo>
                  <a:lnTo>
                    <a:pt x="115" y="7236"/>
                  </a:lnTo>
                  <a:lnTo>
                    <a:pt x="117" y="7224"/>
                  </a:lnTo>
                  <a:lnTo>
                    <a:pt x="120" y="7209"/>
                  </a:lnTo>
                  <a:lnTo>
                    <a:pt x="125" y="7195"/>
                  </a:lnTo>
                  <a:lnTo>
                    <a:pt x="131" y="7178"/>
                  </a:lnTo>
                  <a:lnTo>
                    <a:pt x="139" y="7161"/>
                  </a:lnTo>
                  <a:lnTo>
                    <a:pt x="151" y="7143"/>
                  </a:lnTo>
                  <a:lnTo>
                    <a:pt x="160" y="7102"/>
                  </a:lnTo>
                  <a:lnTo>
                    <a:pt x="170" y="7062"/>
                  </a:lnTo>
                  <a:lnTo>
                    <a:pt x="174" y="7043"/>
                  </a:lnTo>
                  <a:lnTo>
                    <a:pt x="178" y="7024"/>
                  </a:lnTo>
                  <a:lnTo>
                    <a:pt x="183" y="7006"/>
                  </a:lnTo>
                  <a:lnTo>
                    <a:pt x="189" y="6988"/>
                  </a:lnTo>
                  <a:lnTo>
                    <a:pt x="196" y="6970"/>
                  </a:lnTo>
                  <a:lnTo>
                    <a:pt x="204" y="6952"/>
                  </a:lnTo>
                  <a:lnTo>
                    <a:pt x="213" y="6935"/>
                  </a:lnTo>
                  <a:lnTo>
                    <a:pt x="224" y="6918"/>
                  </a:lnTo>
                  <a:lnTo>
                    <a:pt x="236" y="6901"/>
                  </a:lnTo>
                  <a:lnTo>
                    <a:pt x="250" y="6884"/>
                  </a:lnTo>
                  <a:lnTo>
                    <a:pt x="267" y="6869"/>
                  </a:lnTo>
                  <a:lnTo>
                    <a:pt x="285" y="6852"/>
                  </a:lnTo>
                  <a:lnTo>
                    <a:pt x="294" y="6832"/>
                  </a:lnTo>
                  <a:lnTo>
                    <a:pt x="300" y="6813"/>
                  </a:lnTo>
                  <a:lnTo>
                    <a:pt x="304" y="6795"/>
                  </a:lnTo>
                  <a:lnTo>
                    <a:pt x="308" y="6776"/>
                  </a:lnTo>
                  <a:lnTo>
                    <a:pt x="309" y="6758"/>
                  </a:lnTo>
                  <a:lnTo>
                    <a:pt x="310" y="6740"/>
                  </a:lnTo>
                  <a:lnTo>
                    <a:pt x="309" y="6724"/>
                  </a:lnTo>
                  <a:lnTo>
                    <a:pt x="307" y="6707"/>
                  </a:lnTo>
                  <a:lnTo>
                    <a:pt x="305" y="6690"/>
                  </a:lnTo>
                  <a:lnTo>
                    <a:pt x="301" y="6675"/>
                  </a:lnTo>
                  <a:lnTo>
                    <a:pt x="296" y="6659"/>
                  </a:lnTo>
                  <a:lnTo>
                    <a:pt x="291" y="6643"/>
                  </a:lnTo>
                  <a:lnTo>
                    <a:pt x="284" y="6629"/>
                  </a:lnTo>
                  <a:lnTo>
                    <a:pt x="277" y="6614"/>
                  </a:lnTo>
                  <a:lnTo>
                    <a:pt x="270" y="6599"/>
                  </a:lnTo>
                  <a:lnTo>
                    <a:pt x="261" y="6585"/>
                  </a:lnTo>
                  <a:lnTo>
                    <a:pt x="226" y="6530"/>
                  </a:lnTo>
                  <a:lnTo>
                    <a:pt x="189" y="6477"/>
                  </a:lnTo>
                  <a:lnTo>
                    <a:pt x="173" y="6452"/>
                  </a:lnTo>
                  <a:lnTo>
                    <a:pt x="158" y="6426"/>
                  </a:lnTo>
                  <a:lnTo>
                    <a:pt x="151" y="6414"/>
                  </a:lnTo>
                  <a:lnTo>
                    <a:pt x="146" y="6401"/>
                  </a:lnTo>
                  <a:lnTo>
                    <a:pt x="140" y="6388"/>
                  </a:lnTo>
                  <a:lnTo>
                    <a:pt x="136" y="6375"/>
                  </a:lnTo>
                  <a:lnTo>
                    <a:pt x="114" y="6346"/>
                  </a:lnTo>
                  <a:lnTo>
                    <a:pt x="94" y="6318"/>
                  </a:lnTo>
                  <a:lnTo>
                    <a:pt x="86" y="6304"/>
                  </a:lnTo>
                  <a:lnTo>
                    <a:pt x="80" y="6289"/>
                  </a:lnTo>
                  <a:lnTo>
                    <a:pt x="74" y="6276"/>
                  </a:lnTo>
                  <a:lnTo>
                    <a:pt x="68" y="6260"/>
                  </a:lnTo>
                  <a:lnTo>
                    <a:pt x="65" y="6246"/>
                  </a:lnTo>
                  <a:lnTo>
                    <a:pt x="62" y="6229"/>
                  </a:lnTo>
                  <a:lnTo>
                    <a:pt x="62" y="6212"/>
                  </a:lnTo>
                  <a:lnTo>
                    <a:pt x="62" y="6194"/>
                  </a:lnTo>
                  <a:lnTo>
                    <a:pt x="65" y="6175"/>
                  </a:lnTo>
                  <a:lnTo>
                    <a:pt x="68" y="6154"/>
                  </a:lnTo>
                  <a:lnTo>
                    <a:pt x="75" y="6132"/>
                  </a:lnTo>
                  <a:lnTo>
                    <a:pt x="82" y="6108"/>
                  </a:lnTo>
                  <a:lnTo>
                    <a:pt x="83" y="6081"/>
                  </a:lnTo>
                  <a:lnTo>
                    <a:pt x="82" y="6052"/>
                  </a:lnTo>
                  <a:lnTo>
                    <a:pt x="81" y="6023"/>
                  </a:lnTo>
                  <a:lnTo>
                    <a:pt x="80" y="5994"/>
                  </a:lnTo>
                  <a:lnTo>
                    <a:pt x="76" y="5937"/>
                  </a:lnTo>
                  <a:lnTo>
                    <a:pt x="74" y="5879"/>
                  </a:lnTo>
                  <a:lnTo>
                    <a:pt x="73" y="5852"/>
                  </a:lnTo>
                  <a:lnTo>
                    <a:pt x="73" y="5826"/>
                  </a:lnTo>
                  <a:lnTo>
                    <a:pt x="75" y="5801"/>
                  </a:lnTo>
                  <a:lnTo>
                    <a:pt x="77" y="5778"/>
                  </a:lnTo>
                  <a:lnTo>
                    <a:pt x="79" y="5767"/>
                  </a:lnTo>
                  <a:lnTo>
                    <a:pt x="81" y="5757"/>
                  </a:lnTo>
                  <a:lnTo>
                    <a:pt x="83" y="5748"/>
                  </a:lnTo>
                  <a:lnTo>
                    <a:pt x="86" y="5738"/>
                  </a:lnTo>
                  <a:lnTo>
                    <a:pt x="90" y="5730"/>
                  </a:lnTo>
                  <a:lnTo>
                    <a:pt x="93" y="5721"/>
                  </a:lnTo>
                  <a:lnTo>
                    <a:pt x="99" y="5714"/>
                  </a:lnTo>
                  <a:lnTo>
                    <a:pt x="103" y="5708"/>
                  </a:lnTo>
                  <a:lnTo>
                    <a:pt x="417" y="5451"/>
                  </a:lnTo>
                  <a:lnTo>
                    <a:pt x="467" y="5428"/>
                  </a:lnTo>
                  <a:lnTo>
                    <a:pt x="520" y="5402"/>
                  </a:lnTo>
                  <a:lnTo>
                    <a:pt x="546" y="5387"/>
                  </a:lnTo>
                  <a:lnTo>
                    <a:pt x="573" y="5373"/>
                  </a:lnTo>
                  <a:lnTo>
                    <a:pt x="599" y="5357"/>
                  </a:lnTo>
                  <a:lnTo>
                    <a:pt x="624" y="5341"/>
                  </a:lnTo>
                  <a:lnTo>
                    <a:pt x="648" y="5324"/>
                  </a:lnTo>
                  <a:lnTo>
                    <a:pt x="671" y="5306"/>
                  </a:lnTo>
                  <a:lnTo>
                    <a:pt x="682" y="5298"/>
                  </a:lnTo>
                  <a:lnTo>
                    <a:pt x="691" y="5288"/>
                  </a:lnTo>
                  <a:lnTo>
                    <a:pt x="701" y="5279"/>
                  </a:lnTo>
                  <a:lnTo>
                    <a:pt x="709" y="5268"/>
                  </a:lnTo>
                  <a:lnTo>
                    <a:pt x="717" y="5259"/>
                  </a:lnTo>
                  <a:lnTo>
                    <a:pt x="725" y="5249"/>
                  </a:lnTo>
                  <a:lnTo>
                    <a:pt x="731" y="5239"/>
                  </a:lnTo>
                  <a:lnTo>
                    <a:pt x="737" y="5229"/>
                  </a:lnTo>
                  <a:lnTo>
                    <a:pt x="742" y="5218"/>
                  </a:lnTo>
                  <a:lnTo>
                    <a:pt x="747" y="5208"/>
                  </a:lnTo>
                  <a:lnTo>
                    <a:pt x="750" y="5196"/>
                  </a:lnTo>
                  <a:lnTo>
                    <a:pt x="752" y="5186"/>
                  </a:lnTo>
                  <a:lnTo>
                    <a:pt x="774" y="5172"/>
                  </a:lnTo>
                  <a:lnTo>
                    <a:pt x="794" y="5161"/>
                  </a:lnTo>
                  <a:lnTo>
                    <a:pt x="811" y="5148"/>
                  </a:lnTo>
                  <a:lnTo>
                    <a:pt x="828" y="5137"/>
                  </a:lnTo>
                  <a:lnTo>
                    <a:pt x="843" y="5125"/>
                  </a:lnTo>
                  <a:lnTo>
                    <a:pt x="856" y="5114"/>
                  </a:lnTo>
                  <a:lnTo>
                    <a:pt x="869" y="5103"/>
                  </a:lnTo>
                  <a:lnTo>
                    <a:pt x="880" y="5093"/>
                  </a:lnTo>
                  <a:lnTo>
                    <a:pt x="890" y="5083"/>
                  </a:lnTo>
                  <a:lnTo>
                    <a:pt x="898" y="5072"/>
                  </a:lnTo>
                  <a:lnTo>
                    <a:pt x="905" y="5062"/>
                  </a:lnTo>
                  <a:lnTo>
                    <a:pt x="912" y="5051"/>
                  </a:lnTo>
                  <a:lnTo>
                    <a:pt x="918" y="5042"/>
                  </a:lnTo>
                  <a:lnTo>
                    <a:pt x="923" y="5031"/>
                  </a:lnTo>
                  <a:lnTo>
                    <a:pt x="927" y="5022"/>
                  </a:lnTo>
                  <a:lnTo>
                    <a:pt x="931" y="5013"/>
                  </a:lnTo>
                  <a:lnTo>
                    <a:pt x="938" y="4993"/>
                  </a:lnTo>
                  <a:lnTo>
                    <a:pt x="942" y="4974"/>
                  </a:lnTo>
                  <a:lnTo>
                    <a:pt x="946" y="4954"/>
                  </a:lnTo>
                  <a:lnTo>
                    <a:pt x="951" y="4934"/>
                  </a:lnTo>
                  <a:lnTo>
                    <a:pt x="956" y="4914"/>
                  </a:lnTo>
                  <a:lnTo>
                    <a:pt x="963" y="4894"/>
                  </a:lnTo>
                  <a:lnTo>
                    <a:pt x="967" y="4883"/>
                  </a:lnTo>
                  <a:lnTo>
                    <a:pt x="971" y="4873"/>
                  </a:lnTo>
                  <a:lnTo>
                    <a:pt x="977" y="4861"/>
                  </a:lnTo>
                  <a:lnTo>
                    <a:pt x="983" y="4850"/>
                  </a:lnTo>
                  <a:lnTo>
                    <a:pt x="994" y="4830"/>
                  </a:lnTo>
                  <a:lnTo>
                    <a:pt x="1005" y="4810"/>
                  </a:lnTo>
                  <a:lnTo>
                    <a:pt x="1019" y="4791"/>
                  </a:lnTo>
                  <a:lnTo>
                    <a:pt x="1032" y="4774"/>
                  </a:lnTo>
                  <a:lnTo>
                    <a:pt x="1061" y="4738"/>
                  </a:lnTo>
                  <a:lnTo>
                    <a:pt x="1089" y="4703"/>
                  </a:lnTo>
                  <a:lnTo>
                    <a:pt x="1101" y="4684"/>
                  </a:lnTo>
                  <a:lnTo>
                    <a:pt x="1114" y="4664"/>
                  </a:lnTo>
                  <a:lnTo>
                    <a:pt x="1124" y="4644"/>
                  </a:lnTo>
                  <a:lnTo>
                    <a:pt x="1134" y="4622"/>
                  </a:lnTo>
                  <a:lnTo>
                    <a:pt x="1138" y="4612"/>
                  </a:lnTo>
                  <a:lnTo>
                    <a:pt x="1141" y="4599"/>
                  </a:lnTo>
                  <a:lnTo>
                    <a:pt x="1143" y="4588"/>
                  </a:lnTo>
                  <a:lnTo>
                    <a:pt x="1146" y="4575"/>
                  </a:lnTo>
                  <a:lnTo>
                    <a:pt x="1147" y="4563"/>
                  </a:lnTo>
                  <a:lnTo>
                    <a:pt x="1148" y="4549"/>
                  </a:lnTo>
                  <a:lnTo>
                    <a:pt x="1149" y="4535"/>
                  </a:lnTo>
                  <a:lnTo>
                    <a:pt x="1148" y="4521"/>
                  </a:lnTo>
                  <a:lnTo>
                    <a:pt x="1159" y="4493"/>
                  </a:lnTo>
                  <a:lnTo>
                    <a:pt x="1167" y="4467"/>
                  </a:lnTo>
                  <a:lnTo>
                    <a:pt x="1174" y="4440"/>
                  </a:lnTo>
                  <a:lnTo>
                    <a:pt x="1181" y="4414"/>
                  </a:lnTo>
                  <a:lnTo>
                    <a:pt x="1191" y="4363"/>
                  </a:lnTo>
                  <a:lnTo>
                    <a:pt x="1201" y="4312"/>
                  </a:lnTo>
                  <a:lnTo>
                    <a:pt x="1212" y="4261"/>
                  </a:lnTo>
                  <a:lnTo>
                    <a:pt x="1224" y="4209"/>
                  </a:lnTo>
                  <a:lnTo>
                    <a:pt x="1232" y="4182"/>
                  </a:lnTo>
                  <a:lnTo>
                    <a:pt x="1240" y="4153"/>
                  </a:lnTo>
                  <a:lnTo>
                    <a:pt x="1251" y="4125"/>
                  </a:lnTo>
                  <a:lnTo>
                    <a:pt x="1262" y="4096"/>
                  </a:lnTo>
                  <a:lnTo>
                    <a:pt x="1278" y="4080"/>
                  </a:lnTo>
                  <a:lnTo>
                    <a:pt x="1293" y="4065"/>
                  </a:lnTo>
                  <a:lnTo>
                    <a:pt x="1307" y="4049"/>
                  </a:lnTo>
                  <a:lnTo>
                    <a:pt x="1319" y="4032"/>
                  </a:lnTo>
                  <a:lnTo>
                    <a:pt x="1332" y="4016"/>
                  </a:lnTo>
                  <a:lnTo>
                    <a:pt x="1342" y="3998"/>
                  </a:lnTo>
                  <a:lnTo>
                    <a:pt x="1353" y="3980"/>
                  </a:lnTo>
                  <a:lnTo>
                    <a:pt x="1361" y="3962"/>
                  </a:lnTo>
                  <a:lnTo>
                    <a:pt x="1369" y="3945"/>
                  </a:lnTo>
                  <a:lnTo>
                    <a:pt x="1378" y="3926"/>
                  </a:lnTo>
                  <a:lnTo>
                    <a:pt x="1385" y="3906"/>
                  </a:lnTo>
                  <a:lnTo>
                    <a:pt x="1391" y="3887"/>
                  </a:lnTo>
                  <a:lnTo>
                    <a:pt x="1404" y="3846"/>
                  </a:lnTo>
                  <a:lnTo>
                    <a:pt x="1414" y="3805"/>
                  </a:lnTo>
                  <a:lnTo>
                    <a:pt x="1435" y="3716"/>
                  </a:lnTo>
                  <a:lnTo>
                    <a:pt x="1457" y="3622"/>
                  </a:lnTo>
                  <a:lnTo>
                    <a:pt x="1470" y="3572"/>
                  </a:lnTo>
                  <a:lnTo>
                    <a:pt x="1485" y="3520"/>
                  </a:lnTo>
                  <a:lnTo>
                    <a:pt x="1494" y="3494"/>
                  </a:lnTo>
                  <a:lnTo>
                    <a:pt x="1503" y="3466"/>
                  </a:lnTo>
                  <a:lnTo>
                    <a:pt x="1513" y="3439"/>
                  </a:lnTo>
                  <a:lnTo>
                    <a:pt x="1524" y="3411"/>
                  </a:lnTo>
                  <a:lnTo>
                    <a:pt x="1545" y="3384"/>
                  </a:lnTo>
                  <a:lnTo>
                    <a:pt x="1561" y="3358"/>
                  </a:lnTo>
                  <a:lnTo>
                    <a:pt x="1577" y="3333"/>
                  </a:lnTo>
                  <a:lnTo>
                    <a:pt x="1590" y="3309"/>
                  </a:lnTo>
                  <a:lnTo>
                    <a:pt x="1600" y="3285"/>
                  </a:lnTo>
                  <a:lnTo>
                    <a:pt x="1608" y="3261"/>
                  </a:lnTo>
                  <a:lnTo>
                    <a:pt x="1615" y="3238"/>
                  </a:lnTo>
                  <a:lnTo>
                    <a:pt x="1620" y="3215"/>
                  </a:lnTo>
                  <a:lnTo>
                    <a:pt x="1624" y="3193"/>
                  </a:lnTo>
                  <a:lnTo>
                    <a:pt x="1626" y="3171"/>
                  </a:lnTo>
                  <a:lnTo>
                    <a:pt x="1627" y="3149"/>
                  </a:lnTo>
                  <a:lnTo>
                    <a:pt x="1628" y="3127"/>
                  </a:lnTo>
                  <a:lnTo>
                    <a:pt x="1627" y="3084"/>
                  </a:lnTo>
                  <a:lnTo>
                    <a:pt x="1625" y="3040"/>
                  </a:lnTo>
                  <a:lnTo>
                    <a:pt x="1623" y="2996"/>
                  </a:lnTo>
                  <a:lnTo>
                    <a:pt x="1622" y="2950"/>
                  </a:lnTo>
                  <a:lnTo>
                    <a:pt x="1623" y="2926"/>
                  </a:lnTo>
                  <a:lnTo>
                    <a:pt x="1624" y="2901"/>
                  </a:lnTo>
                  <a:lnTo>
                    <a:pt x="1627" y="2876"/>
                  </a:lnTo>
                  <a:lnTo>
                    <a:pt x="1631" y="2849"/>
                  </a:lnTo>
                  <a:lnTo>
                    <a:pt x="1637" y="2823"/>
                  </a:lnTo>
                  <a:lnTo>
                    <a:pt x="1644" y="2795"/>
                  </a:lnTo>
                  <a:lnTo>
                    <a:pt x="1652" y="2767"/>
                  </a:lnTo>
                  <a:lnTo>
                    <a:pt x="1664" y="2738"/>
                  </a:lnTo>
                  <a:lnTo>
                    <a:pt x="1676" y="2706"/>
                  </a:lnTo>
                  <a:lnTo>
                    <a:pt x="1692" y="2675"/>
                  </a:lnTo>
                  <a:lnTo>
                    <a:pt x="1710" y="2642"/>
                  </a:lnTo>
                  <a:lnTo>
                    <a:pt x="1730" y="2607"/>
                  </a:lnTo>
                  <a:lnTo>
                    <a:pt x="1747" y="2594"/>
                  </a:lnTo>
                  <a:lnTo>
                    <a:pt x="1763" y="2579"/>
                  </a:lnTo>
                  <a:lnTo>
                    <a:pt x="1776" y="2565"/>
                  </a:lnTo>
                  <a:lnTo>
                    <a:pt x="1788" y="2553"/>
                  </a:lnTo>
                  <a:lnTo>
                    <a:pt x="1798" y="2539"/>
                  </a:lnTo>
                  <a:lnTo>
                    <a:pt x="1808" y="2528"/>
                  </a:lnTo>
                  <a:lnTo>
                    <a:pt x="1815" y="2515"/>
                  </a:lnTo>
                  <a:lnTo>
                    <a:pt x="1822" y="2504"/>
                  </a:lnTo>
                  <a:lnTo>
                    <a:pt x="1827" y="2493"/>
                  </a:lnTo>
                  <a:lnTo>
                    <a:pt x="1832" y="2482"/>
                  </a:lnTo>
                  <a:lnTo>
                    <a:pt x="1835" y="2471"/>
                  </a:lnTo>
                  <a:lnTo>
                    <a:pt x="1837" y="2461"/>
                  </a:lnTo>
                  <a:lnTo>
                    <a:pt x="1838" y="2452"/>
                  </a:lnTo>
                  <a:lnTo>
                    <a:pt x="1839" y="2441"/>
                  </a:lnTo>
                  <a:lnTo>
                    <a:pt x="1838" y="2432"/>
                  </a:lnTo>
                  <a:lnTo>
                    <a:pt x="1838" y="2422"/>
                  </a:lnTo>
                  <a:lnTo>
                    <a:pt x="1835" y="2404"/>
                  </a:lnTo>
                  <a:lnTo>
                    <a:pt x="1830" y="2386"/>
                  </a:lnTo>
                  <a:lnTo>
                    <a:pt x="1823" y="2369"/>
                  </a:lnTo>
                  <a:lnTo>
                    <a:pt x="1817" y="2351"/>
                  </a:lnTo>
                  <a:lnTo>
                    <a:pt x="1812" y="2335"/>
                  </a:lnTo>
                  <a:lnTo>
                    <a:pt x="1807" y="2317"/>
                  </a:lnTo>
                  <a:lnTo>
                    <a:pt x="1805" y="2308"/>
                  </a:lnTo>
                  <a:lnTo>
                    <a:pt x="1802" y="2299"/>
                  </a:lnTo>
                  <a:lnTo>
                    <a:pt x="1801" y="2290"/>
                  </a:lnTo>
                  <a:lnTo>
                    <a:pt x="1801" y="2280"/>
                  </a:lnTo>
                  <a:lnTo>
                    <a:pt x="1796" y="2269"/>
                  </a:lnTo>
                  <a:lnTo>
                    <a:pt x="1792" y="2256"/>
                  </a:lnTo>
                  <a:lnTo>
                    <a:pt x="1789" y="2245"/>
                  </a:lnTo>
                  <a:lnTo>
                    <a:pt x="1787" y="2234"/>
                  </a:lnTo>
                  <a:lnTo>
                    <a:pt x="1785" y="2223"/>
                  </a:lnTo>
                  <a:lnTo>
                    <a:pt x="1785" y="2213"/>
                  </a:lnTo>
                  <a:lnTo>
                    <a:pt x="1785" y="2202"/>
                  </a:lnTo>
                  <a:lnTo>
                    <a:pt x="1785" y="2191"/>
                  </a:lnTo>
                  <a:lnTo>
                    <a:pt x="1787" y="2171"/>
                  </a:lnTo>
                  <a:lnTo>
                    <a:pt x="1790" y="2150"/>
                  </a:lnTo>
                  <a:lnTo>
                    <a:pt x="1794" y="2129"/>
                  </a:lnTo>
                  <a:lnTo>
                    <a:pt x="1798" y="2109"/>
                  </a:lnTo>
                  <a:lnTo>
                    <a:pt x="1801" y="2088"/>
                  </a:lnTo>
                  <a:lnTo>
                    <a:pt x="1803" y="2066"/>
                  </a:lnTo>
                  <a:lnTo>
                    <a:pt x="1803" y="2055"/>
                  </a:lnTo>
                  <a:lnTo>
                    <a:pt x="1803" y="2044"/>
                  </a:lnTo>
                  <a:lnTo>
                    <a:pt x="1802" y="2033"/>
                  </a:lnTo>
                  <a:lnTo>
                    <a:pt x="1801" y="2020"/>
                  </a:lnTo>
                  <a:lnTo>
                    <a:pt x="1799" y="2009"/>
                  </a:lnTo>
                  <a:lnTo>
                    <a:pt x="1796" y="1996"/>
                  </a:lnTo>
                  <a:lnTo>
                    <a:pt x="1792" y="1984"/>
                  </a:lnTo>
                  <a:lnTo>
                    <a:pt x="1787" y="1970"/>
                  </a:lnTo>
                  <a:lnTo>
                    <a:pt x="1781" y="1957"/>
                  </a:lnTo>
                  <a:lnTo>
                    <a:pt x="1773" y="1943"/>
                  </a:lnTo>
                  <a:lnTo>
                    <a:pt x="1765" y="1929"/>
                  </a:lnTo>
                  <a:lnTo>
                    <a:pt x="1755" y="1914"/>
                  </a:lnTo>
                  <a:lnTo>
                    <a:pt x="1745" y="1905"/>
                  </a:lnTo>
                  <a:lnTo>
                    <a:pt x="1737" y="1895"/>
                  </a:lnTo>
                  <a:lnTo>
                    <a:pt x="1729" y="1886"/>
                  </a:lnTo>
                  <a:lnTo>
                    <a:pt x="1723" y="1876"/>
                  </a:lnTo>
                  <a:lnTo>
                    <a:pt x="1719" y="1867"/>
                  </a:lnTo>
                  <a:lnTo>
                    <a:pt x="1715" y="1857"/>
                  </a:lnTo>
                  <a:lnTo>
                    <a:pt x="1713" y="1847"/>
                  </a:lnTo>
                  <a:lnTo>
                    <a:pt x="1711" y="1838"/>
                  </a:lnTo>
                  <a:lnTo>
                    <a:pt x="1711" y="1828"/>
                  </a:lnTo>
                  <a:lnTo>
                    <a:pt x="1711" y="1818"/>
                  </a:lnTo>
                  <a:lnTo>
                    <a:pt x="1711" y="1809"/>
                  </a:lnTo>
                  <a:lnTo>
                    <a:pt x="1712" y="1799"/>
                  </a:lnTo>
                  <a:lnTo>
                    <a:pt x="1716" y="1778"/>
                  </a:lnTo>
                  <a:lnTo>
                    <a:pt x="1720" y="1758"/>
                  </a:lnTo>
                  <a:lnTo>
                    <a:pt x="1725" y="1738"/>
                  </a:lnTo>
                  <a:lnTo>
                    <a:pt x="1730" y="1717"/>
                  </a:lnTo>
                  <a:lnTo>
                    <a:pt x="1735" y="1696"/>
                  </a:lnTo>
                  <a:lnTo>
                    <a:pt x="1737" y="1674"/>
                  </a:lnTo>
                  <a:lnTo>
                    <a:pt x="1737" y="1662"/>
                  </a:lnTo>
                  <a:lnTo>
                    <a:pt x="1737" y="1651"/>
                  </a:lnTo>
                  <a:lnTo>
                    <a:pt x="1736" y="1639"/>
                  </a:lnTo>
                  <a:lnTo>
                    <a:pt x="1734" y="1628"/>
                  </a:lnTo>
                  <a:lnTo>
                    <a:pt x="1730" y="1616"/>
                  </a:lnTo>
                  <a:lnTo>
                    <a:pt x="1726" y="1604"/>
                  </a:lnTo>
                  <a:lnTo>
                    <a:pt x="1721" y="1592"/>
                  </a:lnTo>
                  <a:lnTo>
                    <a:pt x="1715" y="1580"/>
                  </a:lnTo>
                  <a:lnTo>
                    <a:pt x="1710" y="1569"/>
                  </a:lnTo>
                  <a:lnTo>
                    <a:pt x="1705" y="1559"/>
                  </a:lnTo>
                  <a:lnTo>
                    <a:pt x="1702" y="1550"/>
                  </a:lnTo>
                  <a:lnTo>
                    <a:pt x="1701" y="1539"/>
                  </a:lnTo>
                  <a:lnTo>
                    <a:pt x="1700" y="1529"/>
                  </a:lnTo>
                  <a:lnTo>
                    <a:pt x="1700" y="1518"/>
                  </a:lnTo>
                  <a:lnTo>
                    <a:pt x="1701" y="1508"/>
                  </a:lnTo>
                  <a:lnTo>
                    <a:pt x="1703" y="1498"/>
                  </a:lnTo>
                  <a:lnTo>
                    <a:pt x="1705" y="1488"/>
                  </a:lnTo>
                  <a:lnTo>
                    <a:pt x="1709" y="1479"/>
                  </a:lnTo>
                  <a:lnTo>
                    <a:pt x="1713" y="1468"/>
                  </a:lnTo>
                  <a:lnTo>
                    <a:pt x="1718" y="1459"/>
                  </a:lnTo>
                  <a:lnTo>
                    <a:pt x="1728" y="1439"/>
                  </a:lnTo>
                  <a:lnTo>
                    <a:pt x="1741" y="1419"/>
                  </a:lnTo>
                  <a:lnTo>
                    <a:pt x="1754" y="1400"/>
                  </a:lnTo>
                  <a:lnTo>
                    <a:pt x="1769" y="1383"/>
                  </a:lnTo>
                  <a:lnTo>
                    <a:pt x="1784" y="1364"/>
                  </a:lnTo>
                  <a:lnTo>
                    <a:pt x="1798" y="1347"/>
                  </a:lnTo>
                  <a:lnTo>
                    <a:pt x="1812" y="1329"/>
                  </a:lnTo>
                  <a:lnTo>
                    <a:pt x="1825" y="1314"/>
                  </a:lnTo>
                  <a:lnTo>
                    <a:pt x="1837" y="1297"/>
                  </a:lnTo>
                  <a:lnTo>
                    <a:pt x="1846" y="1282"/>
                  </a:lnTo>
                  <a:lnTo>
                    <a:pt x="1851" y="1276"/>
                  </a:lnTo>
                  <a:lnTo>
                    <a:pt x="1857" y="1270"/>
                  </a:lnTo>
                  <a:lnTo>
                    <a:pt x="1861" y="1264"/>
                  </a:lnTo>
                  <a:lnTo>
                    <a:pt x="1865" y="1257"/>
                  </a:lnTo>
                  <a:lnTo>
                    <a:pt x="1871" y="1244"/>
                  </a:lnTo>
                  <a:lnTo>
                    <a:pt x="1875" y="1229"/>
                  </a:lnTo>
                  <a:lnTo>
                    <a:pt x="1879" y="1215"/>
                  </a:lnTo>
                  <a:lnTo>
                    <a:pt x="1882" y="1199"/>
                  </a:lnTo>
                  <a:lnTo>
                    <a:pt x="1883" y="1183"/>
                  </a:lnTo>
                  <a:lnTo>
                    <a:pt x="1884" y="1166"/>
                  </a:lnTo>
                  <a:lnTo>
                    <a:pt x="1887" y="1133"/>
                  </a:lnTo>
                  <a:lnTo>
                    <a:pt x="1891" y="1099"/>
                  </a:lnTo>
                  <a:lnTo>
                    <a:pt x="1894" y="1081"/>
                  </a:lnTo>
                  <a:lnTo>
                    <a:pt x="1899" y="1064"/>
                  </a:lnTo>
                  <a:lnTo>
                    <a:pt x="1906" y="1046"/>
                  </a:lnTo>
                  <a:lnTo>
                    <a:pt x="1914" y="1030"/>
                  </a:lnTo>
                  <a:lnTo>
                    <a:pt x="1930" y="1009"/>
                  </a:lnTo>
                  <a:lnTo>
                    <a:pt x="1945" y="990"/>
                  </a:lnTo>
                  <a:lnTo>
                    <a:pt x="1961" y="971"/>
                  </a:lnTo>
                  <a:lnTo>
                    <a:pt x="1978" y="954"/>
                  </a:lnTo>
                  <a:lnTo>
                    <a:pt x="1995" y="937"/>
                  </a:lnTo>
                  <a:lnTo>
                    <a:pt x="2012" y="920"/>
                  </a:lnTo>
                  <a:lnTo>
                    <a:pt x="2030" y="904"/>
                  </a:lnTo>
                  <a:lnTo>
                    <a:pt x="2048" y="889"/>
                  </a:lnTo>
                  <a:lnTo>
                    <a:pt x="2083" y="860"/>
                  </a:lnTo>
                  <a:lnTo>
                    <a:pt x="2120" y="832"/>
                  </a:lnTo>
                  <a:lnTo>
                    <a:pt x="2155" y="806"/>
                  </a:lnTo>
                  <a:lnTo>
                    <a:pt x="2190" y="780"/>
                  </a:lnTo>
                  <a:lnTo>
                    <a:pt x="2223" y="756"/>
                  </a:lnTo>
                  <a:lnTo>
                    <a:pt x="2254" y="731"/>
                  </a:lnTo>
                  <a:lnTo>
                    <a:pt x="2269" y="719"/>
                  </a:lnTo>
                  <a:lnTo>
                    <a:pt x="2283" y="706"/>
                  </a:lnTo>
                  <a:lnTo>
                    <a:pt x="2297" y="694"/>
                  </a:lnTo>
                  <a:lnTo>
                    <a:pt x="2311" y="681"/>
                  </a:lnTo>
                  <a:lnTo>
                    <a:pt x="2322" y="667"/>
                  </a:lnTo>
                  <a:lnTo>
                    <a:pt x="2334" y="655"/>
                  </a:lnTo>
                  <a:lnTo>
                    <a:pt x="2344" y="641"/>
                  </a:lnTo>
                  <a:lnTo>
                    <a:pt x="2353" y="627"/>
                  </a:lnTo>
                  <a:lnTo>
                    <a:pt x="2362" y="612"/>
                  </a:lnTo>
                  <a:lnTo>
                    <a:pt x="2369" y="598"/>
                  </a:lnTo>
                  <a:lnTo>
                    <a:pt x="2375" y="582"/>
                  </a:lnTo>
                  <a:lnTo>
                    <a:pt x="2380" y="566"/>
                  </a:lnTo>
                  <a:lnTo>
                    <a:pt x="2387" y="552"/>
                  </a:lnTo>
                  <a:lnTo>
                    <a:pt x="2394" y="537"/>
                  </a:lnTo>
                  <a:lnTo>
                    <a:pt x="2402" y="523"/>
                  </a:lnTo>
                  <a:lnTo>
                    <a:pt x="2411" y="510"/>
                  </a:lnTo>
                  <a:lnTo>
                    <a:pt x="2427" y="485"/>
                  </a:lnTo>
                  <a:lnTo>
                    <a:pt x="2445" y="460"/>
                  </a:lnTo>
                  <a:lnTo>
                    <a:pt x="2482" y="412"/>
                  </a:lnTo>
                  <a:lnTo>
                    <a:pt x="2517" y="363"/>
                  </a:lnTo>
                  <a:lnTo>
                    <a:pt x="2534" y="337"/>
                  </a:lnTo>
                  <a:lnTo>
                    <a:pt x="2549" y="309"/>
                  </a:lnTo>
                  <a:lnTo>
                    <a:pt x="2557" y="295"/>
                  </a:lnTo>
                  <a:lnTo>
                    <a:pt x="2563" y="279"/>
                  </a:lnTo>
                  <a:lnTo>
                    <a:pt x="2569" y="263"/>
                  </a:lnTo>
                  <a:lnTo>
                    <a:pt x="2576" y="248"/>
                  </a:lnTo>
                  <a:lnTo>
                    <a:pt x="2581" y="230"/>
                  </a:lnTo>
                  <a:lnTo>
                    <a:pt x="2585" y="212"/>
                  </a:lnTo>
                  <a:lnTo>
                    <a:pt x="2589" y="193"/>
                  </a:lnTo>
                  <a:lnTo>
                    <a:pt x="2592" y="175"/>
                  </a:lnTo>
                  <a:lnTo>
                    <a:pt x="2595" y="154"/>
                  </a:lnTo>
                  <a:lnTo>
                    <a:pt x="2597" y="133"/>
                  </a:lnTo>
                  <a:lnTo>
                    <a:pt x="2599" y="110"/>
                  </a:lnTo>
                  <a:lnTo>
                    <a:pt x="2599" y="87"/>
                  </a:lnTo>
                  <a:lnTo>
                    <a:pt x="2606" y="71"/>
                  </a:lnTo>
                  <a:lnTo>
                    <a:pt x="2613" y="60"/>
                  </a:lnTo>
                  <a:lnTo>
                    <a:pt x="2620" y="49"/>
                  </a:lnTo>
                  <a:lnTo>
                    <a:pt x="2629" y="41"/>
                  </a:lnTo>
                  <a:lnTo>
                    <a:pt x="2637" y="34"/>
                  </a:lnTo>
                  <a:lnTo>
                    <a:pt x="2645" y="29"/>
                  </a:lnTo>
                  <a:lnTo>
                    <a:pt x="2654" y="25"/>
                  </a:lnTo>
                  <a:lnTo>
                    <a:pt x="2663" y="22"/>
                  </a:lnTo>
                  <a:lnTo>
                    <a:pt x="2682" y="17"/>
                  </a:lnTo>
                  <a:lnTo>
                    <a:pt x="2701" y="14"/>
                  </a:lnTo>
                  <a:lnTo>
                    <a:pt x="2709" y="11"/>
                  </a:lnTo>
                  <a:lnTo>
                    <a:pt x="2719" y="9"/>
                  </a:lnTo>
                  <a:lnTo>
                    <a:pt x="2728" y="5"/>
                  </a:lnTo>
                  <a:lnTo>
                    <a:pt x="2736" y="0"/>
                  </a:lnTo>
                </a:path>
              </a:pathLst>
            </a:custGeom>
            <a:noFill/>
            <a:ln w="7920">
              <a:solidFill>
                <a:srgbClr val="008FE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09" name="AutoShape 47"/>
            <p:cNvSpPr>
              <a:spLocks noChangeArrowheads="1"/>
            </p:cNvSpPr>
            <p:nvPr/>
          </p:nvSpPr>
          <p:spPr bwMode="auto">
            <a:xfrm>
              <a:off x="1216" y="1945"/>
              <a:ext cx="234" cy="127"/>
            </a:xfrm>
            <a:custGeom>
              <a:avLst/>
              <a:gdLst>
                <a:gd name="T0" fmla="*/ 0 w 1407"/>
                <a:gd name="T1" fmla="*/ 0 h 762"/>
                <a:gd name="T2" fmla="*/ 0 w 1407"/>
                <a:gd name="T3" fmla="*/ 0 h 762"/>
                <a:gd name="T4" fmla="*/ 0 w 1407"/>
                <a:gd name="T5" fmla="*/ 0 h 762"/>
                <a:gd name="T6" fmla="*/ 0 w 1407"/>
                <a:gd name="T7" fmla="*/ 0 h 762"/>
                <a:gd name="T8" fmla="*/ 0 w 1407"/>
                <a:gd name="T9" fmla="*/ 0 h 762"/>
                <a:gd name="T10" fmla="*/ 0 w 1407"/>
                <a:gd name="T11" fmla="*/ 0 h 762"/>
                <a:gd name="T12" fmla="*/ 0 w 1407"/>
                <a:gd name="T13" fmla="*/ 0 h 762"/>
                <a:gd name="T14" fmla="*/ 0 w 1407"/>
                <a:gd name="T15" fmla="*/ 0 h 762"/>
                <a:gd name="T16" fmla="*/ 0 w 1407"/>
                <a:gd name="T17" fmla="*/ 0 h 762"/>
                <a:gd name="T18" fmla="*/ 0 w 1407"/>
                <a:gd name="T19" fmla="*/ 0 h 762"/>
                <a:gd name="T20" fmla="*/ 0 w 1407"/>
                <a:gd name="T21" fmla="*/ 0 h 762"/>
                <a:gd name="T22" fmla="*/ 0 w 1407"/>
                <a:gd name="T23" fmla="*/ 0 h 762"/>
                <a:gd name="T24" fmla="*/ 0 w 1407"/>
                <a:gd name="T25" fmla="*/ 0 h 762"/>
                <a:gd name="T26" fmla="*/ 0 w 1407"/>
                <a:gd name="T27" fmla="*/ 0 h 762"/>
                <a:gd name="T28" fmla="*/ 0 w 1407"/>
                <a:gd name="T29" fmla="*/ 0 h 762"/>
                <a:gd name="T30" fmla="*/ 0 w 1407"/>
                <a:gd name="T31" fmla="*/ 0 h 762"/>
                <a:gd name="T32" fmla="*/ 0 w 1407"/>
                <a:gd name="T33" fmla="*/ 0 h 762"/>
                <a:gd name="T34" fmla="*/ 0 w 1407"/>
                <a:gd name="T35" fmla="*/ 0 h 762"/>
                <a:gd name="T36" fmla="*/ 0 w 1407"/>
                <a:gd name="T37" fmla="*/ 0 h 762"/>
                <a:gd name="T38" fmla="*/ 0 w 1407"/>
                <a:gd name="T39" fmla="*/ 0 h 762"/>
                <a:gd name="T40" fmla="*/ 0 w 1407"/>
                <a:gd name="T41" fmla="*/ 0 h 762"/>
                <a:gd name="T42" fmla="*/ 0 w 1407"/>
                <a:gd name="T43" fmla="*/ 0 h 762"/>
                <a:gd name="T44" fmla="*/ 0 w 1407"/>
                <a:gd name="T45" fmla="*/ 0 h 762"/>
                <a:gd name="T46" fmla="*/ 0 w 1407"/>
                <a:gd name="T47" fmla="*/ 0 h 762"/>
                <a:gd name="T48" fmla="*/ 0 w 1407"/>
                <a:gd name="T49" fmla="*/ 0 h 762"/>
                <a:gd name="T50" fmla="*/ 0 w 1407"/>
                <a:gd name="T51" fmla="*/ 0 h 762"/>
                <a:gd name="T52" fmla="*/ 0 w 1407"/>
                <a:gd name="T53" fmla="*/ 0 h 762"/>
                <a:gd name="T54" fmla="*/ 0 w 1407"/>
                <a:gd name="T55" fmla="*/ 0 h 762"/>
                <a:gd name="T56" fmla="*/ 0 w 1407"/>
                <a:gd name="T57" fmla="*/ 0 h 762"/>
                <a:gd name="T58" fmla="*/ 0 w 1407"/>
                <a:gd name="T59" fmla="*/ 0 h 762"/>
                <a:gd name="T60" fmla="*/ 0 w 1407"/>
                <a:gd name="T61" fmla="*/ 0 h 762"/>
                <a:gd name="T62" fmla="*/ 0 w 1407"/>
                <a:gd name="T63" fmla="*/ 0 h 762"/>
                <a:gd name="T64" fmla="*/ 0 w 1407"/>
                <a:gd name="T65" fmla="*/ 0 h 762"/>
                <a:gd name="T66" fmla="*/ 0 w 1407"/>
                <a:gd name="T67" fmla="*/ 0 h 762"/>
                <a:gd name="T68" fmla="*/ 0 w 1407"/>
                <a:gd name="T69" fmla="*/ 0 h 762"/>
                <a:gd name="T70" fmla="*/ 0 w 1407"/>
                <a:gd name="T71" fmla="*/ 0 h 762"/>
                <a:gd name="T72" fmla="*/ 0 w 1407"/>
                <a:gd name="T73" fmla="*/ 0 h 762"/>
                <a:gd name="T74" fmla="*/ 0 w 1407"/>
                <a:gd name="T75" fmla="*/ 0 h 762"/>
                <a:gd name="T76" fmla="*/ 0 w 1407"/>
                <a:gd name="T77" fmla="*/ 0 h 762"/>
                <a:gd name="T78" fmla="*/ 0 w 1407"/>
                <a:gd name="T79" fmla="*/ 0 h 762"/>
                <a:gd name="T80" fmla="*/ 0 w 1407"/>
                <a:gd name="T81" fmla="*/ 0 h 762"/>
                <a:gd name="T82" fmla="*/ 0 w 1407"/>
                <a:gd name="T83" fmla="*/ 0 h 762"/>
                <a:gd name="T84" fmla="*/ 0 w 1407"/>
                <a:gd name="T85" fmla="*/ 0 h 762"/>
                <a:gd name="T86" fmla="*/ 0 w 1407"/>
                <a:gd name="T87" fmla="*/ 0 h 762"/>
                <a:gd name="T88" fmla="*/ 0 w 1407"/>
                <a:gd name="T89" fmla="*/ 0 h 762"/>
                <a:gd name="T90" fmla="*/ 0 w 1407"/>
                <a:gd name="T91" fmla="*/ 0 h 762"/>
                <a:gd name="T92" fmla="*/ 0 w 1407"/>
                <a:gd name="T93" fmla="*/ 0 h 762"/>
                <a:gd name="T94" fmla="*/ 0 w 1407"/>
                <a:gd name="T95" fmla="*/ 0 h 762"/>
                <a:gd name="T96" fmla="*/ 0 w 1407"/>
                <a:gd name="T97" fmla="*/ 0 h 762"/>
                <a:gd name="T98" fmla="*/ 0 w 1407"/>
                <a:gd name="T99" fmla="*/ 0 h 762"/>
                <a:gd name="T100" fmla="*/ 0 w 1407"/>
                <a:gd name="T101" fmla="*/ 0 h 762"/>
                <a:gd name="T102" fmla="*/ 0 w 1407"/>
                <a:gd name="T103" fmla="*/ 0 h 762"/>
                <a:gd name="T104" fmla="*/ 0 w 1407"/>
                <a:gd name="T105" fmla="*/ 0 h 762"/>
                <a:gd name="T106" fmla="*/ 0 w 1407"/>
                <a:gd name="T107" fmla="*/ 0 h 762"/>
                <a:gd name="T108" fmla="*/ 0 w 1407"/>
                <a:gd name="T109" fmla="*/ 0 h 7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7"/>
                <a:gd name="T166" fmla="*/ 0 h 762"/>
                <a:gd name="T167" fmla="*/ 1407 w 1407"/>
                <a:gd name="T168" fmla="*/ 762 h 76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7" h="762">
                  <a:moveTo>
                    <a:pt x="88" y="761"/>
                  </a:moveTo>
                  <a:lnTo>
                    <a:pt x="220" y="589"/>
                  </a:lnTo>
                  <a:lnTo>
                    <a:pt x="225" y="577"/>
                  </a:lnTo>
                  <a:lnTo>
                    <a:pt x="233" y="565"/>
                  </a:lnTo>
                  <a:lnTo>
                    <a:pt x="245" y="551"/>
                  </a:lnTo>
                  <a:lnTo>
                    <a:pt x="258" y="538"/>
                  </a:lnTo>
                  <a:lnTo>
                    <a:pt x="275" y="525"/>
                  </a:lnTo>
                  <a:lnTo>
                    <a:pt x="293" y="514"/>
                  </a:lnTo>
                  <a:lnTo>
                    <a:pt x="302" y="509"/>
                  </a:lnTo>
                  <a:lnTo>
                    <a:pt x="313" y="504"/>
                  </a:lnTo>
                  <a:lnTo>
                    <a:pt x="323" y="500"/>
                  </a:lnTo>
                  <a:lnTo>
                    <a:pt x="333" y="497"/>
                  </a:lnTo>
                  <a:lnTo>
                    <a:pt x="345" y="494"/>
                  </a:lnTo>
                  <a:lnTo>
                    <a:pt x="355" y="493"/>
                  </a:lnTo>
                  <a:lnTo>
                    <a:pt x="368" y="492"/>
                  </a:lnTo>
                  <a:lnTo>
                    <a:pt x="379" y="491"/>
                  </a:lnTo>
                  <a:lnTo>
                    <a:pt x="392" y="492"/>
                  </a:lnTo>
                  <a:lnTo>
                    <a:pt x="404" y="494"/>
                  </a:lnTo>
                  <a:lnTo>
                    <a:pt x="417" y="497"/>
                  </a:lnTo>
                  <a:lnTo>
                    <a:pt x="429" y="501"/>
                  </a:lnTo>
                  <a:lnTo>
                    <a:pt x="442" y="506"/>
                  </a:lnTo>
                  <a:lnTo>
                    <a:pt x="454" y="514"/>
                  </a:lnTo>
                  <a:lnTo>
                    <a:pt x="468" y="522"/>
                  </a:lnTo>
                  <a:lnTo>
                    <a:pt x="481" y="531"/>
                  </a:lnTo>
                  <a:lnTo>
                    <a:pt x="493" y="543"/>
                  </a:lnTo>
                  <a:lnTo>
                    <a:pt x="507" y="555"/>
                  </a:lnTo>
                  <a:lnTo>
                    <a:pt x="519" y="570"/>
                  </a:lnTo>
                  <a:lnTo>
                    <a:pt x="532" y="587"/>
                  </a:lnTo>
                  <a:lnTo>
                    <a:pt x="545" y="584"/>
                  </a:lnTo>
                  <a:lnTo>
                    <a:pt x="558" y="579"/>
                  </a:lnTo>
                  <a:lnTo>
                    <a:pt x="571" y="575"/>
                  </a:lnTo>
                  <a:lnTo>
                    <a:pt x="584" y="569"/>
                  </a:lnTo>
                  <a:lnTo>
                    <a:pt x="611" y="559"/>
                  </a:lnTo>
                  <a:lnTo>
                    <a:pt x="639" y="548"/>
                  </a:lnTo>
                  <a:lnTo>
                    <a:pt x="654" y="543"/>
                  </a:lnTo>
                  <a:lnTo>
                    <a:pt x="668" y="540"/>
                  </a:lnTo>
                  <a:lnTo>
                    <a:pt x="684" y="537"/>
                  </a:lnTo>
                  <a:lnTo>
                    <a:pt x="701" y="534"/>
                  </a:lnTo>
                  <a:lnTo>
                    <a:pt x="718" y="534"/>
                  </a:lnTo>
                  <a:lnTo>
                    <a:pt x="736" y="536"/>
                  </a:lnTo>
                  <a:lnTo>
                    <a:pt x="756" y="538"/>
                  </a:lnTo>
                  <a:lnTo>
                    <a:pt x="777" y="543"/>
                  </a:lnTo>
                  <a:lnTo>
                    <a:pt x="794" y="543"/>
                  </a:lnTo>
                  <a:lnTo>
                    <a:pt x="809" y="541"/>
                  </a:lnTo>
                  <a:lnTo>
                    <a:pt x="825" y="538"/>
                  </a:lnTo>
                  <a:lnTo>
                    <a:pt x="839" y="534"/>
                  </a:lnTo>
                  <a:lnTo>
                    <a:pt x="853" y="529"/>
                  </a:lnTo>
                  <a:lnTo>
                    <a:pt x="867" y="523"/>
                  </a:lnTo>
                  <a:lnTo>
                    <a:pt x="880" y="517"/>
                  </a:lnTo>
                  <a:lnTo>
                    <a:pt x="893" y="509"/>
                  </a:lnTo>
                  <a:lnTo>
                    <a:pt x="919" y="494"/>
                  </a:lnTo>
                  <a:lnTo>
                    <a:pt x="945" y="479"/>
                  </a:lnTo>
                  <a:lnTo>
                    <a:pt x="958" y="473"/>
                  </a:lnTo>
                  <a:lnTo>
                    <a:pt x="972" y="466"/>
                  </a:lnTo>
                  <a:lnTo>
                    <a:pt x="985" y="460"/>
                  </a:lnTo>
                  <a:lnTo>
                    <a:pt x="1000" y="455"/>
                  </a:lnTo>
                  <a:lnTo>
                    <a:pt x="1012" y="456"/>
                  </a:lnTo>
                  <a:lnTo>
                    <a:pt x="1021" y="456"/>
                  </a:lnTo>
                  <a:lnTo>
                    <a:pt x="1030" y="455"/>
                  </a:lnTo>
                  <a:lnTo>
                    <a:pt x="1039" y="454"/>
                  </a:lnTo>
                  <a:lnTo>
                    <a:pt x="1046" y="452"/>
                  </a:lnTo>
                  <a:lnTo>
                    <a:pt x="1052" y="449"/>
                  </a:lnTo>
                  <a:lnTo>
                    <a:pt x="1059" y="446"/>
                  </a:lnTo>
                  <a:lnTo>
                    <a:pt x="1064" y="443"/>
                  </a:lnTo>
                  <a:lnTo>
                    <a:pt x="1068" y="438"/>
                  </a:lnTo>
                  <a:lnTo>
                    <a:pt x="1072" y="433"/>
                  </a:lnTo>
                  <a:lnTo>
                    <a:pt x="1075" y="429"/>
                  </a:lnTo>
                  <a:lnTo>
                    <a:pt x="1078" y="424"/>
                  </a:lnTo>
                  <a:lnTo>
                    <a:pt x="1083" y="412"/>
                  </a:lnTo>
                  <a:lnTo>
                    <a:pt x="1085" y="399"/>
                  </a:lnTo>
                  <a:lnTo>
                    <a:pt x="1088" y="372"/>
                  </a:lnTo>
                  <a:lnTo>
                    <a:pt x="1091" y="344"/>
                  </a:lnTo>
                  <a:lnTo>
                    <a:pt x="1093" y="331"/>
                  </a:lnTo>
                  <a:lnTo>
                    <a:pt x="1096" y="317"/>
                  </a:lnTo>
                  <a:lnTo>
                    <a:pt x="1098" y="311"/>
                  </a:lnTo>
                  <a:lnTo>
                    <a:pt x="1101" y="306"/>
                  </a:lnTo>
                  <a:lnTo>
                    <a:pt x="1103" y="301"/>
                  </a:lnTo>
                  <a:lnTo>
                    <a:pt x="1108" y="295"/>
                  </a:lnTo>
                  <a:lnTo>
                    <a:pt x="1113" y="283"/>
                  </a:lnTo>
                  <a:lnTo>
                    <a:pt x="1119" y="272"/>
                  </a:lnTo>
                  <a:lnTo>
                    <a:pt x="1124" y="263"/>
                  </a:lnTo>
                  <a:lnTo>
                    <a:pt x="1131" y="255"/>
                  </a:lnTo>
                  <a:lnTo>
                    <a:pt x="1137" y="248"/>
                  </a:lnTo>
                  <a:lnTo>
                    <a:pt x="1143" y="243"/>
                  </a:lnTo>
                  <a:lnTo>
                    <a:pt x="1151" y="240"/>
                  </a:lnTo>
                  <a:lnTo>
                    <a:pt x="1160" y="238"/>
                  </a:lnTo>
                  <a:lnTo>
                    <a:pt x="1169" y="239"/>
                  </a:lnTo>
                  <a:lnTo>
                    <a:pt x="1181" y="240"/>
                  </a:lnTo>
                  <a:lnTo>
                    <a:pt x="1193" y="244"/>
                  </a:lnTo>
                  <a:lnTo>
                    <a:pt x="1208" y="249"/>
                  </a:lnTo>
                  <a:lnTo>
                    <a:pt x="1224" y="257"/>
                  </a:lnTo>
                  <a:lnTo>
                    <a:pt x="1242" y="266"/>
                  </a:lnTo>
                  <a:lnTo>
                    <a:pt x="1263" y="278"/>
                  </a:lnTo>
                  <a:lnTo>
                    <a:pt x="1286" y="291"/>
                  </a:lnTo>
                  <a:lnTo>
                    <a:pt x="1292" y="286"/>
                  </a:lnTo>
                  <a:lnTo>
                    <a:pt x="1297" y="280"/>
                  </a:lnTo>
                  <a:lnTo>
                    <a:pt x="1302" y="275"/>
                  </a:lnTo>
                  <a:lnTo>
                    <a:pt x="1305" y="268"/>
                  </a:lnTo>
                  <a:lnTo>
                    <a:pt x="1309" y="258"/>
                  </a:lnTo>
                  <a:lnTo>
                    <a:pt x="1315" y="246"/>
                  </a:lnTo>
                  <a:lnTo>
                    <a:pt x="1319" y="241"/>
                  </a:lnTo>
                  <a:lnTo>
                    <a:pt x="1326" y="236"/>
                  </a:lnTo>
                  <a:lnTo>
                    <a:pt x="1333" y="232"/>
                  </a:lnTo>
                  <a:lnTo>
                    <a:pt x="1342" y="228"/>
                  </a:lnTo>
                  <a:lnTo>
                    <a:pt x="1354" y="224"/>
                  </a:lnTo>
                  <a:lnTo>
                    <a:pt x="1368" y="221"/>
                  </a:lnTo>
                  <a:lnTo>
                    <a:pt x="1386" y="218"/>
                  </a:lnTo>
                  <a:lnTo>
                    <a:pt x="1407" y="217"/>
                  </a:lnTo>
                  <a:lnTo>
                    <a:pt x="1403" y="190"/>
                  </a:lnTo>
                  <a:lnTo>
                    <a:pt x="1399" y="167"/>
                  </a:lnTo>
                  <a:lnTo>
                    <a:pt x="1393" y="148"/>
                  </a:lnTo>
                  <a:lnTo>
                    <a:pt x="1388" y="133"/>
                  </a:lnTo>
                  <a:lnTo>
                    <a:pt x="1382" y="121"/>
                  </a:lnTo>
                  <a:lnTo>
                    <a:pt x="1376" y="112"/>
                  </a:lnTo>
                  <a:lnTo>
                    <a:pt x="1368" y="103"/>
                  </a:lnTo>
                  <a:lnTo>
                    <a:pt x="1361" y="98"/>
                  </a:lnTo>
                  <a:lnTo>
                    <a:pt x="1346" y="90"/>
                  </a:lnTo>
                  <a:lnTo>
                    <a:pt x="1331" y="82"/>
                  </a:lnTo>
                  <a:lnTo>
                    <a:pt x="1324" y="77"/>
                  </a:lnTo>
                  <a:lnTo>
                    <a:pt x="1316" y="72"/>
                  </a:lnTo>
                  <a:lnTo>
                    <a:pt x="1310" y="66"/>
                  </a:lnTo>
                  <a:lnTo>
                    <a:pt x="1303" y="56"/>
                  </a:lnTo>
                  <a:lnTo>
                    <a:pt x="1302" y="44"/>
                  </a:lnTo>
                  <a:lnTo>
                    <a:pt x="1298" y="32"/>
                  </a:lnTo>
                  <a:lnTo>
                    <a:pt x="1295" y="23"/>
                  </a:lnTo>
                  <a:lnTo>
                    <a:pt x="1292" y="15"/>
                  </a:lnTo>
                  <a:lnTo>
                    <a:pt x="1288" y="8"/>
                  </a:lnTo>
                  <a:lnTo>
                    <a:pt x="1284" y="4"/>
                  </a:lnTo>
                  <a:lnTo>
                    <a:pt x="1280" y="1"/>
                  </a:lnTo>
                  <a:lnTo>
                    <a:pt x="1275" y="0"/>
                  </a:lnTo>
                  <a:lnTo>
                    <a:pt x="1269" y="1"/>
                  </a:lnTo>
                  <a:lnTo>
                    <a:pt x="1264" y="3"/>
                  </a:lnTo>
                  <a:lnTo>
                    <a:pt x="1259" y="7"/>
                  </a:lnTo>
                  <a:lnTo>
                    <a:pt x="1253" y="14"/>
                  </a:lnTo>
                  <a:lnTo>
                    <a:pt x="1247" y="21"/>
                  </a:lnTo>
                  <a:lnTo>
                    <a:pt x="1242" y="29"/>
                  </a:lnTo>
                  <a:lnTo>
                    <a:pt x="1238" y="41"/>
                  </a:lnTo>
                  <a:lnTo>
                    <a:pt x="1233" y="52"/>
                  </a:lnTo>
                  <a:lnTo>
                    <a:pt x="1229" y="59"/>
                  </a:lnTo>
                  <a:lnTo>
                    <a:pt x="1223" y="66"/>
                  </a:lnTo>
                  <a:lnTo>
                    <a:pt x="1218" y="71"/>
                  </a:lnTo>
                  <a:lnTo>
                    <a:pt x="1213" y="76"/>
                  </a:lnTo>
                  <a:lnTo>
                    <a:pt x="1200" y="86"/>
                  </a:lnTo>
                  <a:lnTo>
                    <a:pt x="1188" y="93"/>
                  </a:lnTo>
                  <a:lnTo>
                    <a:pt x="1161" y="105"/>
                  </a:lnTo>
                  <a:lnTo>
                    <a:pt x="1135" y="116"/>
                  </a:lnTo>
                  <a:lnTo>
                    <a:pt x="1122" y="120"/>
                  </a:lnTo>
                  <a:lnTo>
                    <a:pt x="1111" y="125"/>
                  </a:lnTo>
                  <a:lnTo>
                    <a:pt x="1101" y="130"/>
                  </a:lnTo>
                  <a:lnTo>
                    <a:pt x="1092" y="138"/>
                  </a:lnTo>
                  <a:lnTo>
                    <a:pt x="1089" y="141"/>
                  </a:lnTo>
                  <a:lnTo>
                    <a:pt x="1085" y="145"/>
                  </a:lnTo>
                  <a:lnTo>
                    <a:pt x="1083" y="149"/>
                  </a:lnTo>
                  <a:lnTo>
                    <a:pt x="1080" y="154"/>
                  </a:lnTo>
                  <a:lnTo>
                    <a:pt x="1078" y="160"/>
                  </a:lnTo>
                  <a:lnTo>
                    <a:pt x="1077" y="166"/>
                  </a:lnTo>
                  <a:lnTo>
                    <a:pt x="1077" y="172"/>
                  </a:lnTo>
                  <a:lnTo>
                    <a:pt x="1077" y="178"/>
                  </a:lnTo>
                  <a:lnTo>
                    <a:pt x="1073" y="188"/>
                  </a:lnTo>
                  <a:lnTo>
                    <a:pt x="1071" y="197"/>
                  </a:lnTo>
                  <a:lnTo>
                    <a:pt x="1069" y="206"/>
                  </a:lnTo>
                  <a:lnTo>
                    <a:pt x="1068" y="215"/>
                  </a:lnTo>
                  <a:lnTo>
                    <a:pt x="1067" y="233"/>
                  </a:lnTo>
                  <a:lnTo>
                    <a:pt x="1065" y="251"/>
                  </a:lnTo>
                  <a:lnTo>
                    <a:pt x="1063" y="259"/>
                  </a:lnTo>
                  <a:lnTo>
                    <a:pt x="1060" y="268"/>
                  </a:lnTo>
                  <a:lnTo>
                    <a:pt x="1055" y="278"/>
                  </a:lnTo>
                  <a:lnTo>
                    <a:pt x="1049" y="287"/>
                  </a:lnTo>
                  <a:lnTo>
                    <a:pt x="1042" y="298"/>
                  </a:lnTo>
                  <a:lnTo>
                    <a:pt x="1031" y="308"/>
                  </a:lnTo>
                  <a:lnTo>
                    <a:pt x="1019" y="318"/>
                  </a:lnTo>
                  <a:lnTo>
                    <a:pt x="1004" y="330"/>
                  </a:lnTo>
                  <a:lnTo>
                    <a:pt x="993" y="341"/>
                  </a:lnTo>
                  <a:lnTo>
                    <a:pt x="981" y="351"/>
                  </a:lnTo>
                  <a:lnTo>
                    <a:pt x="971" y="360"/>
                  </a:lnTo>
                  <a:lnTo>
                    <a:pt x="960" y="367"/>
                  </a:lnTo>
                  <a:lnTo>
                    <a:pt x="949" y="374"/>
                  </a:lnTo>
                  <a:lnTo>
                    <a:pt x="940" y="380"/>
                  </a:lnTo>
                  <a:lnTo>
                    <a:pt x="929" y="384"/>
                  </a:lnTo>
                  <a:lnTo>
                    <a:pt x="920" y="387"/>
                  </a:lnTo>
                  <a:lnTo>
                    <a:pt x="909" y="389"/>
                  </a:lnTo>
                  <a:lnTo>
                    <a:pt x="900" y="390"/>
                  </a:lnTo>
                  <a:lnTo>
                    <a:pt x="892" y="390"/>
                  </a:lnTo>
                  <a:lnTo>
                    <a:pt x="882" y="389"/>
                  </a:lnTo>
                  <a:lnTo>
                    <a:pt x="874" y="387"/>
                  </a:lnTo>
                  <a:lnTo>
                    <a:pt x="864" y="384"/>
                  </a:lnTo>
                  <a:lnTo>
                    <a:pt x="856" y="380"/>
                  </a:lnTo>
                  <a:lnTo>
                    <a:pt x="849" y="375"/>
                  </a:lnTo>
                  <a:lnTo>
                    <a:pt x="830" y="365"/>
                  </a:lnTo>
                  <a:lnTo>
                    <a:pt x="812" y="358"/>
                  </a:lnTo>
                  <a:lnTo>
                    <a:pt x="795" y="354"/>
                  </a:lnTo>
                  <a:lnTo>
                    <a:pt x="777" y="351"/>
                  </a:lnTo>
                  <a:lnTo>
                    <a:pt x="759" y="349"/>
                  </a:lnTo>
                  <a:lnTo>
                    <a:pt x="741" y="349"/>
                  </a:lnTo>
                  <a:lnTo>
                    <a:pt x="724" y="349"/>
                  </a:lnTo>
                  <a:lnTo>
                    <a:pt x="706" y="350"/>
                  </a:lnTo>
                  <a:lnTo>
                    <a:pt x="669" y="354"/>
                  </a:lnTo>
                  <a:lnTo>
                    <a:pt x="631" y="357"/>
                  </a:lnTo>
                  <a:lnTo>
                    <a:pt x="612" y="358"/>
                  </a:lnTo>
                  <a:lnTo>
                    <a:pt x="591" y="358"/>
                  </a:lnTo>
                  <a:lnTo>
                    <a:pt x="570" y="356"/>
                  </a:lnTo>
                  <a:lnTo>
                    <a:pt x="549" y="354"/>
                  </a:lnTo>
                  <a:lnTo>
                    <a:pt x="537" y="356"/>
                  </a:lnTo>
                  <a:lnTo>
                    <a:pt x="524" y="358"/>
                  </a:lnTo>
                  <a:lnTo>
                    <a:pt x="512" y="362"/>
                  </a:lnTo>
                  <a:lnTo>
                    <a:pt x="499" y="366"/>
                  </a:lnTo>
                  <a:lnTo>
                    <a:pt x="474" y="377"/>
                  </a:lnTo>
                  <a:lnTo>
                    <a:pt x="449" y="385"/>
                  </a:lnTo>
                  <a:lnTo>
                    <a:pt x="437" y="389"/>
                  </a:lnTo>
                  <a:lnTo>
                    <a:pt x="424" y="391"/>
                  </a:lnTo>
                  <a:lnTo>
                    <a:pt x="412" y="394"/>
                  </a:lnTo>
                  <a:lnTo>
                    <a:pt x="399" y="393"/>
                  </a:lnTo>
                  <a:lnTo>
                    <a:pt x="387" y="391"/>
                  </a:lnTo>
                  <a:lnTo>
                    <a:pt x="374" y="387"/>
                  </a:lnTo>
                  <a:lnTo>
                    <a:pt x="368" y="384"/>
                  </a:lnTo>
                  <a:lnTo>
                    <a:pt x="362" y="381"/>
                  </a:lnTo>
                  <a:lnTo>
                    <a:pt x="355" y="377"/>
                  </a:lnTo>
                  <a:lnTo>
                    <a:pt x="349" y="372"/>
                  </a:lnTo>
                  <a:lnTo>
                    <a:pt x="343" y="362"/>
                  </a:lnTo>
                  <a:lnTo>
                    <a:pt x="334" y="354"/>
                  </a:lnTo>
                  <a:lnTo>
                    <a:pt x="326" y="348"/>
                  </a:lnTo>
                  <a:lnTo>
                    <a:pt x="318" y="342"/>
                  </a:lnTo>
                  <a:lnTo>
                    <a:pt x="308" y="338"/>
                  </a:lnTo>
                  <a:lnTo>
                    <a:pt x="299" y="335"/>
                  </a:lnTo>
                  <a:lnTo>
                    <a:pt x="290" y="334"/>
                  </a:lnTo>
                  <a:lnTo>
                    <a:pt x="279" y="334"/>
                  </a:lnTo>
                  <a:lnTo>
                    <a:pt x="269" y="334"/>
                  </a:lnTo>
                  <a:lnTo>
                    <a:pt x="258" y="336"/>
                  </a:lnTo>
                  <a:lnTo>
                    <a:pt x="247" y="339"/>
                  </a:lnTo>
                  <a:lnTo>
                    <a:pt x="236" y="343"/>
                  </a:lnTo>
                  <a:lnTo>
                    <a:pt x="225" y="348"/>
                  </a:lnTo>
                  <a:lnTo>
                    <a:pt x="213" y="354"/>
                  </a:lnTo>
                  <a:lnTo>
                    <a:pt x="203" y="360"/>
                  </a:lnTo>
                  <a:lnTo>
                    <a:pt x="191" y="368"/>
                  </a:lnTo>
                  <a:lnTo>
                    <a:pt x="180" y="377"/>
                  </a:lnTo>
                  <a:lnTo>
                    <a:pt x="169" y="385"/>
                  </a:lnTo>
                  <a:lnTo>
                    <a:pt x="158" y="396"/>
                  </a:lnTo>
                  <a:lnTo>
                    <a:pt x="147" y="406"/>
                  </a:lnTo>
                  <a:lnTo>
                    <a:pt x="136" y="418"/>
                  </a:lnTo>
                  <a:lnTo>
                    <a:pt x="126" y="430"/>
                  </a:lnTo>
                  <a:lnTo>
                    <a:pt x="115" y="443"/>
                  </a:lnTo>
                  <a:lnTo>
                    <a:pt x="106" y="455"/>
                  </a:lnTo>
                  <a:lnTo>
                    <a:pt x="96" y="469"/>
                  </a:lnTo>
                  <a:lnTo>
                    <a:pt x="87" y="483"/>
                  </a:lnTo>
                  <a:lnTo>
                    <a:pt x="78" y="498"/>
                  </a:lnTo>
                  <a:lnTo>
                    <a:pt x="69" y="513"/>
                  </a:lnTo>
                  <a:lnTo>
                    <a:pt x="62" y="528"/>
                  </a:lnTo>
                  <a:lnTo>
                    <a:pt x="55" y="544"/>
                  </a:lnTo>
                  <a:lnTo>
                    <a:pt x="48" y="560"/>
                  </a:lnTo>
                  <a:lnTo>
                    <a:pt x="42" y="575"/>
                  </a:lnTo>
                  <a:lnTo>
                    <a:pt x="31" y="592"/>
                  </a:lnTo>
                  <a:lnTo>
                    <a:pt x="21" y="608"/>
                  </a:lnTo>
                  <a:lnTo>
                    <a:pt x="13" y="624"/>
                  </a:lnTo>
                  <a:lnTo>
                    <a:pt x="7" y="641"/>
                  </a:lnTo>
                  <a:lnTo>
                    <a:pt x="4" y="650"/>
                  </a:lnTo>
                  <a:lnTo>
                    <a:pt x="2" y="659"/>
                  </a:lnTo>
                  <a:lnTo>
                    <a:pt x="1" y="667"/>
                  </a:lnTo>
                  <a:lnTo>
                    <a:pt x="1" y="675"/>
                  </a:lnTo>
                  <a:lnTo>
                    <a:pt x="0" y="685"/>
                  </a:lnTo>
                  <a:lnTo>
                    <a:pt x="1" y="694"/>
                  </a:lnTo>
                  <a:lnTo>
                    <a:pt x="2" y="703"/>
                  </a:lnTo>
                  <a:lnTo>
                    <a:pt x="4" y="712"/>
                  </a:lnTo>
                  <a:lnTo>
                    <a:pt x="3" y="715"/>
                  </a:lnTo>
                  <a:lnTo>
                    <a:pt x="3" y="719"/>
                  </a:lnTo>
                  <a:lnTo>
                    <a:pt x="4" y="723"/>
                  </a:lnTo>
                  <a:lnTo>
                    <a:pt x="5" y="728"/>
                  </a:lnTo>
                  <a:lnTo>
                    <a:pt x="8" y="733"/>
                  </a:lnTo>
                  <a:lnTo>
                    <a:pt x="11" y="737"/>
                  </a:lnTo>
                  <a:lnTo>
                    <a:pt x="15" y="742"/>
                  </a:lnTo>
                  <a:lnTo>
                    <a:pt x="19" y="746"/>
                  </a:lnTo>
                  <a:lnTo>
                    <a:pt x="26" y="751"/>
                  </a:lnTo>
                  <a:lnTo>
                    <a:pt x="32" y="754"/>
                  </a:lnTo>
                  <a:lnTo>
                    <a:pt x="39" y="757"/>
                  </a:lnTo>
                  <a:lnTo>
                    <a:pt x="48" y="760"/>
                  </a:lnTo>
                  <a:lnTo>
                    <a:pt x="57" y="761"/>
                  </a:lnTo>
                  <a:lnTo>
                    <a:pt x="66" y="762"/>
                  </a:lnTo>
                  <a:lnTo>
                    <a:pt x="77" y="762"/>
                  </a:lnTo>
                  <a:lnTo>
                    <a:pt x="88" y="76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0" name="AutoShape 48"/>
            <p:cNvSpPr>
              <a:spLocks noChangeArrowheads="1"/>
            </p:cNvSpPr>
            <p:nvPr/>
          </p:nvSpPr>
          <p:spPr bwMode="auto">
            <a:xfrm>
              <a:off x="1450" y="1835"/>
              <a:ext cx="318" cy="149"/>
            </a:xfrm>
            <a:custGeom>
              <a:avLst/>
              <a:gdLst>
                <a:gd name="T0" fmla="*/ 0 w 1910"/>
                <a:gd name="T1" fmla="*/ 0 h 893"/>
                <a:gd name="T2" fmla="*/ 0 w 1910"/>
                <a:gd name="T3" fmla="*/ 0 h 893"/>
                <a:gd name="T4" fmla="*/ 0 w 1910"/>
                <a:gd name="T5" fmla="*/ 0 h 893"/>
                <a:gd name="T6" fmla="*/ 0 w 1910"/>
                <a:gd name="T7" fmla="*/ 0 h 893"/>
                <a:gd name="T8" fmla="*/ 0 w 1910"/>
                <a:gd name="T9" fmla="*/ 0 h 893"/>
                <a:gd name="T10" fmla="*/ 0 w 1910"/>
                <a:gd name="T11" fmla="*/ 0 h 893"/>
                <a:gd name="T12" fmla="*/ 0 w 1910"/>
                <a:gd name="T13" fmla="*/ 0 h 893"/>
                <a:gd name="T14" fmla="*/ 0 w 1910"/>
                <a:gd name="T15" fmla="*/ 0 h 893"/>
                <a:gd name="T16" fmla="*/ 0 w 1910"/>
                <a:gd name="T17" fmla="*/ 0 h 893"/>
                <a:gd name="T18" fmla="*/ 0 w 1910"/>
                <a:gd name="T19" fmla="*/ 0 h 893"/>
                <a:gd name="T20" fmla="*/ 0 w 1910"/>
                <a:gd name="T21" fmla="*/ 0 h 893"/>
                <a:gd name="T22" fmla="*/ 0 w 1910"/>
                <a:gd name="T23" fmla="*/ 0 h 893"/>
                <a:gd name="T24" fmla="*/ 0 w 1910"/>
                <a:gd name="T25" fmla="*/ 0 h 893"/>
                <a:gd name="T26" fmla="*/ 0 w 1910"/>
                <a:gd name="T27" fmla="*/ 0 h 893"/>
                <a:gd name="T28" fmla="*/ 0 w 1910"/>
                <a:gd name="T29" fmla="*/ 0 h 893"/>
                <a:gd name="T30" fmla="*/ 0 w 1910"/>
                <a:gd name="T31" fmla="*/ 0 h 893"/>
                <a:gd name="T32" fmla="*/ 0 w 1910"/>
                <a:gd name="T33" fmla="*/ 0 h 893"/>
                <a:gd name="T34" fmla="*/ 0 w 1910"/>
                <a:gd name="T35" fmla="*/ 0 h 893"/>
                <a:gd name="T36" fmla="*/ 0 w 1910"/>
                <a:gd name="T37" fmla="*/ 0 h 893"/>
                <a:gd name="T38" fmla="*/ 0 w 1910"/>
                <a:gd name="T39" fmla="*/ 0 h 893"/>
                <a:gd name="T40" fmla="*/ 0 w 1910"/>
                <a:gd name="T41" fmla="*/ 0 h 893"/>
                <a:gd name="T42" fmla="*/ 0 w 1910"/>
                <a:gd name="T43" fmla="*/ 0 h 893"/>
                <a:gd name="T44" fmla="*/ 0 w 1910"/>
                <a:gd name="T45" fmla="*/ 0 h 893"/>
                <a:gd name="T46" fmla="*/ 0 w 1910"/>
                <a:gd name="T47" fmla="*/ 0 h 893"/>
                <a:gd name="T48" fmla="*/ 0 w 1910"/>
                <a:gd name="T49" fmla="*/ 0 h 893"/>
                <a:gd name="T50" fmla="*/ 0 w 1910"/>
                <a:gd name="T51" fmla="*/ 0 h 893"/>
                <a:gd name="T52" fmla="*/ 0 w 1910"/>
                <a:gd name="T53" fmla="*/ 0 h 893"/>
                <a:gd name="T54" fmla="*/ 0 w 1910"/>
                <a:gd name="T55" fmla="*/ 0 h 893"/>
                <a:gd name="T56" fmla="*/ 0 w 1910"/>
                <a:gd name="T57" fmla="*/ 0 h 893"/>
                <a:gd name="T58" fmla="*/ 0 w 1910"/>
                <a:gd name="T59" fmla="*/ 0 h 893"/>
                <a:gd name="T60" fmla="*/ 0 w 1910"/>
                <a:gd name="T61" fmla="*/ 0 h 893"/>
                <a:gd name="T62" fmla="*/ 0 w 1910"/>
                <a:gd name="T63" fmla="*/ 0 h 893"/>
                <a:gd name="T64" fmla="*/ 0 w 1910"/>
                <a:gd name="T65" fmla="*/ 0 h 893"/>
                <a:gd name="T66" fmla="*/ 0 w 1910"/>
                <a:gd name="T67" fmla="*/ 0 h 893"/>
                <a:gd name="T68" fmla="*/ 0 w 1910"/>
                <a:gd name="T69" fmla="*/ 0 h 893"/>
                <a:gd name="T70" fmla="*/ 0 w 1910"/>
                <a:gd name="T71" fmla="*/ 0 h 893"/>
                <a:gd name="T72" fmla="*/ 0 w 1910"/>
                <a:gd name="T73" fmla="*/ 0 h 893"/>
                <a:gd name="T74" fmla="*/ 0 w 1910"/>
                <a:gd name="T75" fmla="*/ 0 h 893"/>
                <a:gd name="T76" fmla="*/ 0 w 1910"/>
                <a:gd name="T77" fmla="*/ 0 h 893"/>
                <a:gd name="T78" fmla="*/ 0 w 1910"/>
                <a:gd name="T79" fmla="*/ 0 h 893"/>
                <a:gd name="T80" fmla="*/ 0 w 1910"/>
                <a:gd name="T81" fmla="*/ 0 h 893"/>
                <a:gd name="T82" fmla="*/ 0 w 1910"/>
                <a:gd name="T83" fmla="*/ 0 h 893"/>
                <a:gd name="T84" fmla="*/ 0 w 1910"/>
                <a:gd name="T85" fmla="*/ 0 h 893"/>
                <a:gd name="T86" fmla="*/ 0 w 1910"/>
                <a:gd name="T87" fmla="*/ 0 h 893"/>
                <a:gd name="T88" fmla="*/ 0 w 1910"/>
                <a:gd name="T89" fmla="*/ 0 h 893"/>
                <a:gd name="T90" fmla="*/ 0 w 1910"/>
                <a:gd name="T91" fmla="*/ 0 h 893"/>
                <a:gd name="T92" fmla="*/ 0 w 1910"/>
                <a:gd name="T93" fmla="*/ 0 h 893"/>
                <a:gd name="T94" fmla="*/ 0 w 1910"/>
                <a:gd name="T95" fmla="*/ 0 h 893"/>
                <a:gd name="T96" fmla="*/ 0 w 1910"/>
                <a:gd name="T97" fmla="*/ 0 h 893"/>
                <a:gd name="T98" fmla="*/ 0 w 1910"/>
                <a:gd name="T99" fmla="*/ 0 h 893"/>
                <a:gd name="T100" fmla="*/ 0 w 1910"/>
                <a:gd name="T101" fmla="*/ 0 h 893"/>
                <a:gd name="T102" fmla="*/ 0 w 1910"/>
                <a:gd name="T103" fmla="*/ 0 h 893"/>
                <a:gd name="T104" fmla="*/ 0 w 1910"/>
                <a:gd name="T105" fmla="*/ 0 h 893"/>
                <a:gd name="T106" fmla="*/ 0 w 1910"/>
                <a:gd name="T107" fmla="*/ 0 h 893"/>
                <a:gd name="T108" fmla="*/ 0 w 1910"/>
                <a:gd name="T109" fmla="*/ 0 h 893"/>
                <a:gd name="T110" fmla="*/ 0 w 1910"/>
                <a:gd name="T111" fmla="*/ 0 h 893"/>
                <a:gd name="T112" fmla="*/ 0 w 1910"/>
                <a:gd name="T113" fmla="*/ 0 h 893"/>
                <a:gd name="T114" fmla="*/ 0 w 1910"/>
                <a:gd name="T115" fmla="*/ 0 h 893"/>
                <a:gd name="T116" fmla="*/ 0 w 1910"/>
                <a:gd name="T117" fmla="*/ 0 h 893"/>
                <a:gd name="T118" fmla="*/ 0 w 1910"/>
                <a:gd name="T119" fmla="*/ 0 h 8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10"/>
                <a:gd name="T181" fmla="*/ 0 h 893"/>
                <a:gd name="T182" fmla="*/ 1910 w 1910"/>
                <a:gd name="T183" fmla="*/ 893 h 8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10" h="893">
                  <a:moveTo>
                    <a:pt x="0" y="872"/>
                  </a:moveTo>
                  <a:lnTo>
                    <a:pt x="11" y="873"/>
                  </a:lnTo>
                  <a:lnTo>
                    <a:pt x="23" y="875"/>
                  </a:lnTo>
                  <a:lnTo>
                    <a:pt x="33" y="877"/>
                  </a:lnTo>
                  <a:lnTo>
                    <a:pt x="45" y="879"/>
                  </a:lnTo>
                  <a:lnTo>
                    <a:pt x="66" y="886"/>
                  </a:lnTo>
                  <a:lnTo>
                    <a:pt x="89" y="891"/>
                  </a:lnTo>
                  <a:lnTo>
                    <a:pt x="100" y="892"/>
                  </a:lnTo>
                  <a:lnTo>
                    <a:pt x="113" y="893"/>
                  </a:lnTo>
                  <a:lnTo>
                    <a:pt x="126" y="892"/>
                  </a:lnTo>
                  <a:lnTo>
                    <a:pt x="140" y="890"/>
                  </a:lnTo>
                  <a:lnTo>
                    <a:pt x="154" y="886"/>
                  </a:lnTo>
                  <a:lnTo>
                    <a:pt x="171" y="879"/>
                  </a:lnTo>
                  <a:lnTo>
                    <a:pt x="188" y="871"/>
                  </a:lnTo>
                  <a:lnTo>
                    <a:pt x="205" y="859"/>
                  </a:lnTo>
                  <a:lnTo>
                    <a:pt x="214" y="855"/>
                  </a:lnTo>
                  <a:lnTo>
                    <a:pt x="223" y="851"/>
                  </a:lnTo>
                  <a:lnTo>
                    <a:pt x="233" y="847"/>
                  </a:lnTo>
                  <a:lnTo>
                    <a:pt x="243" y="844"/>
                  </a:lnTo>
                  <a:lnTo>
                    <a:pt x="264" y="837"/>
                  </a:lnTo>
                  <a:lnTo>
                    <a:pt x="287" y="832"/>
                  </a:lnTo>
                  <a:lnTo>
                    <a:pt x="310" y="827"/>
                  </a:lnTo>
                  <a:lnTo>
                    <a:pt x="333" y="822"/>
                  </a:lnTo>
                  <a:lnTo>
                    <a:pt x="357" y="815"/>
                  </a:lnTo>
                  <a:lnTo>
                    <a:pt x="380" y="805"/>
                  </a:lnTo>
                  <a:lnTo>
                    <a:pt x="391" y="800"/>
                  </a:lnTo>
                  <a:lnTo>
                    <a:pt x="403" y="794"/>
                  </a:lnTo>
                  <a:lnTo>
                    <a:pt x="414" y="787"/>
                  </a:lnTo>
                  <a:lnTo>
                    <a:pt x="424" y="779"/>
                  </a:lnTo>
                  <a:lnTo>
                    <a:pt x="435" y="771"/>
                  </a:lnTo>
                  <a:lnTo>
                    <a:pt x="444" y="760"/>
                  </a:lnTo>
                  <a:lnTo>
                    <a:pt x="454" y="750"/>
                  </a:lnTo>
                  <a:lnTo>
                    <a:pt x="462" y="737"/>
                  </a:lnTo>
                  <a:lnTo>
                    <a:pt x="470" y="724"/>
                  </a:lnTo>
                  <a:lnTo>
                    <a:pt x="479" y="709"/>
                  </a:lnTo>
                  <a:lnTo>
                    <a:pt x="485" y="692"/>
                  </a:lnTo>
                  <a:lnTo>
                    <a:pt x="491" y="675"/>
                  </a:lnTo>
                  <a:lnTo>
                    <a:pt x="498" y="656"/>
                  </a:lnTo>
                  <a:lnTo>
                    <a:pt x="502" y="634"/>
                  </a:lnTo>
                  <a:lnTo>
                    <a:pt x="506" y="611"/>
                  </a:lnTo>
                  <a:lnTo>
                    <a:pt x="509" y="587"/>
                  </a:lnTo>
                  <a:lnTo>
                    <a:pt x="510" y="575"/>
                  </a:lnTo>
                  <a:lnTo>
                    <a:pt x="512" y="565"/>
                  </a:lnTo>
                  <a:lnTo>
                    <a:pt x="515" y="556"/>
                  </a:lnTo>
                  <a:lnTo>
                    <a:pt x="520" y="546"/>
                  </a:lnTo>
                  <a:lnTo>
                    <a:pt x="526" y="539"/>
                  </a:lnTo>
                  <a:lnTo>
                    <a:pt x="532" y="532"/>
                  </a:lnTo>
                  <a:lnTo>
                    <a:pt x="539" y="524"/>
                  </a:lnTo>
                  <a:lnTo>
                    <a:pt x="548" y="519"/>
                  </a:lnTo>
                  <a:lnTo>
                    <a:pt x="556" y="515"/>
                  </a:lnTo>
                  <a:lnTo>
                    <a:pt x="565" y="512"/>
                  </a:lnTo>
                  <a:lnTo>
                    <a:pt x="575" y="510"/>
                  </a:lnTo>
                  <a:lnTo>
                    <a:pt x="584" y="509"/>
                  </a:lnTo>
                  <a:lnTo>
                    <a:pt x="595" y="509"/>
                  </a:lnTo>
                  <a:lnTo>
                    <a:pt x="605" y="511"/>
                  </a:lnTo>
                  <a:lnTo>
                    <a:pt x="615" y="514"/>
                  </a:lnTo>
                  <a:lnTo>
                    <a:pt x="627" y="518"/>
                  </a:lnTo>
                  <a:lnTo>
                    <a:pt x="640" y="521"/>
                  </a:lnTo>
                  <a:lnTo>
                    <a:pt x="656" y="523"/>
                  </a:lnTo>
                  <a:lnTo>
                    <a:pt x="674" y="523"/>
                  </a:lnTo>
                  <a:lnTo>
                    <a:pt x="692" y="521"/>
                  </a:lnTo>
                  <a:lnTo>
                    <a:pt x="710" y="518"/>
                  </a:lnTo>
                  <a:lnTo>
                    <a:pt x="730" y="514"/>
                  </a:lnTo>
                  <a:lnTo>
                    <a:pt x="749" y="508"/>
                  </a:lnTo>
                  <a:lnTo>
                    <a:pt x="768" y="499"/>
                  </a:lnTo>
                  <a:lnTo>
                    <a:pt x="787" y="490"/>
                  </a:lnTo>
                  <a:lnTo>
                    <a:pt x="805" y="478"/>
                  </a:lnTo>
                  <a:lnTo>
                    <a:pt x="814" y="473"/>
                  </a:lnTo>
                  <a:lnTo>
                    <a:pt x="822" y="466"/>
                  </a:lnTo>
                  <a:lnTo>
                    <a:pt x="830" y="459"/>
                  </a:lnTo>
                  <a:lnTo>
                    <a:pt x="838" y="451"/>
                  </a:lnTo>
                  <a:lnTo>
                    <a:pt x="845" y="444"/>
                  </a:lnTo>
                  <a:lnTo>
                    <a:pt x="852" y="436"/>
                  </a:lnTo>
                  <a:lnTo>
                    <a:pt x="859" y="426"/>
                  </a:lnTo>
                  <a:lnTo>
                    <a:pt x="865" y="417"/>
                  </a:lnTo>
                  <a:lnTo>
                    <a:pt x="870" y="407"/>
                  </a:lnTo>
                  <a:lnTo>
                    <a:pt x="875" y="397"/>
                  </a:lnTo>
                  <a:lnTo>
                    <a:pt x="879" y="386"/>
                  </a:lnTo>
                  <a:lnTo>
                    <a:pt x="884" y="376"/>
                  </a:lnTo>
                  <a:lnTo>
                    <a:pt x="885" y="361"/>
                  </a:lnTo>
                  <a:lnTo>
                    <a:pt x="887" y="348"/>
                  </a:lnTo>
                  <a:lnTo>
                    <a:pt x="889" y="334"/>
                  </a:lnTo>
                  <a:lnTo>
                    <a:pt x="893" y="323"/>
                  </a:lnTo>
                  <a:lnTo>
                    <a:pt x="896" y="311"/>
                  </a:lnTo>
                  <a:lnTo>
                    <a:pt x="901" y="302"/>
                  </a:lnTo>
                  <a:lnTo>
                    <a:pt x="908" y="293"/>
                  </a:lnTo>
                  <a:lnTo>
                    <a:pt x="914" y="285"/>
                  </a:lnTo>
                  <a:lnTo>
                    <a:pt x="921" y="278"/>
                  </a:lnTo>
                  <a:lnTo>
                    <a:pt x="929" y="272"/>
                  </a:lnTo>
                  <a:lnTo>
                    <a:pt x="939" y="266"/>
                  </a:lnTo>
                  <a:lnTo>
                    <a:pt x="949" y="262"/>
                  </a:lnTo>
                  <a:lnTo>
                    <a:pt x="961" y="259"/>
                  </a:lnTo>
                  <a:lnTo>
                    <a:pt x="973" y="257"/>
                  </a:lnTo>
                  <a:lnTo>
                    <a:pt x="986" y="256"/>
                  </a:lnTo>
                  <a:lnTo>
                    <a:pt x="1000" y="256"/>
                  </a:lnTo>
                  <a:lnTo>
                    <a:pt x="1009" y="257"/>
                  </a:lnTo>
                  <a:lnTo>
                    <a:pt x="1016" y="256"/>
                  </a:lnTo>
                  <a:lnTo>
                    <a:pt x="1022" y="254"/>
                  </a:lnTo>
                  <a:lnTo>
                    <a:pt x="1030" y="251"/>
                  </a:lnTo>
                  <a:lnTo>
                    <a:pt x="1036" y="247"/>
                  </a:lnTo>
                  <a:lnTo>
                    <a:pt x="1041" y="240"/>
                  </a:lnTo>
                  <a:lnTo>
                    <a:pt x="1046" y="234"/>
                  </a:lnTo>
                  <a:lnTo>
                    <a:pt x="1052" y="228"/>
                  </a:lnTo>
                  <a:lnTo>
                    <a:pt x="1056" y="219"/>
                  </a:lnTo>
                  <a:lnTo>
                    <a:pt x="1061" y="211"/>
                  </a:lnTo>
                  <a:lnTo>
                    <a:pt x="1064" y="202"/>
                  </a:lnTo>
                  <a:lnTo>
                    <a:pt x="1068" y="192"/>
                  </a:lnTo>
                  <a:lnTo>
                    <a:pt x="1074" y="171"/>
                  </a:lnTo>
                  <a:lnTo>
                    <a:pt x="1080" y="151"/>
                  </a:lnTo>
                  <a:lnTo>
                    <a:pt x="1087" y="135"/>
                  </a:lnTo>
                  <a:lnTo>
                    <a:pt x="1093" y="123"/>
                  </a:lnTo>
                  <a:lnTo>
                    <a:pt x="1098" y="114"/>
                  </a:lnTo>
                  <a:lnTo>
                    <a:pt x="1105" y="108"/>
                  </a:lnTo>
                  <a:lnTo>
                    <a:pt x="1110" y="104"/>
                  </a:lnTo>
                  <a:lnTo>
                    <a:pt x="1116" y="100"/>
                  </a:lnTo>
                  <a:lnTo>
                    <a:pt x="1124" y="98"/>
                  </a:lnTo>
                  <a:lnTo>
                    <a:pt x="1132" y="97"/>
                  </a:lnTo>
                  <a:lnTo>
                    <a:pt x="1142" y="95"/>
                  </a:lnTo>
                  <a:lnTo>
                    <a:pt x="1154" y="93"/>
                  </a:lnTo>
                  <a:lnTo>
                    <a:pt x="1168" y="89"/>
                  </a:lnTo>
                  <a:lnTo>
                    <a:pt x="1186" y="84"/>
                  </a:lnTo>
                  <a:lnTo>
                    <a:pt x="1207" y="75"/>
                  </a:lnTo>
                  <a:lnTo>
                    <a:pt x="1231" y="64"/>
                  </a:lnTo>
                  <a:lnTo>
                    <a:pt x="1259" y="50"/>
                  </a:lnTo>
                  <a:lnTo>
                    <a:pt x="1292" y="32"/>
                  </a:lnTo>
                  <a:lnTo>
                    <a:pt x="1301" y="25"/>
                  </a:lnTo>
                  <a:lnTo>
                    <a:pt x="1310" y="19"/>
                  </a:lnTo>
                  <a:lnTo>
                    <a:pt x="1321" y="14"/>
                  </a:lnTo>
                  <a:lnTo>
                    <a:pt x="1331" y="10"/>
                  </a:lnTo>
                  <a:lnTo>
                    <a:pt x="1343" y="5"/>
                  </a:lnTo>
                  <a:lnTo>
                    <a:pt x="1353" y="2"/>
                  </a:lnTo>
                  <a:lnTo>
                    <a:pt x="1365" y="1"/>
                  </a:lnTo>
                  <a:lnTo>
                    <a:pt x="1376" y="0"/>
                  </a:lnTo>
                  <a:lnTo>
                    <a:pt x="1388" y="1"/>
                  </a:lnTo>
                  <a:lnTo>
                    <a:pt x="1399" y="4"/>
                  </a:lnTo>
                  <a:lnTo>
                    <a:pt x="1410" y="9"/>
                  </a:lnTo>
                  <a:lnTo>
                    <a:pt x="1422" y="15"/>
                  </a:lnTo>
                  <a:lnTo>
                    <a:pt x="1433" y="22"/>
                  </a:lnTo>
                  <a:lnTo>
                    <a:pt x="1444" y="33"/>
                  </a:lnTo>
                  <a:lnTo>
                    <a:pt x="1454" y="45"/>
                  </a:lnTo>
                  <a:lnTo>
                    <a:pt x="1465" y="61"/>
                  </a:lnTo>
                  <a:lnTo>
                    <a:pt x="1473" y="80"/>
                  </a:lnTo>
                  <a:lnTo>
                    <a:pt x="1483" y="98"/>
                  </a:lnTo>
                  <a:lnTo>
                    <a:pt x="1490" y="109"/>
                  </a:lnTo>
                  <a:lnTo>
                    <a:pt x="1496" y="118"/>
                  </a:lnTo>
                  <a:lnTo>
                    <a:pt x="1504" y="128"/>
                  </a:lnTo>
                  <a:lnTo>
                    <a:pt x="1512" y="136"/>
                  </a:lnTo>
                  <a:lnTo>
                    <a:pt x="1521" y="144"/>
                  </a:lnTo>
                  <a:lnTo>
                    <a:pt x="1531" y="153"/>
                  </a:lnTo>
                  <a:lnTo>
                    <a:pt x="1543" y="160"/>
                  </a:lnTo>
                  <a:lnTo>
                    <a:pt x="1555" y="167"/>
                  </a:lnTo>
                  <a:lnTo>
                    <a:pt x="1569" y="174"/>
                  </a:lnTo>
                  <a:lnTo>
                    <a:pt x="1584" y="179"/>
                  </a:lnTo>
                  <a:lnTo>
                    <a:pt x="1599" y="184"/>
                  </a:lnTo>
                  <a:lnTo>
                    <a:pt x="1617" y="187"/>
                  </a:lnTo>
                  <a:lnTo>
                    <a:pt x="1640" y="193"/>
                  </a:lnTo>
                  <a:lnTo>
                    <a:pt x="1659" y="199"/>
                  </a:lnTo>
                  <a:lnTo>
                    <a:pt x="1674" y="204"/>
                  </a:lnTo>
                  <a:lnTo>
                    <a:pt x="1686" y="208"/>
                  </a:lnTo>
                  <a:lnTo>
                    <a:pt x="1696" y="213"/>
                  </a:lnTo>
                  <a:lnTo>
                    <a:pt x="1704" y="218"/>
                  </a:lnTo>
                  <a:lnTo>
                    <a:pt x="1711" y="225"/>
                  </a:lnTo>
                  <a:lnTo>
                    <a:pt x="1717" y="231"/>
                  </a:lnTo>
                  <a:lnTo>
                    <a:pt x="1718" y="238"/>
                  </a:lnTo>
                  <a:lnTo>
                    <a:pt x="1720" y="243"/>
                  </a:lnTo>
                  <a:lnTo>
                    <a:pt x="1722" y="249"/>
                  </a:lnTo>
                  <a:lnTo>
                    <a:pt x="1726" y="253"/>
                  </a:lnTo>
                  <a:lnTo>
                    <a:pt x="1729" y="257"/>
                  </a:lnTo>
                  <a:lnTo>
                    <a:pt x="1733" y="260"/>
                  </a:lnTo>
                  <a:lnTo>
                    <a:pt x="1737" y="262"/>
                  </a:lnTo>
                  <a:lnTo>
                    <a:pt x="1741" y="263"/>
                  </a:lnTo>
                  <a:lnTo>
                    <a:pt x="1752" y="265"/>
                  </a:lnTo>
                  <a:lnTo>
                    <a:pt x="1764" y="265"/>
                  </a:lnTo>
                  <a:lnTo>
                    <a:pt x="1777" y="264"/>
                  </a:lnTo>
                  <a:lnTo>
                    <a:pt x="1790" y="261"/>
                  </a:lnTo>
                  <a:lnTo>
                    <a:pt x="1819" y="255"/>
                  </a:lnTo>
                  <a:lnTo>
                    <a:pt x="1850" y="248"/>
                  </a:lnTo>
                  <a:lnTo>
                    <a:pt x="1865" y="246"/>
                  </a:lnTo>
                  <a:lnTo>
                    <a:pt x="1881" y="243"/>
                  </a:lnTo>
                  <a:lnTo>
                    <a:pt x="1896" y="243"/>
                  </a:lnTo>
                  <a:lnTo>
                    <a:pt x="1910" y="246"/>
                  </a:lnTo>
                </a:path>
              </a:pathLst>
            </a:custGeom>
            <a:noFill/>
            <a:ln w="7920">
              <a:solidFill>
                <a:srgbClr val="008FE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1" name="AutoShape 49"/>
            <p:cNvSpPr>
              <a:spLocks noChangeArrowheads="1"/>
            </p:cNvSpPr>
            <p:nvPr/>
          </p:nvSpPr>
          <p:spPr bwMode="auto">
            <a:xfrm>
              <a:off x="1765" y="1857"/>
              <a:ext cx="94" cy="80"/>
            </a:xfrm>
            <a:custGeom>
              <a:avLst/>
              <a:gdLst>
                <a:gd name="T0" fmla="*/ 0 w 568"/>
                <a:gd name="T1" fmla="*/ 0 h 480"/>
                <a:gd name="T2" fmla="*/ 0 w 568"/>
                <a:gd name="T3" fmla="*/ 0 h 480"/>
                <a:gd name="T4" fmla="*/ 0 w 568"/>
                <a:gd name="T5" fmla="*/ 0 h 480"/>
                <a:gd name="T6" fmla="*/ 0 w 568"/>
                <a:gd name="T7" fmla="*/ 0 h 480"/>
                <a:gd name="T8" fmla="*/ 0 w 568"/>
                <a:gd name="T9" fmla="*/ 0 h 480"/>
                <a:gd name="T10" fmla="*/ 0 w 568"/>
                <a:gd name="T11" fmla="*/ 0 h 480"/>
                <a:gd name="T12" fmla="*/ 0 w 568"/>
                <a:gd name="T13" fmla="*/ 0 h 480"/>
                <a:gd name="T14" fmla="*/ 0 w 568"/>
                <a:gd name="T15" fmla="*/ 0 h 480"/>
                <a:gd name="T16" fmla="*/ 0 w 568"/>
                <a:gd name="T17" fmla="*/ 0 h 480"/>
                <a:gd name="T18" fmla="*/ 0 w 568"/>
                <a:gd name="T19" fmla="*/ 0 h 480"/>
                <a:gd name="T20" fmla="*/ 0 w 568"/>
                <a:gd name="T21" fmla="*/ 0 h 480"/>
                <a:gd name="T22" fmla="*/ 0 w 568"/>
                <a:gd name="T23" fmla="*/ 0 h 480"/>
                <a:gd name="T24" fmla="*/ 0 w 568"/>
                <a:gd name="T25" fmla="*/ 0 h 480"/>
                <a:gd name="T26" fmla="*/ 0 w 568"/>
                <a:gd name="T27" fmla="*/ 0 h 480"/>
                <a:gd name="T28" fmla="*/ 0 w 568"/>
                <a:gd name="T29" fmla="*/ 0 h 480"/>
                <a:gd name="T30" fmla="*/ 0 w 568"/>
                <a:gd name="T31" fmla="*/ 0 h 480"/>
                <a:gd name="T32" fmla="*/ 0 w 568"/>
                <a:gd name="T33" fmla="*/ 0 h 480"/>
                <a:gd name="T34" fmla="*/ 0 w 568"/>
                <a:gd name="T35" fmla="*/ 0 h 480"/>
                <a:gd name="T36" fmla="*/ 0 w 568"/>
                <a:gd name="T37" fmla="*/ 0 h 480"/>
                <a:gd name="T38" fmla="*/ 0 w 568"/>
                <a:gd name="T39" fmla="*/ 0 h 480"/>
                <a:gd name="T40" fmla="*/ 0 w 568"/>
                <a:gd name="T41" fmla="*/ 0 h 480"/>
                <a:gd name="T42" fmla="*/ 0 w 568"/>
                <a:gd name="T43" fmla="*/ 0 h 480"/>
                <a:gd name="T44" fmla="*/ 0 w 568"/>
                <a:gd name="T45" fmla="*/ 0 h 480"/>
                <a:gd name="T46" fmla="*/ 0 w 568"/>
                <a:gd name="T47" fmla="*/ 0 h 480"/>
                <a:gd name="T48" fmla="*/ 0 w 568"/>
                <a:gd name="T49" fmla="*/ 0 h 480"/>
                <a:gd name="T50" fmla="*/ 0 w 568"/>
                <a:gd name="T51" fmla="*/ 0 h 480"/>
                <a:gd name="T52" fmla="*/ 0 w 568"/>
                <a:gd name="T53" fmla="*/ 0 h 480"/>
                <a:gd name="T54" fmla="*/ 0 w 568"/>
                <a:gd name="T55" fmla="*/ 0 h 480"/>
                <a:gd name="T56" fmla="*/ 0 w 568"/>
                <a:gd name="T57" fmla="*/ 0 h 480"/>
                <a:gd name="T58" fmla="*/ 0 w 568"/>
                <a:gd name="T59" fmla="*/ 0 h 480"/>
                <a:gd name="T60" fmla="*/ 0 w 568"/>
                <a:gd name="T61" fmla="*/ 0 h 480"/>
                <a:gd name="T62" fmla="*/ 0 w 568"/>
                <a:gd name="T63" fmla="*/ 0 h 480"/>
                <a:gd name="T64" fmla="*/ 0 w 568"/>
                <a:gd name="T65" fmla="*/ 0 h 480"/>
                <a:gd name="T66" fmla="*/ 0 w 568"/>
                <a:gd name="T67" fmla="*/ 0 h 480"/>
                <a:gd name="T68" fmla="*/ 0 w 568"/>
                <a:gd name="T69" fmla="*/ 0 h 480"/>
                <a:gd name="T70" fmla="*/ 0 w 568"/>
                <a:gd name="T71" fmla="*/ 0 h 480"/>
                <a:gd name="T72" fmla="*/ 0 w 568"/>
                <a:gd name="T73" fmla="*/ 0 h 480"/>
                <a:gd name="T74" fmla="*/ 0 w 568"/>
                <a:gd name="T75" fmla="*/ 0 h 480"/>
                <a:gd name="T76" fmla="*/ 0 w 568"/>
                <a:gd name="T77" fmla="*/ 0 h 480"/>
                <a:gd name="T78" fmla="*/ 0 w 568"/>
                <a:gd name="T79" fmla="*/ 0 h 480"/>
                <a:gd name="T80" fmla="*/ 0 w 568"/>
                <a:gd name="T81" fmla="*/ 0 h 480"/>
                <a:gd name="T82" fmla="*/ 0 w 568"/>
                <a:gd name="T83" fmla="*/ 0 h 480"/>
                <a:gd name="T84" fmla="*/ 0 w 568"/>
                <a:gd name="T85" fmla="*/ 0 h 480"/>
                <a:gd name="T86" fmla="*/ 0 w 568"/>
                <a:gd name="T87" fmla="*/ 0 h 480"/>
                <a:gd name="T88" fmla="*/ 0 w 568"/>
                <a:gd name="T89" fmla="*/ 0 h 480"/>
                <a:gd name="T90" fmla="*/ 0 w 568"/>
                <a:gd name="T91" fmla="*/ 0 h 480"/>
                <a:gd name="T92" fmla="*/ 0 w 568"/>
                <a:gd name="T93" fmla="*/ 0 h 480"/>
                <a:gd name="T94" fmla="*/ 0 w 568"/>
                <a:gd name="T95" fmla="*/ 0 h 4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8"/>
                <a:gd name="T145" fmla="*/ 0 h 480"/>
                <a:gd name="T146" fmla="*/ 568 w 568"/>
                <a:gd name="T147" fmla="*/ 480 h 4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8" h="480">
                  <a:moveTo>
                    <a:pt x="479" y="480"/>
                  </a:moveTo>
                  <a:lnTo>
                    <a:pt x="481" y="472"/>
                  </a:lnTo>
                  <a:lnTo>
                    <a:pt x="483" y="463"/>
                  </a:lnTo>
                  <a:lnTo>
                    <a:pt x="487" y="455"/>
                  </a:lnTo>
                  <a:lnTo>
                    <a:pt x="491" y="448"/>
                  </a:lnTo>
                  <a:lnTo>
                    <a:pt x="500" y="434"/>
                  </a:lnTo>
                  <a:lnTo>
                    <a:pt x="512" y="423"/>
                  </a:lnTo>
                  <a:lnTo>
                    <a:pt x="524" y="411"/>
                  </a:lnTo>
                  <a:lnTo>
                    <a:pt x="537" y="400"/>
                  </a:lnTo>
                  <a:lnTo>
                    <a:pt x="548" y="388"/>
                  </a:lnTo>
                  <a:lnTo>
                    <a:pt x="560" y="376"/>
                  </a:lnTo>
                  <a:lnTo>
                    <a:pt x="563" y="364"/>
                  </a:lnTo>
                  <a:lnTo>
                    <a:pt x="566" y="354"/>
                  </a:lnTo>
                  <a:lnTo>
                    <a:pt x="567" y="344"/>
                  </a:lnTo>
                  <a:lnTo>
                    <a:pt x="568" y="335"/>
                  </a:lnTo>
                  <a:lnTo>
                    <a:pt x="568" y="326"/>
                  </a:lnTo>
                  <a:lnTo>
                    <a:pt x="568" y="319"/>
                  </a:lnTo>
                  <a:lnTo>
                    <a:pt x="566" y="312"/>
                  </a:lnTo>
                  <a:lnTo>
                    <a:pt x="565" y="305"/>
                  </a:lnTo>
                  <a:lnTo>
                    <a:pt x="562" y="299"/>
                  </a:lnTo>
                  <a:lnTo>
                    <a:pt x="559" y="293"/>
                  </a:lnTo>
                  <a:lnTo>
                    <a:pt x="554" y="289"/>
                  </a:lnTo>
                  <a:lnTo>
                    <a:pt x="550" y="285"/>
                  </a:lnTo>
                  <a:lnTo>
                    <a:pt x="546" y="281"/>
                  </a:lnTo>
                  <a:lnTo>
                    <a:pt x="541" y="277"/>
                  </a:lnTo>
                  <a:lnTo>
                    <a:pt x="535" y="275"/>
                  </a:lnTo>
                  <a:lnTo>
                    <a:pt x="528" y="273"/>
                  </a:lnTo>
                  <a:lnTo>
                    <a:pt x="522" y="271"/>
                  </a:lnTo>
                  <a:lnTo>
                    <a:pt x="515" y="270"/>
                  </a:lnTo>
                  <a:lnTo>
                    <a:pt x="509" y="270"/>
                  </a:lnTo>
                  <a:lnTo>
                    <a:pt x="500" y="270"/>
                  </a:lnTo>
                  <a:lnTo>
                    <a:pt x="486" y="272"/>
                  </a:lnTo>
                  <a:lnTo>
                    <a:pt x="469" y="275"/>
                  </a:lnTo>
                  <a:lnTo>
                    <a:pt x="453" y="282"/>
                  </a:lnTo>
                  <a:lnTo>
                    <a:pt x="437" y="290"/>
                  </a:lnTo>
                  <a:lnTo>
                    <a:pt x="421" y="299"/>
                  </a:lnTo>
                  <a:lnTo>
                    <a:pt x="405" y="312"/>
                  </a:lnTo>
                  <a:lnTo>
                    <a:pt x="391" y="319"/>
                  </a:lnTo>
                  <a:lnTo>
                    <a:pt x="378" y="325"/>
                  </a:lnTo>
                  <a:lnTo>
                    <a:pt x="367" y="329"/>
                  </a:lnTo>
                  <a:lnTo>
                    <a:pt x="357" y="330"/>
                  </a:lnTo>
                  <a:lnTo>
                    <a:pt x="352" y="330"/>
                  </a:lnTo>
                  <a:lnTo>
                    <a:pt x="348" y="329"/>
                  </a:lnTo>
                  <a:lnTo>
                    <a:pt x="344" y="328"/>
                  </a:lnTo>
                  <a:lnTo>
                    <a:pt x="341" y="325"/>
                  </a:lnTo>
                  <a:lnTo>
                    <a:pt x="337" y="323"/>
                  </a:lnTo>
                  <a:lnTo>
                    <a:pt x="334" y="320"/>
                  </a:lnTo>
                  <a:lnTo>
                    <a:pt x="332" y="317"/>
                  </a:lnTo>
                  <a:lnTo>
                    <a:pt x="330" y="314"/>
                  </a:lnTo>
                  <a:lnTo>
                    <a:pt x="329" y="310"/>
                  </a:lnTo>
                  <a:lnTo>
                    <a:pt x="328" y="306"/>
                  </a:lnTo>
                  <a:lnTo>
                    <a:pt x="327" y="300"/>
                  </a:lnTo>
                  <a:lnTo>
                    <a:pt x="327" y="295"/>
                  </a:lnTo>
                  <a:lnTo>
                    <a:pt x="328" y="283"/>
                  </a:lnTo>
                  <a:lnTo>
                    <a:pt x="332" y="269"/>
                  </a:lnTo>
                  <a:lnTo>
                    <a:pt x="337" y="254"/>
                  </a:lnTo>
                  <a:lnTo>
                    <a:pt x="346" y="238"/>
                  </a:lnTo>
                  <a:lnTo>
                    <a:pt x="355" y="220"/>
                  </a:lnTo>
                  <a:lnTo>
                    <a:pt x="369" y="201"/>
                  </a:lnTo>
                  <a:lnTo>
                    <a:pt x="378" y="193"/>
                  </a:lnTo>
                  <a:lnTo>
                    <a:pt x="385" y="183"/>
                  </a:lnTo>
                  <a:lnTo>
                    <a:pt x="392" y="176"/>
                  </a:lnTo>
                  <a:lnTo>
                    <a:pt x="396" y="168"/>
                  </a:lnTo>
                  <a:lnTo>
                    <a:pt x="399" y="159"/>
                  </a:lnTo>
                  <a:lnTo>
                    <a:pt x="400" y="152"/>
                  </a:lnTo>
                  <a:lnTo>
                    <a:pt x="399" y="146"/>
                  </a:lnTo>
                  <a:lnTo>
                    <a:pt x="397" y="140"/>
                  </a:lnTo>
                  <a:lnTo>
                    <a:pt x="393" y="134"/>
                  </a:lnTo>
                  <a:lnTo>
                    <a:pt x="386" y="129"/>
                  </a:lnTo>
                  <a:lnTo>
                    <a:pt x="379" y="126"/>
                  </a:lnTo>
                  <a:lnTo>
                    <a:pt x="370" y="123"/>
                  </a:lnTo>
                  <a:lnTo>
                    <a:pt x="358" y="122"/>
                  </a:lnTo>
                  <a:lnTo>
                    <a:pt x="346" y="121"/>
                  </a:lnTo>
                  <a:lnTo>
                    <a:pt x="331" y="122"/>
                  </a:lnTo>
                  <a:lnTo>
                    <a:pt x="314" y="124"/>
                  </a:lnTo>
                  <a:lnTo>
                    <a:pt x="302" y="123"/>
                  </a:lnTo>
                  <a:lnTo>
                    <a:pt x="286" y="122"/>
                  </a:lnTo>
                  <a:lnTo>
                    <a:pt x="268" y="122"/>
                  </a:lnTo>
                  <a:lnTo>
                    <a:pt x="250" y="120"/>
                  </a:lnTo>
                  <a:lnTo>
                    <a:pt x="240" y="119"/>
                  </a:lnTo>
                  <a:lnTo>
                    <a:pt x="232" y="117"/>
                  </a:lnTo>
                  <a:lnTo>
                    <a:pt x="225" y="113"/>
                  </a:lnTo>
                  <a:lnTo>
                    <a:pt x="217" y="109"/>
                  </a:lnTo>
                  <a:lnTo>
                    <a:pt x="211" y="104"/>
                  </a:lnTo>
                  <a:lnTo>
                    <a:pt x="206" y="98"/>
                  </a:lnTo>
                  <a:lnTo>
                    <a:pt x="203" y="89"/>
                  </a:lnTo>
                  <a:lnTo>
                    <a:pt x="201" y="80"/>
                  </a:lnTo>
                  <a:lnTo>
                    <a:pt x="204" y="59"/>
                  </a:lnTo>
                  <a:lnTo>
                    <a:pt x="206" y="40"/>
                  </a:lnTo>
                  <a:lnTo>
                    <a:pt x="206" y="26"/>
                  </a:lnTo>
                  <a:lnTo>
                    <a:pt x="205" y="14"/>
                  </a:lnTo>
                  <a:lnTo>
                    <a:pt x="204" y="10"/>
                  </a:lnTo>
                  <a:lnTo>
                    <a:pt x="203" y="6"/>
                  </a:lnTo>
                  <a:lnTo>
                    <a:pt x="201" y="3"/>
                  </a:lnTo>
                  <a:lnTo>
                    <a:pt x="200" y="1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92" y="0"/>
                  </a:lnTo>
                  <a:lnTo>
                    <a:pt x="189" y="1"/>
                  </a:lnTo>
                  <a:lnTo>
                    <a:pt x="182" y="5"/>
                  </a:lnTo>
                  <a:lnTo>
                    <a:pt x="175" y="12"/>
                  </a:lnTo>
                  <a:lnTo>
                    <a:pt x="166" y="22"/>
                  </a:lnTo>
                  <a:lnTo>
                    <a:pt x="158" y="34"/>
                  </a:lnTo>
                  <a:lnTo>
                    <a:pt x="149" y="50"/>
                  </a:lnTo>
                  <a:lnTo>
                    <a:pt x="138" y="69"/>
                  </a:lnTo>
                  <a:lnTo>
                    <a:pt x="128" y="89"/>
                  </a:lnTo>
                  <a:lnTo>
                    <a:pt x="117" y="112"/>
                  </a:lnTo>
                  <a:lnTo>
                    <a:pt x="111" y="120"/>
                  </a:lnTo>
                  <a:lnTo>
                    <a:pt x="106" y="125"/>
                  </a:lnTo>
                  <a:lnTo>
                    <a:pt x="101" y="128"/>
                  </a:lnTo>
                  <a:lnTo>
                    <a:pt x="95" y="131"/>
                  </a:lnTo>
                  <a:lnTo>
                    <a:pt x="91" y="133"/>
                  </a:lnTo>
                  <a:lnTo>
                    <a:pt x="87" y="133"/>
                  </a:lnTo>
                  <a:lnTo>
                    <a:pt x="83" y="133"/>
                  </a:lnTo>
                  <a:lnTo>
                    <a:pt x="79" y="132"/>
                  </a:lnTo>
                  <a:lnTo>
                    <a:pt x="71" y="128"/>
                  </a:lnTo>
                  <a:lnTo>
                    <a:pt x="65" y="122"/>
                  </a:lnTo>
                  <a:lnTo>
                    <a:pt x="59" y="115"/>
                  </a:lnTo>
                  <a:lnTo>
                    <a:pt x="54" y="107"/>
                  </a:lnTo>
                  <a:lnTo>
                    <a:pt x="48" y="101"/>
                  </a:lnTo>
                  <a:lnTo>
                    <a:pt x="43" y="97"/>
                  </a:lnTo>
                  <a:lnTo>
                    <a:pt x="40" y="95"/>
                  </a:lnTo>
                  <a:lnTo>
                    <a:pt x="37" y="95"/>
                  </a:lnTo>
                  <a:lnTo>
                    <a:pt x="35" y="95"/>
                  </a:lnTo>
                  <a:lnTo>
                    <a:pt x="32" y="96"/>
                  </a:lnTo>
                  <a:lnTo>
                    <a:pt x="29" y="98"/>
                  </a:lnTo>
                  <a:lnTo>
                    <a:pt x="25" y="101"/>
                  </a:lnTo>
                  <a:lnTo>
                    <a:pt x="21" y="106"/>
                  </a:lnTo>
                  <a:lnTo>
                    <a:pt x="18" y="111"/>
                  </a:lnTo>
                  <a:lnTo>
                    <a:pt x="10" y="128"/>
                  </a:lnTo>
                  <a:lnTo>
                    <a:pt x="0" y="152"/>
                  </a:lnTo>
                  <a:lnTo>
                    <a:pt x="5" y="159"/>
                  </a:lnTo>
                  <a:lnTo>
                    <a:pt x="10" y="166"/>
                  </a:lnTo>
                  <a:lnTo>
                    <a:pt x="16" y="172"/>
                  </a:lnTo>
                  <a:lnTo>
                    <a:pt x="21" y="177"/>
                  </a:lnTo>
                  <a:lnTo>
                    <a:pt x="33" y="189"/>
                  </a:lnTo>
                  <a:lnTo>
                    <a:pt x="44" y="200"/>
                  </a:lnTo>
                  <a:lnTo>
                    <a:pt x="49" y="206"/>
                  </a:lnTo>
                  <a:lnTo>
                    <a:pt x="54" y="213"/>
                  </a:lnTo>
                  <a:lnTo>
                    <a:pt x="58" y="220"/>
                  </a:lnTo>
                  <a:lnTo>
                    <a:pt x="61" y="228"/>
                  </a:lnTo>
                  <a:lnTo>
                    <a:pt x="64" y="237"/>
                  </a:lnTo>
                  <a:lnTo>
                    <a:pt x="66" y="247"/>
                  </a:lnTo>
                  <a:lnTo>
                    <a:pt x="66" y="259"/>
                  </a:lnTo>
                  <a:lnTo>
                    <a:pt x="66" y="271"/>
                  </a:lnTo>
                  <a:lnTo>
                    <a:pt x="65" y="285"/>
                  </a:lnTo>
                  <a:lnTo>
                    <a:pt x="65" y="297"/>
                  </a:lnTo>
                  <a:lnTo>
                    <a:pt x="66" y="309"/>
                  </a:lnTo>
                  <a:lnTo>
                    <a:pt x="68" y="318"/>
                  </a:lnTo>
                  <a:lnTo>
                    <a:pt x="71" y="328"/>
                  </a:lnTo>
                  <a:lnTo>
                    <a:pt x="74" y="336"/>
                  </a:lnTo>
                  <a:lnTo>
                    <a:pt x="80" y="342"/>
                  </a:lnTo>
                  <a:lnTo>
                    <a:pt x="86" y="348"/>
                  </a:lnTo>
                  <a:lnTo>
                    <a:pt x="93" y="353"/>
                  </a:lnTo>
                  <a:lnTo>
                    <a:pt x="102" y="356"/>
                  </a:lnTo>
                  <a:lnTo>
                    <a:pt x="111" y="358"/>
                  </a:lnTo>
                  <a:lnTo>
                    <a:pt x="121" y="359"/>
                  </a:lnTo>
                  <a:lnTo>
                    <a:pt x="134" y="359"/>
                  </a:lnTo>
                  <a:lnTo>
                    <a:pt x="146" y="357"/>
                  </a:lnTo>
                  <a:lnTo>
                    <a:pt x="160" y="354"/>
                  </a:lnTo>
                  <a:lnTo>
                    <a:pt x="176" y="349"/>
                  </a:lnTo>
                  <a:lnTo>
                    <a:pt x="182" y="348"/>
                  </a:lnTo>
                  <a:lnTo>
                    <a:pt x="188" y="346"/>
                  </a:lnTo>
                  <a:lnTo>
                    <a:pt x="194" y="344"/>
                  </a:lnTo>
                  <a:lnTo>
                    <a:pt x="200" y="341"/>
                  </a:lnTo>
                  <a:lnTo>
                    <a:pt x="205" y="338"/>
                  </a:lnTo>
                  <a:lnTo>
                    <a:pt x="210" y="335"/>
                  </a:lnTo>
                  <a:lnTo>
                    <a:pt x="216" y="333"/>
                  </a:lnTo>
                  <a:lnTo>
                    <a:pt x="223" y="331"/>
                  </a:lnTo>
                  <a:lnTo>
                    <a:pt x="229" y="331"/>
                  </a:lnTo>
                  <a:lnTo>
                    <a:pt x="236" y="332"/>
                  </a:lnTo>
                  <a:lnTo>
                    <a:pt x="244" y="334"/>
                  </a:lnTo>
                  <a:lnTo>
                    <a:pt x="253" y="337"/>
                  </a:lnTo>
                  <a:lnTo>
                    <a:pt x="263" y="343"/>
                  </a:lnTo>
                  <a:lnTo>
                    <a:pt x="275" y="352"/>
                  </a:lnTo>
                  <a:lnTo>
                    <a:pt x="287" y="363"/>
                  </a:lnTo>
                  <a:lnTo>
                    <a:pt x="301" y="377"/>
                  </a:lnTo>
                  <a:lnTo>
                    <a:pt x="310" y="387"/>
                  </a:lnTo>
                  <a:lnTo>
                    <a:pt x="320" y="396"/>
                  </a:lnTo>
                  <a:lnTo>
                    <a:pt x="330" y="406"/>
                  </a:lnTo>
                  <a:lnTo>
                    <a:pt x="341" y="415"/>
                  </a:lnTo>
                  <a:lnTo>
                    <a:pt x="351" y="424"/>
                  </a:lnTo>
                  <a:lnTo>
                    <a:pt x="362" y="432"/>
                  </a:lnTo>
                  <a:lnTo>
                    <a:pt x="374" y="439"/>
                  </a:lnTo>
                  <a:lnTo>
                    <a:pt x="385" y="447"/>
                  </a:lnTo>
                  <a:lnTo>
                    <a:pt x="397" y="453"/>
                  </a:lnTo>
                  <a:lnTo>
                    <a:pt x="409" y="458"/>
                  </a:lnTo>
                  <a:lnTo>
                    <a:pt x="421" y="463"/>
                  </a:lnTo>
                  <a:lnTo>
                    <a:pt x="432" y="468"/>
                  </a:lnTo>
                  <a:lnTo>
                    <a:pt x="445" y="473"/>
                  </a:lnTo>
                  <a:lnTo>
                    <a:pt x="456" y="476"/>
                  </a:lnTo>
                  <a:lnTo>
                    <a:pt x="468" y="478"/>
                  </a:lnTo>
                  <a:lnTo>
                    <a:pt x="479" y="48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2" name="AutoShape 50"/>
            <p:cNvSpPr>
              <a:spLocks noChangeArrowheads="1"/>
            </p:cNvSpPr>
            <p:nvPr/>
          </p:nvSpPr>
          <p:spPr bwMode="auto">
            <a:xfrm>
              <a:off x="1856" y="1900"/>
              <a:ext cx="495" cy="257"/>
            </a:xfrm>
            <a:custGeom>
              <a:avLst/>
              <a:gdLst>
                <a:gd name="T0" fmla="*/ 0 w 2970"/>
                <a:gd name="T1" fmla="*/ 0 h 1545"/>
                <a:gd name="T2" fmla="*/ 0 w 2970"/>
                <a:gd name="T3" fmla="*/ 0 h 1545"/>
                <a:gd name="T4" fmla="*/ 0 w 2970"/>
                <a:gd name="T5" fmla="*/ 0 h 1545"/>
                <a:gd name="T6" fmla="*/ 0 w 2970"/>
                <a:gd name="T7" fmla="*/ 0 h 1545"/>
                <a:gd name="T8" fmla="*/ 0 w 2970"/>
                <a:gd name="T9" fmla="*/ 0 h 1545"/>
                <a:gd name="T10" fmla="*/ 0 w 2970"/>
                <a:gd name="T11" fmla="*/ 0 h 1545"/>
                <a:gd name="T12" fmla="*/ 0 w 2970"/>
                <a:gd name="T13" fmla="*/ 0 h 1545"/>
                <a:gd name="T14" fmla="*/ 0 w 2970"/>
                <a:gd name="T15" fmla="*/ 0 h 1545"/>
                <a:gd name="T16" fmla="*/ 0 w 2970"/>
                <a:gd name="T17" fmla="*/ 0 h 1545"/>
                <a:gd name="T18" fmla="*/ 0 w 2970"/>
                <a:gd name="T19" fmla="*/ 0 h 1545"/>
                <a:gd name="T20" fmla="*/ 0 w 2970"/>
                <a:gd name="T21" fmla="*/ 0 h 1545"/>
                <a:gd name="T22" fmla="*/ 0 w 2970"/>
                <a:gd name="T23" fmla="*/ 0 h 1545"/>
                <a:gd name="T24" fmla="*/ 0 w 2970"/>
                <a:gd name="T25" fmla="*/ 0 h 1545"/>
                <a:gd name="T26" fmla="*/ 0 w 2970"/>
                <a:gd name="T27" fmla="*/ 0 h 1545"/>
                <a:gd name="T28" fmla="*/ 0 w 2970"/>
                <a:gd name="T29" fmla="*/ 0 h 1545"/>
                <a:gd name="T30" fmla="*/ 0 w 2970"/>
                <a:gd name="T31" fmla="*/ 0 h 1545"/>
                <a:gd name="T32" fmla="*/ 0 w 2970"/>
                <a:gd name="T33" fmla="*/ 0 h 1545"/>
                <a:gd name="T34" fmla="*/ 0 w 2970"/>
                <a:gd name="T35" fmla="*/ 0 h 1545"/>
                <a:gd name="T36" fmla="*/ 0 w 2970"/>
                <a:gd name="T37" fmla="*/ 0 h 1545"/>
                <a:gd name="T38" fmla="*/ 0 w 2970"/>
                <a:gd name="T39" fmla="*/ 0 h 1545"/>
                <a:gd name="T40" fmla="*/ 0 w 2970"/>
                <a:gd name="T41" fmla="*/ 0 h 1545"/>
                <a:gd name="T42" fmla="*/ 0 w 2970"/>
                <a:gd name="T43" fmla="*/ 0 h 1545"/>
                <a:gd name="T44" fmla="*/ 0 w 2970"/>
                <a:gd name="T45" fmla="*/ 0 h 1545"/>
                <a:gd name="T46" fmla="*/ 0 w 2970"/>
                <a:gd name="T47" fmla="*/ 0 h 1545"/>
                <a:gd name="T48" fmla="*/ 0 w 2970"/>
                <a:gd name="T49" fmla="*/ 0 h 1545"/>
                <a:gd name="T50" fmla="*/ 0 w 2970"/>
                <a:gd name="T51" fmla="*/ 0 h 1545"/>
                <a:gd name="T52" fmla="*/ 0 w 2970"/>
                <a:gd name="T53" fmla="*/ 0 h 1545"/>
                <a:gd name="T54" fmla="*/ 0 w 2970"/>
                <a:gd name="T55" fmla="*/ 0 h 1545"/>
                <a:gd name="T56" fmla="*/ 0 w 2970"/>
                <a:gd name="T57" fmla="*/ 0 h 1545"/>
                <a:gd name="T58" fmla="*/ 0 w 2970"/>
                <a:gd name="T59" fmla="*/ 0 h 1545"/>
                <a:gd name="T60" fmla="*/ 0 w 2970"/>
                <a:gd name="T61" fmla="*/ 0 h 1545"/>
                <a:gd name="T62" fmla="*/ 0 w 2970"/>
                <a:gd name="T63" fmla="*/ 0 h 1545"/>
                <a:gd name="T64" fmla="*/ 0 w 2970"/>
                <a:gd name="T65" fmla="*/ 0 h 1545"/>
                <a:gd name="T66" fmla="*/ 0 w 2970"/>
                <a:gd name="T67" fmla="*/ 0 h 1545"/>
                <a:gd name="T68" fmla="*/ 0 w 2970"/>
                <a:gd name="T69" fmla="*/ 0 h 1545"/>
                <a:gd name="T70" fmla="*/ 0 w 2970"/>
                <a:gd name="T71" fmla="*/ 0 h 1545"/>
                <a:gd name="T72" fmla="*/ 0 w 2970"/>
                <a:gd name="T73" fmla="*/ 0 h 1545"/>
                <a:gd name="T74" fmla="*/ 0 w 2970"/>
                <a:gd name="T75" fmla="*/ 0 h 1545"/>
                <a:gd name="T76" fmla="*/ 0 w 2970"/>
                <a:gd name="T77" fmla="*/ 0 h 1545"/>
                <a:gd name="T78" fmla="*/ 0 w 2970"/>
                <a:gd name="T79" fmla="*/ 0 h 1545"/>
                <a:gd name="T80" fmla="*/ 0 w 2970"/>
                <a:gd name="T81" fmla="*/ 0 h 1545"/>
                <a:gd name="T82" fmla="*/ 0 w 2970"/>
                <a:gd name="T83" fmla="*/ 0 h 1545"/>
                <a:gd name="T84" fmla="*/ 0 w 2970"/>
                <a:gd name="T85" fmla="*/ 0 h 1545"/>
                <a:gd name="T86" fmla="*/ 0 w 2970"/>
                <a:gd name="T87" fmla="*/ 0 h 1545"/>
                <a:gd name="T88" fmla="*/ 0 w 2970"/>
                <a:gd name="T89" fmla="*/ 0 h 1545"/>
                <a:gd name="T90" fmla="*/ 0 w 2970"/>
                <a:gd name="T91" fmla="*/ 0 h 1545"/>
                <a:gd name="T92" fmla="*/ 0 w 2970"/>
                <a:gd name="T93" fmla="*/ 0 h 1545"/>
                <a:gd name="T94" fmla="*/ 0 w 2970"/>
                <a:gd name="T95" fmla="*/ 0 h 1545"/>
                <a:gd name="T96" fmla="*/ 0 w 2970"/>
                <a:gd name="T97" fmla="*/ 0 h 1545"/>
                <a:gd name="T98" fmla="*/ 0 w 2970"/>
                <a:gd name="T99" fmla="*/ 0 h 1545"/>
                <a:gd name="T100" fmla="*/ 0 w 2970"/>
                <a:gd name="T101" fmla="*/ 0 h 1545"/>
                <a:gd name="T102" fmla="*/ 0 w 2970"/>
                <a:gd name="T103" fmla="*/ 0 h 1545"/>
                <a:gd name="T104" fmla="*/ 0 w 2970"/>
                <a:gd name="T105" fmla="*/ 0 h 1545"/>
                <a:gd name="T106" fmla="*/ 0 w 2970"/>
                <a:gd name="T107" fmla="*/ 0 h 1545"/>
                <a:gd name="T108" fmla="*/ 0 w 2970"/>
                <a:gd name="T109" fmla="*/ 0 h 1545"/>
                <a:gd name="T110" fmla="*/ 0 w 2970"/>
                <a:gd name="T111" fmla="*/ 0 h 1545"/>
                <a:gd name="T112" fmla="*/ 0 w 2970"/>
                <a:gd name="T113" fmla="*/ 0 h 1545"/>
                <a:gd name="T114" fmla="*/ 0 w 2970"/>
                <a:gd name="T115" fmla="*/ 0 h 1545"/>
                <a:gd name="T116" fmla="*/ 0 w 2970"/>
                <a:gd name="T117" fmla="*/ 0 h 154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70"/>
                <a:gd name="T178" fmla="*/ 0 h 1545"/>
                <a:gd name="T179" fmla="*/ 2970 w 2970"/>
                <a:gd name="T180" fmla="*/ 1545 h 154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70" h="1545">
                  <a:moveTo>
                    <a:pt x="2970" y="78"/>
                  </a:moveTo>
                  <a:lnTo>
                    <a:pt x="2949" y="117"/>
                  </a:lnTo>
                  <a:lnTo>
                    <a:pt x="2928" y="155"/>
                  </a:lnTo>
                  <a:lnTo>
                    <a:pt x="2907" y="194"/>
                  </a:lnTo>
                  <a:lnTo>
                    <a:pt x="2885" y="231"/>
                  </a:lnTo>
                  <a:lnTo>
                    <a:pt x="2862" y="269"/>
                  </a:lnTo>
                  <a:lnTo>
                    <a:pt x="2838" y="306"/>
                  </a:lnTo>
                  <a:lnTo>
                    <a:pt x="2814" y="342"/>
                  </a:lnTo>
                  <a:lnTo>
                    <a:pt x="2790" y="379"/>
                  </a:lnTo>
                  <a:lnTo>
                    <a:pt x="2765" y="414"/>
                  </a:lnTo>
                  <a:lnTo>
                    <a:pt x="2739" y="449"/>
                  </a:lnTo>
                  <a:lnTo>
                    <a:pt x="2712" y="484"/>
                  </a:lnTo>
                  <a:lnTo>
                    <a:pt x="2685" y="519"/>
                  </a:lnTo>
                  <a:lnTo>
                    <a:pt x="2658" y="552"/>
                  </a:lnTo>
                  <a:lnTo>
                    <a:pt x="2628" y="585"/>
                  </a:lnTo>
                  <a:lnTo>
                    <a:pt x="2599" y="618"/>
                  </a:lnTo>
                  <a:lnTo>
                    <a:pt x="2570" y="650"/>
                  </a:lnTo>
                  <a:lnTo>
                    <a:pt x="2548" y="673"/>
                  </a:lnTo>
                  <a:lnTo>
                    <a:pt x="2526" y="693"/>
                  </a:lnTo>
                  <a:lnTo>
                    <a:pt x="2503" y="714"/>
                  </a:lnTo>
                  <a:lnTo>
                    <a:pt x="2481" y="734"/>
                  </a:lnTo>
                  <a:lnTo>
                    <a:pt x="2459" y="756"/>
                  </a:lnTo>
                  <a:lnTo>
                    <a:pt x="2438" y="778"/>
                  </a:lnTo>
                  <a:lnTo>
                    <a:pt x="2427" y="792"/>
                  </a:lnTo>
                  <a:lnTo>
                    <a:pt x="2416" y="806"/>
                  </a:lnTo>
                  <a:lnTo>
                    <a:pt x="2405" y="819"/>
                  </a:lnTo>
                  <a:lnTo>
                    <a:pt x="2394" y="835"/>
                  </a:lnTo>
                  <a:lnTo>
                    <a:pt x="2395" y="847"/>
                  </a:lnTo>
                  <a:lnTo>
                    <a:pt x="2395" y="859"/>
                  </a:lnTo>
                  <a:lnTo>
                    <a:pt x="2395" y="869"/>
                  </a:lnTo>
                  <a:lnTo>
                    <a:pt x="2394" y="879"/>
                  </a:lnTo>
                  <a:lnTo>
                    <a:pt x="2393" y="887"/>
                  </a:lnTo>
                  <a:lnTo>
                    <a:pt x="2390" y="894"/>
                  </a:lnTo>
                  <a:lnTo>
                    <a:pt x="2386" y="902"/>
                  </a:lnTo>
                  <a:lnTo>
                    <a:pt x="2383" y="907"/>
                  </a:lnTo>
                  <a:lnTo>
                    <a:pt x="2378" y="912"/>
                  </a:lnTo>
                  <a:lnTo>
                    <a:pt x="2372" y="916"/>
                  </a:lnTo>
                  <a:lnTo>
                    <a:pt x="2366" y="920"/>
                  </a:lnTo>
                  <a:lnTo>
                    <a:pt x="2357" y="924"/>
                  </a:lnTo>
                  <a:lnTo>
                    <a:pt x="2348" y="927"/>
                  </a:lnTo>
                  <a:lnTo>
                    <a:pt x="2338" y="929"/>
                  </a:lnTo>
                  <a:lnTo>
                    <a:pt x="2327" y="931"/>
                  </a:lnTo>
                  <a:lnTo>
                    <a:pt x="2314" y="933"/>
                  </a:lnTo>
                  <a:lnTo>
                    <a:pt x="2225" y="1044"/>
                  </a:lnTo>
                  <a:lnTo>
                    <a:pt x="2204" y="1068"/>
                  </a:lnTo>
                  <a:lnTo>
                    <a:pt x="2182" y="1091"/>
                  </a:lnTo>
                  <a:lnTo>
                    <a:pt x="2159" y="1115"/>
                  </a:lnTo>
                  <a:lnTo>
                    <a:pt x="2135" y="1138"/>
                  </a:lnTo>
                  <a:lnTo>
                    <a:pt x="2086" y="1185"/>
                  </a:lnTo>
                  <a:lnTo>
                    <a:pt x="2036" y="1231"/>
                  </a:lnTo>
                  <a:lnTo>
                    <a:pt x="1984" y="1278"/>
                  </a:lnTo>
                  <a:lnTo>
                    <a:pt x="1930" y="1324"/>
                  </a:lnTo>
                  <a:lnTo>
                    <a:pt x="1879" y="1373"/>
                  </a:lnTo>
                  <a:lnTo>
                    <a:pt x="1828" y="1421"/>
                  </a:lnTo>
                  <a:lnTo>
                    <a:pt x="1814" y="1437"/>
                  </a:lnTo>
                  <a:lnTo>
                    <a:pt x="1799" y="1453"/>
                  </a:lnTo>
                  <a:lnTo>
                    <a:pt x="1783" y="1470"/>
                  </a:lnTo>
                  <a:lnTo>
                    <a:pt x="1768" y="1485"/>
                  </a:lnTo>
                  <a:lnTo>
                    <a:pt x="1752" y="1500"/>
                  </a:lnTo>
                  <a:lnTo>
                    <a:pt x="1735" y="1516"/>
                  </a:lnTo>
                  <a:lnTo>
                    <a:pt x="1719" y="1530"/>
                  </a:lnTo>
                  <a:lnTo>
                    <a:pt x="1702" y="1545"/>
                  </a:lnTo>
                  <a:lnTo>
                    <a:pt x="1701" y="1545"/>
                  </a:lnTo>
                  <a:lnTo>
                    <a:pt x="1690" y="1539"/>
                  </a:lnTo>
                  <a:lnTo>
                    <a:pt x="1683" y="1532"/>
                  </a:lnTo>
                  <a:lnTo>
                    <a:pt x="1676" y="1525"/>
                  </a:lnTo>
                  <a:lnTo>
                    <a:pt x="1669" y="1518"/>
                  </a:lnTo>
                  <a:lnTo>
                    <a:pt x="1664" y="1514"/>
                  </a:lnTo>
                  <a:lnTo>
                    <a:pt x="1659" y="1511"/>
                  </a:lnTo>
                  <a:lnTo>
                    <a:pt x="1654" y="1508"/>
                  </a:lnTo>
                  <a:lnTo>
                    <a:pt x="1647" y="1505"/>
                  </a:lnTo>
                  <a:lnTo>
                    <a:pt x="1639" y="1503"/>
                  </a:lnTo>
                  <a:lnTo>
                    <a:pt x="1630" y="1501"/>
                  </a:lnTo>
                  <a:lnTo>
                    <a:pt x="1620" y="1499"/>
                  </a:lnTo>
                  <a:lnTo>
                    <a:pt x="1607" y="1498"/>
                  </a:lnTo>
                  <a:lnTo>
                    <a:pt x="1585" y="1490"/>
                  </a:lnTo>
                  <a:lnTo>
                    <a:pt x="1567" y="1482"/>
                  </a:lnTo>
                  <a:lnTo>
                    <a:pt x="1554" y="1474"/>
                  </a:lnTo>
                  <a:lnTo>
                    <a:pt x="1542" y="1464"/>
                  </a:lnTo>
                  <a:lnTo>
                    <a:pt x="1533" y="1456"/>
                  </a:lnTo>
                  <a:lnTo>
                    <a:pt x="1527" y="1447"/>
                  </a:lnTo>
                  <a:lnTo>
                    <a:pt x="1522" y="1437"/>
                  </a:lnTo>
                  <a:lnTo>
                    <a:pt x="1519" y="1428"/>
                  </a:lnTo>
                  <a:lnTo>
                    <a:pt x="1516" y="1409"/>
                  </a:lnTo>
                  <a:lnTo>
                    <a:pt x="1513" y="1390"/>
                  </a:lnTo>
                  <a:lnTo>
                    <a:pt x="1512" y="1381"/>
                  </a:lnTo>
                  <a:lnTo>
                    <a:pt x="1509" y="1371"/>
                  </a:lnTo>
                  <a:lnTo>
                    <a:pt x="1506" y="1362"/>
                  </a:lnTo>
                  <a:lnTo>
                    <a:pt x="1501" y="1353"/>
                  </a:lnTo>
                  <a:lnTo>
                    <a:pt x="1490" y="1347"/>
                  </a:lnTo>
                  <a:lnTo>
                    <a:pt x="1480" y="1344"/>
                  </a:lnTo>
                  <a:lnTo>
                    <a:pt x="1469" y="1343"/>
                  </a:lnTo>
                  <a:lnTo>
                    <a:pt x="1459" y="1342"/>
                  </a:lnTo>
                  <a:lnTo>
                    <a:pt x="1436" y="1343"/>
                  </a:lnTo>
                  <a:lnTo>
                    <a:pt x="1414" y="1344"/>
                  </a:lnTo>
                  <a:lnTo>
                    <a:pt x="1402" y="1344"/>
                  </a:lnTo>
                  <a:lnTo>
                    <a:pt x="1390" y="1342"/>
                  </a:lnTo>
                  <a:lnTo>
                    <a:pt x="1378" y="1340"/>
                  </a:lnTo>
                  <a:lnTo>
                    <a:pt x="1366" y="1335"/>
                  </a:lnTo>
                  <a:lnTo>
                    <a:pt x="1353" y="1329"/>
                  </a:lnTo>
                  <a:lnTo>
                    <a:pt x="1341" y="1319"/>
                  </a:lnTo>
                  <a:lnTo>
                    <a:pt x="1335" y="1314"/>
                  </a:lnTo>
                  <a:lnTo>
                    <a:pt x="1328" y="1308"/>
                  </a:lnTo>
                  <a:lnTo>
                    <a:pt x="1322" y="1300"/>
                  </a:lnTo>
                  <a:lnTo>
                    <a:pt x="1316" y="1292"/>
                  </a:lnTo>
                  <a:lnTo>
                    <a:pt x="1314" y="1288"/>
                  </a:lnTo>
                  <a:lnTo>
                    <a:pt x="1312" y="1284"/>
                  </a:lnTo>
                  <a:lnTo>
                    <a:pt x="1308" y="1281"/>
                  </a:lnTo>
                  <a:lnTo>
                    <a:pt x="1303" y="1276"/>
                  </a:lnTo>
                  <a:lnTo>
                    <a:pt x="1291" y="1269"/>
                  </a:lnTo>
                  <a:lnTo>
                    <a:pt x="1276" y="1262"/>
                  </a:lnTo>
                  <a:lnTo>
                    <a:pt x="1260" y="1253"/>
                  </a:lnTo>
                  <a:lnTo>
                    <a:pt x="1243" y="1243"/>
                  </a:lnTo>
                  <a:lnTo>
                    <a:pt x="1235" y="1238"/>
                  </a:lnTo>
                  <a:lnTo>
                    <a:pt x="1225" y="1232"/>
                  </a:lnTo>
                  <a:lnTo>
                    <a:pt x="1218" y="1225"/>
                  </a:lnTo>
                  <a:lnTo>
                    <a:pt x="1209" y="1218"/>
                  </a:lnTo>
                  <a:lnTo>
                    <a:pt x="1190" y="1200"/>
                  </a:lnTo>
                  <a:lnTo>
                    <a:pt x="1171" y="1183"/>
                  </a:lnTo>
                  <a:lnTo>
                    <a:pt x="1163" y="1173"/>
                  </a:lnTo>
                  <a:lnTo>
                    <a:pt x="1155" y="1164"/>
                  </a:lnTo>
                  <a:lnTo>
                    <a:pt x="1148" y="1154"/>
                  </a:lnTo>
                  <a:lnTo>
                    <a:pt x="1142" y="1145"/>
                  </a:lnTo>
                  <a:lnTo>
                    <a:pt x="1136" y="1136"/>
                  </a:lnTo>
                  <a:lnTo>
                    <a:pt x="1132" y="1126"/>
                  </a:lnTo>
                  <a:lnTo>
                    <a:pt x="1129" y="1116"/>
                  </a:lnTo>
                  <a:lnTo>
                    <a:pt x="1126" y="1106"/>
                  </a:lnTo>
                  <a:lnTo>
                    <a:pt x="1125" y="1096"/>
                  </a:lnTo>
                  <a:lnTo>
                    <a:pt x="1124" y="1085"/>
                  </a:lnTo>
                  <a:lnTo>
                    <a:pt x="1125" y="1074"/>
                  </a:lnTo>
                  <a:lnTo>
                    <a:pt x="1127" y="1063"/>
                  </a:lnTo>
                  <a:lnTo>
                    <a:pt x="883" y="936"/>
                  </a:lnTo>
                  <a:lnTo>
                    <a:pt x="858" y="915"/>
                  </a:lnTo>
                  <a:lnTo>
                    <a:pt x="833" y="897"/>
                  </a:lnTo>
                  <a:lnTo>
                    <a:pt x="809" y="882"/>
                  </a:lnTo>
                  <a:lnTo>
                    <a:pt x="784" y="868"/>
                  </a:lnTo>
                  <a:lnTo>
                    <a:pt x="760" y="856"/>
                  </a:lnTo>
                  <a:lnTo>
                    <a:pt x="737" y="845"/>
                  </a:lnTo>
                  <a:lnTo>
                    <a:pt x="713" y="835"/>
                  </a:lnTo>
                  <a:lnTo>
                    <a:pt x="689" y="827"/>
                  </a:lnTo>
                  <a:lnTo>
                    <a:pt x="643" y="810"/>
                  </a:lnTo>
                  <a:lnTo>
                    <a:pt x="597" y="793"/>
                  </a:lnTo>
                  <a:lnTo>
                    <a:pt x="575" y="785"/>
                  </a:lnTo>
                  <a:lnTo>
                    <a:pt x="552" y="774"/>
                  </a:lnTo>
                  <a:lnTo>
                    <a:pt x="529" y="764"/>
                  </a:lnTo>
                  <a:lnTo>
                    <a:pt x="507" y="752"/>
                  </a:lnTo>
                  <a:lnTo>
                    <a:pt x="484" y="743"/>
                  </a:lnTo>
                  <a:lnTo>
                    <a:pt x="462" y="733"/>
                  </a:lnTo>
                  <a:lnTo>
                    <a:pt x="442" y="721"/>
                  </a:lnTo>
                  <a:lnTo>
                    <a:pt x="420" y="710"/>
                  </a:lnTo>
                  <a:lnTo>
                    <a:pt x="379" y="685"/>
                  </a:lnTo>
                  <a:lnTo>
                    <a:pt x="337" y="657"/>
                  </a:lnTo>
                  <a:lnTo>
                    <a:pt x="295" y="630"/>
                  </a:lnTo>
                  <a:lnTo>
                    <a:pt x="252" y="604"/>
                  </a:lnTo>
                  <a:lnTo>
                    <a:pt x="230" y="591"/>
                  </a:lnTo>
                  <a:lnTo>
                    <a:pt x="207" y="578"/>
                  </a:lnTo>
                  <a:lnTo>
                    <a:pt x="183" y="567"/>
                  </a:lnTo>
                  <a:lnTo>
                    <a:pt x="158" y="555"/>
                  </a:lnTo>
                  <a:lnTo>
                    <a:pt x="135" y="549"/>
                  </a:lnTo>
                  <a:lnTo>
                    <a:pt x="115" y="543"/>
                  </a:lnTo>
                  <a:lnTo>
                    <a:pt x="95" y="535"/>
                  </a:lnTo>
                  <a:lnTo>
                    <a:pt x="78" y="527"/>
                  </a:lnTo>
                  <a:lnTo>
                    <a:pt x="63" y="519"/>
                  </a:lnTo>
                  <a:lnTo>
                    <a:pt x="49" y="509"/>
                  </a:lnTo>
                  <a:lnTo>
                    <a:pt x="38" y="500"/>
                  </a:lnTo>
                  <a:lnTo>
                    <a:pt x="27" y="489"/>
                  </a:lnTo>
                  <a:lnTo>
                    <a:pt x="18" y="479"/>
                  </a:lnTo>
                  <a:lnTo>
                    <a:pt x="12" y="467"/>
                  </a:lnTo>
                  <a:lnTo>
                    <a:pt x="6" y="455"/>
                  </a:lnTo>
                  <a:lnTo>
                    <a:pt x="2" y="442"/>
                  </a:lnTo>
                  <a:lnTo>
                    <a:pt x="0" y="429"/>
                  </a:lnTo>
                  <a:lnTo>
                    <a:pt x="0" y="415"/>
                  </a:lnTo>
                  <a:lnTo>
                    <a:pt x="2" y="401"/>
                  </a:lnTo>
                  <a:lnTo>
                    <a:pt x="5" y="386"/>
                  </a:lnTo>
                  <a:lnTo>
                    <a:pt x="9" y="387"/>
                  </a:lnTo>
                  <a:lnTo>
                    <a:pt x="13" y="387"/>
                  </a:lnTo>
                  <a:lnTo>
                    <a:pt x="17" y="386"/>
                  </a:lnTo>
                  <a:lnTo>
                    <a:pt x="20" y="385"/>
                  </a:lnTo>
                  <a:lnTo>
                    <a:pt x="28" y="382"/>
                  </a:lnTo>
                  <a:lnTo>
                    <a:pt x="36" y="375"/>
                  </a:lnTo>
                  <a:lnTo>
                    <a:pt x="43" y="366"/>
                  </a:lnTo>
                  <a:lnTo>
                    <a:pt x="50" y="356"/>
                  </a:lnTo>
                  <a:lnTo>
                    <a:pt x="58" y="343"/>
                  </a:lnTo>
                  <a:lnTo>
                    <a:pt x="65" y="330"/>
                  </a:lnTo>
                  <a:lnTo>
                    <a:pt x="78" y="317"/>
                  </a:lnTo>
                  <a:lnTo>
                    <a:pt x="93" y="308"/>
                  </a:lnTo>
                  <a:lnTo>
                    <a:pt x="109" y="298"/>
                  </a:lnTo>
                  <a:lnTo>
                    <a:pt x="125" y="290"/>
                  </a:lnTo>
                  <a:lnTo>
                    <a:pt x="162" y="273"/>
                  </a:lnTo>
                  <a:lnTo>
                    <a:pt x="202" y="254"/>
                  </a:lnTo>
                  <a:lnTo>
                    <a:pt x="221" y="244"/>
                  </a:lnTo>
                  <a:lnTo>
                    <a:pt x="241" y="230"/>
                  </a:lnTo>
                  <a:lnTo>
                    <a:pt x="252" y="224"/>
                  </a:lnTo>
                  <a:lnTo>
                    <a:pt x="261" y="216"/>
                  </a:lnTo>
                  <a:lnTo>
                    <a:pt x="270" y="207"/>
                  </a:lnTo>
                  <a:lnTo>
                    <a:pt x="281" y="199"/>
                  </a:lnTo>
                  <a:lnTo>
                    <a:pt x="290" y="190"/>
                  </a:lnTo>
                  <a:lnTo>
                    <a:pt x="300" y="179"/>
                  </a:lnTo>
                  <a:lnTo>
                    <a:pt x="309" y="168"/>
                  </a:lnTo>
                  <a:lnTo>
                    <a:pt x="318" y="156"/>
                  </a:lnTo>
                  <a:lnTo>
                    <a:pt x="327" y="143"/>
                  </a:lnTo>
                  <a:lnTo>
                    <a:pt x="335" y="129"/>
                  </a:lnTo>
                  <a:lnTo>
                    <a:pt x="343" y="114"/>
                  </a:lnTo>
                  <a:lnTo>
                    <a:pt x="352" y="99"/>
                  </a:lnTo>
                  <a:lnTo>
                    <a:pt x="359" y="83"/>
                  </a:lnTo>
                  <a:lnTo>
                    <a:pt x="366" y="69"/>
                  </a:lnTo>
                  <a:lnTo>
                    <a:pt x="375" y="56"/>
                  </a:lnTo>
                  <a:lnTo>
                    <a:pt x="382" y="44"/>
                  </a:lnTo>
                  <a:lnTo>
                    <a:pt x="389" y="32"/>
                  </a:lnTo>
                  <a:lnTo>
                    <a:pt x="398" y="23"/>
                  </a:lnTo>
                  <a:lnTo>
                    <a:pt x="405" y="14"/>
                  </a:lnTo>
                  <a:lnTo>
                    <a:pt x="413" y="8"/>
                  </a:lnTo>
                  <a:lnTo>
                    <a:pt x="422" y="3"/>
                  </a:lnTo>
                  <a:lnTo>
                    <a:pt x="430" y="1"/>
                  </a:lnTo>
                  <a:lnTo>
                    <a:pt x="434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7" y="1"/>
                  </a:lnTo>
                  <a:lnTo>
                    <a:pt x="455" y="4"/>
                  </a:lnTo>
                  <a:lnTo>
                    <a:pt x="463" y="10"/>
                  </a:lnTo>
                  <a:lnTo>
                    <a:pt x="472" y="18"/>
                  </a:lnTo>
                  <a:lnTo>
                    <a:pt x="481" y="29"/>
                  </a:lnTo>
                  <a:lnTo>
                    <a:pt x="486" y="37"/>
                  </a:lnTo>
                  <a:lnTo>
                    <a:pt x="494" y="46"/>
                  </a:lnTo>
                  <a:lnTo>
                    <a:pt x="500" y="52"/>
                  </a:lnTo>
                  <a:lnTo>
                    <a:pt x="507" y="58"/>
                  </a:lnTo>
                  <a:lnTo>
                    <a:pt x="515" y="64"/>
                  </a:lnTo>
                  <a:lnTo>
                    <a:pt x="523" y="70"/>
                  </a:lnTo>
                  <a:lnTo>
                    <a:pt x="531" y="74"/>
                  </a:lnTo>
                  <a:lnTo>
                    <a:pt x="540" y="79"/>
                  </a:lnTo>
                  <a:lnTo>
                    <a:pt x="558" y="86"/>
                  </a:lnTo>
                  <a:lnTo>
                    <a:pt x="577" y="92"/>
                  </a:lnTo>
                  <a:lnTo>
                    <a:pt x="597" y="97"/>
                  </a:lnTo>
                  <a:lnTo>
                    <a:pt x="618" y="100"/>
                  </a:lnTo>
                  <a:lnTo>
                    <a:pt x="660" y="106"/>
                  </a:lnTo>
                  <a:lnTo>
                    <a:pt x="700" y="112"/>
                  </a:lnTo>
                  <a:lnTo>
                    <a:pt x="719" y="116"/>
                  </a:lnTo>
                  <a:lnTo>
                    <a:pt x="738" y="120"/>
                  </a:lnTo>
                  <a:lnTo>
                    <a:pt x="756" y="126"/>
                  </a:lnTo>
                  <a:lnTo>
                    <a:pt x="772" y="132"/>
                  </a:lnTo>
                  <a:lnTo>
                    <a:pt x="779" y="135"/>
                  </a:lnTo>
                  <a:lnTo>
                    <a:pt x="786" y="139"/>
                  </a:lnTo>
                  <a:lnTo>
                    <a:pt x="792" y="143"/>
                  </a:lnTo>
                  <a:lnTo>
                    <a:pt x="799" y="148"/>
                  </a:lnTo>
                  <a:lnTo>
                    <a:pt x="811" y="159"/>
                  </a:lnTo>
                  <a:lnTo>
                    <a:pt x="823" y="173"/>
                  </a:lnTo>
                  <a:lnTo>
                    <a:pt x="835" y="188"/>
                  </a:lnTo>
                  <a:lnTo>
                    <a:pt x="846" y="204"/>
                  </a:lnTo>
                  <a:lnTo>
                    <a:pt x="858" y="222"/>
                  </a:lnTo>
                  <a:lnTo>
                    <a:pt x="869" y="241"/>
                  </a:lnTo>
                  <a:lnTo>
                    <a:pt x="882" y="259"/>
                  </a:lnTo>
                  <a:lnTo>
                    <a:pt x="893" y="277"/>
                  </a:lnTo>
                  <a:lnTo>
                    <a:pt x="907" y="295"/>
                  </a:lnTo>
                  <a:lnTo>
                    <a:pt x="920" y="312"/>
                  </a:lnTo>
                  <a:lnTo>
                    <a:pt x="935" y="327"/>
                  </a:lnTo>
                  <a:lnTo>
                    <a:pt x="952" y="342"/>
                  </a:lnTo>
                  <a:lnTo>
                    <a:pt x="960" y="348"/>
                  </a:lnTo>
                  <a:lnTo>
                    <a:pt x="968" y="355"/>
                  </a:lnTo>
                  <a:lnTo>
                    <a:pt x="978" y="360"/>
                  </a:lnTo>
                  <a:lnTo>
                    <a:pt x="987" y="364"/>
                  </a:lnTo>
                  <a:lnTo>
                    <a:pt x="996" y="370"/>
                  </a:lnTo>
                  <a:lnTo>
                    <a:pt x="1005" y="373"/>
                  </a:lnTo>
                  <a:lnTo>
                    <a:pt x="1013" y="375"/>
                  </a:lnTo>
                  <a:lnTo>
                    <a:pt x="1023" y="377"/>
                  </a:lnTo>
                  <a:lnTo>
                    <a:pt x="1040" y="378"/>
                  </a:lnTo>
                  <a:lnTo>
                    <a:pt x="1058" y="380"/>
                  </a:lnTo>
                  <a:lnTo>
                    <a:pt x="1067" y="383"/>
                  </a:lnTo>
                  <a:lnTo>
                    <a:pt x="1076" y="387"/>
                  </a:lnTo>
                  <a:lnTo>
                    <a:pt x="1084" y="393"/>
                  </a:lnTo>
                  <a:lnTo>
                    <a:pt x="1094" y="402"/>
                  </a:lnTo>
                  <a:lnTo>
                    <a:pt x="1102" y="414"/>
                  </a:lnTo>
                  <a:lnTo>
                    <a:pt x="1110" y="430"/>
                  </a:lnTo>
                  <a:lnTo>
                    <a:pt x="1120" y="449"/>
                  </a:lnTo>
                  <a:lnTo>
                    <a:pt x="1128" y="473"/>
                  </a:lnTo>
                  <a:lnTo>
                    <a:pt x="1136" y="478"/>
                  </a:lnTo>
                  <a:lnTo>
                    <a:pt x="1145" y="481"/>
                  </a:lnTo>
                  <a:lnTo>
                    <a:pt x="1152" y="484"/>
                  </a:lnTo>
                  <a:lnTo>
                    <a:pt x="1158" y="486"/>
                  </a:lnTo>
                  <a:lnTo>
                    <a:pt x="1165" y="488"/>
                  </a:lnTo>
                  <a:lnTo>
                    <a:pt x="1170" y="488"/>
                  </a:lnTo>
                  <a:lnTo>
                    <a:pt x="1175" y="488"/>
                  </a:lnTo>
                  <a:lnTo>
                    <a:pt x="1180" y="488"/>
                  </a:lnTo>
                  <a:lnTo>
                    <a:pt x="1184" y="486"/>
                  </a:lnTo>
                  <a:lnTo>
                    <a:pt x="1189" y="485"/>
                  </a:lnTo>
                  <a:lnTo>
                    <a:pt x="1193" y="482"/>
                  </a:lnTo>
                  <a:lnTo>
                    <a:pt x="1196" y="479"/>
                  </a:lnTo>
                  <a:lnTo>
                    <a:pt x="1202" y="473"/>
                  </a:lnTo>
                  <a:lnTo>
                    <a:pt x="1207" y="464"/>
                  </a:lnTo>
                  <a:lnTo>
                    <a:pt x="1216" y="446"/>
                  </a:lnTo>
                  <a:lnTo>
                    <a:pt x="1225" y="430"/>
                  </a:lnTo>
                  <a:lnTo>
                    <a:pt x="1230" y="422"/>
                  </a:lnTo>
                  <a:lnTo>
                    <a:pt x="1237" y="416"/>
                  </a:lnTo>
                  <a:lnTo>
                    <a:pt x="1241" y="414"/>
                  </a:lnTo>
                  <a:lnTo>
                    <a:pt x="1244" y="412"/>
                  </a:lnTo>
                  <a:lnTo>
                    <a:pt x="1248" y="411"/>
                  </a:lnTo>
                  <a:lnTo>
                    <a:pt x="1252" y="410"/>
                  </a:lnTo>
                  <a:lnTo>
                    <a:pt x="1273" y="402"/>
                  </a:lnTo>
                  <a:lnTo>
                    <a:pt x="1293" y="394"/>
                  </a:lnTo>
                  <a:lnTo>
                    <a:pt x="1313" y="389"/>
                  </a:lnTo>
                  <a:lnTo>
                    <a:pt x="1332" y="386"/>
                  </a:lnTo>
                  <a:lnTo>
                    <a:pt x="1341" y="385"/>
                  </a:lnTo>
                  <a:lnTo>
                    <a:pt x="1350" y="385"/>
                  </a:lnTo>
                  <a:lnTo>
                    <a:pt x="1360" y="386"/>
                  </a:lnTo>
                  <a:lnTo>
                    <a:pt x="1368" y="387"/>
                  </a:lnTo>
                  <a:lnTo>
                    <a:pt x="1377" y="389"/>
                  </a:lnTo>
                  <a:lnTo>
                    <a:pt x="1386" y="391"/>
                  </a:lnTo>
                  <a:lnTo>
                    <a:pt x="1395" y="394"/>
                  </a:lnTo>
                  <a:lnTo>
                    <a:pt x="1404" y="398"/>
                  </a:lnTo>
                  <a:lnTo>
                    <a:pt x="1418" y="409"/>
                  </a:lnTo>
                  <a:lnTo>
                    <a:pt x="1433" y="418"/>
                  </a:lnTo>
                  <a:lnTo>
                    <a:pt x="1447" y="427"/>
                  </a:lnTo>
                  <a:lnTo>
                    <a:pt x="1461" y="434"/>
                  </a:lnTo>
                  <a:lnTo>
                    <a:pt x="1476" y="440"/>
                  </a:lnTo>
                  <a:lnTo>
                    <a:pt x="1489" y="444"/>
                  </a:lnTo>
                  <a:lnTo>
                    <a:pt x="1503" y="448"/>
                  </a:lnTo>
                  <a:lnTo>
                    <a:pt x="1516" y="449"/>
                  </a:lnTo>
                  <a:lnTo>
                    <a:pt x="1530" y="449"/>
                  </a:lnTo>
                  <a:lnTo>
                    <a:pt x="1543" y="446"/>
                  </a:lnTo>
                  <a:lnTo>
                    <a:pt x="1557" y="442"/>
                  </a:lnTo>
                  <a:lnTo>
                    <a:pt x="1569" y="436"/>
                  </a:lnTo>
                  <a:lnTo>
                    <a:pt x="1582" y="428"/>
                  </a:lnTo>
                  <a:lnTo>
                    <a:pt x="1594" y="416"/>
                  </a:lnTo>
                  <a:lnTo>
                    <a:pt x="1606" y="404"/>
                  </a:lnTo>
                  <a:lnTo>
                    <a:pt x="1618" y="387"/>
                  </a:lnTo>
                  <a:lnTo>
                    <a:pt x="1624" y="383"/>
                  </a:lnTo>
                  <a:lnTo>
                    <a:pt x="1629" y="379"/>
                  </a:lnTo>
                  <a:lnTo>
                    <a:pt x="1635" y="374"/>
                  </a:lnTo>
                  <a:lnTo>
                    <a:pt x="1641" y="371"/>
                  </a:lnTo>
                  <a:lnTo>
                    <a:pt x="1656" y="365"/>
                  </a:lnTo>
                  <a:lnTo>
                    <a:pt x="1671" y="360"/>
                  </a:lnTo>
                  <a:lnTo>
                    <a:pt x="1704" y="350"/>
                  </a:lnTo>
                  <a:lnTo>
                    <a:pt x="1738" y="340"/>
                  </a:lnTo>
                  <a:lnTo>
                    <a:pt x="1755" y="334"/>
                  </a:lnTo>
                  <a:lnTo>
                    <a:pt x="1772" y="326"/>
                  </a:lnTo>
                  <a:lnTo>
                    <a:pt x="1780" y="321"/>
                  </a:lnTo>
                  <a:lnTo>
                    <a:pt x="1787" y="316"/>
                  </a:lnTo>
                  <a:lnTo>
                    <a:pt x="1795" y="311"/>
                  </a:lnTo>
                  <a:lnTo>
                    <a:pt x="1802" y="305"/>
                  </a:lnTo>
                  <a:lnTo>
                    <a:pt x="1809" y="297"/>
                  </a:lnTo>
                  <a:lnTo>
                    <a:pt x="1816" y="290"/>
                  </a:lnTo>
                  <a:lnTo>
                    <a:pt x="1822" y="282"/>
                  </a:lnTo>
                  <a:lnTo>
                    <a:pt x="1827" y="272"/>
                  </a:lnTo>
                  <a:lnTo>
                    <a:pt x="1832" y="263"/>
                  </a:lnTo>
                  <a:lnTo>
                    <a:pt x="1838" y="252"/>
                  </a:lnTo>
                  <a:lnTo>
                    <a:pt x="1842" y="241"/>
                  </a:lnTo>
                  <a:lnTo>
                    <a:pt x="1845" y="227"/>
                  </a:lnTo>
                  <a:lnTo>
                    <a:pt x="1868" y="216"/>
                  </a:lnTo>
                  <a:lnTo>
                    <a:pt x="1890" y="202"/>
                  </a:lnTo>
                  <a:lnTo>
                    <a:pt x="1911" y="189"/>
                  </a:lnTo>
                  <a:lnTo>
                    <a:pt x="1933" y="175"/>
                  </a:lnTo>
                  <a:lnTo>
                    <a:pt x="1974" y="147"/>
                  </a:lnTo>
                  <a:lnTo>
                    <a:pt x="2017" y="120"/>
                  </a:lnTo>
                  <a:lnTo>
                    <a:pt x="2039" y="106"/>
                  </a:lnTo>
                  <a:lnTo>
                    <a:pt x="2061" y="94"/>
                  </a:lnTo>
                  <a:lnTo>
                    <a:pt x="2084" y="81"/>
                  </a:lnTo>
                  <a:lnTo>
                    <a:pt x="2108" y="70"/>
                  </a:lnTo>
                  <a:lnTo>
                    <a:pt x="2132" y="60"/>
                  </a:lnTo>
                  <a:lnTo>
                    <a:pt x="2157" y="52"/>
                  </a:lnTo>
                  <a:lnTo>
                    <a:pt x="2184" y="45"/>
                  </a:lnTo>
                  <a:lnTo>
                    <a:pt x="2212" y="38"/>
                  </a:lnTo>
                  <a:lnTo>
                    <a:pt x="2223" y="38"/>
                  </a:lnTo>
                  <a:lnTo>
                    <a:pt x="2232" y="38"/>
                  </a:lnTo>
                  <a:lnTo>
                    <a:pt x="2241" y="38"/>
                  </a:lnTo>
                  <a:lnTo>
                    <a:pt x="2250" y="39"/>
                  </a:lnTo>
                  <a:lnTo>
                    <a:pt x="2264" y="44"/>
                  </a:lnTo>
                  <a:lnTo>
                    <a:pt x="2277" y="48"/>
                  </a:lnTo>
                  <a:lnTo>
                    <a:pt x="2300" y="58"/>
                  </a:lnTo>
                  <a:lnTo>
                    <a:pt x="2323" y="69"/>
                  </a:lnTo>
                  <a:lnTo>
                    <a:pt x="2336" y="72"/>
                  </a:lnTo>
                  <a:lnTo>
                    <a:pt x="2351" y="73"/>
                  </a:lnTo>
                  <a:lnTo>
                    <a:pt x="2359" y="73"/>
                  </a:lnTo>
                  <a:lnTo>
                    <a:pt x="2369" y="73"/>
                  </a:lnTo>
                  <a:lnTo>
                    <a:pt x="2379" y="71"/>
                  </a:lnTo>
                  <a:lnTo>
                    <a:pt x="2390" y="69"/>
                  </a:lnTo>
                  <a:lnTo>
                    <a:pt x="2402" y="66"/>
                  </a:lnTo>
                  <a:lnTo>
                    <a:pt x="2415" y="62"/>
                  </a:lnTo>
                  <a:lnTo>
                    <a:pt x="2428" y="58"/>
                  </a:lnTo>
                  <a:lnTo>
                    <a:pt x="2444" y="53"/>
                  </a:lnTo>
                  <a:lnTo>
                    <a:pt x="2478" y="38"/>
                  </a:lnTo>
                  <a:lnTo>
                    <a:pt x="2518" y="21"/>
                  </a:lnTo>
                  <a:lnTo>
                    <a:pt x="2527" y="15"/>
                  </a:lnTo>
                  <a:lnTo>
                    <a:pt x="2536" y="12"/>
                  </a:lnTo>
                  <a:lnTo>
                    <a:pt x="2545" y="10"/>
                  </a:lnTo>
                  <a:lnTo>
                    <a:pt x="2555" y="9"/>
                  </a:lnTo>
                  <a:lnTo>
                    <a:pt x="2566" y="8"/>
                  </a:lnTo>
                  <a:lnTo>
                    <a:pt x="2576" y="9"/>
                  </a:lnTo>
                  <a:lnTo>
                    <a:pt x="2587" y="10"/>
                  </a:lnTo>
                  <a:lnTo>
                    <a:pt x="2598" y="12"/>
                  </a:lnTo>
                  <a:lnTo>
                    <a:pt x="2621" y="19"/>
                  </a:lnTo>
                  <a:lnTo>
                    <a:pt x="2646" y="27"/>
                  </a:lnTo>
                  <a:lnTo>
                    <a:pt x="2671" y="37"/>
                  </a:lnTo>
                  <a:lnTo>
                    <a:pt x="2696" y="48"/>
                  </a:lnTo>
                  <a:lnTo>
                    <a:pt x="2723" y="58"/>
                  </a:lnTo>
                  <a:lnTo>
                    <a:pt x="2749" y="69"/>
                  </a:lnTo>
                  <a:lnTo>
                    <a:pt x="2777" y="77"/>
                  </a:lnTo>
                  <a:lnTo>
                    <a:pt x="2804" y="84"/>
                  </a:lnTo>
                  <a:lnTo>
                    <a:pt x="2817" y="87"/>
                  </a:lnTo>
                  <a:lnTo>
                    <a:pt x="2831" y="89"/>
                  </a:lnTo>
                  <a:lnTo>
                    <a:pt x="2844" y="90"/>
                  </a:lnTo>
                  <a:lnTo>
                    <a:pt x="2858" y="92"/>
                  </a:lnTo>
                  <a:lnTo>
                    <a:pt x="2870" y="92"/>
                  </a:lnTo>
                  <a:lnTo>
                    <a:pt x="2884" y="89"/>
                  </a:lnTo>
                  <a:lnTo>
                    <a:pt x="2897" y="87"/>
                  </a:lnTo>
                  <a:lnTo>
                    <a:pt x="2909" y="84"/>
                  </a:lnTo>
                  <a:lnTo>
                    <a:pt x="2910" y="84"/>
                  </a:lnTo>
                  <a:lnTo>
                    <a:pt x="2934" y="85"/>
                  </a:lnTo>
                  <a:lnTo>
                    <a:pt x="2937" y="85"/>
                  </a:lnTo>
                  <a:lnTo>
                    <a:pt x="2942" y="85"/>
                  </a:lnTo>
                  <a:lnTo>
                    <a:pt x="2948" y="84"/>
                  </a:lnTo>
                  <a:lnTo>
                    <a:pt x="2953" y="82"/>
                  </a:lnTo>
                  <a:lnTo>
                    <a:pt x="2959" y="80"/>
                  </a:lnTo>
                  <a:lnTo>
                    <a:pt x="2963" y="79"/>
                  </a:lnTo>
                  <a:lnTo>
                    <a:pt x="2968" y="78"/>
                  </a:lnTo>
                  <a:lnTo>
                    <a:pt x="2970" y="78"/>
                  </a:lnTo>
                </a:path>
              </a:pathLst>
            </a:custGeom>
            <a:noFill/>
            <a:ln w="468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3" name="AutoShape 51"/>
            <p:cNvSpPr>
              <a:spLocks noChangeArrowheads="1"/>
            </p:cNvSpPr>
            <p:nvPr/>
          </p:nvSpPr>
          <p:spPr bwMode="auto">
            <a:xfrm>
              <a:off x="708" y="3143"/>
              <a:ext cx="90" cy="189"/>
            </a:xfrm>
            <a:custGeom>
              <a:avLst/>
              <a:gdLst>
                <a:gd name="T0" fmla="*/ 0 w 541"/>
                <a:gd name="T1" fmla="*/ 0 h 1139"/>
                <a:gd name="T2" fmla="*/ 0 w 541"/>
                <a:gd name="T3" fmla="*/ 0 h 1139"/>
                <a:gd name="T4" fmla="*/ 0 w 541"/>
                <a:gd name="T5" fmla="*/ 0 h 1139"/>
                <a:gd name="T6" fmla="*/ 0 w 541"/>
                <a:gd name="T7" fmla="*/ 0 h 1139"/>
                <a:gd name="T8" fmla="*/ 0 w 541"/>
                <a:gd name="T9" fmla="*/ 0 h 1139"/>
                <a:gd name="T10" fmla="*/ 0 w 541"/>
                <a:gd name="T11" fmla="*/ 0 h 1139"/>
                <a:gd name="T12" fmla="*/ 0 w 541"/>
                <a:gd name="T13" fmla="*/ 0 h 1139"/>
                <a:gd name="T14" fmla="*/ 0 w 541"/>
                <a:gd name="T15" fmla="*/ 0 h 1139"/>
                <a:gd name="T16" fmla="*/ 0 w 541"/>
                <a:gd name="T17" fmla="*/ 0 h 1139"/>
                <a:gd name="T18" fmla="*/ 0 w 541"/>
                <a:gd name="T19" fmla="*/ 0 h 1139"/>
                <a:gd name="T20" fmla="*/ 0 w 541"/>
                <a:gd name="T21" fmla="*/ 0 h 1139"/>
                <a:gd name="T22" fmla="*/ 0 w 541"/>
                <a:gd name="T23" fmla="*/ 0 h 1139"/>
                <a:gd name="T24" fmla="*/ 0 w 541"/>
                <a:gd name="T25" fmla="*/ 0 h 1139"/>
                <a:gd name="T26" fmla="*/ 0 w 541"/>
                <a:gd name="T27" fmla="*/ 0 h 1139"/>
                <a:gd name="T28" fmla="*/ 0 w 541"/>
                <a:gd name="T29" fmla="*/ 0 h 1139"/>
                <a:gd name="T30" fmla="*/ 0 w 541"/>
                <a:gd name="T31" fmla="*/ 0 h 1139"/>
                <a:gd name="T32" fmla="*/ 0 w 541"/>
                <a:gd name="T33" fmla="*/ 0 h 1139"/>
                <a:gd name="T34" fmla="*/ 0 w 541"/>
                <a:gd name="T35" fmla="*/ 0 h 1139"/>
                <a:gd name="T36" fmla="*/ 0 w 541"/>
                <a:gd name="T37" fmla="*/ 0 h 1139"/>
                <a:gd name="T38" fmla="*/ 0 w 541"/>
                <a:gd name="T39" fmla="*/ 0 h 1139"/>
                <a:gd name="T40" fmla="*/ 0 w 541"/>
                <a:gd name="T41" fmla="*/ 0 h 1139"/>
                <a:gd name="T42" fmla="*/ 0 w 541"/>
                <a:gd name="T43" fmla="*/ 0 h 1139"/>
                <a:gd name="T44" fmla="*/ 0 w 541"/>
                <a:gd name="T45" fmla="*/ 0 h 1139"/>
                <a:gd name="T46" fmla="*/ 0 w 541"/>
                <a:gd name="T47" fmla="*/ 0 h 1139"/>
                <a:gd name="T48" fmla="*/ 0 w 541"/>
                <a:gd name="T49" fmla="*/ 0 h 1139"/>
                <a:gd name="T50" fmla="*/ 0 w 541"/>
                <a:gd name="T51" fmla="*/ 0 h 1139"/>
                <a:gd name="T52" fmla="*/ 0 w 541"/>
                <a:gd name="T53" fmla="*/ 0 h 1139"/>
                <a:gd name="T54" fmla="*/ 0 w 541"/>
                <a:gd name="T55" fmla="*/ 0 h 1139"/>
                <a:gd name="T56" fmla="*/ 0 w 541"/>
                <a:gd name="T57" fmla="*/ 0 h 1139"/>
                <a:gd name="T58" fmla="*/ 0 w 541"/>
                <a:gd name="T59" fmla="*/ 0 h 1139"/>
                <a:gd name="T60" fmla="*/ 0 w 541"/>
                <a:gd name="T61" fmla="*/ 0 h 1139"/>
                <a:gd name="T62" fmla="*/ 0 w 541"/>
                <a:gd name="T63" fmla="*/ 0 h 1139"/>
                <a:gd name="T64" fmla="*/ 0 w 541"/>
                <a:gd name="T65" fmla="*/ 0 h 1139"/>
                <a:gd name="T66" fmla="*/ 0 w 541"/>
                <a:gd name="T67" fmla="*/ 0 h 1139"/>
                <a:gd name="T68" fmla="*/ 0 w 541"/>
                <a:gd name="T69" fmla="*/ 0 h 1139"/>
                <a:gd name="T70" fmla="*/ 0 w 541"/>
                <a:gd name="T71" fmla="*/ 0 h 1139"/>
                <a:gd name="T72" fmla="*/ 0 w 541"/>
                <a:gd name="T73" fmla="*/ 0 h 1139"/>
                <a:gd name="T74" fmla="*/ 0 w 541"/>
                <a:gd name="T75" fmla="*/ 0 h 1139"/>
                <a:gd name="T76" fmla="*/ 0 w 541"/>
                <a:gd name="T77" fmla="*/ 0 h 1139"/>
                <a:gd name="T78" fmla="*/ 0 w 541"/>
                <a:gd name="T79" fmla="*/ 0 h 1139"/>
                <a:gd name="T80" fmla="*/ 0 w 541"/>
                <a:gd name="T81" fmla="*/ 0 h 1139"/>
                <a:gd name="T82" fmla="*/ 0 w 541"/>
                <a:gd name="T83" fmla="*/ 0 h 1139"/>
                <a:gd name="T84" fmla="*/ 0 w 541"/>
                <a:gd name="T85" fmla="*/ 0 h 11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41"/>
                <a:gd name="T130" fmla="*/ 0 h 1139"/>
                <a:gd name="T131" fmla="*/ 541 w 541"/>
                <a:gd name="T132" fmla="*/ 1139 h 113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41" h="1139">
                  <a:moveTo>
                    <a:pt x="128" y="1139"/>
                  </a:moveTo>
                  <a:lnTo>
                    <a:pt x="117" y="1123"/>
                  </a:lnTo>
                  <a:lnTo>
                    <a:pt x="106" y="1109"/>
                  </a:lnTo>
                  <a:lnTo>
                    <a:pt x="97" y="1093"/>
                  </a:lnTo>
                  <a:lnTo>
                    <a:pt x="88" y="1077"/>
                  </a:lnTo>
                  <a:lnTo>
                    <a:pt x="80" y="1062"/>
                  </a:lnTo>
                  <a:lnTo>
                    <a:pt x="73" y="1045"/>
                  </a:lnTo>
                  <a:lnTo>
                    <a:pt x="67" y="1029"/>
                  </a:lnTo>
                  <a:lnTo>
                    <a:pt x="60" y="1013"/>
                  </a:lnTo>
                  <a:lnTo>
                    <a:pt x="56" y="996"/>
                  </a:lnTo>
                  <a:lnTo>
                    <a:pt x="52" y="979"/>
                  </a:lnTo>
                  <a:lnTo>
                    <a:pt x="48" y="961"/>
                  </a:lnTo>
                  <a:lnTo>
                    <a:pt x="45" y="945"/>
                  </a:lnTo>
                  <a:lnTo>
                    <a:pt x="41" y="909"/>
                  </a:lnTo>
                  <a:lnTo>
                    <a:pt x="39" y="874"/>
                  </a:lnTo>
                  <a:lnTo>
                    <a:pt x="35" y="841"/>
                  </a:lnTo>
                  <a:lnTo>
                    <a:pt x="33" y="808"/>
                  </a:lnTo>
                  <a:lnTo>
                    <a:pt x="31" y="775"/>
                  </a:lnTo>
                  <a:lnTo>
                    <a:pt x="29" y="742"/>
                  </a:lnTo>
                  <a:lnTo>
                    <a:pt x="26" y="709"/>
                  </a:lnTo>
                  <a:lnTo>
                    <a:pt x="23" y="676"/>
                  </a:lnTo>
                  <a:lnTo>
                    <a:pt x="18" y="644"/>
                  </a:lnTo>
                  <a:lnTo>
                    <a:pt x="11" y="613"/>
                  </a:lnTo>
                  <a:lnTo>
                    <a:pt x="7" y="595"/>
                  </a:lnTo>
                  <a:lnTo>
                    <a:pt x="4" y="576"/>
                  </a:lnTo>
                  <a:lnTo>
                    <a:pt x="2" y="558"/>
                  </a:lnTo>
                  <a:lnTo>
                    <a:pt x="0" y="541"/>
                  </a:lnTo>
                  <a:lnTo>
                    <a:pt x="0" y="524"/>
                  </a:lnTo>
                  <a:lnTo>
                    <a:pt x="0" y="506"/>
                  </a:lnTo>
                  <a:lnTo>
                    <a:pt x="0" y="490"/>
                  </a:lnTo>
                  <a:lnTo>
                    <a:pt x="1" y="473"/>
                  </a:lnTo>
                  <a:lnTo>
                    <a:pt x="4" y="439"/>
                  </a:lnTo>
                  <a:lnTo>
                    <a:pt x="9" y="406"/>
                  </a:lnTo>
                  <a:lnTo>
                    <a:pt x="15" y="374"/>
                  </a:lnTo>
                  <a:lnTo>
                    <a:pt x="21" y="342"/>
                  </a:lnTo>
                  <a:lnTo>
                    <a:pt x="43" y="322"/>
                  </a:lnTo>
                  <a:lnTo>
                    <a:pt x="60" y="322"/>
                  </a:lnTo>
                  <a:lnTo>
                    <a:pt x="76" y="321"/>
                  </a:lnTo>
                  <a:lnTo>
                    <a:pt x="92" y="319"/>
                  </a:lnTo>
                  <a:lnTo>
                    <a:pt x="106" y="316"/>
                  </a:lnTo>
                  <a:lnTo>
                    <a:pt x="121" y="312"/>
                  </a:lnTo>
                  <a:lnTo>
                    <a:pt x="135" y="306"/>
                  </a:lnTo>
                  <a:lnTo>
                    <a:pt x="148" y="298"/>
                  </a:lnTo>
                  <a:lnTo>
                    <a:pt x="162" y="290"/>
                  </a:lnTo>
                  <a:lnTo>
                    <a:pt x="173" y="281"/>
                  </a:lnTo>
                  <a:lnTo>
                    <a:pt x="186" y="270"/>
                  </a:lnTo>
                  <a:lnTo>
                    <a:pt x="196" y="259"/>
                  </a:lnTo>
                  <a:lnTo>
                    <a:pt x="208" y="245"/>
                  </a:lnTo>
                  <a:lnTo>
                    <a:pt x="217" y="232"/>
                  </a:lnTo>
                  <a:lnTo>
                    <a:pt x="227" y="216"/>
                  </a:lnTo>
                  <a:lnTo>
                    <a:pt x="237" y="200"/>
                  </a:lnTo>
                  <a:lnTo>
                    <a:pt x="245" y="184"/>
                  </a:lnTo>
                  <a:lnTo>
                    <a:pt x="251" y="150"/>
                  </a:lnTo>
                  <a:lnTo>
                    <a:pt x="259" y="120"/>
                  </a:lnTo>
                  <a:lnTo>
                    <a:pt x="266" y="93"/>
                  </a:lnTo>
                  <a:lnTo>
                    <a:pt x="274" y="69"/>
                  </a:lnTo>
                  <a:lnTo>
                    <a:pt x="284" y="48"/>
                  </a:lnTo>
                  <a:lnTo>
                    <a:pt x="293" y="31"/>
                  </a:lnTo>
                  <a:lnTo>
                    <a:pt x="298" y="24"/>
                  </a:lnTo>
                  <a:lnTo>
                    <a:pt x="304" y="18"/>
                  </a:lnTo>
                  <a:lnTo>
                    <a:pt x="309" y="11"/>
                  </a:lnTo>
                  <a:lnTo>
                    <a:pt x="314" y="7"/>
                  </a:lnTo>
                  <a:lnTo>
                    <a:pt x="319" y="4"/>
                  </a:lnTo>
                  <a:lnTo>
                    <a:pt x="325" y="2"/>
                  </a:lnTo>
                  <a:lnTo>
                    <a:pt x="331" y="0"/>
                  </a:lnTo>
                  <a:lnTo>
                    <a:pt x="337" y="0"/>
                  </a:lnTo>
                  <a:lnTo>
                    <a:pt x="342" y="1"/>
                  </a:lnTo>
                  <a:lnTo>
                    <a:pt x="348" y="2"/>
                  </a:lnTo>
                  <a:lnTo>
                    <a:pt x="355" y="5"/>
                  </a:lnTo>
                  <a:lnTo>
                    <a:pt x="360" y="9"/>
                  </a:lnTo>
                  <a:lnTo>
                    <a:pt x="366" y="15"/>
                  </a:lnTo>
                  <a:lnTo>
                    <a:pt x="372" y="21"/>
                  </a:lnTo>
                  <a:lnTo>
                    <a:pt x="379" y="28"/>
                  </a:lnTo>
                  <a:lnTo>
                    <a:pt x="385" y="37"/>
                  </a:lnTo>
                  <a:lnTo>
                    <a:pt x="391" y="47"/>
                  </a:lnTo>
                  <a:lnTo>
                    <a:pt x="397" y="58"/>
                  </a:lnTo>
                  <a:lnTo>
                    <a:pt x="404" y="71"/>
                  </a:lnTo>
                  <a:lnTo>
                    <a:pt x="410" y="84"/>
                  </a:lnTo>
                  <a:lnTo>
                    <a:pt x="414" y="95"/>
                  </a:lnTo>
                  <a:lnTo>
                    <a:pt x="419" y="105"/>
                  </a:lnTo>
                  <a:lnTo>
                    <a:pt x="426" y="115"/>
                  </a:lnTo>
                  <a:lnTo>
                    <a:pt x="432" y="123"/>
                  </a:lnTo>
                  <a:lnTo>
                    <a:pt x="445" y="140"/>
                  </a:lnTo>
                  <a:lnTo>
                    <a:pt x="460" y="154"/>
                  </a:lnTo>
                  <a:lnTo>
                    <a:pt x="476" y="168"/>
                  </a:lnTo>
                  <a:lnTo>
                    <a:pt x="490" y="182"/>
                  </a:lnTo>
                  <a:lnTo>
                    <a:pt x="505" y="196"/>
                  </a:lnTo>
                  <a:lnTo>
                    <a:pt x="517" y="211"/>
                  </a:lnTo>
                  <a:lnTo>
                    <a:pt x="524" y="219"/>
                  </a:lnTo>
                  <a:lnTo>
                    <a:pt x="528" y="227"/>
                  </a:lnTo>
                  <a:lnTo>
                    <a:pt x="533" y="237"/>
                  </a:lnTo>
                  <a:lnTo>
                    <a:pt x="536" y="247"/>
                  </a:lnTo>
                  <a:lnTo>
                    <a:pt x="539" y="258"/>
                  </a:lnTo>
                  <a:lnTo>
                    <a:pt x="540" y="269"/>
                  </a:lnTo>
                  <a:lnTo>
                    <a:pt x="541" y="282"/>
                  </a:lnTo>
                  <a:lnTo>
                    <a:pt x="541" y="295"/>
                  </a:lnTo>
                  <a:lnTo>
                    <a:pt x="539" y="310"/>
                  </a:lnTo>
                  <a:lnTo>
                    <a:pt x="537" y="325"/>
                  </a:lnTo>
                  <a:lnTo>
                    <a:pt x="533" y="341"/>
                  </a:lnTo>
                  <a:lnTo>
                    <a:pt x="528" y="360"/>
                  </a:lnTo>
                  <a:lnTo>
                    <a:pt x="521" y="379"/>
                  </a:lnTo>
                  <a:lnTo>
                    <a:pt x="512" y="400"/>
                  </a:lnTo>
                  <a:lnTo>
                    <a:pt x="502" y="423"/>
                  </a:lnTo>
                  <a:lnTo>
                    <a:pt x="490" y="446"/>
                  </a:lnTo>
                  <a:lnTo>
                    <a:pt x="481" y="468"/>
                  </a:lnTo>
                  <a:lnTo>
                    <a:pt x="473" y="490"/>
                  </a:lnTo>
                  <a:lnTo>
                    <a:pt x="464" y="511"/>
                  </a:lnTo>
                  <a:lnTo>
                    <a:pt x="457" y="532"/>
                  </a:lnTo>
                  <a:lnTo>
                    <a:pt x="444" y="576"/>
                  </a:lnTo>
                  <a:lnTo>
                    <a:pt x="434" y="619"/>
                  </a:lnTo>
                  <a:lnTo>
                    <a:pt x="425" y="663"/>
                  </a:lnTo>
                  <a:lnTo>
                    <a:pt x="415" y="706"/>
                  </a:lnTo>
                  <a:lnTo>
                    <a:pt x="405" y="748"/>
                  </a:lnTo>
                  <a:lnTo>
                    <a:pt x="394" y="792"/>
                  </a:lnTo>
                  <a:lnTo>
                    <a:pt x="390" y="813"/>
                  </a:lnTo>
                  <a:lnTo>
                    <a:pt x="386" y="835"/>
                  </a:lnTo>
                  <a:lnTo>
                    <a:pt x="380" y="856"/>
                  </a:lnTo>
                  <a:lnTo>
                    <a:pt x="373" y="878"/>
                  </a:lnTo>
                  <a:lnTo>
                    <a:pt x="365" y="899"/>
                  </a:lnTo>
                  <a:lnTo>
                    <a:pt x="357" y="921"/>
                  </a:lnTo>
                  <a:lnTo>
                    <a:pt x="347" y="942"/>
                  </a:lnTo>
                  <a:lnTo>
                    <a:pt x="336" y="964"/>
                  </a:lnTo>
                  <a:lnTo>
                    <a:pt x="324" y="984"/>
                  </a:lnTo>
                  <a:lnTo>
                    <a:pt x="312" y="1006"/>
                  </a:lnTo>
                  <a:lnTo>
                    <a:pt x="299" y="1027"/>
                  </a:lnTo>
                  <a:lnTo>
                    <a:pt x="285" y="1049"/>
                  </a:lnTo>
                  <a:lnTo>
                    <a:pt x="270" y="1070"/>
                  </a:lnTo>
                  <a:lnTo>
                    <a:pt x="255" y="1091"/>
                  </a:lnTo>
                  <a:lnTo>
                    <a:pt x="238" y="1113"/>
                  </a:lnTo>
                  <a:lnTo>
                    <a:pt x="220" y="1134"/>
                  </a:lnTo>
                  <a:lnTo>
                    <a:pt x="128" y="1139"/>
                  </a:lnTo>
                  <a:close/>
                </a:path>
              </a:pathLst>
            </a:custGeom>
            <a:solidFill>
              <a:srgbClr val="3EA86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4" name="AutoShape 52"/>
            <p:cNvSpPr>
              <a:spLocks noChangeArrowheads="1"/>
            </p:cNvSpPr>
            <p:nvPr/>
          </p:nvSpPr>
          <p:spPr bwMode="auto">
            <a:xfrm>
              <a:off x="782" y="3251"/>
              <a:ext cx="69" cy="111"/>
            </a:xfrm>
            <a:custGeom>
              <a:avLst/>
              <a:gdLst>
                <a:gd name="T0" fmla="*/ 0 w 419"/>
                <a:gd name="T1" fmla="*/ 0 h 668"/>
                <a:gd name="T2" fmla="*/ 0 w 419"/>
                <a:gd name="T3" fmla="*/ 0 h 668"/>
                <a:gd name="T4" fmla="*/ 0 w 419"/>
                <a:gd name="T5" fmla="*/ 0 h 668"/>
                <a:gd name="T6" fmla="*/ 0 w 419"/>
                <a:gd name="T7" fmla="*/ 0 h 668"/>
                <a:gd name="T8" fmla="*/ 0 w 419"/>
                <a:gd name="T9" fmla="*/ 0 h 668"/>
                <a:gd name="T10" fmla="*/ 0 w 419"/>
                <a:gd name="T11" fmla="*/ 0 h 668"/>
                <a:gd name="T12" fmla="*/ 0 w 419"/>
                <a:gd name="T13" fmla="*/ 0 h 668"/>
                <a:gd name="T14" fmla="*/ 0 w 419"/>
                <a:gd name="T15" fmla="*/ 0 h 668"/>
                <a:gd name="T16" fmla="*/ 0 w 419"/>
                <a:gd name="T17" fmla="*/ 0 h 668"/>
                <a:gd name="T18" fmla="*/ 0 w 419"/>
                <a:gd name="T19" fmla="*/ 0 h 668"/>
                <a:gd name="T20" fmla="*/ 0 w 419"/>
                <a:gd name="T21" fmla="*/ 0 h 668"/>
                <a:gd name="T22" fmla="*/ 0 w 419"/>
                <a:gd name="T23" fmla="*/ 0 h 668"/>
                <a:gd name="T24" fmla="*/ 0 w 419"/>
                <a:gd name="T25" fmla="*/ 0 h 668"/>
                <a:gd name="T26" fmla="*/ 0 w 419"/>
                <a:gd name="T27" fmla="*/ 0 h 668"/>
                <a:gd name="T28" fmla="*/ 0 w 419"/>
                <a:gd name="T29" fmla="*/ 0 h 668"/>
                <a:gd name="T30" fmla="*/ 0 w 419"/>
                <a:gd name="T31" fmla="*/ 0 h 668"/>
                <a:gd name="T32" fmla="*/ 0 w 419"/>
                <a:gd name="T33" fmla="*/ 0 h 668"/>
                <a:gd name="T34" fmla="*/ 0 w 419"/>
                <a:gd name="T35" fmla="*/ 0 h 668"/>
                <a:gd name="T36" fmla="*/ 0 w 419"/>
                <a:gd name="T37" fmla="*/ 0 h 668"/>
                <a:gd name="T38" fmla="*/ 0 w 419"/>
                <a:gd name="T39" fmla="*/ 0 h 668"/>
                <a:gd name="T40" fmla="*/ 0 w 419"/>
                <a:gd name="T41" fmla="*/ 0 h 668"/>
                <a:gd name="T42" fmla="*/ 0 w 419"/>
                <a:gd name="T43" fmla="*/ 0 h 668"/>
                <a:gd name="T44" fmla="*/ 0 w 419"/>
                <a:gd name="T45" fmla="*/ 0 h 668"/>
                <a:gd name="T46" fmla="*/ 0 w 419"/>
                <a:gd name="T47" fmla="*/ 0 h 668"/>
                <a:gd name="T48" fmla="*/ 0 w 419"/>
                <a:gd name="T49" fmla="*/ 0 h 668"/>
                <a:gd name="T50" fmla="*/ 0 w 419"/>
                <a:gd name="T51" fmla="*/ 0 h 668"/>
                <a:gd name="T52" fmla="*/ 0 w 419"/>
                <a:gd name="T53" fmla="*/ 0 h 668"/>
                <a:gd name="T54" fmla="*/ 0 w 419"/>
                <a:gd name="T55" fmla="*/ 0 h 668"/>
                <a:gd name="T56" fmla="*/ 0 w 419"/>
                <a:gd name="T57" fmla="*/ 0 h 668"/>
                <a:gd name="T58" fmla="*/ 0 w 419"/>
                <a:gd name="T59" fmla="*/ 0 h 668"/>
                <a:gd name="T60" fmla="*/ 0 w 419"/>
                <a:gd name="T61" fmla="*/ 0 h 668"/>
                <a:gd name="T62" fmla="*/ 0 w 419"/>
                <a:gd name="T63" fmla="*/ 0 h 668"/>
                <a:gd name="T64" fmla="*/ 0 w 419"/>
                <a:gd name="T65" fmla="*/ 0 h 668"/>
                <a:gd name="T66" fmla="*/ 0 w 419"/>
                <a:gd name="T67" fmla="*/ 0 h 668"/>
                <a:gd name="T68" fmla="*/ 0 w 419"/>
                <a:gd name="T69" fmla="*/ 0 h 668"/>
                <a:gd name="T70" fmla="*/ 0 w 419"/>
                <a:gd name="T71" fmla="*/ 0 h 668"/>
                <a:gd name="T72" fmla="*/ 0 w 419"/>
                <a:gd name="T73" fmla="*/ 0 h 668"/>
                <a:gd name="T74" fmla="*/ 0 w 419"/>
                <a:gd name="T75" fmla="*/ 0 h 668"/>
                <a:gd name="T76" fmla="*/ 0 w 419"/>
                <a:gd name="T77" fmla="*/ 0 h 668"/>
                <a:gd name="T78" fmla="*/ 0 w 419"/>
                <a:gd name="T79" fmla="*/ 0 h 668"/>
                <a:gd name="T80" fmla="*/ 0 w 419"/>
                <a:gd name="T81" fmla="*/ 0 h 668"/>
                <a:gd name="T82" fmla="*/ 0 w 419"/>
                <a:gd name="T83" fmla="*/ 0 h 668"/>
                <a:gd name="T84" fmla="*/ 0 w 419"/>
                <a:gd name="T85" fmla="*/ 0 h 668"/>
                <a:gd name="T86" fmla="*/ 0 w 419"/>
                <a:gd name="T87" fmla="*/ 0 h 668"/>
                <a:gd name="T88" fmla="*/ 0 w 419"/>
                <a:gd name="T89" fmla="*/ 0 h 668"/>
                <a:gd name="T90" fmla="*/ 0 w 419"/>
                <a:gd name="T91" fmla="*/ 0 h 668"/>
                <a:gd name="T92" fmla="*/ 0 w 419"/>
                <a:gd name="T93" fmla="*/ 0 h 668"/>
                <a:gd name="T94" fmla="*/ 0 w 419"/>
                <a:gd name="T95" fmla="*/ 0 h 668"/>
                <a:gd name="T96" fmla="*/ 0 w 419"/>
                <a:gd name="T97" fmla="*/ 0 h 668"/>
                <a:gd name="T98" fmla="*/ 0 w 419"/>
                <a:gd name="T99" fmla="*/ 0 h 668"/>
                <a:gd name="T100" fmla="*/ 0 w 419"/>
                <a:gd name="T101" fmla="*/ 0 h 668"/>
                <a:gd name="T102" fmla="*/ 0 w 419"/>
                <a:gd name="T103" fmla="*/ 0 h 668"/>
                <a:gd name="T104" fmla="*/ 0 w 419"/>
                <a:gd name="T105" fmla="*/ 0 h 668"/>
                <a:gd name="T106" fmla="*/ 0 w 419"/>
                <a:gd name="T107" fmla="*/ 0 h 668"/>
                <a:gd name="T108" fmla="*/ 0 w 419"/>
                <a:gd name="T109" fmla="*/ 0 h 668"/>
                <a:gd name="T110" fmla="*/ 0 w 419"/>
                <a:gd name="T111" fmla="*/ 0 h 668"/>
                <a:gd name="T112" fmla="*/ 0 w 419"/>
                <a:gd name="T113" fmla="*/ 0 h 668"/>
                <a:gd name="T114" fmla="*/ 0 w 419"/>
                <a:gd name="T115" fmla="*/ 0 h 668"/>
                <a:gd name="T116" fmla="*/ 0 w 419"/>
                <a:gd name="T117" fmla="*/ 0 h 6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9"/>
                <a:gd name="T178" fmla="*/ 0 h 668"/>
                <a:gd name="T179" fmla="*/ 419 w 419"/>
                <a:gd name="T180" fmla="*/ 668 h 66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9" h="668">
                  <a:moveTo>
                    <a:pt x="419" y="615"/>
                  </a:moveTo>
                  <a:lnTo>
                    <a:pt x="399" y="627"/>
                  </a:lnTo>
                  <a:lnTo>
                    <a:pt x="379" y="638"/>
                  </a:lnTo>
                  <a:lnTo>
                    <a:pt x="359" y="646"/>
                  </a:lnTo>
                  <a:lnTo>
                    <a:pt x="339" y="654"/>
                  </a:lnTo>
                  <a:lnTo>
                    <a:pt x="320" y="660"/>
                  </a:lnTo>
                  <a:lnTo>
                    <a:pt x="301" y="664"/>
                  </a:lnTo>
                  <a:lnTo>
                    <a:pt x="281" y="667"/>
                  </a:lnTo>
                  <a:lnTo>
                    <a:pt x="261" y="668"/>
                  </a:lnTo>
                  <a:lnTo>
                    <a:pt x="241" y="668"/>
                  </a:lnTo>
                  <a:lnTo>
                    <a:pt x="221" y="666"/>
                  </a:lnTo>
                  <a:lnTo>
                    <a:pt x="203" y="663"/>
                  </a:lnTo>
                  <a:lnTo>
                    <a:pt x="183" y="659"/>
                  </a:lnTo>
                  <a:lnTo>
                    <a:pt x="163" y="654"/>
                  </a:lnTo>
                  <a:lnTo>
                    <a:pt x="144" y="647"/>
                  </a:lnTo>
                  <a:lnTo>
                    <a:pt x="124" y="639"/>
                  </a:lnTo>
                  <a:lnTo>
                    <a:pt x="106" y="630"/>
                  </a:lnTo>
                  <a:lnTo>
                    <a:pt x="94" y="626"/>
                  </a:lnTo>
                  <a:lnTo>
                    <a:pt x="83" y="621"/>
                  </a:lnTo>
                  <a:lnTo>
                    <a:pt x="70" y="618"/>
                  </a:lnTo>
                  <a:lnTo>
                    <a:pt x="59" y="616"/>
                  </a:lnTo>
                  <a:lnTo>
                    <a:pt x="46" y="614"/>
                  </a:lnTo>
                  <a:lnTo>
                    <a:pt x="33" y="613"/>
                  </a:lnTo>
                  <a:lnTo>
                    <a:pt x="20" y="612"/>
                  </a:lnTo>
                  <a:lnTo>
                    <a:pt x="7" y="612"/>
                  </a:lnTo>
                  <a:lnTo>
                    <a:pt x="2" y="584"/>
                  </a:lnTo>
                  <a:lnTo>
                    <a:pt x="0" y="555"/>
                  </a:lnTo>
                  <a:lnTo>
                    <a:pt x="0" y="539"/>
                  </a:lnTo>
                  <a:lnTo>
                    <a:pt x="0" y="524"/>
                  </a:lnTo>
                  <a:lnTo>
                    <a:pt x="1" y="510"/>
                  </a:lnTo>
                  <a:lnTo>
                    <a:pt x="3" y="494"/>
                  </a:lnTo>
                  <a:lnTo>
                    <a:pt x="6" y="478"/>
                  </a:lnTo>
                  <a:lnTo>
                    <a:pt x="10" y="464"/>
                  </a:lnTo>
                  <a:lnTo>
                    <a:pt x="14" y="448"/>
                  </a:lnTo>
                  <a:lnTo>
                    <a:pt x="19" y="432"/>
                  </a:lnTo>
                  <a:lnTo>
                    <a:pt x="25" y="417"/>
                  </a:lnTo>
                  <a:lnTo>
                    <a:pt x="33" y="402"/>
                  </a:lnTo>
                  <a:lnTo>
                    <a:pt x="42" y="386"/>
                  </a:lnTo>
                  <a:lnTo>
                    <a:pt x="51" y="372"/>
                  </a:lnTo>
                  <a:lnTo>
                    <a:pt x="51" y="353"/>
                  </a:lnTo>
                  <a:lnTo>
                    <a:pt x="51" y="337"/>
                  </a:lnTo>
                  <a:lnTo>
                    <a:pt x="52" y="323"/>
                  </a:lnTo>
                  <a:lnTo>
                    <a:pt x="55" y="310"/>
                  </a:lnTo>
                  <a:lnTo>
                    <a:pt x="57" y="299"/>
                  </a:lnTo>
                  <a:lnTo>
                    <a:pt x="60" y="289"/>
                  </a:lnTo>
                  <a:lnTo>
                    <a:pt x="64" y="281"/>
                  </a:lnTo>
                  <a:lnTo>
                    <a:pt x="68" y="274"/>
                  </a:lnTo>
                  <a:lnTo>
                    <a:pt x="72" y="267"/>
                  </a:lnTo>
                  <a:lnTo>
                    <a:pt x="77" y="261"/>
                  </a:lnTo>
                  <a:lnTo>
                    <a:pt x="83" y="257"/>
                  </a:lnTo>
                  <a:lnTo>
                    <a:pt x="88" y="253"/>
                  </a:lnTo>
                  <a:lnTo>
                    <a:pt x="98" y="246"/>
                  </a:lnTo>
                  <a:lnTo>
                    <a:pt x="109" y="239"/>
                  </a:lnTo>
                  <a:lnTo>
                    <a:pt x="118" y="233"/>
                  </a:lnTo>
                  <a:lnTo>
                    <a:pt x="128" y="225"/>
                  </a:lnTo>
                  <a:lnTo>
                    <a:pt x="131" y="220"/>
                  </a:lnTo>
                  <a:lnTo>
                    <a:pt x="134" y="215"/>
                  </a:lnTo>
                  <a:lnTo>
                    <a:pt x="137" y="209"/>
                  </a:lnTo>
                  <a:lnTo>
                    <a:pt x="139" y="203"/>
                  </a:lnTo>
                  <a:lnTo>
                    <a:pt x="140" y="194"/>
                  </a:lnTo>
                  <a:lnTo>
                    <a:pt x="141" y="185"/>
                  </a:lnTo>
                  <a:lnTo>
                    <a:pt x="140" y="175"/>
                  </a:lnTo>
                  <a:lnTo>
                    <a:pt x="139" y="163"/>
                  </a:lnTo>
                  <a:lnTo>
                    <a:pt x="137" y="149"/>
                  </a:lnTo>
                  <a:lnTo>
                    <a:pt x="134" y="134"/>
                  </a:lnTo>
                  <a:lnTo>
                    <a:pt x="130" y="117"/>
                  </a:lnTo>
                  <a:lnTo>
                    <a:pt x="124" y="97"/>
                  </a:lnTo>
                  <a:lnTo>
                    <a:pt x="124" y="74"/>
                  </a:lnTo>
                  <a:lnTo>
                    <a:pt x="127" y="56"/>
                  </a:lnTo>
                  <a:lnTo>
                    <a:pt x="129" y="39"/>
                  </a:lnTo>
                  <a:lnTo>
                    <a:pt x="133" y="25"/>
                  </a:lnTo>
                  <a:lnTo>
                    <a:pt x="137" y="14"/>
                  </a:lnTo>
                  <a:lnTo>
                    <a:pt x="142" y="6"/>
                  </a:lnTo>
                  <a:lnTo>
                    <a:pt x="145" y="4"/>
                  </a:lnTo>
                  <a:lnTo>
                    <a:pt x="147" y="2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7" y="0"/>
                  </a:lnTo>
                  <a:lnTo>
                    <a:pt x="160" y="1"/>
                  </a:lnTo>
                  <a:lnTo>
                    <a:pt x="162" y="3"/>
                  </a:lnTo>
                  <a:lnTo>
                    <a:pt x="165" y="5"/>
                  </a:lnTo>
                  <a:lnTo>
                    <a:pt x="170" y="13"/>
                  </a:lnTo>
                  <a:lnTo>
                    <a:pt x="176" y="23"/>
                  </a:lnTo>
                  <a:lnTo>
                    <a:pt x="181" y="36"/>
                  </a:lnTo>
                  <a:lnTo>
                    <a:pt x="184" y="51"/>
                  </a:lnTo>
                  <a:lnTo>
                    <a:pt x="187" y="69"/>
                  </a:lnTo>
                  <a:lnTo>
                    <a:pt x="189" y="91"/>
                  </a:lnTo>
                  <a:lnTo>
                    <a:pt x="190" y="138"/>
                  </a:lnTo>
                  <a:lnTo>
                    <a:pt x="193" y="184"/>
                  </a:lnTo>
                  <a:lnTo>
                    <a:pt x="194" y="206"/>
                  </a:lnTo>
                  <a:lnTo>
                    <a:pt x="197" y="227"/>
                  </a:lnTo>
                  <a:lnTo>
                    <a:pt x="201" y="248"/>
                  </a:lnTo>
                  <a:lnTo>
                    <a:pt x="204" y="268"/>
                  </a:lnTo>
                  <a:lnTo>
                    <a:pt x="208" y="287"/>
                  </a:lnTo>
                  <a:lnTo>
                    <a:pt x="213" y="306"/>
                  </a:lnTo>
                  <a:lnTo>
                    <a:pt x="219" y="324"/>
                  </a:lnTo>
                  <a:lnTo>
                    <a:pt x="227" y="341"/>
                  </a:lnTo>
                  <a:lnTo>
                    <a:pt x="234" y="356"/>
                  </a:lnTo>
                  <a:lnTo>
                    <a:pt x="243" y="371"/>
                  </a:lnTo>
                  <a:lnTo>
                    <a:pt x="253" y="384"/>
                  </a:lnTo>
                  <a:lnTo>
                    <a:pt x="264" y="397"/>
                  </a:lnTo>
                  <a:lnTo>
                    <a:pt x="274" y="405"/>
                  </a:lnTo>
                  <a:lnTo>
                    <a:pt x="284" y="412"/>
                  </a:lnTo>
                  <a:lnTo>
                    <a:pt x="295" y="417"/>
                  </a:lnTo>
                  <a:lnTo>
                    <a:pt x="305" y="420"/>
                  </a:lnTo>
                  <a:lnTo>
                    <a:pt x="327" y="426"/>
                  </a:lnTo>
                  <a:lnTo>
                    <a:pt x="348" y="433"/>
                  </a:lnTo>
                  <a:lnTo>
                    <a:pt x="358" y="439"/>
                  </a:lnTo>
                  <a:lnTo>
                    <a:pt x="369" y="446"/>
                  </a:lnTo>
                  <a:lnTo>
                    <a:pt x="378" y="454"/>
                  </a:lnTo>
                  <a:lnTo>
                    <a:pt x="387" y="467"/>
                  </a:lnTo>
                  <a:lnTo>
                    <a:pt x="392" y="473"/>
                  </a:lnTo>
                  <a:lnTo>
                    <a:pt x="396" y="480"/>
                  </a:lnTo>
                  <a:lnTo>
                    <a:pt x="400" y="490"/>
                  </a:lnTo>
                  <a:lnTo>
                    <a:pt x="403" y="499"/>
                  </a:lnTo>
                  <a:lnTo>
                    <a:pt x="410" y="521"/>
                  </a:lnTo>
                  <a:lnTo>
                    <a:pt x="417" y="547"/>
                  </a:lnTo>
                  <a:lnTo>
                    <a:pt x="419" y="615"/>
                  </a:lnTo>
                  <a:close/>
                </a:path>
              </a:pathLst>
            </a:custGeom>
            <a:solidFill>
              <a:srgbClr val="3EA86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5" name="AutoShape 53"/>
            <p:cNvSpPr>
              <a:spLocks noChangeArrowheads="1"/>
            </p:cNvSpPr>
            <p:nvPr/>
          </p:nvSpPr>
          <p:spPr bwMode="auto">
            <a:xfrm>
              <a:off x="826" y="3220"/>
              <a:ext cx="101" cy="134"/>
            </a:xfrm>
            <a:custGeom>
              <a:avLst/>
              <a:gdLst>
                <a:gd name="T0" fmla="*/ 0 w 603"/>
                <a:gd name="T1" fmla="*/ 0 h 800"/>
                <a:gd name="T2" fmla="*/ 0 w 603"/>
                <a:gd name="T3" fmla="*/ 0 h 800"/>
                <a:gd name="T4" fmla="*/ 0 w 603"/>
                <a:gd name="T5" fmla="*/ 0 h 800"/>
                <a:gd name="T6" fmla="*/ 0 w 603"/>
                <a:gd name="T7" fmla="*/ 0 h 800"/>
                <a:gd name="T8" fmla="*/ 0 w 603"/>
                <a:gd name="T9" fmla="*/ 0 h 800"/>
                <a:gd name="T10" fmla="*/ 0 w 603"/>
                <a:gd name="T11" fmla="*/ 0 h 800"/>
                <a:gd name="T12" fmla="*/ 0 w 603"/>
                <a:gd name="T13" fmla="*/ 0 h 800"/>
                <a:gd name="T14" fmla="*/ 0 w 603"/>
                <a:gd name="T15" fmla="*/ 0 h 800"/>
                <a:gd name="T16" fmla="*/ 0 w 603"/>
                <a:gd name="T17" fmla="*/ 0 h 800"/>
                <a:gd name="T18" fmla="*/ 0 w 603"/>
                <a:gd name="T19" fmla="*/ 0 h 800"/>
                <a:gd name="T20" fmla="*/ 0 w 603"/>
                <a:gd name="T21" fmla="*/ 0 h 800"/>
                <a:gd name="T22" fmla="*/ 0 w 603"/>
                <a:gd name="T23" fmla="*/ 0 h 800"/>
                <a:gd name="T24" fmla="*/ 0 w 603"/>
                <a:gd name="T25" fmla="*/ 0 h 800"/>
                <a:gd name="T26" fmla="*/ 0 w 603"/>
                <a:gd name="T27" fmla="*/ 0 h 800"/>
                <a:gd name="T28" fmla="*/ 0 w 603"/>
                <a:gd name="T29" fmla="*/ 0 h 800"/>
                <a:gd name="T30" fmla="*/ 0 w 603"/>
                <a:gd name="T31" fmla="*/ 0 h 800"/>
                <a:gd name="T32" fmla="*/ 0 w 603"/>
                <a:gd name="T33" fmla="*/ 0 h 800"/>
                <a:gd name="T34" fmla="*/ 0 w 603"/>
                <a:gd name="T35" fmla="*/ 0 h 800"/>
                <a:gd name="T36" fmla="*/ 0 w 603"/>
                <a:gd name="T37" fmla="*/ 0 h 800"/>
                <a:gd name="T38" fmla="*/ 0 w 603"/>
                <a:gd name="T39" fmla="*/ 0 h 800"/>
                <a:gd name="T40" fmla="*/ 0 w 603"/>
                <a:gd name="T41" fmla="*/ 0 h 800"/>
                <a:gd name="T42" fmla="*/ 0 w 603"/>
                <a:gd name="T43" fmla="*/ 0 h 800"/>
                <a:gd name="T44" fmla="*/ 0 w 603"/>
                <a:gd name="T45" fmla="*/ 0 h 800"/>
                <a:gd name="T46" fmla="*/ 0 w 603"/>
                <a:gd name="T47" fmla="*/ 0 h 800"/>
                <a:gd name="T48" fmla="*/ 0 w 603"/>
                <a:gd name="T49" fmla="*/ 0 h 800"/>
                <a:gd name="T50" fmla="*/ 0 w 603"/>
                <a:gd name="T51" fmla="*/ 0 h 800"/>
                <a:gd name="T52" fmla="*/ 0 w 603"/>
                <a:gd name="T53" fmla="*/ 0 h 800"/>
                <a:gd name="T54" fmla="*/ 0 w 603"/>
                <a:gd name="T55" fmla="*/ 0 h 800"/>
                <a:gd name="T56" fmla="*/ 0 w 603"/>
                <a:gd name="T57" fmla="*/ 0 h 800"/>
                <a:gd name="T58" fmla="*/ 0 w 603"/>
                <a:gd name="T59" fmla="*/ 0 h 800"/>
                <a:gd name="T60" fmla="*/ 0 w 603"/>
                <a:gd name="T61" fmla="*/ 0 h 800"/>
                <a:gd name="T62" fmla="*/ 0 w 603"/>
                <a:gd name="T63" fmla="*/ 0 h 800"/>
                <a:gd name="T64" fmla="*/ 0 w 603"/>
                <a:gd name="T65" fmla="*/ 0 h 800"/>
                <a:gd name="T66" fmla="*/ 0 w 603"/>
                <a:gd name="T67" fmla="*/ 0 h 800"/>
                <a:gd name="T68" fmla="*/ 0 w 603"/>
                <a:gd name="T69" fmla="*/ 0 h 800"/>
                <a:gd name="T70" fmla="*/ 0 w 603"/>
                <a:gd name="T71" fmla="*/ 0 h 800"/>
                <a:gd name="T72" fmla="*/ 0 w 603"/>
                <a:gd name="T73" fmla="*/ 0 h 800"/>
                <a:gd name="T74" fmla="*/ 0 w 603"/>
                <a:gd name="T75" fmla="*/ 0 h 800"/>
                <a:gd name="T76" fmla="*/ 0 w 603"/>
                <a:gd name="T77" fmla="*/ 0 h 800"/>
                <a:gd name="T78" fmla="*/ 0 w 603"/>
                <a:gd name="T79" fmla="*/ 0 h 800"/>
                <a:gd name="T80" fmla="*/ 0 w 603"/>
                <a:gd name="T81" fmla="*/ 0 h 800"/>
                <a:gd name="T82" fmla="*/ 0 w 603"/>
                <a:gd name="T83" fmla="*/ 0 h 800"/>
                <a:gd name="T84" fmla="*/ 0 w 603"/>
                <a:gd name="T85" fmla="*/ 0 h 800"/>
                <a:gd name="T86" fmla="*/ 0 w 603"/>
                <a:gd name="T87" fmla="*/ 0 h 800"/>
                <a:gd name="T88" fmla="*/ 0 w 603"/>
                <a:gd name="T89" fmla="*/ 0 h 800"/>
                <a:gd name="T90" fmla="*/ 0 w 603"/>
                <a:gd name="T91" fmla="*/ 0 h 800"/>
                <a:gd name="T92" fmla="*/ 0 w 603"/>
                <a:gd name="T93" fmla="*/ 0 h 800"/>
                <a:gd name="T94" fmla="*/ 0 w 603"/>
                <a:gd name="T95" fmla="*/ 0 h 800"/>
                <a:gd name="T96" fmla="*/ 0 w 603"/>
                <a:gd name="T97" fmla="*/ 0 h 800"/>
                <a:gd name="T98" fmla="*/ 0 w 603"/>
                <a:gd name="T99" fmla="*/ 0 h 800"/>
                <a:gd name="T100" fmla="*/ 0 w 603"/>
                <a:gd name="T101" fmla="*/ 0 h 800"/>
                <a:gd name="T102" fmla="*/ 0 w 603"/>
                <a:gd name="T103" fmla="*/ 0 h 800"/>
                <a:gd name="T104" fmla="*/ 0 w 603"/>
                <a:gd name="T105" fmla="*/ 0 h 800"/>
                <a:gd name="T106" fmla="*/ 0 w 603"/>
                <a:gd name="T107" fmla="*/ 0 h 8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3"/>
                <a:gd name="T163" fmla="*/ 0 h 800"/>
                <a:gd name="T164" fmla="*/ 603 w 603"/>
                <a:gd name="T165" fmla="*/ 800 h 8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3" h="800">
                  <a:moveTo>
                    <a:pt x="603" y="350"/>
                  </a:moveTo>
                  <a:lnTo>
                    <a:pt x="601" y="351"/>
                  </a:lnTo>
                  <a:lnTo>
                    <a:pt x="600" y="353"/>
                  </a:lnTo>
                  <a:lnTo>
                    <a:pt x="599" y="355"/>
                  </a:lnTo>
                  <a:lnTo>
                    <a:pt x="598" y="357"/>
                  </a:lnTo>
                  <a:lnTo>
                    <a:pt x="596" y="358"/>
                  </a:lnTo>
                  <a:lnTo>
                    <a:pt x="595" y="360"/>
                  </a:lnTo>
                  <a:lnTo>
                    <a:pt x="594" y="362"/>
                  </a:lnTo>
                  <a:lnTo>
                    <a:pt x="593" y="363"/>
                  </a:lnTo>
                  <a:lnTo>
                    <a:pt x="585" y="376"/>
                  </a:lnTo>
                  <a:lnTo>
                    <a:pt x="574" y="389"/>
                  </a:lnTo>
                  <a:lnTo>
                    <a:pt x="563" y="399"/>
                  </a:lnTo>
                  <a:lnTo>
                    <a:pt x="551" y="408"/>
                  </a:lnTo>
                  <a:lnTo>
                    <a:pt x="538" y="416"/>
                  </a:lnTo>
                  <a:lnTo>
                    <a:pt x="524" y="422"/>
                  </a:lnTo>
                  <a:lnTo>
                    <a:pt x="509" y="427"/>
                  </a:lnTo>
                  <a:lnTo>
                    <a:pt x="493" y="431"/>
                  </a:lnTo>
                  <a:lnTo>
                    <a:pt x="483" y="436"/>
                  </a:lnTo>
                  <a:lnTo>
                    <a:pt x="476" y="443"/>
                  </a:lnTo>
                  <a:lnTo>
                    <a:pt x="470" y="451"/>
                  </a:lnTo>
                  <a:lnTo>
                    <a:pt x="466" y="458"/>
                  </a:lnTo>
                  <a:lnTo>
                    <a:pt x="462" y="466"/>
                  </a:lnTo>
                  <a:lnTo>
                    <a:pt x="458" y="476"/>
                  </a:lnTo>
                  <a:lnTo>
                    <a:pt x="455" y="484"/>
                  </a:lnTo>
                  <a:lnTo>
                    <a:pt x="453" y="493"/>
                  </a:lnTo>
                  <a:lnTo>
                    <a:pt x="450" y="513"/>
                  </a:lnTo>
                  <a:lnTo>
                    <a:pt x="448" y="533"/>
                  </a:lnTo>
                  <a:lnTo>
                    <a:pt x="446" y="542"/>
                  </a:lnTo>
                  <a:lnTo>
                    <a:pt x="445" y="552"/>
                  </a:lnTo>
                  <a:lnTo>
                    <a:pt x="442" y="561"/>
                  </a:lnTo>
                  <a:lnTo>
                    <a:pt x="440" y="571"/>
                  </a:lnTo>
                  <a:lnTo>
                    <a:pt x="429" y="599"/>
                  </a:lnTo>
                  <a:lnTo>
                    <a:pt x="419" y="627"/>
                  </a:lnTo>
                  <a:lnTo>
                    <a:pt x="406" y="654"/>
                  </a:lnTo>
                  <a:lnTo>
                    <a:pt x="394" y="679"/>
                  </a:lnTo>
                  <a:lnTo>
                    <a:pt x="380" y="704"/>
                  </a:lnTo>
                  <a:lnTo>
                    <a:pt x="366" y="727"/>
                  </a:lnTo>
                  <a:lnTo>
                    <a:pt x="349" y="748"/>
                  </a:lnTo>
                  <a:lnTo>
                    <a:pt x="332" y="769"/>
                  </a:lnTo>
                  <a:lnTo>
                    <a:pt x="318" y="780"/>
                  </a:lnTo>
                  <a:lnTo>
                    <a:pt x="303" y="790"/>
                  </a:lnTo>
                  <a:lnTo>
                    <a:pt x="297" y="794"/>
                  </a:lnTo>
                  <a:lnTo>
                    <a:pt x="290" y="796"/>
                  </a:lnTo>
                  <a:lnTo>
                    <a:pt x="285" y="798"/>
                  </a:lnTo>
                  <a:lnTo>
                    <a:pt x="279" y="800"/>
                  </a:lnTo>
                  <a:lnTo>
                    <a:pt x="274" y="800"/>
                  </a:lnTo>
                  <a:lnTo>
                    <a:pt x="270" y="799"/>
                  </a:lnTo>
                  <a:lnTo>
                    <a:pt x="264" y="798"/>
                  </a:lnTo>
                  <a:lnTo>
                    <a:pt x="260" y="796"/>
                  </a:lnTo>
                  <a:lnTo>
                    <a:pt x="257" y="792"/>
                  </a:lnTo>
                  <a:lnTo>
                    <a:pt x="254" y="788"/>
                  </a:lnTo>
                  <a:lnTo>
                    <a:pt x="251" y="783"/>
                  </a:lnTo>
                  <a:lnTo>
                    <a:pt x="248" y="776"/>
                  </a:lnTo>
                  <a:lnTo>
                    <a:pt x="238" y="771"/>
                  </a:lnTo>
                  <a:lnTo>
                    <a:pt x="228" y="768"/>
                  </a:lnTo>
                  <a:lnTo>
                    <a:pt x="216" y="768"/>
                  </a:lnTo>
                  <a:lnTo>
                    <a:pt x="204" y="769"/>
                  </a:lnTo>
                  <a:lnTo>
                    <a:pt x="191" y="771"/>
                  </a:lnTo>
                  <a:lnTo>
                    <a:pt x="178" y="777"/>
                  </a:lnTo>
                  <a:lnTo>
                    <a:pt x="172" y="780"/>
                  </a:lnTo>
                  <a:lnTo>
                    <a:pt x="165" y="785"/>
                  </a:lnTo>
                  <a:lnTo>
                    <a:pt x="160" y="789"/>
                  </a:lnTo>
                  <a:lnTo>
                    <a:pt x="154" y="794"/>
                  </a:lnTo>
                  <a:lnTo>
                    <a:pt x="153" y="783"/>
                  </a:lnTo>
                  <a:lnTo>
                    <a:pt x="153" y="771"/>
                  </a:lnTo>
                  <a:lnTo>
                    <a:pt x="152" y="759"/>
                  </a:lnTo>
                  <a:lnTo>
                    <a:pt x="152" y="747"/>
                  </a:lnTo>
                  <a:lnTo>
                    <a:pt x="151" y="736"/>
                  </a:lnTo>
                  <a:lnTo>
                    <a:pt x="150" y="724"/>
                  </a:lnTo>
                  <a:lnTo>
                    <a:pt x="148" y="713"/>
                  </a:lnTo>
                  <a:lnTo>
                    <a:pt x="146" y="701"/>
                  </a:lnTo>
                  <a:lnTo>
                    <a:pt x="154" y="679"/>
                  </a:lnTo>
                  <a:lnTo>
                    <a:pt x="168" y="645"/>
                  </a:lnTo>
                  <a:lnTo>
                    <a:pt x="177" y="626"/>
                  </a:lnTo>
                  <a:lnTo>
                    <a:pt x="185" y="605"/>
                  </a:lnTo>
                  <a:lnTo>
                    <a:pt x="192" y="583"/>
                  </a:lnTo>
                  <a:lnTo>
                    <a:pt x="199" y="562"/>
                  </a:lnTo>
                  <a:lnTo>
                    <a:pt x="202" y="552"/>
                  </a:lnTo>
                  <a:lnTo>
                    <a:pt x="204" y="541"/>
                  </a:lnTo>
                  <a:lnTo>
                    <a:pt x="205" y="531"/>
                  </a:lnTo>
                  <a:lnTo>
                    <a:pt x="206" y="522"/>
                  </a:lnTo>
                  <a:lnTo>
                    <a:pt x="206" y="512"/>
                  </a:lnTo>
                  <a:lnTo>
                    <a:pt x="205" y="504"/>
                  </a:lnTo>
                  <a:lnTo>
                    <a:pt x="204" y="495"/>
                  </a:lnTo>
                  <a:lnTo>
                    <a:pt x="201" y="488"/>
                  </a:lnTo>
                  <a:lnTo>
                    <a:pt x="198" y="481"/>
                  </a:lnTo>
                  <a:lnTo>
                    <a:pt x="192" y="475"/>
                  </a:lnTo>
                  <a:lnTo>
                    <a:pt x="187" y="469"/>
                  </a:lnTo>
                  <a:lnTo>
                    <a:pt x="180" y="465"/>
                  </a:lnTo>
                  <a:lnTo>
                    <a:pt x="172" y="462"/>
                  </a:lnTo>
                  <a:lnTo>
                    <a:pt x="161" y="460"/>
                  </a:lnTo>
                  <a:lnTo>
                    <a:pt x="151" y="459"/>
                  </a:lnTo>
                  <a:lnTo>
                    <a:pt x="137" y="459"/>
                  </a:lnTo>
                  <a:lnTo>
                    <a:pt x="131" y="456"/>
                  </a:lnTo>
                  <a:lnTo>
                    <a:pt x="125" y="452"/>
                  </a:lnTo>
                  <a:lnTo>
                    <a:pt x="119" y="447"/>
                  </a:lnTo>
                  <a:lnTo>
                    <a:pt x="115" y="444"/>
                  </a:lnTo>
                  <a:lnTo>
                    <a:pt x="112" y="440"/>
                  </a:lnTo>
                  <a:lnTo>
                    <a:pt x="109" y="436"/>
                  </a:lnTo>
                  <a:lnTo>
                    <a:pt x="108" y="432"/>
                  </a:lnTo>
                  <a:lnTo>
                    <a:pt x="107" y="428"/>
                  </a:lnTo>
                  <a:lnTo>
                    <a:pt x="107" y="423"/>
                  </a:lnTo>
                  <a:lnTo>
                    <a:pt x="108" y="419"/>
                  </a:lnTo>
                  <a:lnTo>
                    <a:pt x="109" y="415"/>
                  </a:lnTo>
                  <a:lnTo>
                    <a:pt x="111" y="411"/>
                  </a:lnTo>
                  <a:lnTo>
                    <a:pt x="116" y="403"/>
                  </a:lnTo>
                  <a:lnTo>
                    <a:pt x="122" y="394"/>
                  </a:lnTo>
                  <a:lnTo>
                    <a:pt x="139" y="377"/>
                  </a:lnTo>
                  <a:lnTo>
                    <a:pt x="158" y="362"/>
                  </a:lnTo>
                  <a:lnTo>
                    <a:pt x="166" y="353"/>
                  </a:lnTo>
                  <a:lnTo>
                    <a:pt x="175" y="346"/>
                  </a:lnTo>
                  <a:lnTo>
                    <a:pt x="181" y="339"/>
                  </a:lnTo>
                  <a:lnTo>
                    <a:pt x="186" y="333"/>
                  </a:lnTo>
                  <a:lnTo>
                    <a:pt x="184" y="320"/>
                  </a:lnTo>
                  <a:lnTo>
                    <a:pt x="180" y="307"/>
                  </a:lnTo>
                  <a:lnTo>
                    <a:pt x="174" y="292"/>
                  </a:lnTo>
                  <a:lnTo>
                    <a:pt x="165" y="276"/>
                  </a:lnTo>
                  <a:lnTo>
                    <a:pt x="156" y="261"/>
                  </a:lnTo>
                  <a:lnTo>
                    <a:pt x="145" y="245"/>
                  </a:lnTo>
                  <a:lnTo>
                    <a:pt x="134" y="228"/>
                  </a:lnTo>
                  <a:lnTo>
                    <a:pt x="121" y="212"/>
                  </a:lnTo>
                  <a:lnTo>
                    <a:pt x="95" y="177"/>
                  </a:lnTo>
                  <a:lnTo>
                    <a:pt x="69" y="143"/>
                  </a:lnTo>
                  <a:lnTo>
                    <a:pt x="44" y="109"/>
                  </a:lnTo>
                  <a:lnTo>
                    <a:pt x="21" y="76"/>
                  </a:lnTo>
                  <a:lnTo>
                    <a:pt x="14" y="62"/>
                  </a:lnTo>
                  <a:lnTo>
                    <a:pt x="9" y="51"/>
                  </a:lnTo>
                  <a:lnTo>
                    <a:pt x="5" y="39"/>
                  </a:lnTo>
                  <a:lnTo>
                    <a:pt x="1" y="30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5" y="5"/>
                  </a:lnTo>
                  <a:lnTo>
                    <a:pt x="9" y="2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6" y="2"/>
                  </a:lnTo>
                  <a:lnTo>
                    <a:pt x="45" y="5"/>
                  </a:lnTo>
                  <a:lnTo>
                    <a:pt x="56" y="9"/>
                  </a:lnTo>
                  <a:lnTo>
                    <a:pt x="67" y="14"/>
                  </a:lnTo>
                  <a:lnTo>
                    <a:pt x="79" y="23"/>
                  </a:lnTo>
                  <a:lnTo>
                    <a:pt x="89" y="32"/>
                  </a:lnTo>
                  <a:lnTo>
                    <a:pt x="101" y="41"/>
                  </a:lnTo>
                  <a:lnTo>
                    <a:pt x="111" y="53"/>
                  </a:lnTo>
                  <a:lnTo>
                    <a:pt x="132" y="76"/>
                  </a:lnTo>
                  <a:lnTo>
                    <a:pt x="153" y="97"/>
                  </a:lnTo>
                  <a:lnTo>
                    <a:pt x="163" y="107"/>
                  </a:lnTo>
                  <a:lnTo>
                    <a:pt x="175" y="115"/>
                  </a:lnTo>
                  <a:lnTo>
                    <a:pt x="186" y="124"/>
                  </a:lnTo>
                  <a:lnTo>
                    <a:pt x="198" y="129"/>
                  </a:lnTo>
                  <a:lnTo>
                    <a:pt x="203" y="131"/>
                  </a:lnTo>
                  <a:lnTo>
                    <a:pt x="209" y="133"/>
                  </a:lnTo>
                  <a:lnTo>
                    <a:pt x="215" y="133"/>
                  </a:lnTo>
                  <a:lnTo>
                    <a:pt x="222" y="134"/>
                  </a:lnTo>
                  <a:lnTo>
                    <a:pt x="228" y="134"/>
                  </a:lnTo>
                  <a:lnTo>
                    <a:pt x="235" y="133"/>
                  </a:lnTo>
                  <a:lnTo>
                    <a:pt x="241" y="131"/>
                  </a:lnTo>
                  <a:lnTo>
                    <a:pt x="249" y="129"/>
                  </a:lnTo>
                  <a:lnTo>
                    <a:pt x="258" y="126"/>
                  </a:lnTo>
                  <a:lnTo>
                    <a:pt x="266" y="126"/>
                  </a:lnTo>
                  <a:lnTo>
                    <a:pt x="274" y="127"/>
                  </a:lnTo>
                  <a:lnTo>
                    <a:pt x="280" y="130"/>
                  </a:lnTo>
                  <a:lnTo>
                    <a:pt x="285" y="134"/>
                  </a:lnTo>
                  <a:lnTo>
                    <a:pt x="290" y="139"/>
                  </a:lnTo>
                  <a:lnTo>
                    <a:pt x="295" y="145"/>
                  </a:lnTo>
                  <a:lnTo>
                    <a:pt x="299" y="152"/>
                  </a:lnTo>
                  <a:lnTo>
                    <a:pt x="305" y="166"/>
                  </a:lnTo>
                  <a:lnTo>
                    <a:pt x="310" y="179"/>
                  </a:lnTo>
                  <a:lnTo>
                    <a:pt x="312" y="184"/>
                  </a:lnTo>
                  <a:lnTo>
                    <a:pt x="314" y="190"/>
                  </a:lnTo>
                  <a:lnTo>
                    <a:pt x="318" y="194"/>
                  </a:lnTo>
                  <a:lnTo>
                    <a:pt x="320" y="196"/>
                  </a:lnTo>
                  <a:lnTo>
                    <a:pt x="321" y="203"/>
                  </a:lnTo>
                  <a:lnTo>
                    <a:pt x="320" y="215"/>
                  </a:lnTo>
                  <a:lnTo>
                    <a:pt x="318" y="228"/>
                  </a:lnTo>
                  <a:lnTo>
                    <a:pt x="315" y="243"/>
                  </a:lnTo>
                  <a:lnTo>
                    <a:pt x="312" y="258"/>
                  </a:lnTo>
                  <a:lnTo>
                    <a:pt x="310" y="274"/>
                  </a:lnTo>
                  <a:lnTo>
                    <a:pt x="308" y="289"/>
                  </a:lnTo>
                  <a:lnTo>
                    <a:pt x="308" y="301"/>
                  </a:lnTo>
                  <a:lnTo>
                    <a:pt x="308" y="308"/>
                  </a:lnTo>
                  <a:lnTo>
                    <a:pt x="308" y="313"/>
                  </a:lnTo>
                  <a:lnTo>
                    <a:pt x="309" y="317"/>
                  </a:lnTo>
                  <a:lnTo>
                    <a:pt x="311" y="321"/>
                  </a:lnTo>
                  <a:lnTo>
                    <a:pt x="313" y="323"/>
                  </a:lnTo>
                  <a:lnTo>
                    <a:pt x="317" y="325"/>
                  </a:lnTo>
                  <a:lnTo>
                    <a:pt x="320" y="325"/>
                  </a:lnTo>
                  <a:lnTo>
                    <a:pt x="325" y="324"/>
                  </a:lnTo>
                  <a:lnTo>
                    <a:pt x="329" y="323"/>
                  </a:lnTo>
                  <a:lnTo>
                    <a:pt x="335" y="319"/>
                  </a:lnTo>
                  <a:lnTo>
                    <a:pt x="343" y="315"/>
                  </a:lnTo>
                  <a:lnTo>
                    <a:pt x="350" y="308"/>
                  </a:lnTo>
                  <a:lnTo>
                    <a:pt x="369" y="290"/>
                  </a:lnTo>
                  <a:lnTo>
                    <a:pt x="392" y="264"/>
                  </a:lnTo>
                  <a:lnTo>
                    <a:pt x="399" y="241"/>
                  </a:lnTo>
                  <a:lnTo>
                    <a:pt x="406" y="221"/>
                  </a:lnTo>
                  <a:lnTo>
                    <a:pt x="414" y="202"/>
                  </a:lnTo>
                  <a:lnTo>
                    <a:pt x="421" y="185"/>
                  </a:lnTo>
                  <a:lnTo>
                    <a:pt x="428" y="172"/>
                  </a:lnTo>
                  <a:lnTo>
                    <a:pt x="435" y="160"/>
                  </a:lnTo>
                  <a:lnTo>
                    <a:pt x="443" y="152"/>
                  </a:lnTo>
                  <a:lnTo>
                    <a:pt x="451" y="146"/>
                  </a:lnTo>
                  <a:lnTo>
                    <a:pt x="454" y="145"/>
                  </a:lnTo>
                  <a:lnTo>
                    <a:pt x="458" y="143"/>
                  </a:lnTo>
                  <a:lnTo>
                    <a:pt x="462" y="143"/>
                  </a:lnTo>
                  <a:lnTo>
                    <a:pt x="466" y="143"/>
                  </a:lnTo>
                  <a:lnTo>
                    <a:pt x="470" y="144"/>
                  </a:lnTo>
                  <a:lnTo>
                    <a:pt x="473" y="146"/>
                  </a:lnTo>
                  <a:lnTo>
                    <a:pt x="477" y="148"/>
                  </a:lnTo>
                  <a:lnTo>
                    <a:pt x="480" y="151"/>
                  </a:lnTo>
                  <a:lnTo>
                    <a:pt x="489" y="160"/>
                  </a:lnTo>
                  <a:lnTo>
                    <a:pt x="496" y="173"/>
                  </a:lnTo>
                  <a:lnTo>
                    <a:pt x="503" y="189"/>
                  </a:lnTo>
                  <a:lnTo>
                    <a:pt x="512" y="207"/>
                  </a:lnTo>
                  <a:lnTo>
                    <a:pt x="603" y="350"/>
                  </a:lnTo>
                  <a:close/>
                </a:path>
              </a:pathLst>
            </a:custGeom>
            <a:solidFill>
              <a:srgbClr val="3EA86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6" name="AutoShape 54"/>
            <p:cNvSpPr>
              <a:spLocks noChangeArrowheads="1"/>
            </p:cNvSpPr>
            <p:nvPr/>
          </p:nvSpPr>
          <p:spPr bwMode="auto">
            <a:xfrm>
              <a:off x="796" y="2962"/>
              <a:ext cx="148" cy="253"/>
            </a:xfrm>
            <a:custGeom>
              <a:avLst/>
              <a:gdLst>
                <a:gd name="T0" fmla="*/ 0 w 890"/>
                <a:gd name="T1" fmla="*/ 0 h 1517"/>
                <a:gd name="T2" fmla="*/ 0 w 890"/>
                <a:gd name="T3" fmla="*/ 0 h 1517"/>
                <a:gd name="T4" fmla="*/ 0 w 890"/>
                <a:gd name="T5" fmla="*/ 0 h 1517"/>
                <a:gd name="T6" fmla="*/ 0 w 890"/>
                <a:gd name="T7" fmla="*/ 0 h 1517"/>
                <a:gd name="T8" fmla="*/ 0 w 890"/>
                <a:gd name="T9" fmla="*/ 0 h 1517"/>
                <a:gd name="T10" fmla="*/ 0 w 890"/>
                <a:gd name="T11" fmla="*/ 0 h 1517"/>
                <a:gd name="T12" fmla="*/ 0 w 890"/>
                <a:gd name="T13" fmla="*/ 0 h 1517"/>
                <a:gd name="T14" fmla="*/ 0 w 890"/>
                <a:gd name="T15" fmla="*/ 0 h 1517"/>
                <a:gd name="T16" fmla="*/ 0 w 890"/>
                <a:gd name="T17" fmla="*/ 0 h 1517"/>
                <a:gd name="T18" fmla="*/ 0 w 890"/>
                <a:gd name="T19" fmla="*/ 0 h 1517"/>
                <a:gd name="T20" fmla="*/ 0 w 890"/>
                <a:gd name="T21" fmla="*/ 0 h 1517"/>
                <a:gd name="T22" fmla="*/ 0 w 890"/>
                <a:gd name="T23" fmla="*/ 0 h 1517"/>
                <a:gd name="T24" fmla="*/ 0 w 890"/>
                <a:gd name="T25" fmla="*/ 0 h 1517"/>
                <a:gd name="T26" fmla="*/ 0 w 890"/>
                <a:gd name="T27" fmla="*/ 0 h 1517"/>
                <a:gd name="T28" fmla="*/ 0 w 890"/>
                <a:gd name="T29" fmla="*/ 0 h 1517"/>
                <a:gd name="T30" fmla="*/ 0 w 890"/>
                <a:gd name="T31" fmla="*/ 0 h 1517"/>
                <a:gd name="T32" fmla="*/ 0 w 890"/>
                <a:gd name="T33" fmla="*/ 0 h 1517"/>
                <a:gd name="T34" fmla="*/ 0 w 890"/>
                <a:gd name="T35" fmla="*/ 0 h 1517"/>
                <a:gd name="T36" fmla="*/ 0 w 890"/>
                <a:gd name="T37" fmla="*/ 0 h 1517"/>
                <a:gd name="T38" fmla="*/ 0 w 890"/>
                <a:gd name="T39" fmla="*/ 0 h 1517"/>
                <a:gd name="T40" fmla="*/ 0 w 890"/>
                <a:gd name="T41" fmla="*/ 0 h 1517"/>
                <a:gd name="T42" fmla="*/ 0 w 890"/>
                <a:gd name="T43" fmla="*/ 0 h 1517"/>
                <a:gd name="T44" fmla="*/ 0 w 890"/>
                <a:gd name="T45" fmla="*/ 0 h 1517"/>
                <a:gd name="T46" fmla="*/ 0 w 890"/>
                <a:gd name="T47" fmla="*/ 0 h 1517"/>
                <a:gd name="T48" fmla="*/ 0 w 890"/>
                <a:gd name="T49" fmla="*/ 0 h 1517"/>
                <a:gd name="T50" fmla="*/ 0 w 890"/>
                <a:gd name="T51" fmla="*/ 0 h 1517"/>
                <a:gd name="T52" fmla="*/ 0 w 890"/>
                <a:gd name="T53" fmla="*/ 0 h 1517"/>
                <a:gd name="T54" fmla="*/ 0 w 890"/>
                <a:gd name="T55" fmla="*/ 0 h 1517"/>
                <a:gd name="T56" fmla="*/ 0 w 890"/>
                <a:gd name="T57" fmla="*/ 0 h 1517"/>
                <a:gd name="T58" fmla="*/ 0 w 890"/>
                <a:gd name="T59" fmla="*/ 0 h 1517"/>
                <a:gd name="T60" fmla="*/ 0 w 890"/>
                <a:gd name="T61" fmla="*/ 0 h 1517"/>
                <a:gd name="T62" fmla="*/ 0 w 890"/>
                <a:gd name="T63" fmla="*/ 0 h 1517"/>
                <a:gd name="T64" fmla="*/ 0 w 890"/>
                <a:gd name="T65" fmla="*/ 0 h 1517"/>
                <a:gd name="T66" fmla="*/ 0 w 890"/>
                <a:gd name="T67" fmla="*/ 0 h 1517"/>
                <a:gd name="T68" fmla="*/ 0 w 890"/>
                <a:gd name="T69" fmla="*/ 0 h 1517"/>
                <a:gd name="T70" fmla="*/ 0 w 890"/>
                <a:gd name="T71" fmla="*/ 0 h 1517"/>
                <a:gd name="T72" fmla="*/ 0 w 890"/>
                <a:gd name="T73" fmla="*/ 0 h 1517"/>
                <a:gd name="T74" fmla="*/ 0 w 890"/>
                <a:gd name="T75" fmla="*/ 0 h 1517"/>
                <a:gd name="T76" fmla="*/ 0 w 890"/>
                <a:gd name="T77" fmla="*/ 0 h 1517"/>
                <a:gd name="T78" fmla="*/ 0 w 890"/>
                <a:gd name="T79" fmla="*/ 0 h 1517"/>
                <a:gd name="T80" fmla="*/ 0 w 890"/>
                <a:gd name="T81" fmla="*/ 0 h 1517"/>
                <a:gd name="T82" fmla="*/ 0 w 890"/>
                <a:gd name="T83" fmla="*/ 0 h 1517"/>
                <a:gd name="T84" fmla="*/ 0 w 890"/>
                <a:gd name="T85" fmla="*/ 0 h 1517"/>
                <a:gd name="T86" fmla="*/ 0 w 890"/>
                <a:gd name="T87" fmla="*/ 0 h 1517"/>
                <a:gd name="T88" fmla="*/ 0 w 890"/>
                <a:gd name="T89" fmla="*/ 0 h 1517"/>
                <a:gd name="T90" fmla="*/ 0 w 890"/>
                <a:gd name="T91" fmla="*/ 0 h 1517"/>
                <a:gd name="T92" fmla="*/ 0 w 890"/>
                <a:gd name="T93" fmla="*/ 0 h 1517"/>
                <a:gd name="T94" fmla="*/ 0 w 890"/>
                <a:gd name="T95" fmla="*/ 0 h 1517"/>
                <a:gd name="T96" fmla="*/ 0 w 890"/>
                <a:gd name="T97" fmla="*/ 0 h 1517"/>
                <a:gd name="T98" fmla="*/ 0 w 890"/>
                <a:gd name="T99" fmla="*/ 0 h 1517"/>
                <a:gd name="T100" fmla="*/ 0 w 890"/>
                <a:gd name="T101" fmla="*/ 0 h 1517"/>
                <a:gd name="T102" fmla="*/ 0 w 890"/>
                <a:gd name="T103" fmla="*/ 0 h 1517"/>
                <a:gd name="T104" fmla="*/ 0 w 890"/>
                <a:gd name="T105" fmla="*/ 0 h 1517"/>
                <a:gd name="T106" fmla="*/ 0 w 890"/>
                <a:gd name="T107" fmla="*/ 0 h 1517"/>
                <a:gd name="T108" fmla="*/ 0 w 890"/>
                <a:gd name="T109" fmla="*/ 0 h 1517"/>
                <a:gd name="T110" fmla="*/ 0 w 890"/>
                <a:gd name="T111" fmla="*/ 0 h 1517"/>
                <a:gd name="T112" fmla="*/ 0 w 890"/>
                <a:gd name="T113" fmla="*/ 0 h 15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90"/>
                <a:gd name="T172" fmla="*/ 0 h 1517"/>
                <a:gd name="T173" fmla="*/ 890 w 890"/>
                <a:gd name="T174" fmla="*/ 1517 h 15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90" h="1517">
                  <a:moveTo>
                    <a:pt x="8" y="987"/>
                  </a:moveTo>
                  <a:lnTo>
                    <a:pt x="2" y="652"/>
                  </a:lnTo>
                  <a:lnTo>
                    <a:pt x="10" y="639"/>
                  </a:lnTo>
                  <a:lnTo>
                    <a:pt x="15" y="627"/>
                  </a:lnTo>
                  <a:lnTo>
                    <a:pt x="21" y="615"/>
                  </a:lnTo>
                  <a:lnTo>
                    <a:pt x="23" y="605"/>
                  </a:lnTo>
                  <a:lnTo>
                    <a:pt x="25" y="595"/>
                  </a:lnTo>
                  <a:lnTo>
                    <a:pt x="26" y="587"/>
                  </a:lnTo>
                  <a:lnTo>
                    <a:pt x="26" y="579"/>
                  </a:lnTo>
                  <a:lnTo>
                    <a:pt x="25" y="570"/>
                  </a:lnTo>
                  <a:lnTo>
                    <a:pt x="24" y="556"/>
                  </a:lnTo>
                  <a:lnTo>
                    <a:pt x="23" y="541"/>
                  </a:lnTo>
                  <a:lnTo>
                    <a:pt x="24" y="534"/>
                  </a:lnTo>
                  <a:lnTo>
                    <a:pt x="25" y="526"/>
                  </a:lnTo>
                  <a:lnTo>
                    <a:pt x="28" y="518"/>
                  </a:lnTo>
                  <a:lnTo>
                    <a:pt x="32" y="509"/>
                  </a:lnTo>
                  <a:lnTo>
                    <a:pt x="36" y="503"/>
                  </a:lnTo>
                  <a:lnTo>
                    <a:pt x="39" y="498"/>
                  </a:lnTo>
                  <a:lnTo>
                    <a:pt x="42" y="493"/>
                  </a:lnTo>
                  <a:lnTo>
                    <a:pt x="43" y="489"/>
                  </a:lnTo>
                  <a:lnTo>
                    <a:pt x="44" y="486"/>
                  </a:lnTo>
                  <a:lnTo>
                    <a:pt x="44" y="481"/>
                  </a:lnTo>
                  <a:lnTo>
                    <a:pt x="43" y="478"/>
                  </a:lnTo>
                  <a:lnTo>
                    <a:pt x="42" y="476"/>
                  </a:lnTo>
                  <a:lnTo>
                    <a:pt x="37" y="471"/>
                  </a:lnTo>
                  <a:lnTo>
                    <a:pt x="31" y="468"/>
                  </a:lnTo>
                  <a:lnTo>
                    <a:pt x="25" y="465"/>
                  </a:lnTo>
                  <a:lnTo>
                    <a:pt x="19" y="462"/>
                  </a:lnTo>
                  <a:lnTo>
                    <a:pt x="12" y="459"/>
                  </a:lnTo>
                  <a:lnTo>
                    <a:pt x="7" y="455"/>
                  </a:lnTo>
                  <a:lnTo>
                    <a:pt x="2" y="451"/>
                  </a:lnTo>
                  <a:lnTo>
                    <a:pt x="0" y="447"/>
                  </a:lnTo>
                  <a:lnTo>
                    <a:pt x="0" y="445"/>
                  </a:lnTo>
                  <a:lnTo>
                    <a:pt x="0" y="442"/>
                  </a:lnTo>
                  <a:lnTo>
                    <a:pt x="1" y="439"/>
                  </a:lnTo>
                  <a:lnTo>
                    <a:pt x="3" y="434"/>
                  </a:lnTo>
                  <a:lnTo>
                    <a:pt x="9" y="426"/>
                  </a:lnTo>
                  <a:lnTo>
                    <a:pt x="21" y="415"/>
                  </a:lnTo>
                  <a:lnTo>
                    <a:pt x="34" y="407"/>
                  </a:lnTo>
                  <a:lnTo>
                    <a:pt x="47" y="399"/>
                  </a:lnTo>
                  <a:lnTo>
                    <a:pt x="59" y="390"/>
                  </a:lnTo>
                  <a:lnTo>
                    <a:pt x="70" y="380"/>
                  </a:lnTo>
                  <a:lnTo>
                    <a:pt x="90" y="361"/>
                  </a:lnTo>
                  <a:lnTo>
                    <a:pt x="108" y="343"/>
                  </a:lnTo>
                  <a:lnTo>
                    <a:pt x="118" y="333"/>
                  </a:lnTo>
                  <a:lnTo>
                    <a:pt x="128" y="325"/>
                  </a:lnTo>
                  <a:lnTo>
                    <a:pt x="138" y="317"/>
                  </a:lnTo>
                  <a:lnTo>
                    <a:pt x="148" y="309"/>
                  </a:lnTo>
                  <a:lnTo>
                    <a:pt x="159" y="303"/>
                  </a:lnTo>
                  <a:lnTo>
                    <a:pt x="172" y="297"/>
                  </a:lnTo>
                  <a:lnTo>
                    <a:pt x="186" y="293"/>
                  </a:lnTo>
                  <a:lnTo>
                    <a:pt x="201" y="288"/>
                  </a:lnTo>
                  <a:lnTo>
                    <a:pt x="212" y="283"/>
                  </a:lnTo>
                  <a:lnTo>
                    <a:pt x="221" y="278"/>
                  </a:lnTo>
                  <a:lnTo>
                    <a:pt x="227" y="272"/>
                  </a:lnTo>
                  <a:lnTo>
                    <a:pt x="232" y="264"/>
                  </a:lnTo>
                  <a:lnTo>
                    <a:pt x="237" y="257"/>
                  </a:lnTo>
                  <a:lnTo>
                    <a:pt x="239" y="250"/>
                  </a:lnTo>
                  <a:lnTo>
                    <a:pt x="241" y="242"/>
                  </a:lnTo>
                  <a:lnTo>
                    <a:pt x="242" y="235"/>
                  </a:lnTo>
                  <a:lnTo>
                    <a:pt x="243" y="220"/>
                  </a:lnTo>
                  <a:lnTo>
                    <a:pt x="246" y="207"/>
                  </a:lnTo>
                  <a:lnTo>
                    <a:pt x="249" y="201"/>
                  </a:lnTo>
                  <a:lnTo>
                    <a:pt x="253" y="194"/>
                  </a:lnTo>
                  <a:lnTo>
                    <a:pt x="260" y="189"/>
                  </a:lnTo>
                  <a:lnTo>
                    <a:pt x="267" y="185"/>
                  </a:lnTo>
                  <a:lnTo>
                    <a:pt x="395" y="186"/>
                  </a:lnTo>
                  <a:lnTo>
                    <a:pt x="391" y="226"/>
                  </a:lnTo>
                  <a:lnTo>
                    <a:pt x="389" y="262"/>
                  </a:lnTo>
                  <a:lnTo>
                    <a:pt x="388" y="296"/>
                  </a:lnTo>
                  <a:lnTo>
                    <a:pt x="390" y="325"/>
                  </a:lnTo>
                  <a:lnTo>
                    <a:pt x="391" y="338"/>
                  </a:lnTo>
                  <a:lnTo>
                    <a:pt x="393" y="350"/>
                  </a:lnTo>
                  <a:lnTo>
                    <a:pt x="396" y="361"/>
                  </a:lnTo>
                  <a:lnTo>
                    <a:pt x="399" y="371"/>
                  </a:lnTo>
                  <a:lnTo>
                    <a:pt x="403" y="379"/>
                  </a:lnTo>
                  <a:lnTo>
                    <a:pt x="408" y="386"/>
                  </a:lnTo>
                  <a:lnTo>
                    <a:pt x="412" y="393"/>
                  </a:lnTo>
                  <a:lnTo>
                    <a:pt x="418" y="398"/>
                  </a:lnTo>
                  <a:lnTo>
                    <a:pt x="429" y="408"/>
                  </a:lnTo>
                  <a:lnTo>
                    <a:pt x="438" y="418"/>
                  </a:lnTo>
                  <a:lnTo>
                    <a:pt x="447" y="425"/>
                  </a:lnTo>
                  <a:lnTo>
                    <a:pt x="456" y="431"/>
                  </a:lnTo>
                  <a:lnTo>
                    <a:pt x="464" y="436"/>
                  </a:lnTo>
                  <a:lnTo>
                    <a:pt x="471" y="439"/>
                  </a:lnTo>
                  <a:lnTo>
                    <a:pt x="479" y="440"/>
                  </a:lnTo>
                  <a:lnTo>
                    <a:pt x="485" y="440"/>
                  </a:lnTo>
                  <a:lnTo>
                    <a:pt x="491" y="437"/>
                  </a:lnTo>
                  <a:lnTo>
                    <a:pt x="496" y="432"/>
                  </a:lnTo>
                  <a:lnTo>
                    <a:pt x="501" y="427"/>
                  </a:lnTo>
                  <a:lnTo>
                    <a:pt x="504" y="419"/>
                  </a:lnTo>
                  <a:lnTo>
                    <a:pt x="507" y="409"/>
                  </a:lnTo>
                  <a:lnTo>
                    <a:pt x="510" y="398"/>
                  </a:lnTo>
                  <a:lnTo>
                    <a:pt x="511" y="383"/>
                  </a:lnTo>
                  <a:lnTo>
                    <a:pt x="512" y="368"/>
                  </a:lnTo>
                  <a:lnTo>
                    <a:pt x="511" y="350"/>
                  </a:lnTo>
                  <a:lnTo>
                    <a:pt x="511" y="333"/>
                  </a:lnTo>
                  <a:lnTo>
                    <a:pt x="513" y="320"/>
                  </a:lnTo>
                  <a:lnTo>
                    <a:pt x="516" y="306"/>
                  </a:lnTo>
                  <a:lnTo>
                    <a:pt x="521" y="295"/>
                  </a:lnTo>
                  <a:lnTo>
                    <a:pt x="527" y="285"/>
                  </a:lnTo>
                  <a:lnTo>
                    <a:pt x="533" y="276"/>
                  </a:lnTo>
                  <a:lnTo>
                    <a:pt x="540" y="267"/>
                  </a:lnTo>
                  <a:lnTo>
                    <a:pt x="556" y="253"/>
                  </a:lnTo>
                  <a:lnTo>
                    <a:pt x="573" y="239"/>
                  </a:lnTo>
                  <a:lnTo>
                    <a:pt x="580" y="233"/>
                  </a:lnTo>
                  <a:lnTo>
                    <a:pt x="587" y="226"/>
                  </a:lnTo>
                  <a:lnTo>
                    <a:pt x="593" y="218"/>
                  </a:lnTo>
                  <a:lnTo>
                    <a:pt x="600" y="211"/>
                  </a:lnTo>
                  <a:lnTo>
                    <a:pt x="609" y="203"/>
                  </a:lnTo>
                  <a:lnTo>
                    <a:pt x="616" y="194"/>
                  </a:lnTo>
                  <a:lnTo>
                    <a:pt x="624" y="186"/>
                  </a:lnTo>
                  <a:lnTo>
                    <a:pt x="630" y="177"/>
                  </a:lnTo>
                  <a:lnTo>
                    <a:pt x="641" y="159"/>
                  </a:lnTo>
                  <a:lnTo>
                    <a:pt x="651" y="140"/>
                  </a:lnTo>
                  <a:lnTo>
                    <a:pt x="662" y="119"/>
                  </a:lnTo>
                  <a:lnTo>
                    <a:pt x="675" y="95"/>
                  </a:lnTo>
                  <a:lnTo>
                    <a:pt x="683" y="83"/>
                  </a:lnTo>
                  <a:lnTo>
                    <a:pt x="693" y="69"/>
                  </a:lnTo>
                  <a:lnTo>
                    <a:pt x="703" y="54"/>
                  </a:lnTo>
                  <a:lnTo>
                    <a:pt x="715" y="39"/>
                  </a:lnTo>
                  <a:lnTo>
                    <a:pt x="717" y="32"/>
                  </a:lnTo>
                  <a:lnTo>
                    <a:pt x="721" y="24"/>
                  </a:lnTo>
                  <a:lnTo>
                    <a:pt x="725" y="18"/>
                  </a:lnTo>
                  <a:lnTo>
                    <a:pt x="731" y="13"/>
                  </a:lnTo>
                  <a:lnTo>
                    <a:pt x="737" y="9"/>
                  </a:lnTo>
                  <a:lnTo>
                    <a:pt x="745" y="4"/>
                  </a:lnTo>
                  <a:lnTo>
                    <a:pt x="752" y="2"/>
                  </a:lnTo>
                  <a:lnTo>
                    <a:pt x="760" y="0"/>
                  </a:lnTo>
                  <a:lnTo>
                    <a:pt x="768" y="0"/>
                  </a:lnTo>
                  <a:lnTo>
                    <a:pt x="775" y="1"/>
                  </a:lnTo>
                  <a:lnTo>
                    <a:pt x="781" y="3"/>
                  </a:lnTo>
                  <a:lnTo>
                    <a:pt x="788" y="7"/>
                  </a:lnTo>
                  <a:lnTo>
                    <a:pt x="792" y="13"/>
                  </a:lnTo>
                  <a:lnTo>
                    <a:pt x="795" y="19"/>
                  </a:lnTo>
                  <a:lnTo>
                    <a:pt x="797" y="27"/>
                  </a:lnTo>
                  <a:lnTo>
                    <a:pt x="797" y="38"/>
                  </a:lnTo>
                  <a:lnTo>
                    <a:pt x="796" y="46"/>
                  </a:lnTo>
                  <a:lnTo>
                    <a:pt x="795" y="54"/>
                  </a:lnTo>
                  <a:lnTo>
                    <a:pt x="795" y="61"/>
                  </a:lnTo>
                  <a:lnTo>
                    <a:pt x="795" y="67"/>
                  </a:lnTo>
                  <a:lnTo>
                    <a:pt x="797" y="72"/>
                  </a:lnTo>
                  <a:lnTo>
                    <a:pt x="799" y="77"/>
                  </a:lnTo>
                  <a:lnTo>
                    <a:pt x="801" y="82"/>
                  </a:lnTo>
                  <a:lnTo>
                    <a:pt x="804" y="85"/>
                  </a:lnTo>
                  <a:lnTo>
                    <a:pt x="810" y="91"/>
                  </a:lnTo>
                  <a:lnTo>
                    <a:pt x="818" y="95"/>
                  </a:lnTo>
                  <a:lnTo>
                    <a:pt x="826" y="98"/>
                  </a:lnTo>
                  <a:lnTo>
                    <a:pt x="833" y="102"/>
                  </a:lnTo>
                  <a:lnTo>
                    <a:pt x="840" y="106"/>
                  </a:lnTo>
                  <a:lnTo>
                    <a:pt x="844" y="110"/>
                  </a:lnTo>
                  <a:lnTo>
                    <a:pt x="845" y="112"/>
                  </a:lnTo>
                  <a:lnTo>
                    <a:pt x="846" y="115"/>
                  </a:lnTo>
                  <a:lnTo>
                    <a:pt x="846" y="118"/>
                  </a:lnTo>
                  <a:lnTo>
                    <a:pt x="845" y="121"/>
                  </a:lnTo>
                  <a:lnTo>
                    <a:pt x="844" y="125"/>
                  </a:lnTo>
                  <a:lnTo>
                    <a:pt x="841" y="131"/>
                  </a:lnTo>
                  <a:lnTo>
                    <a:pt x="838" y="136"/>
                  </a:lnTo>
                  <a:lnTo>
                    <a:pt x="832" y="142"/>
                  </a:lnTo>
                  <a:lnTo>
                    <a:pt x="819" y="157"/>
                  </a:lnTo>
                  <a:lnTo>
                    <a:pt x="800" y="176"/>
                  </a:lnTo>
                  <a:lnTo>
                    <a:pt x="795" y="186"/>
                  </a:lnTo>
                  <a:lnTo>
                    <a:pt x="791" y="195"/>
                  </a:lnTo>
                  <a:lnTo>
                    <a:pt x="789" y="204"/>
                  </a:lnTo>
                  <a:lnTo>
                    <a:pt x="786" y="212"/>
                  </a:lnTo>
                  <a:lnTo>
                    <a:pt x="785" y="219"/>
                  </a:lnTo>
                  <a:lnTo>
                    <a:pt x="785" y="226"/>
                  </a:lnTo>
                  <a:lnTo>
                    <a:pt x="786" y="231"/>
                  </a:lnTo>
                  <a:lnTo>
                    <a:pt x="789" y="235"/>
                  </a:lnTo>
                  <a:lnTo>
                    <a:pt x="791" y="238"/>
                  </a:lnTo>
                  <a:lnTo>
                    <a:pt x="795" y="240"/>
                  </a:lnTo>
                  <a:lnTo>
                    <a:pt x="800" y="240"/>
                  </a:lnTo>
                  <a:lnTo>
                    <a:pt x="806" y="239"/>
                  </a:lnTo>
                  <a:lnTo>
                    <a:pt x="814" y="237"/>
                  </a:lnTo>
                  <a:lnTo>
                    <a:pt x="822" y="233"/>
                  </a:lnTo>
                  <a:lnTo>
                    <a:pt x="830" y="228"/>
                  </a:lnTo>
                  <a:lnTo>
                    <a:pt x="841" y="220"/>
                  </a:lnTo>
                  <a:lnTo>
                    <a:pt x="856" y="207"/>
                  </a:lnTo>
                  <a:lnTo>
                    <a:pt x="869" y="199"/>
                  </a:lnTo>
                  <a:lnTo>
                    <a:pt x="874" y="195"/>
                  </a:lnTo>
                  <a:lnTo>
                    <a:pt x="878" y="193"/>
                  </a:lnTo>
                  <a:lnTo>
                    <a:pt x="882" y="193"/>
                  </a:lnTo>
                  <a:lnTo>
                    <a:pt x="885" y="193"/>
                  </a:lnTo>
                  <a:lnTo>
                    <a:pt x="887" y="195"/>
                  </a:lnTo>
                  <a:lnTo>
                    <a:pt x="889" y="199"/>
                  </a:lnTo>
                  <a:lnTo>
                    <a:pt x="890" y="202"/>
                  </a:lnTo>
                  <a:lnTo>
                    <a:pt x="890" y="207"/>
                  </a:lnTo>
                  <a:lnTo>
                    <a:pt x="888" y="220"/>
                  </a:lnTo>
                  <a:lnTo>
                    <a:pt x="882" y="238"/>
                  </a:lnTo>
                  <a:lnTo>
                    <a:pt x="886" y="255"/>
                  </a:lnTo>
                  <a:lnTo>
                    <a:pt x="887" y="268"/>
                  </a:lnTo>
                  <a:lnTo>
                    <a:pt x="887" y="274"/>
                  </a:lnTo>
                  <a:lnTo>
                    <a:pt x="886" y="279"/>
                  </a:lnTo>
                  <a:lnTo>
                    <a:pt x="885" y="282"/>
                  </a:lnTo>
                  <a:lnTo>
                    <a:pt x="884" y="286"/>
                  </a:lnTo>
                  <a:lnTo>
                    <a:pt x="881" y="288"/>
                  </a:lnTo>
                  <a:lnTo>
                    <a:pt x="878" y="290"/>
                  </a:lnTo>
                  <a:lnTo>
                    <a:pt x="876" y="293"/>
                  </a:lnTo>
                  <a:lnTo>
                    <a:pt x="873" y="293"/>
                  </a:lnTo>
                  <a:lnTo>
                    <a:pt x="865" y="293"/>
                  </a:lnTo>
                  <a:lnTo>
                    <a:pt x="855" y="289"/>
                  </a:lnTo>
                  <a:lnTo>
                    <a:pt x="844" y="286"/>
                  </a:lnTo>
                  <a:lnTo>
                    <a:pt x="834" y="283"/>
                  </a:lnTo>
                  <a:lnTo>
                    <a:pt x="827" y="282"/>
                  </a:lnTo>
                  <a:lnTo>
                    <a:pt x="820" y="282"/>
                  </a:lnTo>
                  <a:lnTo>
                    <a:pt x="815" y="283"/>
                  </a:lnTo>
                  <a:lnTo>
                    <a:pt x="810" y="284"/>
                  </a:lnTo>
                  <a:lnTo>
                    <a:pt x="807" y="286"/>
                  </a:lnTo>
                  <a:lnTo>
                    <a:pt x="804" y="289"/>
                  </a:lnTo>
                  <a:lnTo>
                    <a:pt x="800" y="296"/>
                  </a:lnTo>
                  <a:lnTo>
                    <a:pt x="796" y="302"/>
                  </a:lnTo>
                  <a:lnTo>
                    <a:pt x="794" y="305"/>
                  </a:lnTo>
                  <a:lnTo>
                    <a:pt x="791" y="308"/>
                  </a:lnTo>
                  <a:lnTo>
                    <a:pt x="788" y="310"/>
                  </a:lnTo>
                  <a:lnTo>
                    <a:pt x="783" y="312"/>
                  </a:lnTo>
                  <a:lnTo>
                    <a:pt x="767" y="320"/>
                  </a:lnTo>
                  <a:lnTo>
                    <a:pt x="753" y="327"/>
                  </a:lnTo>
                  <a:lnTo>
                    <a:pt x="741" y="334"/>
                  </a:lnTo>
                  <a:lnTo>
                    <a:pt x="730" y="342"/>
                  </a:lnTo>
                  <a:lnTo>
                    <a:pt x="722" y="349"/>
                  </a:lnTo>
                  <a:lnTo>
                    <a:pt x="716" y="356"/>
                  </a:lnTo>
                  <a:lnTo>
                    <a:pt x="710" y="363"/>
                  </a:lnTo>
                  <a:lnTo>
                    <a:pt x="707" y="370"/>
                  </a:lnTo>
                  <a:lnTo>
                    <a:pt x="705" y="377"/>
                  </a:lnTo>
                  <a:lnTo>
                    <a:pt x="706" y="383"/>
                  </a:lnTo>
                  <a:lnTo>
                    <a:pt x="707" y="390"/>
                  </a:lnTo>
                  <a:lnTo>
                    <a:pt x="710" y="396"/>
                  </a:lnTo>
                  <a:lnTo>
                    <a:pt x="715" y="402"/>
                  </a:lnTo>
                  <a:lnTo>
                    <a:pt x="721" y="407"/>
                  </a:lnTo>
                  <a:lnTo>
                    <a:pt x="727" y="413"/>
                  </a:lnTo>
                  <a:lnTo>
                    <a:pt x="735" y="418"/>
                  </a:lnTo>
                  <a:lnTo>
                    <a:pt x="757" y="419"/>
                  </a:lnTo>
                  <a:lnTo>
                    <a:pt x="774" y="420"/>
                  </a:lnTo>
                  <a:lnTo>
                    <a:pt x="788" y="423"/>
                  </a:lnTo>
                  <a:lnTo>
                    <a:pt x="797" y="427"/>
                  </a:lnTo>
                  <a:lnTo>
                    <a:pt x="800" y="429"/>
                  </a:lnTo>
                  <a:lnTo>
                    <a:pt x="803" y="431"/>
                  </a:lnTo>
                  <a:lnTo>
                    <a:pt x="805" y="434"/>
                  </a:lnTo>
                  <a:lnTo>
                    <a:pt x="806" y="437"/>
                  </a:lnTo>
                  <a:lnTo>
                    <a:pt x="806" y="440"/>
                  </a:lnTo>
                  <a:lnTo>
                    <a:pt x="806" y="443"/>
                  </a:lnTo>
                  <a:lnTo>
                    <a:pt x="805" y="445"/>
                  </a:lnTo>
                  <a:lnTo>
                    <a:pt x="803" y="448"/>
                  </a:lnTo>
                  <a:lnTo>
                    <a:pt x="797" y="454"/>
                  </a:lnTo>
                  <a:lnTo>
                    <a:pt x="790" y="460"/>
                  </a:lnTo>
                  <a:lnTo>
                    <a:pt x="778" y="466"/>
                  </a:lnTo>
                  <a:lnTo>
                    <a:pt x="766" y="470"/>
                  </a:lnTo>
                  <a:lnTo>
                    <a:pt x="751" y="474"/>
                  </a:lnTo>
                  <a:lnTo>
                    <a:pt x="735" y="478"/>
                  </a:lnTo>
                  <a:lnTo>
                    <a:pt x="718" y="480"/>
                  </a:lnTo>
                  <a:lnTo>
                    <a:pt x="698" y="483"/>
                  </a:lnTo>
                  <a:lnTo>
                    <a:pt x="691" y="490"/>
                  </a:lnTo>
                  <a:lnTo>
                    <a:pt x="683" y="499"/>
                  </a:lnTo>
                  <a:lnTo>
                    <a:pt x="677" y="509"/>
                  </a:lnTo>
                  <a:lnTo>
                    <a:pt x="672" y="520"/>
                  </a:lnTo>
                  <a:lnTo>
                    <a:pt x="668" y="531"/>
                  </a:lnTo>
                  <a:lnTo>
                    <a:pt x="664" y="541"/>
                  </a:lnTo>
                  <a:lnTo>
                    <a:pt x="662" y="551"/>
                  </a:lnTo>
                  <a:lnTo>
                    <a:pt x="660" y="562"/>
                  </a:lnTo>
                  <a:lnTo>
                    <a:pt x="660" y="570"/>
                  </a:lnTo>
                  <a:lnTo>
                    <a:pt x="661" y="578"/>
                  </a:lnTo>
                  <a:lnTo>
                    <a:pt x="663" y="584"/>
                  </a:lnTo>
                  <a:lnTo>
                    <a:pt x="667" y="588"/>
                  </a:lnTo>
                  <a:lnTo>
                    <a:pt x="668" y="590"/>
                  </a:lnTo>
                  <a:lnTo>
                    <a:pt x="671" y="591"/>
                  </a:lnTo>
                  <a:lnTo>
                    <a:pt x="673" y="591"/>
                  </a:lnTo>
                  <a:lnTo>
                    <a:pt x="676" y="590"/>
                  </a:lnTo>
                  <a:lnTo>
                    <a:pt x="682" y="588"/>
                  </a:lnTo>
                  <a:lnTo>
                    <a:pt x="691" y="582"/>
                  </a:lnTo>
                  <a:lnTo>
                    <a:pt x="704" y="574"/>
                  </a:lnTo>
                  <a:lnTo>
                    <a:pt x="717" y="569"/>
                  </a:lnTo>
                  <a:lnTo>
                    <a:pt x="722" y="568"/>
                  </a:lnTo>
                  <a:lnTo>
                    <a:pt x="726" y="567"/>
                  </a:lnTo>
                  <a:lnTo>
                    <a:pt x="730" y="568"/>
                  </a:lnTo>
                  <a:lnTo>
                    <a:pt x="732" y="569"/>
                  </a:lnTo>
                  <a:lnTo>
                    <a:pt x="735" y="572"/>
                  </a:lnTo>
                  <a:lnTo>
                    <a:pt x="736" y="575"/>
                  </a:lnTo>
                  <a:lnTo>
                    <a:pt x="736" y="581"/>
                  </a:lnTo>
                  <a:lnTo>
                    <a:pt x="736" y="586"/>
                  </a:lnTo>
                  <a:lnTo>
                    <a:pt x="734" y="593"/>
                  </a:lnTo>
                  <a:lnTo>
                    <a:pt x="732" y="602"/>
                  </a:lnTo>
                  <a:lnTo>
                    <a:pt x="729" y="611"/>
                  </a:lnTo>
                  <a:lnTo>
                    <a:pt x="724" y="622"/>
                  </a:lnTo>
                  <a:lnTo>
                    <a:pt x="724" y="631"/>
                  </a:lnTo>
                  <a:lnTo>
                    <a:pt x="725" y="639"/>
                  </a:lnTo>
                  <a:lnTo>
                    <a:pt x="726" y="644"/>
                  </a:lnTo>
                  <a:lnTo>
                    <a:pt x="728" y="650"/>
                  </a:lnTo>
                  <a:lnTo>
                    <a:pt x="730" y="653"/>
                  </a:lnTo>
                  <a:lnTo>
                    <a:pt x="734" y="655"/>
                  </a:lnTo>
                  <a:lnTo>
                    <a:pt x="737" y="656"/>
                  </a:lnTo>
                  <a:lnTo>
                    <a:pt x="742" y="656"/>
                  </a:lnTo>
                  <a:lnTo>
                    <a:pt x="747" y="655"/>
                  </a:lnTo>
                  <a:lnTo>
                    <a:pt x="753" y="653"/>
                  </a:lnTo>
                  <a:lnTo>
                    <a:pt x="758" y="650"/>
                  </a:lnTo>
                  <a:lnTo>
                    <a:pt x="765" y="645"/>
                  </a:lnTo>
                  <a:lnTo>
                    <a:pt x="779" y="635"/>
                  </a:lnTo>
                  <a:lnTo>
                    <a:pt x="795" y="620"/>
                  </a:lnTo>
                  <a:lnTo>
                    <a:pt x="807" y="609"/>
                  </a:lnTo>
                  <a:lnTo>
                    <a:pt x="819" y="599"/>
                  </a:lnTo>
                  <a:lnTo>
                    <a:pt x="828" y="591"/>
                  </a:lnTo>
                  <a:lnTo>
                    <a:pt x="838" y="586"/>
                  </a:lnTo>
                  <a:lnTo>
                    <a:pt x="845" y="582"/>
                  </a:lnTo>
                  <a:lnTo>
                    <a:pt x="851" y="580"/>
                  </a:lnTo>
                  <a:lnTo>
                    <a:pt x="855" y="580"/>
                  </a:lnTo>
                  <a:lnTo>
                    <a:pt x="858" y="581"/>
                  </a:lnTo>
                  <a:lnTo>
                    <a:pt x="861" y="584"/>
                  </a:lnTo>
                  <a:lnTo>
                    <a:pt x="861" y="588"/>
                  </a:lnTo>
                  <a:lnTo>
                    <a:pt x="858" y="593"/>
                  </a:lnTo>
                  <a:lnTo>
                    <a:pt x="855" y="600"/>
                  </a:lnTo>
                  <a:lnTo>
                    <a:pt x="850" y="609"/>
                  </a:lnTo>
                  <a:lnTo>
                    <a:pt x="844" y="617"/>
                  </a:lnTo>
                  <a:lnTo>
                    <a:pt x="834" y="628"/>
                  </a:lnTo>
                  <a:lnTo>
                    <a:pt x="824" y="638"/>
                  </a:lnTo>
                  <a:lnTo>
                    <a:pt x="806" y="649"/>
                  </a:lnTo>
                  <a:lnTo>
                    <a:pt x="793" y="660"/>
                  </a:lnTo>
                  <a:lnTo>
                    <a:pt x="786" y="666"/>
                  </a:lnTo>
                  <a:lnTo>
                    <a:pt x="782" y="673"/>
                  </a:lnTo>
                  <a:lnTo>
                    <a:pt x="778" y="678"/>
                  </a:lnTo>
                  <a:lnTo>
                    <a:pt x="776" y="684"/>
                  </a:lnTo>
                  <a:lnTo>
                    <a:pt x="774" y="690"/>
                  </a:lnTo>
                  <a:lnTo>
                    <a:pt x="775" y="698"/>
                  </a:lnTo>
                  <a:lnTo>
                    <a:pt x="776" y="704"/>
                  </a:lnTo>
                  <a:lnTo>
                    <a:pt x="779" y="710"/>
                  </a:lnTo>
                  <a:lnTo>
                    <a:pt x="783" y="717"/>
                  </a:lnTo>
                  <a:lnTo>
                    <a:pt x="790" y="725"/>
                  </a:lnTo>
                  <a:lnTo>
                    <a:pt x="798" y="732"/>
                  </a:lnTo>
                  <a:lnTo>
                    <a:pt x="808" y="740"/>
                  </a:lnTo>
                  <a:lnTo>
                    <a:pt x="821" y="751"/>
                  </a:lnTo>
                  <a:lnTo>
                    <a:pt x="831" y="761"/>
                  </a:lnTo>
                  <a:lnTo>
                    <a:pt x="842" y="772"/>
                  </a:lnTo>
                  <a:lnTo>
                    <a:pt x="850" y="783"/>
                  </a:lnTo>
                  <a:lnTo>
                    <a:pt x="857" y="794"/>
                  </a:lnTo>
                  <a:lnTo>
                    <a:pt x="864" y="805"/>
                  </a:lnTo>
                  <a:lnTo>
                    <a:pt x="869" y="817"/>
                  </a:lnTo>
                  <a:lnTo>
                    <a:pt x="873" y="829"/>
                  </a:lnTo>
                  <a:lnTo>
                    <a:pt x="876" y="841"/>
                  </a:lnTo>
                  <a:lnTo>
                    <a:pt x="877" y="853"/>
                  </a:lnTo>
                  <a:lnTo>
                    <a:pt x="878" y="865"/>
                  </a:lnTo>
                  <a:lnTo>
                    <a:pt x="877" y="877"/>
                  </a:lnTo>
                  <a:lnTo>
                    <a:pt x="875" y="890"/>
                  </a:lnTo>
                  <a:lnTo>
                    <a:pt x="872" y="903"/>
                  </a:lnTo>
                  <a:lnTo>
                    <a:pt x="867" y="916"/>
                  </a:lnTo>
                  <a:lnTo>
                    <a:pt x="862" y="929"/>
                  </a:lnTo>
                  <a:lnTo>
                    <a:pt x="860" y="937"/>
                  </a:lnTo>
                  <a:lnTo>
                    <a:pt x="856" y="945"/>
                  </a:lnTo>
                  <a:lnTo>
                    <a:pt x="852" y="953"/>
                  </a:lnTo>
                  <a:lnTo>
                    <a:pt x="846" y="963"/>
                  </a:lnTo>
                  <a:lnTo>
                    <a:pt x="834" y="983"/>
                  </a:lnTo>
                  <a:lnTo>
                    <a:pt x="823" y="1001"/>
                  </a:lnTo>
                  <a:lnTo>
                    <a:pt x="819" y="1010"/>
                  </a:lnTo>
                  <a:lnTo>
                    <a:pt x="816" y="1018"/>
                  </a:lnTo>
                  <a:lnTo>
                    <a:pt x="815" y="1025"/>
                  </a:lnTo>
                  <a:lnTo>
                    <a:pt x="816" y="1031"/>
                  </a:lnTo>
                  <a:lnTo>
                    <a:pt x="817" y="1033"/>
                  </a:lnTo>
                  <a:lnTo>
                    <a:pt x="819" y="1035"/>
                  </a:lnTo>
                  <a:lnTo>
                    <a:pt x="821" y="1037"/>
                  </a:lnTo>
                  <a:lnTo>
                    <a:pt x="824" y="1038"/>
                  </a:lnTo>
                  <a:lnTo>
                    <a:pt x="832" y="1039"/>
                  </a:lnTo>
                  <a:lnTo>
                    <a:pt x="845" y="1037"/>
                  </a:lnTo>
                  <a:lnTo>
                    <a:pt x="850" y="1044"/>
                  </a:lnTo>
                  <a:lnTo>
                    <a:pt x="855" y="1051"/>
                  </a:lnTo>
                  <a:lnTo>
                    <a:pt x="858" y="1058"/>
                  </a:lnTo>
                  <a:lnTo>
                    <a:pt x="861" y="1065"/>
                  </a:lnTo>
                  <a:lnTo>
                    <a:pt x="862" y="1071"/>
                  </a:lnTo>
                  <a:lnTo>
                    <a:pt x="862" y="1079"/>
                  </a:lnTo>
                  <a:lnTo>
                    <a:pt x="862" y="1085"/>
                  </a:lnTo>
                  <a:lnTo>
                    <a:pt x="861" y="1092"/>
                  </a:lnTo>
                  <a:lnTo>
                    <a:pt x="858" y="1106"/>
                  </a:lnTo>
                  <a:lnTo>
                    <a:pt x="856" y="1119"/>
                  </a:lnTo>
                  <a:lnTo>
                    <a:pt x="854" y="1134"/>
                  </a:lnTo>
                  <a:lnTo>
                    <a:pt x="854" y="1148"/>
                  </a:lnTo>
                  <a:lnTo>
                    <a:pt x="856" y="1162"/>
                  </a:lnTo>
                  <a:lnTo>
                    <a:pt x="858" y="1176"/>
                  </a:lnTo>
                  <a:lnTo>
                    <a:pt x="858" y="1188"/>
                  </a:lnTo>
                  <a:lnTo>
                    <a:pt x="858" y="1200"/>
                  </a:lnTo>
                  <a:lnTo>
                    <a:pt x="857" y="1209"/>
                  </a:lnTo>
                  <a:lnTo>
                    <a:pt x="855" y="1217"/>
                  </a:lnTo>
                  <a:lnTo>
                    <a:pt x="852" y="1225"/>
                  </a:lnTo>
                  <a:lnTo>
                    <a:pt x="848" y="1230"/>
                  </a:lnTo>
                  <a:lnTo>
                    <a:pt x="843" y="1235"/>
                  </a:lnTo>
                  <a:lnTo>
                    <a:pt x="838" y="1237"/>
                  </a:lnTo>
                  <a:lnTo>
                    <a:pt x="830" y="1239"/>
                  </a:lnTo>
                  <a:lnTo>
                    <a:pt x="823" y="1239"/>
                  </a:lnTo>
                  <a:lnTo>
                    <a:pt x="815" y="1239"/>
                  </a:lnTo>
                  <a:lnTo>
                    <a:pt x="805" y="1236"/>
                  </a:lnTo>
                  <a:lnTo>
                    <a:pt x="794" y="1233"/>
                  </a:lnTo>
                  <a:lnTo>
                    <a:pt x="783" y="1228"/>
                  </a:lnTo>
                  <a:lnTo>
                    <a:pt x="764" y="1233"/>
                  </a:lnTo>
                  <a:lnTo>
                    <a:pt x="746" y="1238"/>
                  </a:lnTo>
                  <a:lnTo>
                    <a:pt x="728" y="1246"/>
                  </a:lnTo>
                  <a:lnTo>
                    <a:pt x="711" y="1254"/>
                  </a:lnTo>
                  <a:lnTo>
                    <a:pt x="696" y="1262"/>
                  </a:lnTo>
                  <a:lnTo>
                    <a:pt x="680" y="1273"/>
                  </a:lnTo>
                  <a:lnTo>
                    <a:pt x="665" y="1284"/>
                  </a:lnTo>
                  <a:lnTo>
                    <a:pt x="651" y="1297"/>
                  </a:lnTo>
                  <a:lnTo>
                    <a:pt x="638" y="1309"/>
                  </a:lnTo>
                  <a:lnTo>
                    <a:pt x="626" y="1324"/>
                  </a:lnTo>
                  <a:lnTo>
                    <a:pt x="613" y="1340"/>
                  </a:lnTo>
                  <a:lnTo>
                    <a:pt x="602" y="1356"/>
                  </a:lnTo>
                  <a:lnTo>
                    <a:pt x="591" y="1374"/>
                  </a:lnTo>
                  <a:lnTo>
                    <a:pt x="582" y="1393"/>
                  </a:lnTo>
                  <a:lnTo>
                    <a:pt x="573" y="1413"/>
                  </a:lnTo>
                  <a:lnTo>
                    <a:pt x="564" y="1434"/>
                  </a:lnTo>
                  <a:lnTo>
                    <a:pt x="553" y="1454"/>
                  </a:lnTo>
                  <a:lnTo>
                    <a:pt x="542" y="1472"/>
                  </a:lnTo>
                  <a:lnTo>
                    <a:pt x="532" y="1487"/>
                  </a:lnTo>
                  <a:lnTo>
                    <a:pt x="523" y="1498"/>
                  </a:lnTo>
                  <a:lnTo>
                    <a:pt x="513" y="1507"/>
                  </a:lnTo>
                  <a:lnTo>
                    <a:pt x="505" y="1513"/>
                  </a:lnTo>
                  <a:lnTo>
                    <a:pt x="501" y="1515"/>
                  </a:lnTo>
                  <a:lnTo>
                    <a:pt x="496" y="1516"/>
                  </a:lnTo>
                  <a:lnTo>
                    <a:pt x="492" y="1517"/>
                  </a:lnTo>
                  <a:lnTo>
                    <a:pt x="489" y="1517"/>
                  </a:lnTo>
                  <a:lnTo>
                    <a:pt x="485" y="1516"/>
                  </a:lnTo>
                  <a:lnTo>
                    <a:pt x="482" y="1516"/>
                  </a:lnTo>
                  <a:lnTo>
                    <a:pt x="478" y="1514"/>
                  </a:lnTo>
                  <a:lnTo>
                    <a:pt x="475" y="1512"/>
                  </a:lnTo>
                  <a:lnTo>
                    <a:pt x="468" y="1506"/>
                  </a:lnTo>
                  <a:lnTo>
                    <a:pt x="462" y="1498"/>
                  </a:lnTo>
                  <a:lnTo>
                    <a:pt x="456" y="1488"/>
                  </a:lnTo>
                  <a:lnTo>
                    <a:pt x="451" y="1476"/>
                  </a:lnTo>
                  <a:lnTo>
                    <a:pt x="445" y="1464"/>
                  </a:lnTo>
                  <a:lnTo>
                    <a:pt x="441" y="1448"/>
                  </a:lnTo>
                  <a:lnTo>
                    <a:pt x="433" y="1446"/>
                  </a:lnTo>
                  <a:lnTo>
                    <a:pt x="427" y="1443"/>
                  </a:lnTo>
                  <a:lnTo>
                    <a:pt x="420" y="1438"/>
                  </a:lnTo>
                  <a:lnTo>
                    <a:pt x="414" y="1432"/>
                  </a:lnTo>
                  <a:lnTo>
                    <a:pt x="405" y="1417"/>
                  </a:lnTo>
                  <a:lnTo>
                    <a:pt x="394" y="1400"/>
                  </a:lnTo>
                  <a:lnTo>
                    <a:pt x="388" y="1392"/>
                  </a:lnTo>
                  <a:lnTo>
                    <a:pt x="381" y="1383"/>
                  </a:lnTo>
                  <a:lnTo>
                    <a:pt x="373" y="1376"/>
                  </a:lnTo>
                  <a:lnTo>
                    <a:pt x="364" y="1370"/>
                  </a:lnTo>
                  <a:lnTo>
                    <a:pt x="354" y="1364"/>
                  </a:lnTo>
                  <a:lnTo>
                    <a:pt x="341" y="1358"/>
                  </a:lnTo>
                  <a:lnTo>
                    <a:pt x="326" y="1355"/>
                  </a:lnTo>
                  <a:lnTo>
                    <a:pt x="310" y="1353"/>
                  </a:lnTo>
                  <a:lnTo>
                    <a:pt x="302" y="1352"/>
                  </a:lnTo>
                  <a:lnTo>
                    <a:pt x="296" y="1350"/>
                  </a:lnTo>
                  <a:lnTo>
                    <a:pt x="289" y="1348"/>
                  </a:lnTo>
                  <a:lnTo>
                    <a:pt x="283" y="1345"/>
                  </a:lnTo>
                  <a:lnTo>
                    <a:pt x="271" y="1338"/>
                  </a:lnTo>
                  <a:lnTo>
                    <a:pt x="261" y="1329"/>
                  </a:lnTo>
                  <a:lnTo>
                    <a:pt x="250" y="1319"/>
                  </a:lnTo>
                  <a:lnTo>
                    <a:pt x="242" y="1307"/>
                  </a:lnTo>
                  <a:lnTo>
                    <a:pt x="234" y="1295"/>
                  </a:lnTo>
                  <a:lnTo>
                    <a:pt x="225" y="1281"/>
                  </a:lnTo>
                  <a:lnTo>
                    <a:pt x="220" y="1269"/>
                  </a:lnTo>
                  <a:lnTo>
                    <a:pt x="215" y="1258"/>
                  </a:lnTo>
                  <a:lnTo>
                    <a:pt x="212" y="1254"/>
                  </a:lnTo>
                  <a:lnTo>
                    <a:pt x="208" y="1250"/>
                  </a:lnTo>
                  <a:lnTo>
                    <a:pt x="205" y="1248"/>
                  </a:lnTo>
                  <a:lnTo>
                    <a:pt x="201" y="1245"/>
                  </a:lnTo>
                  <a:lnTo>
                    <a:pt x="198" y="1244"/>
                  </a:lnTo>
                  <a:lnTo>
                    <a:pt x="195" y="1243"/>
                  </a:lnTo>
                  <a:lnTo>
                    <a:pt x="191" y="1243"/>
                  </a:lnTo>
                  <a:lnTo>
                    <a:pt x="188" y="1244"/>
                  </a:lnTo>
                  <a:lnTo>
                    <a:pt x="183" y="1245"/>
                  </a:lnTo>
                  <a:lnTo>
                    <a:pt x="179" y="1247"/>
                  </a:lnTo>
                  <a:lnTo>
                    <a:pt x="175" y="1250"/>
                  </a:lnTo>
                  <a:lnTo>
                    <a:pt x="171" y="1254"/>
                  </a:lnTo>
                  <a:lnTo>
                    <a:pt x="163" y="1252"/>
                  </a:lnTo>
                  <a:lnTo>
                    <a:pt x="155" y="1249"/>
                  </a:lnTo>
                  <a:lnTo>
                    <a:pt x="149" y="1246"/>
                  </a:lnTo>
                  <a:lnTo>
                    <a:pt x="143" y="1242"/>
                  </a:lnTo>
                  <a:lnTo>
                    <a:pt x="139" y="1237"/>
                  </a:lnTo>
                  <a:lnTo>
                    <a:pt x="133" y="1232"/>
                  </a:lnTo>
                  <a:lnTo>
                    <a:pt x="130" y="1226"/>
                  </a:lnTo>
                  <a:lnTo>
                    <a:pt x="127" y="1220"/>
                  </a:lnTo>
                  <a:lnTo>
                    <a:pt x="124" y="1213"/>
                  </a:lnTo>
                  <a:lnTo>
                    <a:pt x="122" y="1206"/>
                  </a:lnTo>
                  <a:lnTo>
                    <a:pt x="121" y="1198"/>
                  </a:lnTo>
                  <a:lnTo>
                    <a:pt x="119" y="1189"/>
                  </a:lnTo>
                  <a:lnTo>
                    <a:pt x="118" y="1173"/>
                  </a:lnTo>
                  <a:lnTo>
                    <a:pt x="118" y="1154"/>
                  </a:lnTo>
                  <a:lnTo>
                    <a:pt x="118" y="1145"/>
                  </a:lnTo>
                  <a:lnTo>
                    <a:pt x="117" y="1137"/>
                  </a:lnTo>
                  <a:lnTo>
                    <a:pt x="116" y="1130"/>
                  </a:lnTo>
                  <a:lnTo>
                    <a:pt x="114" y="1124"/>
                  </a:lnTo>
                  <a:lnTo>
                    <a:pt x="111" y="1118"/>
                  </a:lnTo>
                  <a:lnTo>
                    <a:pt x="108" y="1114"/>
                  </a:lnTo>
                  <a:lnTo>
                    <a:pt x="104" y="1111"/>
                  </a:lnTo>
                  <a:lnTo>
                    <a:pt x="101" y="1108"/>
                  </a:lnTo>
                  <a:lnTo>
                    <a:pt x="93" y="1103"/>
                  </a:lnTo>
                  <a:lnTo>
                    <a:pt x="83" y="1101"/>
                  </a:lnTo>
                  <a:lnTo>
                    <a:pt x="74" y="1100"/>
                  </a:lnTo>
                  <a:lnTo>
                    <a:pt x="66" y="1098"/>
                  </a:lnTo>
                  <a:lnTo>
                    <a:pt x="57" y="1098"/>
                  </a:lnTo>
                  <a:lnTo>
                    <a:pt x="50" y="1097"/>
                  </a:lnTo>
                  <a:lnTo>
                    <a:pt x="47" y="1096"/>
                  </a:lnTo>
                  <a:lnTo>
                    <a:pt x="44" y="1095"/>
                  </a:lnTo>
                  <a:lnTo>
                    <a:pt x="42" y="1094"/>
                  </a:lnTo>
                  <a:lnTo>
                    <a:pt x="40" y="1092"/>
                  </a:lnTo>
                  <a:lnTo>
                    <a:pt x="39" y="1090"/>
                  </a:lnTo>
                  <a:lnTo>
                    <a:pt x="38" y="1087"/>
                  </a:lnTo>
                  <a:lnTo>
                    <a:pt x="39" y="1084"/>
                  </a:lnTo>
                  <a:lnTo>
                    <a:pt x="40" y="1079"/>
                  </a:lnTo>
                  <a:lnTo>
                    <a:pt x="46" y="1068"/>
                  </a:lnTo>
                  <a:lnTo>
                    <a:pt x="54" y="1054"/>
                  </a:lnTo>
                  <a:lnTo>
                    <a:pt x="54" y="1045"/>
                  </a:lnTo>
                  <a:lnTo>
                    <a:pt x="53" y="1039"/>
                  </a:lnTo>
                  <a:lnTo>
                    <a:pt x="51" y="1033"/>
                  </a:lnTo>
                  <a:lnTo>
                    <a:pt x="49" y="1029"/>
                  </a:lnTo>
                  <a:lnTo>
                    <a:pt x="45" y="1024"/>
                  </a:lnTo>
                  <a:lnTo>
                    <a:pt x="42" y="1021"/>
                  </a:lnTo>
                  <a:lnTo>
                    <a:pt x="37" y="1019"/>
                  </a:lnTo>
                  <a:lnTo>
                    <a:pt x="32" y="1016"/>
                  </a:lnTo>
                  <a:lnTo>
                    <a:pt x="24" y="1012"/>
                  </a:lnTo>
                  <a:lnTo>
                    <a:pt x="16" y="1007"/>
                  </a:lnTo>
                  <a:lnTo>
                    <a:pt x="13" y="1002"/>
                  </a:lnTo>
                  <a:lnTo>
                    <a:pt x="10" y="998"/>
                  </a:lnTo>
                  <a:lnTo>
                    <a:pt x="9" y="993"/>
                  </a:lnTo>
                  <a:lnTo>
                    <a:pt x="8" y="987"/>
                  </a:lnTo>
                  <a:close/>
                </a:path>
              </a:pathLst>
            </a:custGeom>
            <a:solidFill>
              <a:srgbClr val="3EA86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7" name="AutoShape 55"/>
            <p:cNvSpPr>
              <a:spLocks noChangeArrowheads="1"/>
            </p:cNvSpPr>
            <p:nvPr/>
          </p:nvSpPr>
          <p:spPr bwMode="auto">
            <a:xfrm>
              <a:off x="1844" y="1936"/>
              <a:ext cx="296" cy="222"/>
            </a:xfrm>
            <a:custGeom>
              <a:avLst/>
              <a:gdLst>
                <a:gd name="T0" fmla="*/ 0 w 1776"/>
                <a:gd name="T1" fmla="*/ 0 h 1333"/>
                <a:gd name="T2" fmla="*/ 0 w 1776"/>
                <a:gd name="T3" fmla="*/ 0 h 1333"/>
                <a:gd name="T4" fmla="*/ 0 w 1776"/>
                <a:gd name="T5" fmla="*/ 0 h 1333"/>
                <a:gd name="T6" fmla="*/ 0 w 1776"/>
                <a:gd name="T7" fmla="*/ 0 h 1333"/>
                <a:gd name="T8" fmla="*/ 0 w 1776"/>
                <a:gd name="T9" fmla="*/ 0 h 1333"/>
                <a:gd name="T10" fmla="*/ 0 w 1776"/>
                <a:gd name="T11" fmla="*/ 0 h 1333"/>
                <a:gd name="T12" fmla="*/ 0 w 1776"/>
                <a:gd name="T13" fmla="*/ 0 h 1333"/>
                <a:gd name="T14" fmla="*/ 0 w 1776"/>
                <a:gd name="T15" fmla="*/ 0 h 1333"/>
                <a:gd name="T16" fmla="*/ 0 w 1776"/>
                <a:gd name="T17" fmla="*/ 0 h 1333"/>
                <a:gd name="T18" fmla="*/ 0 w 1776"/>
                <a:gd name="T19" fmla="*/ 0 h 1333"/>
                <a:gd name="T20" fmla="*/ 0 w 1776"/>
                <a:gd name="T21" fmla="*/ 0 h 1333"/>
                <a:gd name="T22" fmla="*/ 0 w 1776"/>
                <a:gd name="T23" fmla="*/ 0 h 1333"/>
                <a:gd name="T24" fmla="*/ 0 w 1776"/>
                <a:gd name="T25" fmla="*/ 0 h 1333"/>
                <a:gd name="T26" fmla="*/ 0 w 1776"/>
                <a:gd name="T27" fmla="*/ 0 h 1333"/>
                <a:gd name="T28" fmla="*/ 0 w 1776"/>
                <a:gd name="T29" fmla="*/ 0 h 1333"/>
                <a:gd name="T30" fmla="*/ 0 w 1776"/>
                <a:gd name="T31" fmla="*/ 0 h 1333"/>
                <a:gd name="T32" fmla="*/ 0 w 1776"/>
                <a:gd name="T33" fmla="*/ 0 h 1333"/>
                <a:gd name="T34" fmla="*/ 0 w 1776"/>
                <a:gd name="T35" fmla="*/ 0 h 1333"/>
                <a:gd name="T36" fmla="*/ 0 w 1776"/>
                <a:gd name="T37" fmla="*/ 0 h 1333"/>
                <a:gd name="T38" fmla="*/ 0 w 1776"/>
                <a:gd name="T39" fmla="*/ 0 h 1333"/>
                <a:gd name="T40" fmla="*/ 0 w 1776"/>
                <a:gd name="T41" fmla="*/ 0 h 1333"/>
                <a:gd name="T42" fmla="*/ 0 w 1776"/>
                <a:gd name="T43" fmla="*/ 0 h 1333"/>
                <a:gd name="T44" fmla="*/ 0 w 1776"/>
                <a:gd name="T45" fmla="*/ 0 h 1333"/>
                <a:gd name="T46" fmla="*/ 0 w 1776"/>
                <a:gd name="T47" fmla="*/ 0 h 1333"/>
                <a:gd name="T48" fmla="*/ 0 w 1776"/>
                <a:gd name="T49" fmla="*/ 0 h 1333"/>
                <a:gd name="T50" fmla="*/ 0 w 1776"/>
                <a:gd name="T51" fmla="*/ 0 h 1333"/>
                <a:gd name="T52" fmla="*/ 0 w 1776"/>
                <a:gd name="T53" fmla="*/ 0 h 1333"/>
                <a:gd name="T54" fmla="*/ 0 w 1776"/>
                <a:gd name="T55" fmla="*/ 0 h 1333"/>
                <a:gd name="T56" fmla="*/ 0 w 1776"/>
                <a:gd name="T57" fmla="*/ 0 h 1333"/>
                <a:gd name="T58" fmla="*/ 0 w 1776"/>
                <a:gd name="T59" fmla="*/ 0 h 1333"/>
                <a:gd name="T60" fmla="*/ 0 w 1776"/>
                <a:gd name="T61" fmla="*/ 0 h 1333"/>
                <a:gd name="T62" fmla="*/ 0 w 1776"/>
                <a:gd name="T63" fmla="*/ 0 h 1333"/>
                <a:gd name="T64" fmla="*/ 0 w 1776"/>
                <a:gd name="T65" fmla="*/ 0 h 1333"/>
                <a:gd name="T66" fmla="*/ 0 w 1776"/>
                <a:gd name="T67" fmla="*/ 0 h 1333"/>
                <a:gd name="T68" fmla="*/ 0 w 1776"/>
                <a:gd name="T69" fmla="*/ 0 h 1333"/>
                <a:gd name="T70" fmla="*/ 0 w 1776"/>
                <a:gd name="T71" fmla="*/ 0 h 1333"/>
                <a:gd name="T72" fmla="*/ 0 w 1776"/>
                <a:gd name="T73" fmla="*/ 0 h 1333"/>
                <a:gd name="T74" fmla="*/ 0 w 1776"/>
                <a:gd name="T75" fmla="*/ 0 h 1333"/>
                <a:gd name="T76" fmla="*/ 0 w 1776"/>
                <a:gd name="T77" fmla="*/ 0 h 1333"/>
                <a:gd name="T78" fmla="*/ 0 w 1776"/>
                <a:gd name="T79" fmla="*/ 0 h 1333"/>
                <a:gd name="T80" fmla="*/ 0 w 1776"/>
                <a:gd name="T81" fmla="*/ 0 h 1333"/>
                <a:gd name="T82" fmla="*/ 0 w 1776"/>
                <a:gd name="T83" fmla="*/ 0 h 1333"/>
                <a:gd name="T84" fmla="*/ 0 w 1776"/>
                <a:gd name="T85" fmla="*/ 0 h 1333"/>
                <a:gd name="T86" fmla="*/ 0 w 1776"/>
                <a:gd name="T87" fmla="*/ 0 h 1333"/>
                <a:gd name="T88" fmla="*/ 0 w 1776"/>
                <a:gd name="T89" fmla="*/ 0 h 1333"/>
                <a:gd name="T90" fmla="*/ 0 w 1776"/>
                <a:gd name="T91" fmla="*/ 0 h 1333"/>
                <a:gd name="T92" fmla="*/ 0 w 1776"/>
                <a:gd name="T93" fmla="*/ 0 h 1333"/>
                <a:gd name="T94" fmla="*/ 0 w 1776"/>
                <a:gd name="T95" fmla="*/ 0 h 1333"/>
                <a:gd name="T96" fmla="*/ 0 w 1776"/>
                <a:gd name="T97" fmla="*/ 0 h 1333"/>
                <a:gd name="T98" fmla="*/ 0 w 1776"/>
                <a:gd name="T99" fmla="*/ 0 h 1333"/>
                <a:gd name="T100" fmla="*/ 0 w 1776"/>
                <a:gd name="T101" fmla="*/ 0 h 1333"/>
                <a:gd name="T102" fmla="*/ 0 w 1776"/>
                <a:gd name="T103" fmla="*/ 0 h 1333"/>
                <a:gd name="T104" fmla="*/ 0 w 1776"/>
                <a:gd name="T105" fmla="*/ 0 h 1333"/>
                <a:gd name="T106" fmla="*/ 0 w 1776"/>
                <a:gd name="T107" fmla="*/ 0 h 1333"/>
                <a:gd name="T108" fmla="*/ 0 w 1776"/>
                <a:gd name="T109" fmla="*/ 0 h 1333"/>
                <a:gd name="T110" fmla="*/ 0 w 1776"/>
                <a:gd name="T111" fmla="*/ 0 h 13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6"/>
                <a:gd name="T169" fmla="*/ 0 h 1333"/>
                <a:gd name="T170" fmla="*/ 1776 w 1776"/>
                <a:gd name="T171" fmla="*/ 1333 h 13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6" h="1333">
                  <a:moveTo>
                    <a:pt x="0" y="0"/>
                  </a:moveTo>
                  <a:lnTo>
                    <a:pt x="18" y="61"/>
                  </a:lnTo>
                  <a:lnTo>
                    <a:pt x="33" y="118"/>
                  </a:lnTo>
                  <a:lnTo>
                    <a:pt x="41" y="144"/>
                  </a:lnTo>
                  <a:lnTo>
                    <a:pt x="49" y="169"/>
                  </a:lnTo>
                  <a:lnTo>
                    <a:pt x="57" y="193"/>
                  </a:lnTo>
                  <a:lnTo>
                    <a:pt x="67" y="215"/>
                  </a:lnTo>
                  <a:lnTo>
                    <a:pt x="72" y="225"/>
                  </a:lnTo>
                  <a:lnTo>
                    <a:pt x="77" y="236"/>
                  </a:lnTo>
                  <a:lnTo>
                    <a:pt x="84" y="245"/>
                  </a:lnTo>
                  <a:lnTo>
                    <a:pt x="89" y="255"/>
                  </a:lnTo>
                  <a:lnTo>
                    <a:pt x="96" y="264"/>
                  </a:lnTo>
                  <a:lnTo>
                    <a:pt x="103" y="272"/>
                  </a:lnTo>
                  <a:lnTo>
                    <a:pt x="111" y="280"/>
                  </a:lnTo>
                  <a:lnTo>
                    <a:pt x="119" y="288"/>
                  </a:lnTo>
                  <a:lnTo>
                    <a:pt x="127" y="294"/>
                  </a:lnTo>
                  <a:lnTo>
                    <a:pt x="137" y="302"/>
                  </a:lnTo>
                  <a:lnTo>
                    <a:pt x="147" y="307"/>
                  </a:lnTo>
                  <a:lnTo>
                    <a:pt x="159" y="313"/>
                  </a:lnTo>
                  <a:lnTo>
                    <a:pt x="170" y="318"/>
                  </a:lnTo>
                  <a:lnTo>
                    <a:pt x="182" y="322"/>
                  </a:lnTo>
                  <a:lnTo>
                    <a:pt x="195" y="327"/>
                  </a:lnTo>
                  <a:lnTo>
                    <a:pt x="209" y="330"/>
                  </a:lnTo>
                  <a:lnTo>
                    <a:pt x="234" y="340"/>
                  </a:lnTo>
                  <a:lnTo>
                    <a:pt x="259" y="352"/>
                  </a:lnTo>
                  <a:lnTo>
                    <a:pt x="284" y="364"/>
                  </a:lnTo>
                  <a:lnTo>
                    <a:pt x="309" y="379"/>
                  </a:lnTo>
                  <a:lnTo>
                    <a:pt x="362" y="409"/>
                  </a:lnTo>
                  <a:lnTo>
                    <a:pt x="415" y="442"/>
                  </a:lnTo>
                  <a:lnTo>
                    <a:pt x="472" y="477"/>
                  </a:lnTo>
                  <a:lnTo>
                    <a:pt x="529" y="510"/>
                  </a:lnTo>
                  <a:lnTo>
                    <a:pt x="558" y="527"/>
                  </a:lnTo>
                  <a:lnTo>
                    <a:pt x="589" y="542"/>
                  </a:lnTo>
                  <a:lnTo>
                    <a:pt x="619" y="556"/>
                  </a:lnTo>
                  <a:lnTo>
                    <a:pt x="650" y="570"/>
                  </a:lnTo>
                  <a:lnTo>
                    <a:pt x="698" y="585"/>
                  </a:lnTo>
                  <a:lnTo>
                    <a:pt x="741" y="601"/>
                  </a:lnTo>
                  <a:lnTo>
                    <a:pt x="778" y="615"/>
                  </a:lnTo>
                  <a:lnTo>
                    <a:pt x="811" y="628"/>
                  </a:lnTo>
                  <a:lnTo>
                    <a:pt x="838" y="641"/>
                  </a:lnTo>
                  <a:lnTo>
                    <a:pt x="861" y="652"/>
                  </a:lnTo>
                  <a:lnTo>
                    <a:pt x="881" y="663"/>
                  </a:lnTo>
                  <a:lnTo>
                    <a:pt x="896" y="672"/>
                  </a:lnTo>
                  <a:lnTo>
                    <a:pt x="920" y="689"/>
                  </a:lnTo>
                  <a:lnTo>
                    <a:pt x="938" y="703"/>
                  </a:lnTo>
                  <a:lnTo>
                    <a:pt x="951" y="714"/>
                  </a:lnTo>
                  <a:lnTo>
                    <a:pt x="964" y="723"/>
                  </a:lnTo>
                  <a:lnTo>
                    <a:pt x="1204" y="846"/>
                  </a:lnTo>
                  <a:lnTo>
                    <a:pt x="1207" y="861"/>
                  </a:lnTo>
                  <a:lnTo>
                    <a:pt x="1211" y="875"/>
                  </a:lnTo>
                  <a:lnTo>
                    <a:pt x="1215" y="887"/>
                  </a:lnTo>
                  <a:lnTo>
                    <a:pt x="1219" y="900"/>
                  </a:lnTo>
                  <a:lnTo>
                    <a:pt x="1228" y="921"/>
                  </a:lnTo>
                  <a:lnTo>
                    <a:pt x="1239" y="939"/>
                  </a:lnTo>
                  <a:lnTo>
                    <a:pt x="1249" y="956"/>
                  </a:lnTo>
                  <a:lnTo>
                    <a:pt x="1262" y="971"/>
                  </a:lnTo>
                  <a:lnTo>
                    <a:pt x="1273" y="983"/>
                  </a:lnTo>
                  <a:lnTo>
                    <a:pt x="1287" y="995"/>
                  </a:lnTo>
                  <a:lnTo>
                    <a:pt x="1313" y="1015"/>
                  </a:lnTo>
                  <a:lnTo>
                    <a:pt x="1341" y="1032"/>
                  </a:lnTo>
                  <a:lnTo>
                    <a:pt x="1354" y="1042"/>
                  </a:lnTo>
                  <a:lnTo>
                    <a:pt x="1368" y="1052"/>
                  </a:lnTo>
                  <a:lnTo>
                    <a:pt x="1380" y="1064"/>
                  </a:lnTo>
                  <a:lnTo>
                    <a:pt x="1393" y="1076"/>
                  </a:lnTo>
                  <a:lnTo>
                    <a:pt x="1400" y="1086"/>
                  </a:lnTo>
                  <a:lnTo>
                    <a:pt x="1407" y="1094"/>
                  </a:lnTo>
                  <a:lnTo>
                    <a:pt x="1414" y="1101"/>
                  </a:lnTo>
                  <a:lnTo>
                    <a:pt x="1421" y="1107"/>
                  </a:lnTo>
                  <a:lnTo>
                    <a:pt x="1429" y="1112"/>
                  </a:lnTo>
                  <a:lnTo>
                    <a:pt x="1437" y="1116"/>
                  </a:lnTo>
                  <a:lnTo>
                    <a:pt x="1445" y="1119"/>
                  </a:lnTo>
                  <a:lnTo>
                    <a:pt x="1453" y="1121"/>
                  </a:lnTo>
                  <a:lnTo>
                    <a:pt x="1470" y="1124"/>
                  </a:lnTo>
                  <a:lnTo>
                    <a:pt x="1488" y="1125"/>
                  </a:lnTo>
                  <a:lnTo>
                    <a:pt x="1505" y="1125"/>
                  </a:lnTo>
                  <a:lnTo>
                    <a:pt x="1520" y="1125"/>
                  </a:lnTo>
                  <a:lnTo>
                    <a:pt x="1536" y="1125"/>
                  </a:lnTo>
                  <a:lnTo>
                    <a:pt x="1549" y="1127"/>
                  </a:lnTo>
                  <a:lnTo>
                    <a:pt x="1557" y="1129"/>
                  </a:lnTo>
                  <a:lnTo>
                    <a:pt x="1563" y="1132"/>
                  </a:lnTo>
                  <a:lnTo>
                    <a:pt x="1568" y="1135"/>
                  </a:lnTo>
                  <a:lnTo>
                    <a:pt x="1573" y="1139"/>
                  </a:lnTo>
                  <a:lnTo>
                    <a:pt x="1579" y="1143"/>
                  </a:lnTo>
                  <a:lnTo>
                    <a:pt x="1583" y="1149"/>
                  </a:lnTo>
                  <a:lnTo>
                    <a:pt x="1586" y="1156"/>
                  </a:lnTo>
                  <a:lnTo>
                    <a:pt x="1589" y="1164"/>
                  </a:lnTo>
                  <a:lnTo>
                    <a:pt x="1591" y="1174"/>
                  </a:lnTo>
                  <a:lnTo>
                    <a:pt x="1592" y="1185"/>
                  </a:lnTo>
                  <a:lnTo>
                    <a:pt x="1593" y="1197"/>
                  </a:lnTo>
                  <a:lnTo>
                    <a:pt x="1593" y="1212"/>
                  </a:lnTo>
                  <a:lnTo>
                    <a:pt x="1597" y="1220"/>
                  </a:lnTo>
                  <a:lnTo>
                    <a:pt x="1602" y="1229"/>
                  </a:lnTo>
                  <a:lnTo>
                    <a:pt x="1607" y="1236"/>
                  </a:lnTo>
                  <a:lnTo>
                    <a:pt x="1612" y="1242"/>
                  </a:lnTo>
                  <a:lnTo>
                    <a:pt x="1616" y="1247"/>
                  </a:lnTo>
                  <a:lnTo>
                    <a:pt x="1623" y="1253"/>
                  </a:lnTo>
                  <a:lnTo>
                    <a:pt x="1628" y="1258"/>
                  </a:lnTo>
                  <a:lnTo>
                    <a:pt x="1633" y="1261"/>
                  </a:lnTo>
                  <a:lnTo>
                    <a:pt x="1644" y="1267"/>
                  </a:lnTo>
                  <a:lnTo>
                    <a:pt x="1657" y="1272"/>
                  </a:lnTo>
                  <a:lnTo>
                    <a:pt x="1669" y="1276"/>
                  </a:lnTo>
                  <a:lnTo>
                    <a:pt x="1682" y="1279"/>
                  </a:lnTo>
                  <a:lnTo>
                    <a:pt x="1695" y="1282"/>
                  </a:lnTo>
                  <a:lnTo>
                    <a:pt x="1707" y="1285"/>
                  </a:lnTo>
                  <a:lnTo>
                    <a:pt x="1720" y="1288"/>
                  </a:lnTo>
                  <a:lnTo>
                    <a:pt x="1731" y="1293"/>
                  </a:lnTo>
                  <a:lnTo>
                    <a:pt x="1744" y="1300"/>
                  </a:lnTo>
                  <a:lnTo>
                    <a:pt x="1755" y="1308"/>
                  </a:lnTo>
                  <a:lnTo>
                    <a:pt x="1760" y="1313"/>
                  </a:lnTo>
                  <a:lnTo>
                    <a:pt x="1765" y="1319"/>
                  </a:lnTo>
                  <a:lnTo>
                    <a:pt x="1771" y="1326"/>
                  </a:lnTo>
                  <a:lnTo>
                    <a:pt x="1776" y="1333"/>
                  </a:lnTo>
                </a:path>
              </a:pathLst>
            </a:custGeom>
            <a:noFill/>
            <a:ln w="7920">
              <a:solidFill>
                <a:srgbClr val="008FE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18" name="Rectangle 56"/>
            <p:cNvSpPr>
              <a:spLocks noChangeArrowheads="1"/>
            </p:cNvSpPr>
            <p:nvPr/>
          </p:nvSpPr>
          <p:spPr bwMode="auto">
            <a:xfrm>
              <a:off x="1029" y="2103"/>
              <a:ext cx="749" cy="1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FF3300"/>
                </a:buCl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FF3300"/>
                  </a:solidFill>
                  <a:latin typeface="Zurich BT"/>
                </a:rPr>
                <a:t>Zona Semi-árida</a:t>
              </a:r>
            </a:p>
          </p:txBody>
        </p:sp>
        <p:sp>
          <p:nvSpPr>
            <p:cNvPr id="19519" name="Rectangle 57"/>
            <p:cNvSpPr>
              <a:spLocks noChangeArrowheads="1"/>
            </p:cNvSpPr>
            <p:nvPr/>
          </p:nvSpPr>
          <p:spPr bwMode="auto">
            <a:xfrm>
              <a:off x="499" y="1206"/>
              <a:ext cx="578" cy="1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latin typeface="Zurich BT"/>
                </a:rPr>
                <a:t>Zona Úmida/</a:t>
              </a:r>
            </a:p>
          </p:txBody>
        </p:sp>
        <p:sp>
          <p:nvSpPr>
            <p:cNvPr id="19520" name="Rectangle 58"/>
            <p:cNvSpPr>
              <a:spLocks noChangeArrowheads="1"/>
            </p:cNvSpPr>
            <p:nvPr/>
          </p:nvSpPr>
          <p:spPr bwMode="auto">
            <a:xfrm>
              <a:off x="499" y="1319"/>
              <a:ext cx="465" cy="1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latin typeface="Zurich BT"/>
                </a:rPr>
                <a:t>Subúmida</a:t>
              </a:r>
            </a:p>
          </p:txBody>
        </p:sp>
        <p:sp>
          <p:nvSpPr>
            <p:cNvPr id="19521" name="Rectangle 59"/>
            <p:cNvSpPr>
              <a:spLocks noChangeArrowheads="1"/>
            </p:cNvSpPr>
            <p:nvPr/>
          </p:nvSpPr>
          <p:spPr bwMode="auto">
            <a:xfrm>
              <a:off x="1522" y="1952"/>
              <a:ext cx="274" cy="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000000"/>
                  </a:solidFill>
                  <a:latin typeface="Zurich BT"/>
                </a:rPr>
                <a:t>Juazeiro</a:t>
              </a:r>
            </a:p>
          </p:txBody>
        </p:sp>
        <p:sp>
          <p:nvSpPr>
            <p:cNvPr id="19522" name="Rectangle 60"/>
            <p:cNvSpPr>
              <a:spLocks noChangeArrowheads="1"/>
            </p:cNvSpPr>
            <p:nvPr/>
          </p:nvSpPr>
          <p:spPr bwMode="auto">
            <a:xfrm>
              <a:off x="1302" y="1857"/>
              <a:ext cx="287" cy="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000000"/>
                  </a:solidFill>
                  <a:latin typeface="Zurich BT"/>
                </a:rPr>
                <a:t>Petrolina</a:t>
              </a:r>
            </a:p>
          </p:txBody>
        </p:sp>
        <p:sp>
          <p:nvSpPr>
            <p:cNvPr id="19523" name="AutoShape 61"/>
            <p:cNvSpPr>
              <a:spLocks noChangeArrowheads="1"/>
            </p:cNvSpPr>
            <p:nvPr/>
          </p:nvSpPr>
          <p:spPr bwMode="auto">
            <a:xfrm>
              <a:off x="1502" y="1973"/>
              <a:ext cx="22" cy="21"/>
            </a:xfrm>
            <a:custGeom>
              <a:avLst/>
              <a:gdLst>
                <a:gd name="T0" fmla="*/ 0 w 128"/>
                <a:gd name="T1" fmla="*/ 0 h 128"/>
                <a:gd name="T2" fmla="*/ 0 w 128"/>
                <a:gd name="T3" fmla="*/ 0 h 128"/>
                <a:gd name="T4" fmla="*/ 0 w 128"/>
                <a:gd name="T5" fmla="*/ 0 h 128"/>
                <a:gd name="T6" fmla="*/ 0 w 128"/>
                <a:gd name="T7" fmla="*/ 0 h 128"/>
                <a:gd name="T8" fmla="*/ 0 w 128"/>
                <a:gd name="T9" fmla="*/ 0 h 128"/>
                <a:gd name="T10" fmla="*/ 0 w 128"/>
                <a:gd name="T11" fmla="*/ 0 h 128"/>
                <a:gd name="T12" fmla="*/ 0 w 128"/>
                <a:gd name="T13" fmla="*/ 0 h 128"/>
                <a:gd name="T14" fmla="*/ 0 w 128"/>
                <a:gd name="T15" fmla="*/ 0 h 128"/>
                <a:gd name="T16" fmla="*/ 0 w 128"/>
                <a:gd name="T17" fmla="*/ 0 h 128"/>
                <a:gd name="T18" fmla="*/ 0 w 128"/>
                <a:gd name="T19" fmla="*/ 0 h 128"/>
                <a:gd name="T20" fmla="*/ 0 w 128"/>
                <a:gd name="T21" fmla="*/ 0 h 128"/>
                <a:gd name="T22" fmla="*/ 0 w 128"/>
                <a:gd name="T23" fmla="*/ 0 h 128"/>
                <a:gd name="T24" fmla="*/ 0 w 128"/>
                <a:gd name="T25" fmla="*/ 0 h 128"/>
                <a:gd name="T26" fmla="*/ 0 w 128"/>
                <a:gd name="T27" fmla="*/ 0 h 128"/>
                <a:gd name="T28" fmla="*/ 0 w 128"/>
                <a:gd name="T29" fmla="*/ 0 h 128"/>
                <a:gd name="T30" fmla="*/ 0 w 128"/>
                <a:gd name="T31" fmla="*/ 0 h 128"/>
                <a:gd name="T32" fmla="*/ 0 w 128"/>
                <a:gd name="T33" fmla="*/ 0 h 128"/>
                <a:gd name="T34" fmla="*/ 0 w 128"/>
                <a:gd name="T35" fmla="*/ 0 h 128"/>
                <a:gd name="T36" fmla="*/ 0 w 128"/>
                <a:gd name="T37" fmla="*/ 0 h 128"/>
                <a:gd name="T38" fmla="*/ 0 w 128"/>
                <a:gd name="T39" fmla="*/ 0 h 128"/>
                <a:gd name="T40" fmla="*/ 0 w 128"/>
                <a:gd name="T41" fmla="*/ 0 h 128"/>
                <a:gd name="T42" fmla="*/ 0 w 128"/>
                <a:gd name="T43" fmla="*/ 0 h 128"/>
                <a:gd name="T44" fmla="*/ 0 w 128"/>
                <a:gd name="T45" fmla="*/ 0 h 128"/>
                <a:gd name="T46" fmla="*/ 0 w 128"/>
                <a:gd name="T47" fmla="*/ 0 h 128"/>
                <a:gd name="T48" fmla="*/ 0 w 128"/>
                <a:gd name="T49" fmla="*/ 0 h 128"/>
                <a:gd name="T50" fmla="*/ 0 w 128"/>
                <a:gd name="T51" fmla="*/ 0 h 128"/>
                <a:gd name="T52" fmla="*/ 0 w 128"/>
                <a:gd name="T53" fmla="*/ 0 h 128"/>
                <a:gd name="T54" fmla="*/ 0 w 128"/>
                <a:gd name="T55" fmla="*/ 0 h 128"/>
                <a:gd name="T56" fmla="*/ 0 w 128"/>
                <a:gd name="T57" fmla="*/ 0 h 128"/>
                <a:gd name="T58" fmla="*/ 0 w 128"/>
                <a:gd name="T59" fmla="*/ 0 h 128"/>
                <a:gd name="T60" fmla="*/ 0 w 128"/>
                <a:gd name="T61" fmla="*/ 0 h 128"/>
                <a:gd name="T62" fmla="*/ 0 w 128"/>
                <a:gd name="T63" fmla="*/ 0 h 1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8"/>
                <a:gd name="T97" fmla="*/ 0 h 128"/>
                <a:gd name="T98" fmla="*/ 128 w 128"/>
                <a:gd name="T99" fmla="*/ 128 h 1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8" h="128">
                  <a:moveTo>
                    <a:pt x="64" y="0"/>
                  </a:moveTo>
                  <a:lnTo>
                    <a:pt x="57" y="0"/>
                  </a:lnTo>
                  <a:lnTo>
                    <a:pt x="51" y="1"/>
                  </a:lnTo>
                  <a:lnTo>
                    <a:pt x="45" y="2"/>
                  </a:lnTo>
                  <a:lnTo>
                    <a:pt x="40" y="5"/>
                  </a:lnTo>
                  <a:lnTo>
                    <a:pt x="33" y="7"/>
                  </a:lnTo>
                  <a:lnTo>
                    <a:pt x="28" y="11"/>
                  </a:lnTo>
                  <a:lnTo>
                    <a:pt x="23" y="15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1" y="28"/>
                  </a:lnTo>
                  <a:lnTo>
                    <a:pt x="8" y="34"/>
                  </a:lnTo>
                  <a:lnTo>
                    <a:pt x="5" y="39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0" y="58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3" y="83"/>
                  </a:lnTo>
                  <a:lnTo>
                    <a:pt x="5" y="89"/>
                  </a:lnTo>
                  <a:lnTo>
                    <a:pt x="8" y="94"/>
                  </a:lnTo>
                  <a:lnTo>
                    <a:pt x="11" y="99"/>
                  </a:lnTo>
                  <a:lnTo>
                    <a:pt x="15" y="105"/>
                  </a:lnTo>
                  <a:lnTo>
                    <a:pt x="19" y="109"/>
                  </a:lnTo>
                  <a:lnTo>
                    <a:pt x="23" y="113"/>
                  </a:lnTo>
                  <a:lnTo>
                    <a:pt x="28" y="117"/>
                  </a:lnTo>
                  <a:lnTo>
                    <a:pt x="33" y="120"/>
                  </a:lnTo>
                  <a:lnTo>
                    <a:pt x="40" y="122"/>
                  </a:lnTo>
                  <a:lnTo>
                    <a:pt x="45" y="125"/>
                  </a:lnTo>
                  <a:lnTo>
                    <a:pt x="51" y="126"/>
                  </a:lnTo>
                  <a:lnTo>
                    <a:pt x="57" y="128"/>
                  </a:lnTo>
                  <a:lnTo>
                    <a:pt x="64" y="128"/>
                  </a:lnTo>
                  <a:lnTo>
                    <a:pt x="71" y="128"/>
                  </a:lnTo>
                  <a:lnTo>
                    <a:pt x="77" y="126"/>
                  </a:lnTo>
                  <a:lnTo>
                    <a:pt x="83" y="125"/>
                  </a:lnTo>
                  <a:lnTo>
                    <a:pt x="89" y="122"/>
                  </a:lnTo>
                  <a:lnTo>
                    <a:pt x="95" y="120"/>
                  </a:lnTo>
                  <a:lnTo>
                    <a:pt x="100" y="117"/>
                  </a:lnTo>
                  <a:lnTo>
                    <a:pt x="104" y="113"/>
                  </a:lnTo>
                  <a:lnTo>
                    <a:pt x="110" y="109"/>
                  </a:lnTo>
                  <a:lnTo>
                    <a:pt x="114" y="105"/>
                  </a:lnTo>
                  <a:lnTo>
                    <a:pt x="117" y="99"/>
                  </a:lnTo>
                  <a:lnTo>
                    <a:pt x="120" y="94"/>
                  </a:lnTo>
                  <a:lnTo>
                    <a:pt x="123" y="89"/>
                  </a:lnTo>
                  <a:lnTo>
                    <a:pt x="125" y="83"/>
                  </a:lnTo>
                  <a:lnTo>
                    <a:pt x="127" y="76"/>
                  </a:lnTo>
                  <a:lnTo>
                    <a:pt x="127" y="70"/>
                  </a:lnTo>
                  <a:lnTo>
                    <a:pt x="128" y="64"/>
                  </a:lnTo>
                  <a:lnTo>
                    <a:pt x="127" y="58"/>
                  </a:lnTo>
                  <a:lnTo>
                    <a:pt x="127" y="51"/>
                  </a:lnTo>
                  <a:lnTo>
                    <a:pt x="125" y="45"/>
                  </a:lnTo>
                  <a:lnTo>
                    <a:pt x="123" y="39"/>
                  </a:lnTo>
                  <a:lnTo>
                    <a:pt x="120" y="34"/>
                  </a:lnTo>
                  <a:lnTo>
                    <a:pt x="117" y="28"/>
                  </a:lnTo>
                  <a:lnTo>
                    <a:pt x="114" y="23"/>
                  </a:lnTo>
                  <a:lnTo>
                    <a:pt x="110" y="19"/>
                  </a:lnTo>
                  <a:lnTo>
                    <a:pt x="104" y="15"/>
                  </a:lnTo>
                  <a:lnTo>
                    <a:pt x="100" y="11"/>
                  </a:lnTo>
                  <a:lnTo>
                    <a:pt x="95" y="7"/>
                  </a:lnTo>
                  <a:lnTo>
                    <a:pt x="89" y="5"/>
                  </a:lnTo>
                  <a:lnTo>
                    <a:pt x="83" y="2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24" name="AutoShape 62"/>
            <p:cNvSpPr>
              <a:spLocks noChangeArrowheads="1"/>
            </p:cNvSpPr>
            <p:nvPr/>
          </p:nvSpPr>
          <p:spPr bwMode="auto">
            <a:xfrm>
              <a:off x="1502" y="1973"/>
              <a:ext cx="22" cy="21"/>
            </a:xfrm>
            <a:custGeom>
              <a:avLst/>
              <a:gdLst>
                <a:gd name="T0" fmla="*/ 0 w 128"/>
                <a:gd name="T1" fmla="*/ 0 h 128"/>
                <a:gd name="T2" fmla="*/ 0 w 128"/>
                <a:gd name="T3" fmla="*/ 0 h 128"/>
                <a:gd name="T4" fmla="*/ 0 w 128"/>
                <a:gd name="T5" fmla="*/ 0 h 128"/>
                <a:gd name="T6" fmla="*/ 0 w 128"/>
                <a:gd name="T7" fmla="*/ 0 h 128"/>
                <a:gd name="T8" fmla="*/ 0 w 128"/>
                <a:gd name="T9" fmla="*/ 0 h 128"/>
                <a:gd name="T10" fmla="*/ 0 w 128"/>
                <a:gd name="T11" fmla="*/ 0 h 128"/>
                <a:gd name="T12" fmla="*/ 0 w 128"/>
                <a:gd name="T13" fmla="*/ 0 h 128"/>
                <a:gd name="T14" fmla="*/ 0 w 128"/>
                <a:gd name="T15" fmla="*/ 0 h 128"/>
                <a:gd name="T16" fmla="*/ 0 w 128"/>
                <a:gd name="T17" fmla="*/ 0 h 128"/>
                <a:gd name="T18" fmla="*/ 0 w 128"/>
                <a:gd name="T19" fmla="*/ 0 h 128"/>
                <a:gd name="T20" fmla="*/ 0 w 128"/>
                <a:gd name="T21" fmla="*/ 0 h 128"/>
                <a:gd name="T22" fmla="*/ 0 w 128"/>
                <a:gd name="T23" fmla="*/ 0 h 128"/>
                <a:gd name="T24" fmla="*/ 0 w 128"/>
                <a:gd name="T25" fmla="*/ 0 h 128"/>
                <a:gd name="T26" fmla="*/ 0 w 128"/>
                <a:gd name="T27" fmla="*/ 0 h 128"/>
                <a:gd name="T28" fmla="*/ 0 w 128"/>
                <a:gd name="T29" fmla="*/ 0 h 128"/>
                <a:gd name="T30" fmla="*/ 0 w 128"/>
                <a:gd name="T31" fmla="*/ 0 h 128"/>
                <a:gd name="T32" fmla="*/ 0 w 128"/>
                <a:gd name="T33" fmla="*/ 0 h 128"/>
                <a:gd name="T34" fmla="*/ 0 w 128"/>
                <a:gd name="T35" fmla="*/ 0 h 128"/>
                <a:gd name="T36" fmla="*/ 0 w 128"/>
                <a:gd name="T37" fmla="*/ 0 h 128"/>
                <a:gd name="T38" fmla="*/ 0 w 128"/>
                <a:gd name="T39" fmla="*/ 0 h 128"/>
                <a:gd name="T40" fmla="*/ 0 w 128"/>
                <a:gd name="T41" fmla="*/ 0 h 128"/>
                <a:gd name="T42" fmla="*/ 0 w 128"/>
                <a:gd name="T43" fmla="*/ 0 h 128"/>
                <a:gd name="T44" fmla="*/ 0 w 128"/>
                <a:gd name="T45" fmla="*/ 0 h 128"/>
                <a:gd name="T46" fmla="*/ 0 w 128"/>
                <a:gd name="T47" fmla="*/ 0 h 128"/>
                <a:gd name="T48" fmla="*/ 0 w 128"/>
                <a:gd name="T49" fmla="*/ 0 h 128"/>
                <a:gd name="T50" fmla="*/ 0 w 128"/>
                <a:gd name="T51" fmla="*/ 0 h 128"/>
                <a:gd name="T52" fmla="*/ 0 w 128"/>
                <a:gd name="T53" fmla="*/ 0 h 128"/>
                <a:gd name="T54" fmla="*/ 0 w 128"/>
                <a:gd name="T55" fmla="*/ 0 h 128"/>
                <a:gd name="T56" fmla="*/ 0 w 128"/>
                <a:gd name="T57" fmla="*/ 0 h 128"/>
                <a:gd name="T58" fmla="*/ 0 w 128"/>
                <a:gd name="T59" fmla="*/ 0 h 128"/>
                <a:gd name="T60" fmla="*/ 0 w 128"/>
                <a:gd name="T61" fmla="*/ 0 h 128"/>
                <a:gd name="T62" fmla="*/ 0 w 128"/>
                <a:gd name="T63" fmla="*/ 0 h 1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8"/>
                <a:gd name="T97" fmla="*/ 0 h 128"/>
                <a:gd name="T98" fmla="*/ 128 w 128"/>
                <a:gd name="T99" fmla="*/ 128 h 1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8" h="128">
                  <a:moveTo>
                    <a:pt x="64" y="0"/>
                  </a:moveTo>
                  <a:lnTo>
                    <a:pt x="57" y="0"/>
                  </a:lnTo>
                  <a:lnTo>
                    <a:pt x="51" y="1"/>
                  </a:lnTo>
                  <a:lnTo>
                    <a:pt x="45" y="2"/>
                  </a:lnTo>
                  <a:lnTo>
                    <a:pt x="40" y="5"/>
                  </a:lnTo>
                  <a:lnTo>
                    <a:pt x="33" y="7"/>
                  </a:lnTo>
                  <a:lnTo>
                    <a:pt x="28" y="11"/>
                  </a:lnTo>
                  <a:lnTo>
                    <a:pt x="23" y="15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1" y="28"/>
                  </a:lnTo>
                  <a:lnTo>
                    <a:pt x="8" y="34"/>
                  </a:lnTo>
                  <a:lnTo>
                    <a:pt x="5" y="39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0" y="58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3" y="83"/>
                  </a:lnTo>
                  <a:lnTo>
                    <a:pt x="5" y="89"/>
                  </a:lnTo>
                  <a:lnTo>
                    <a:pt x="8" y="94"/>
                  </a:lnTo>
                  <a:lnTo>
                    <a:pt x="11" y="99"/>
                  </a:lnTo>
                  <a:lnTo>
                    <a:pt x="15" y="105"/>
                  </a:lnTo>
                  <a:lnTo>
                    <a:pt x="19" y="109"/>
                  </a:lnTo>
                  <a:lnTo>
                    <a:pt x="23" y="113"/>
                  </a:lnTo>
                  <a:lnTo>
                    <a:pt x="28" y="117"/>
                  </a:lnTo>
                  <a:lnTo>
                    <a:pt x="33" y="120"/>
                  </a:lnTo>
                  <a:lnTo>
                    <a:pt x="40" y="122"/>
                  </a:lnTo>
                  <a:lnTo>
                    <a:pt x="45" y="125"/>
                  </a:lnTo>
                  <a:lnTo>
                    <a:pt x="51" y="126"/>
                  </a:lnTo>
                  <a:lnTo>
                    <a:pt x="57" y="128"/>
                  </a:lnTo>
                  <a:lnTo>
                    <a:pt x="64" y="128"/>
                  </a:lnTo>
                  <a:lnTo>
                    <a:pt x="71" y="128"/>
                  </a:lnTo>
                  <a:lnTo>
                    <a:pt x="77" y="126"/>
                  </a:lnTo>
                  <a:lnTo>
                    <a:pt x="83" y="125"/>
                  </a:lnTo>
                  <a:lnTo>
                    <a:pt x="89" y="122"/>
                  </a:lnTo>
                  <a:lnTo>
                    <a:pt x="95" y="120"/>
                  </a:lnTo>
                  <a:lnTo>
                    <a:pt x="100" y="117"/>
                  </a:lnTo>
                  <a:lnTo>
                    <a:pt x="104" y="113"/>
                  </a:lnTo>
                  <a:lnTo>
                    <a:pt x="110" y="109"/>
                  </a:lnTo>
                  <a:lnTo>
                    <a:pt x="114" y="105"/>
                  </a:lnTo>
                  <a:lnTo>
                    <a:pt x="117" y="99"/>
                  </a:lnTo>
                  <a:lnTo>
                    <a:pt x="120" y="94"/>
                  </a:lnTo>
                  <a:lnTo>
                    <a:pt x="123" y="89"/>
                  </a:lnTo>
                  <a:lnTo>
                    <a:pt x="125" y="83"/>
                  </a:lnTo>
                  <a:lnTo>
                    <a:pt x="127" y="76"/>
                  </a:lnTo>
                  <a:lnTo>
                    <a:pt x="127" y="70"/>
                  </a:lnTo>
                  <a:lnTo>
                    <a:pt x="128" y="64"/>
                  </a:lnTo>
                  <a:lnTo>
                    <a:pt x="127" y="58"/>
                  </a:lnTo>
                  <a:lnTo>
                    <a:pt x="127" y="51"/>
                  </a:lnTo>
                  <a:lnTo>
                    <a:pt x="125" y="45"/>
                  </a:lnTo>
                  <a:lnTo>
                    <a:pt x="123" y="39"/>
                  </a:lnTo>
                  <a:lnTo>
                    <a:pt x="120" y="34"/>
                  </a:lnTo>
                  <a:lnTo>
                    <a:pt x="117" y="28"/>
                  </a:lnTo>
                  <a:lnTo>
                    <a:pt x="114" y="23"/>
                  </a:lnTo>
                  <a:lnTo>
                    <a:pt x="110" y="19"/>
                  </a:lnTo>
                  <a:lnTo>
                    <a:pt x="104" y="15"/>
                  </a:lnTo>
                  <a:lnTo>
                    <a:pt x="100" y="11"/>
                  </a:lnTo>
                  <a:lnTo>
                    <a:pt x="95" y="7"/>
                  </a:lnTo>
                  <a:lnTo>
                    <a:pt x="89" y="5"/>
                  </a:lnTo>
                  <a:lnTo>
                    <a:pt x="83" y="2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</a:path>
              </a:pathLst>
            </a:custGeom>
            <a:noFill/>
            <a:ln w="1440">
              <a:solidFill>
                <a:srgbClr val="1F1A1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25" name="AutoShape 63"/>
            <p:cNvSpPr>
              <a:spLocks noChangeArrowheads="1"/>
            </p:cNvSpPr>
            <p:nvPr/>
          </p:nvSpPr>
          <p:spPr bwMode="auto">
            <a:xfrm>
              <a:off x="1492" y="1946"/>
              <a:ext cx="21" cy="21"/>
            </a:xfrm>
            <a:custGeom>
              <a:avLst/>
              <a:gdLst>
                <a:gd name="T0" fmla="*/ 0 w 129"/>
                <a:gd name="T1" fmla="*/ 0 h 129"/>
                <a:gd name="T2" fmla="*/ 0 w 129"/>
                <a:gd name="T3" fmla="*/ 0 h 129"/>
                <a:gd name="T4" fmla="*/ 0 w 129"/>
                <a:gd name="T5" fmla="*/ 0 h 129"/>
                <a:gd name="T6" fmla="*/ 0 w 129"/>
                <a:gd name="T7" fmla="*/ 0 h 129"/>
                <a:gd name="T8" fmla="*/ 0 w 129"/>
                <a:gd name="T9" fmla="*/ 0 h 129"/>
                <a:gd name="T10" fmla="*/ 0 w 129"/>
                <a:gd name="T11" fmla="*/ 0 h 129"/>
                <a:gd name="T12" fmla="*/ 0 w 129"/>
                <a:gd name="T13" fmla="*/ 0 h 129"/>
                <a:gd name="T14" fmla="*/ 0 w 129"/>
                <a:gd name="T15" fmla="*/ 0 h 129"/>
                <a:gd name="T16" fmla="*/ 0 w 129"/>
                <a:gd name="T17" fmla="*/ 0 h 129"/>
                <a:gd name="T18" fmla="*/ 0 w 129"/>
                <a:gd name="T19" fmla="*/ 0 h 129"/>
                <a:gd name="T20" fmla="*/ 0 w 129"/>
                <a:gd name="T21" fmla="*/ 0 h 129"/>
                <a:gd name="T22" fmla="*/ 0 w 129"/>
                <a:gd name="T23" fmla="*/ 0 h 129"/>
                <a:gd name="T24" fmla="*/ 0 w 129"/>
                <a:gd name="T25" fmla="*/ 0 h 129"/>
                <a:gd name="T26" fmla="*/ 0 w 129"/>
                <a:gd name="T27" fmla="*/ 0 h 129"/>
                <a:gd name="T28" fmla="*/ 0 w 129"/>
                <a:gd name="T29" fmla="*/ 0 h 129"/>
                <a:gd name="T30" fmla="*/ 0 w 129"/>
                <a:gd name="T31" fmla="*/ 0 h 129"/>
                <a:gd name="T32" fmla="*/ 0 w 129"/>
                <a:gd name="T33" fmla="*/ 0 h 129"/>
                <a:gd name="T34" fmla="*/ 0 w 129"/>
                <a:gd name="T35" fmla="*/ 0 h 129"/>
                <a:gd name="T36" fmla="*/ 0 w 129"/>
                <a:gd name="T37" fmla="*/ 0 h 129"/>
                <a:gd name="T38" fmla="*/ 0 w 129"/>
                <a:gd name="T39" fmla="*/ 0 h 129"/>
                <a:gd name="T40" fmla="*/ 0 w 129"/>
                <a:gd name="T41" fmla="*/ 0 h 129"/>
                <a:gd name="T42" fmla="*/ 0 w 129"/>
                <a:gd name="T43" fmla="*/ 0 h 129"/>
                <a:gd name="T44" fmla="*/ 0 w 129"/>
                <a:gd name="T45" fmla="*/ 0 h 129"/>
                <a:gd name="T46" fmla="*/ 0 w 129"/>
                <a:gd name="T47" fmla="*/ 0 h 129"/>
                <a:gd name="T48" fmla="*/ 0 w 129"/>
                <a:gd name="T49" fmla="*/ 0 h 129"/>
                <a:gd name="T50" fmla="*/ 0 w 129"/>
                <a:gd name="T51" fmla="*/ 0 h 129"/>
                <a:gd name="T52" fmla="*/ 0 w 129"/>
                <a:gd name="T53" fmla="*/ 0 h 129"/>
                <a:gd name="T54" fmla="*/ 0 w 129"/>
                <a:gd name="T55" fmla="*/ 0 h 129"/>
                <a:gd name="T56" fmla="*/ 0 w 129"/>
                <a:gd name="T57" fmla="*/ 0 h 129"/>
                <a:gd name="T58" fmla="*/ 0 w 129"/>
                <a:gd name="T59" fmla="*/ 0 h 129"/>
                <a:gd name="T60" fmla="*/ 0 w 129"/>
                <a:gd name="T61" fmla="*/ 0 h 129"/>
                <a:gd name="T62" fmla="*/ 0 w 129"/>
                <a:gd name="T63" fmla="*/ 0 h 1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9"/>
                <a:gd name="T97" fmla="*/ 0 h 129"/>
                <a:gd name="T98" fmla="*/ 129 w 129"/>
                <a:gd name="T99" fmla="*/ 129 h 12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9" h="129">
                  <a:moveTo>
                    <a:pt x="65" y="0"/>
                  </a:moveTo>
                  <a:lnTo>
                    <a:pt x="58" y="1"/>
                  </a:lnTo>
                  <a:lnTo>
                    <a:pt x="51" y="2"/>
                  </a:lnTo>
                  <a:lnTo>
                    <a:pt x="46" y="3"/>
                  </a:lnTo>
                  <a:lnTo>
                    <a:pt x="40" y="5"/>
                  </a:lnTo>
                  <a:lnTo>
                    <a:pt x="35" y="9"/>
                  </a:lnTo>
                  <a:lnTo>
                    <a:pt x="28" y="12"/>
                  </a:lnTo>
                  <a:lnTo>
                    <a:pt x="24" y="16"/>
                  </a:lnTo>
                  <a:lnTo>
                    <a:pt x="19" y="19"/>
                  </a:lnTo>
                  <a:lnTo>
                    <a:pt x="15" y="24"/>
                  </a:lnTo>
                  <a:lnTo>
                    <a:pt x="12" y="30"/>
                  </a:lnTo>
                  <a:lnTo>
                    <a:pt x="9" y="35"/>
                  </a:lnTo>
                  <a:lnTo>
                    <a:pt x="6" y="40"/>
                  </a:lnTo>
                  <a:lnTo>
                    <a:pt x="3" y="46"/>
                  </a:lnTo>
                  <a:lnTo>
                    <a:pt x="2" y="51"/>
                  </a:lnTo>
                  <a:lnTo>
                    <a:pt x="1" y="59"/>
                  </a:lnTo>
                  <a:lnTo>
                    <a:pt x="0" y="65"/>
                  </a:lnTo>
                  <a:lnTo>
                    <a:pt x="1" y="71"/>
                  </a:lnTo>
                  <a:lnTo>
                    <a:pt x="2" y="78"/>
                  </a:lnTo>
                  <a:lnTo>
                    <a:pt x="3" y="84"/>
                  </a:lnTo>
                  <a:lnTo>
                    <a:pt x="6" y="90"/>
                  </a:lnTo>
                  <a:lnTo>
                    <a:pt x="9" y="95"/>
                  </a:lnTo>
                  <a:lnTo>
                    <a:pt x="12" y="100"/>
                  </a:lnTo>
                  <a:lnTo>
                    <a:pt x="15" y="106"/>
                  </a:lnTo>
                  <a:lnTo>
                    <a:pt x="19" y="110"/>
                  </a:lnTo>
                  <a:lnTo>
                    <a:pt x="24" y="114"/>
                  </a:lnTo>
                  <a:lnTo>
                    <a:pt x="28" y="118"/>
                  </a:lnTo>
                  <a:lnTo>
                    <a:pt x="35" y="121"/>
                  </a:lnTo>
                  <a:lnTo>
                    <a:pt x="40" y="123"/>
                  </a:lnTo>
                  <a:lnTo>
                    <a:pt x="46" y="126"/>
                  </a:lnTo>
                  <a:lnTo>
                    <a:pt x="51" y="128"/>
                  </a:lnTo>
                  <a:lnTo>
                    <a:pt x="58" y="129"/>
                  </a:lnTo>
                  <a:lnTo>
                    <a:pt x="65" y="129"/>
                  </a:lnTo>
                  <a:lnTo>
                    <a:pt x="71" y="129"/>
                  </a:lnTo>
                  <a:lnTo>
                    <a:pt x="78" y="128"/>
                  </a:lnTo>
                  <a:lnTo>
                    <a:pt x="84" y="126"/>
                  </a:lnTo>
                  <a:lnTo>
                    <a:pt x="90" y="123"/>
                  </a:lnTo>
                  <a:lnTo>
                    <a:pt x="95" y="121"/>
                  </a:lnTo>
                  <a:lnTo>
                    <a:pt x="100" y="118"/>
                  </a:lnTo>
                  <a:lnTo>
                    <a:pt x="106" y="114"/>
                  </a:lnTo>
                  <a:lnTo>
                    <a:pt x="110" y="110"/>
                  </a:lnTo>
                  <a:lnTo>
                    <a:pt x="114" y="106"/>
                  </a:lnTo>
                  <a:lnTo>
                    <a:pt x="118" y="100"/>
                  </a:lnTo>
                  <a:lnTo>
                    <a:pt x="121" y="95"/>
                  </a:lnTo>
                  <a:lnTo>
                    <a:pt x="123" y="90"/>
                  </a:lnTo>
                  <a:lnTo>
                    <a:pt x="126" y="84"/>
                  </a:lnTo>
                  <a:lnTo>
                    <a:pt x="128" y="78"/>
                  </a:lnTo>
                  <a:lnTo>
                    <a:pt x="129" y="71"/>
                  </a:lnTo>
                  <a:lnTo>
                    <a:pt x="129" y="65"/>
                  </a:lnTo>
                  <a:lnTo>
                    <a:pt x="129" y="59"/>
                  </a:lnTo>
                  <a:lnTo>
                    <a:pt x="128" y="51"/>
                  </a:lnTo>
                  <a:lnTo>
                    <a:pt x="126" y="46"/>
                  </a:lnTo>
                  <a:lnTo>
                    <a:pt x="123" y="40"/>
                  </a:lnTo>
                  <a:lnTo>
                    <a:pt x="121" y="35"/>
                  </a:lnTo>
                  <a:lnTo>
                    <a:pt x="118" y="30"/>
                  </a:lnTo>
                  <a:lnTo>
                    <a:pt x="114" y="24"/>
                  </a:lnTo>
                  <a:lnTo>
                    <a:pt x="110" y="19"/>
                  </a:lnTo>
                  <a:lnTo>
                    <a:pt x="106" y="16"/>
                  </a:lnTo>
                  <a:lnTo>
                    <a:pt x="100" y="12"/>
                  </a:lnTo>
                  <a:lnTo>
                    <a:pt x="95" y="9"/>
                  </a:lnTo>
                  <a:lnTo>
                    <a:pt x="90" y="5"/>
                  </a:lnTo>
                  <a:lnTo>
                    <a:pt x="84" y="3"/>
                  </a:lnTo>
                  <a:lnTo>
                    <a:pt x="78" y="2"/>
                  </a:lnTo>
                  <a:lnTo>
                    <a:pt x="71" y="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26" name="AutoShape 64"/>
            <p:cNvSpPr>
              <a:spLocks noChangeArrowheads="1"/>
            </p:cNvSpPr>
            <p:nvPr/>
          </p:nvSpPr>
          <p:spPr bwMode="auto">
            <a:xfrm>
              <a:off x="1492" y="1946"/>
              <a:ext cx="21" cy="21"/>
            </a:xfrm>
            <a:custGeom>
              <a:avLst/>
              <a:gdLst>
                <a:gd name="T0" fmla="*/ 0 w 129"/>
                <a:gd name="T1" fmla="*/ 0 h 129"/>
                <a:gd name="T2" fmla="*/ 0 w 129"/>
                <a:gd name="T3" fmla="*/ 0 h 129"/>
                <a:gd name="T4" fmla="*/ 0 w 129"/>
                <a:gd name="T5" fmla="*/ 0 h 129"/>
                <a:gd name="T6" fmla="*/ 0 w 129"/>
                <a:gd name="T7" fmla="*/ 0 h 129"/>
                <a:gd name="T8" fmla="*/ 0 w 129"/>
                <a:gd name="T9" fmla="*/ 0 h 129"/>
                <a:gd name="T10" fmla="*/ 0 w 129"/>
                <a:gd name="T11" fmla="*/ 0 h 129"/>
                <a:gd name="T12" fmla="*/ 0 w 129"/>
                <a:gd name="T13" fmla="*/ 0 h 129"/>
                <a:gd name="T14" fmla="*/ 0 w 129"/>
                <a:gd name="T15" fmla="*/ 0 h 129"/>
                <a:gd name="T16" fmla="*/ 0 w 129"/>
                <a:gd name="T17" fmla="*/ 0 h 129"/>
                <a:gd name="T18" fmla="*/ 0 w 129"/>
                <a:gd name="T19" fmla="*/ 0 h 129"/>
                <a:gd name="T20" fmla="*/ 0 w 129"/>
                <a:gd name="T21" fmla="*/ 0 h 129"/>
                <a:gd name="T22" fmla="*/ 0 w 129"/>
                <a:gd name="T23" fmla="*/ 0 h 129"/>
                <a:gd name="T24" fmla="*/ 0 w 129"/>
                <a:gd name="T25" fmla="*/ 0 h 129"/>
                <a:gd name="T26" fmla="*/ 0 w 129"/>
                <a:gd name="T27" fmla="*/ 0 h 129"/>
                <a:gd name="T28" fmla="*/ 0 w 129"/>
                <a:gd name="T29" fmla="*/ 0 h 129"/>
                <a:gd name="T30" fmla="*/ 0 w 129"/>
                <a:gd name="T31" fmla="*/ 0 h 129"/>
                <a:gd name="T32" fmla="*/ 0 w 129"/>
                <a:gd name="T33" fmla="*/ 0 h 129"/>
                <a:gd name="T34" fmla="*/ 0 w 129"/>
                <a:gd name="T35" fmla="*/ 0 h 129"/>
                <a:gd name="T36" fmla="*/ 0 w 129"/>
                <a:gd name="T37" fmla="*/ 0 h 129"/>
                <a:gd name="T38" fmla="*/ 0 w 129"/>
                <a:gd name="T39" fmla="*/ 0 h 129"/>
                <a:gd name="T40" fmla="*/ 0 w 129"/>
                <a:gd name="T41" fmla="*/ 0 h 129"/>
                <a:gd name="T42" fmla="*/ 0 w 129"/>
                <a:gd name="T43" fmla="*/ 0 h 129"/>
                <a:gd name="T44" fmla="*/ 0 w 129"/>
                <a:gd name="T45" fmla="*/ 0 h 129"/>
                <a:gd name="T46" fmla="*/ 0 w 129"/>
                <a:gd name="T47" fmla="*/ 0 h 129"/>
                <a:gd name="T48" fmla="*/ 0 w 129"/>
                <a:gd name="T49" fmla="*/ 0 h 129"/>
                <a:gd name="T50" fmla="*/ 0 w 129"/>
                <a:gd name="T51" fmla="*/ 0 h 129"/>
                <a:gd name="T52" fmla="*/ 0 w 129"/>
                <a:gd name="T53" fmla="*/ 0 h 129"/>
                <a:gd name="T54" fmla="*/ 0 w 129"/>
                <a:gd name="T55" fmla="*/ 0 h 129"/>
                <a:gd name="T56" fmla="*/ 0 w 129"/>
                <a:gd name="T57" fmla="*/ 0 h 129"/>
                <a:gd name="T58" fmla="*/ 0 w 129"/>
                <a:gd name="T59" fmla="*/ 0 h 129"/>
                <a:gd name="T60" fmla="*/ 0 w 129"/>
                <a:gd name="T61" fmla="*/ 0 h 129"/>
                <a:gd name="T62" fmla="*/ 0 w 129"/>
                <a:gd name="T63" fmla="*/ 0 h 1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9"/>
                <a:gd name="T97" fmla="*/ 0 h 129"/>
                <a:gd name="T98" fmla="*/ 129 w 129"/>
                <a:gd name="T99" fmla="*/ 129 h 12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9" h="129">
                  <a:moveTo>
                    <a:pt x="65" y="0"/>
                  </a:moveTo>
                  <a:lnTo>
                    <a:pt x="58" y="1"/>
                  </a:lnTo>
                  <a:lnTo>
                    <a:pt x="51" y="2"/>
                  </a:lnTo>
                  <a:lnTo>
                    <a:pt x="46" y="3"/>
                  </a:lnTo>
                  <a:lnTo>
                    <a:pt x="40" y="5"/>
                  </a:lnTo>
                  <a:lnTo>
                    <a:pt x="35" y="9"/>
                  </a:lnTo>
                  <a:lnTo>
                    <a:pt x="28" y="12"/>
                  </a:lnTo>
                  <a:lnTo>
                    <a:pt x="24" y="16"/>
                  </a:lnTo>
                  <a:lnTo>
                    <a:pt x="19" y="19"/>
                  </a:lnTo>
                  <a:lnTo>
                    <a:pt x="15" y="24"/>
                  </a:lnTo>
                  <a:lnTo>
                    <a:pt x="12" y="30"/>
                  </a:lnTo>
                  <a:lnTo>
                    <a:pt x="9" y="35"/>
                  </a:lnTo>
                  <a:lnTo>
                    <a:pt x="6" y="40"/>
                  </a:lnTo>
                  <a:lnTo>
                    <a:pt x="3" y="46"/>
                  </a:lnTo>
                  <a:lnTo>
                    <a:pt x="2" y="51"/>
                  </a:lnTo>
                  <a:lnTo>
                    <a:pt x="1" y="59"/>
                  </a:lnTo>
                  <a:lnTo>
                    <a:pt x="0" y="65"/>
                  </a:lnTo>
                  <a:lnTo>
                    <a:pt x="1" y="71"/>
                  </a:lnTo>
                  <a:lnTo>
                    <a:pt x="2" y="78"/>
                  </a:lnTo>
                  <a:lnTo>
                    <a:pt x="3" y="84"/>
                  </a:lnTo>
                  <a:lnTo>
                    <a:pt x="6" y="90"/>
                  </a:lnTo>
                  <a:lnTo>
                    <a:pt x="9" y="95"/>
                  </a:lnTo>
                  <a:lnTo>
                    <a:pt x="12" y="100"/>
                  </a:lnTo>
                  <a:lnTo>
                    <a:pt x="15" y="106"/>
                  </a:lnTo>
                  <a:lnTo>
                    <a:pt x="19" y="110"/>
                  </a:lnTo>
                  <a:lnTo>
                    <a:pt x="24" y="114"/>
                  </a:lnTo>
                  <a:lnTo>
                    <a:pt x="28" y="118"/>
                  </a:lnTo>
                  <a:lnTo>
                    <a:pt x="35" y="121"/>
                  </a:lnTo>
                  <a:lnTo>
                    <a:pt x="40" y="123"/>
                  </a:lnTo>
                  <a:lnTo>
                    <a:pt x="46" y="126"/>
                  </a:lnTo>
                  <a:lnTo>
                    <a:pt x="51" y="128"/>
                  </a:lnTo>
                  <a:lnTo>
                    <a:pt x="58" y="129"/>
                  </a:lnTo>
                  <a:lnTo>
                    <a:pt x="65" y="129"/>
                  </a:lnTo>
                  <a:lnTo>
                    <a:pt x="71" y="129"/>
                  </a:lnTo>
                  <a:lnTo>
                    <a:pt x="78" y="128"/>
                  </a:lnTo>
                  <a:lnTo>
                    <a:pt x="84" y="126"/>
                  </a:lnTo>
                  <a:lnTo>
                    <a:pt x="90" y="123"/>
                  </a:lnTo>
                  <a:lnTo>
                    <a:pt x="95" y="121"/>
                  </a:lnTo>
                  <a:lnTo>
                    <a:pt x="100" y="118"/>
                  </a:lnTo>
                  <a:lnTo>
                    <a:pt x="106" y="114"/>
                  </a:lnTo>
                  <a:lnTo>
                    <a:pt x="110" y="110"/>
                  </a:lnTo>
                  <a:lnTo>
                    <a:pt x="114" y="106"/>
                  </a:lnTo>
                  <a:lnTo>
                    <a:pt x="118" y="100"/>
                  </a:lnTo>
                  <a:lnTo>
                    <a:pt x="121" y="95"/>
                  </a:lnTo>
                  <a:lnTo>
                    <a:pt x="123" y="90"/>
                  </a:lnTo>
                  <a:lnTo>
                    <a:pt x="126" y="84"/>
                  </a:lnTo>
                  <a:lnTo>
                    <a:pt x="128" y="78"/>
                  </a:lnTo>
                  <a:lnTo>
                    <a:pt x="129" y="71"/>
                  </a:lnTo>
                  <a:lnTo>
                    <a:pt x="129" y="65"/>
                  </a:lnTo>
                  <a:lnTo>
                    <a:pt x="129" y="59"/>
                  </a:lnTo>
                  <a:lnTo>
                    <a:pt x="128" y="51"/>
                  </a:lnTo>
                  <a:lnTo>
                    <a:pt x="126" y="46"/>
                  </a:lnTo>
                  <a:lnTo>
                    <a:pt x="123" y="40"/>
                  </a:lnTo>
                  <a:lnTo>
                    <a:pt x="121" y="35"/>
                  </a:lnTo>
                  <a:lnTo>
                    <a:pt x="118" y="30"/>
                  </a:lnTo>
                  <a:lnTo>
                    <a:pt x="114" y="24"/>
                  </a:lnTo>
                  <a:lnTo>
                    <a:pt x="110" y="19"/>
                  </a:lnTo>
                  <a:lnTo>
                    <a:pt x="106" y="16"/>
                  </a:lnTo>
                  <a:lnTo>
                    <a:pt x="100" y="12"/>
                  </a:lnTo>
                  <a:lnTo>
                    <a:pt x="95" y="9"/>
                  </a:lnTo>
                  <a:lnTo>
                    <a:pt x="90" y="5"/>
                  </a:lnTo>
                  <a:lnTo>
                    <a:pt x="84" y="3"/>
                  </a:lnTo>
                  <a:lnTo>
                    <a:pt x="78" y="2"/>
                  </a:lnTo>
                  <a:lnTo>
                    <a:pt x="71" y="1"/>
                  </a:lnTo>
                  <a:lnTo>
                    <a:pt x="65" y="0"/>
                  </a:lnTo>
                </a:path>
              </a:pathLst>
            </a:custGeom>
            <a:noFill/>
            <a:ln w="1440">
              <a:solidFill>
                <a:srgbClr val="1F1A1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27" name="Rectangle 65"/>
            <p:cNvSpPr>
              <a:spLocks noChangeArrowheads="1"/>
            </p:cNvSpPr>
            <p:nvPr/>
          </p:nvSpPr>
          <p:spPr bwMode="auto">
            <a:xfrm>
              <a:off x="682" y="1071"/>
              <a:ext cx="397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Maranhão</a:t>
              </a:r>
            </a:p>
          </p:txBody>
        </p:sp>
        <p:sp>
          <p:nvSpPr>
            <p:cNvPr id="19528" name="Rectangle 66"/>
            <p:cNvSpPr>
              <a:spLocks noChangeArrowheads="1"/>
            </p:cNvSpPr>
            <p:nvPr/>
          </p:nvSpPr>
          <p:spPr bwMode="auto">
            <a:xfrm>
              <a:off x="1575" y="1253"/>
              <a:ext cx="241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Ceará</a:t>
              </a:r>
            </a:p>
          </p:txBody>
        </p:sp>
        <p:sp>
          <p:nvSpPr>
            <p:cNvPr id="19529" name="Rectangle 67"/>
            <p:cNvSpPr>
              <a:spLocks noChangeArrowheads="1"/>
            </p:cNvSpPr>
            <p:nvPr/>
          </p:nvSpPr>
          <p:spPr bwMode="auto">
            <a:xfrm>
              <a:off x="1944" y="1330"/>
              <a:ext cx="572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R. G. do Norte</a:t>
              </a:r>
            </a:p>
          </p:txBody>
        </p:sp>
        <p:sp>
          <p:nvSpPr>
            <p:cNvPr id="19530" name="Rectangle 68"/>
            <p:cNvSpPr>
              <a:spLocks noChangeArrowheads="1"/>
            </p:cNvSpPr>
            <p:nvPr/>
          </p:nvSpPr>
          <p:spPr bwMode="auto">
            <a:xfrm>
              <a:off x="2066" y="1588"/>
              <a:ext cx="310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Paraíba</a:t>
              </a:r>
            </a:p>
          </p:txBody>
        </p:sp>
        <p:sp>
          <p:nvSpPr>
            <p:cNvPr id="19531" name="Rectangle 69"/>
            <p:cNvSpPr>
              <a:spLocks noChangeArrowheads="1"/>
            </p:cNvSpPr>
            <p:nvPr/>
          </p:nvSpPr>
          <p:spPr bwMode="auto">
            <a:xfrm>
              <a:off x="1852" y="1785"/>
              <a:ext cx="501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Pernambuco</a:t>
              </a:r>
            </a:p>
          </p:txBody>
        </p:sp>
        <p:sp>
          <p:nvSpPr>
            <p:cNvPr id="19532" name="Rectangle 70"/>
            <p:cNvSpPr>
              <a:spLocks noChangeArrowheads="1"/>
            </p:cNvSpPr>
            <p:nvPr/>
          </p:nvSpPr>
          <p:spPr bwMode="auto">
            <a:xfrm>
              <a:off x="1924" y="2131"/>
              <a:ext cx="304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Sergipe</a:t>
              </a:r>
            </a:p>
          </p:txBody>
        </p:sp>
        <p:sp>
          <p:nvSpPr>
            <p:cNvPr id="19533" name="Rectangle 71"/>
            <p:cNvSpPr>
              <a:spLocks noChangeArrowheads="1"/>
            </p:cNvSpPr>
            <p:nvPr/>
          </p:nvSpPr>
          <p:spPr bwMode="auto">
            <a:xfrm>
              <a:off x="1256" y="2400"/>
              <a:ext cx="225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Bahia</a:t>
              </a:r>
            </a:p>
          </p:txBody>
        </p:sp>
        <p:sp>
          <p:nvSpPr>
            <p:cNvPr id="19534" name="Rectangle 72"/>
            <p:cNvSpPr>
              <a:spLocks noChangeArrowheads="1"/>
            </p:cNvSpPr>
            <p:nvPr/>
          </p:nvSpPr>
          <p:spPr bwMode="auto">
            <a:xfrm>
              <a:off x="825" y="3035"/>
              <a:ext cx="520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Minas Gerais</a:t>
              </a:r>
            </a:p>
          </p:txBody>
        </p:sp>
        <p:sp>
          <p:nvSpPr>
            <p:cNvPr id="19535" name="Rectangle 73"/>
            <p:cNvSpPr>
              <a:spLocks noChangeArrowheads="1"/>
            </p:cNvSpPr>
            <p:nvPr/>
          </p:nvSpPr>
          <p:spPr bwMode="auto">
            <a:xfrm>
              <a:off x="1229" y="1673"/>
              <a:ext cx="195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Piaui</a:t>
              </a:r>
            </a:p>
          </p:txBody>
        </p:sp>
        <p:sp>
          <p:nvSpPr>
            <p:cNvPr id="19536" name="Rectangle 74"/>
            <p:cNvSpPr>
              <a:spLocks noChangeArrowheads="1"/>
            </p:cNvSpPr>
            <p:nvPr/>
          </p:nvSpPr>
          <p:spPr bwMode="auto">
            <a:xfrm>
              <a:off x="2044" y="1973"/>
              <a:ext cx="318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Font typeface="Zurich BT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 i="1">
                  <a:solidFill>
                    <a:srgbClr val="000000"/>
                  </a:solidFill>
                  <a:latin typeface="Zurich BT"/>
                </a:rPr>
                <a:t>Alagoas</a:t>
              </a:r>
            </a:p>
          </p:txBody>
        </p:sp>
      </p:grpSp>
      <p:sp>
        <p:nvSpPr>
          <p:cNvPr id="19490" name="Text Box 81"/>
          <p:cNvSpPr txBox="1">
            <a:spLocks noChangeArrowheads="1"/>
          </p:cNvSpPr>
          <p:nvPr/>
        </p:nvSpPr>
        <p:spPr bwMode="auto">
          <a:xfrm>
            <a:off x="4211638" y="333375"/>
            <a:ext cx="3887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u="sng"/>
              <a:t>Semiárido brasileiro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DSC001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765175"/>
            <a:ext cx="7056437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052513"/>
            <a:ext cx="723265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765175"/>
            <a:ext cx="7921625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536</Words>
  <Application>Microsoft Office PowerPoint</Application>
  <PresentationFormat>Apresentação na tela (4:3)</PresentationFormat>
  <Paragraphs>205</Paragraphs>
  <Slides>51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Modelo de design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60" baseType="lpstr">
      <vt:lpstr>Arial</vt:lpstr>
      <vt:lpstr>Calibri</vt:lpstr>
      <vt:lpstr>Times New Roman</vt:lpstr>
      <vt:lpstr>Lucida Sans Unicode</vt:lpstr>
      <vt:lpstr>Monotype Sorts</vt:lpstr>
      <vt:lpstr>Webdings</vt:lpstr>
      <vt:lpstr>Zurich BT</vt:lpstr>
      <vt:lpstr>Comic Sans MS</vt:lpstr>
      <vt:lpstr>Tema do Office</vt:lpstr>
      <vt:lpstr>PROCESSOS DE DESERTIFICAÇÃO NO SEMIÁRIDO BRASILEIRO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Iêdo Bezerra Sá</dc:creator>
  <cp:lastModifiedBy>Geral</cp:lastModifiedBy>
  <cp:revision>49</cp:revision>
  <dcterms:created xsi:type="dcterms:W3CDTF">2015-06-03T13:39:50Z</dcterms:created>
  <dcterms:modified xsi:type="dcterms:W3CDTF">2015-07-09T12:12:13Z</dcterms:modified>
</cp:coreProperties>
</file>