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7" r:id="rId1"/>
  </p:sldMasterIdLst>
  <p:notesMasterIdLst>
    <p:notesMasterId r:id="rId24"/>
  </p:notesMasterIdLst>
  <p:handoutMasterIdLst>
    <p:handoutMasterId r:id="rId25"/>
  </p:handoutMasterIdLst>
  <p:sldIdLst>
    <p:sldId id="547" r:id="rId2"/>
    <p:sldId id="763" r:id="rId3"/>
    <p:sldId id="755" r:id="rId4"/>
    <p:sldId id="765" r:id="rId5"/>
    <p:sldId id="756" r:id="rId6"/>
    <p:sldId id="757" r:id="rId7"/>
    <p:sldId id="758" r:id="rId8"/>
    <p:sldId id="759" r:id="rId9"/>
    <p:sldId id="760" r:id="rId10"/>
    <p:sldId id="749" r:id="rId11"/>
    <p:sldId id="708" r:id="rId12"/>
    <p:sldId id="702" r:id="rId13"/>
    <p:sldId id="725" r:id="rId14"/>
    <p:sldId id="743" r:id="rId15"/>
    <p:sldId id="745" r:id="rId16"/>
    <p:sldId id="740" r:id="rId17"/>
    <p:sldId id="750" r:id="rId18"/>
    <p:sldId id="766" r:id="rId19"/>
    <p:sldId id="734" r:id="rId20"/>
    <p:sldId id="727" r:id="rId21"/>
    <p:sldId id="728" r:id="rId22"/>
    <p:sldId id="723" r:id="rId23"/>
  </p:sldIdLst>
  <p:sldSz cx="9144000" cy="6858000" type="screen4x3"/>
  <p:notesSz cx="7010400" cy="92964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74"/>
    <a:srgbClr val="29128A"/>
    <a:srgbClr val="99CCFF"/>
    <a:srgbClr val="99FFCC"/>
    <a:srgbClr val="00FF99"/>
    <a:srgbClr val="E10D2B"/>
    <a:srgbClr val="FFCC66"/>
    <a:srgbClr val="FFFF66"/>
    <a:srgbClr val="000000"/>
    <a:srgbClr val="BF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4" autoAdjust="0"/>
    <p:restoredTop sz="91014" autoAdjust="0"/>
  </p:normalViewPr>
  <p:slideViewPr>
    <p:cSldViewPr>
      <p:cViewPr varScale="1">
        <p:scale>
          <a:sx n="84" d="100"/>
          <a:sy n="84" d="100"/>
        </p:scale>
        <p:origin x="14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70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_densp_cgcot\coats\CAPACITA&#199;&#213;ES\ASSEMAE\Acompanhamento%20Conv%20%20FUNASA%20ASSEMAE_09.12.2014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J:\APRESENTA&#199;&#195;O%20PATR&#205;CIA\municipios%20respondid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800"/>
              <a:t>Oficina de política e planos municipais de saneamento - 46 etapas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ANALÍTICO!$P$23:$T$23</c:f>
              <c:strCache>
                <c:ptCount val="5"/>
                <c:pt idx="0">
                  <c:v>Meta mínima</c:v>
                </c:pt>
                <c:pt idx="1">
                  <c:v>Meta prevista</c:v>
                </c:pt>
                <c:pt idx="2">
                  <c:v>Inscritos</c:v>
                </c:pt>
                <c:pt idx="3">
                  <c:v>Profissionais capacitados</c:v>
                </c:pt>
                <c:pt idx="4">
                  <c:v>Municípios atendidos</c:v>
                </c:pt>
              </c:strCache>
            </c:strRef>
          </c:cat>
          <c:val>
            <c:numRef>
              <c:f>ANALÍTICO!$P$24:$T$24</c:f>
              <c:numCache>
                <c:formatCode>General</c:formatCode>
                <c:ptCount val="5"/>
                <c:pt idx="0">
                  <c:v>1776</c:v>
                </c:pt>
                <c:pt idx="1">
                  <c:v>2400</c:v>
                </c:pt>
                <c:pt idx="2">
                  <c:v>4777</c:v>
                </c:pt>
                <c:pt idx="3">
                  <c:v>2262</c:v>
                </c:pt>
                <c:pt idx="4">
                  <c:v>1032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530976"/>
        <c:axId val="234531368"/>
      </c:barChart>
      <c:catAx>
        <c:axId val="234530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4531368"/>
        <c:crosses val="autoZero"/>
        <c:auto val="1"/>
        <c:lblAlgn val="ctr"/>
        <c:lblOffset val="100"/>
        <c:noMultiLvlLbl val="0"/>
      </c:catAx>
      <c:valAx>
        <c:axId val="234531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4530976"/>
        <c:crosses val="autoZero"/>
        <c:crossBetween val="between"/>
      </c:valAx>
      <c:sp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plotArea>
    <c:plotVisOnly val="1"/>
    <c:dispBlanksAs val="gap"/>
    <c:showDLblsOverMax val="0"/>
  </c:chart>
  <c:spPr>
    <a:gradFill rotWithShape="1">
      <a:gsLst>
        <a:gs pos="0">
          <a:schemeClr val="accent5">
            <a:tint val="50000"/>
            <a:satMod val="300000"/>
          </a:schemeClr>
        </a:gs>
        <a:gs pos="35000">
          <a:schemeClr val="accent5">
            <a:tint val="37000"/>
            <a:satMod val="300000"/>
          </a:schemeClr>
        </a:gs>
        <a:gs pos="100000">
          <a:schemeClr val="accent5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5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1.7093897451690224E-2"/>
                  <c:y val="-3.0769015413042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512676942028268E-2"/>
                  <c:y val="-4.1025353884056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512676942028268E-2"/>
                  <c:y val="-2.3931456432366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384507706521201E-2"/>
                  <c:y val="-3.7606574393718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8803287196859263E-2"/>
                  <c:y val="-6.1538030826084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'Consolidado 10'!$F$16:$F$20</c:f>
              <c:strCache>
                <c:ptCount val="5"/>
                <c:pt idx="0">
                  <c:v>Total de Municípios</c:v>
                </c:pt>
                <c:pt idx="1">
                  <c:v>Respostas</c:v>
                </c:pt>
                <c:pt idx="2">
                  <c:v>Não possuem PMSB</c:v>
                </c:pt>
                <c:pt idx="3">
                  <c:v>PMSB Elaborados</c:v>
                </c:pt>
                <c:pt idx="4">
                  <c:v>PMSB em elaboração</c:v>
                </c:pt>
              </c:strCache>
            </c:strRef>
          </c:cat>
          <c:val>
            <c:numRef>
              <c:f>'Consolidado 10'!$G$16:$G$20</c:f>
              <c:numCache>
                <c:formatCode>General</c:formatCode>
                <c:ptCount val="5"/>
                <c:pt idx="0">
                  <c:v>5560</c:v>
                </c:pt>
                <c:pt idx="1">
                  <c:v>1068</c:v>
                </c:pt>
                <c:pt idx="2">
                  <c:v>521</c:v>
                </c:pt>
                <c:pt idx="3">
                  <c:v>387</c:v>
                </c:pt>
                <c:pt idx="4">
                  <c:v>160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4532936"/>
        <c:axId val="234533328"/>
        <c:axId val="0"/>
      </c:bar3DChart>
      <c:catAx>
        <c:axId val="234532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pt-BR"/>
          </a:p>
        </c:txPr>
        <c:crossAx val="234533328"/>
        <c:crosses val="autoZero"/>
        <c:auto val="1"/>
        <c:lblAlgn val="ctr"/>
        <c:lblOffset val="100"/>
        <c:noMultiLvlLbl val="0"/>
      </c:catAx>
      <c:valAx>
        <c:axId val="2345333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34532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B961B7-2E6E-4C6C-91C1-39C9E869E556}" type="doc">
      <dgm:prSet loTypeId="urn:microsoft.com/office/officeart/2005/8/layout/radial5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0B75C14F-31E6-4BAB-BD11-0808DEEFF118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pt-BR" b="1" dirty="0" smtClean="0">
              <a:solidFill>
                <a:schemeClr val="bg1"/>
              </a:solidFill>
            </a:rPr>
            <a:t>PMSB</a:t>
          </a:r>
          <a:endParaRPr lang="pt-BR" b="1" dirty="0">
            <a:solidFill>
              <a:schemeClr val="bg1"/>
            </a:solidFill>
          </a:endParaRPr>
        </a:p>
      </dgm:t>
    </dgm:pt>
    <dgm:pt modelId="{3B15DD16-6627-4BF3-8DCA-1752F3D1E35B}" type="parTrans" cxnId="{668C9731-4F05-4CB8-995F-3AF5C6F95A03}">
      <dgm:prSet/>
      <dgm:spPr/>
      <dgm:t>
        <a:bodyPr/>
        <a:lstStyle/>
        <a:p>
          <a:pPr algn="ctr"/>
          <a:endParaRPr lang="pt-BR" b="1"/>
        </a:p>
      </dgm:t>
    </dgm:pt>
    <dgm:pt modelId="{34C7DC85-9849-415A-930D-102C1FCC686F}" type="sibTrans" cxnId="{668C9731-4F05-4CB8-995F-3AF5C6F95A03}">
      <dgm:prSet/>
      <dgm:spPr/>
      <dgm:t>
        <a:bodyPr/>
        <a:lstStyle/>
        <a:p>
          <a:pPr algn="ctr"/>
          <a:endParaRPr lang="pt-BR" b="1"/>
        </a:p>
      </dgm:t>
    </dgm:pt>
    <dgm:pt modelId="{0E36ECAC-3DBA-4DA3-A247-519AD0E7736B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pt-BR" sz="1500" b="1" dirty="0" smtClean="0">
              <a:solidFill>
                <a:schemeClr val="tx1"/>
              </a:solidFill>
            </a:rPr>
            <a:t>Participação social efetiva  em todas as fases.</a:t>
          </a:r>
          <a:endParaRPr lang="pt-BR" sz="1500" b="1" dirty="0">
            <a:solidFill>
              <a:schemeClr val="tx1"/>
            </a:solidFill>
          </a:endParaRPr>
        </a:p>
      </dgm:t>
    </dgm:pt>
    <dgm:pt modelId="{3A9E5310-1782-47EC-9EBD-1FD01327B48C}" type="parTrans" cxnId="{636ADE0F-6B1E-4361-B5AD-EAC96011E5EC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endParaRPr lang="pt-BR" b="1"/>
        </a:p>
      </dgm:t>
    </dgm:pt>
    <dgm:pt modelId="{B85B2683-C4D3-40A4-9F0B-849F4FAB84B2}" type="sibTrans" cxnId="{636ADE0F-6B1E-4361-B5AD-EAC96011E5EC}">
      <dgm:prSet/>
      <dgm:spPr/>
      <dgm:t>
        <a:bodyPr/>
        <a:lstStyle/>
        <a:p>
          <a:pPr algn="ctr"/>
          <a:endParaRPr lang="pt-BR" b="1"/>
        </a:p>
      </dgm:t>
    </dgm:pt>
    <dgm:pt modelId="{9D9AD6EC-0B7E-4CA2-8B9D-D02C42FFEA41}">
      <dgm:prSet phldrT="[Texto]" custT="1"/>
      <dgm:spPr>
        <a:solidFill>
          <a:srgbClr val="00B0F0"/>
        </a:solidFill>
      </dgm:spPr>
      <dgm:t>
        <a:bodyPr/>
        <a:lstStyle/>
        <a:p>
          <a:pPr algn="ctr"/>
          <a:r>
            <a:rPr lang="pt-BR" sz="1500" b="1" dirty="0" smtClean="0">
              <a:solidFill>
                <a:schemeClr val="tx1"/>
              </a:solidFill>
            </a:rPr>
            <a:t>Toda a área do município:</a:t>
          </a:r>
        </a:p>
        <a:p>
          <a:pPr algn="ctr"/>
          <a:r>
            <a:rPr lang="pt-BR" sz="1500" b="1" dirty="0" smtClean="0">
              <a:solidFill>
                <a:schemeClr val="tx1"/>
              </a:solidFill>
            </a:rPr>
            <a:t>localidades urbanas e rurais, adensadas e dispersas</a:t>
          </a:r>
          <a:endParaRPr lang="pt-BR" sz="1500" b="1" dirty="0">
            <a:solidFill>
              <a:schemeClr val="tx1"/>
            </a:solidFill>
          </a:endParaRPr>
        </a:p>
      </dgm:t>
    </dgm:pt>
    <dgm:pt modelId="{B76F08D3-C0E0-4B31-8794-57E82478BD6B}" type="parTrans" cxnId="{1D962B9B-AAA4-4F36-B8E8-72BC70D293B1}">
      <dgm:prSet/>
      <dgm:spPr>
        <a:solidFill>
          <a:srgbClr val="00B0F0"/>
        </a:solidFill>
      </dgm:spPr>
      <dgm:t>
        <a:bodyPr/>
        <a:lstStyle/>
        <a:p>
          <a:pPr algn="ctr"/>
          <a:endParaRPr lang="pt-BR" b="1"/>
        </a:p>
      </dgm:t>
    </dgm:pt>
    <dgm:pt modelId="{F1B320DC-9514-426F-B415-891E944A4A84}" type="sibTrans" cxnId="{1D962B9B-AAA4-4F36-B8E8-72BC70D293B1}">
      <dgm:prSet/>
      <dgm:spPr/>
      <dgm:t>
        <a:bodyPr/>
        <a:lstStyle/>
        <a:p>
          <a:pPr algn="ctr"/>
          <a:endParaRPr lang="pt-BR" b="1"/>
        </a:p>
      </dgm:t>
    </dgm:pt>
    <dgm:pt modelId="{66015453-1DC4-4752-AEF5-5B27010A65D5}">
      <dgm:prSet phldrT="[Texto]" custT="1"/>
      <dgm:spPr>
        <a:solidFill>
          <a:srgbClr val="0070C0"/>
        </a:solidFill>
      </dgm:spPr>
      <dgm:t>
        <a:bodyPr/>
        <a:lstStyle/>
        <a:p>
          <a:pPr algn="ctr"/>
          <a:r>
            <a:rPr lang="pt-BR" sz="1500" b="1" dirty="0" smtClean="0">
              <a:solidFill>
                <a:schemeClr val="tx1"/>
              </a:solidFill>
            </a:rPr>
            <a:t>Revisão a cada 4 anos.</a:t>
          </a:r>
          <a:endParaRPr lang="pt-BR" sz="1500" b="1" dirty="0">
            <a:solidFill>
              <a:schemeClr val="tx1"/>
            </a:solidFill>
          </a:endParaRPr>
        </a:p>
      </dgm:t>
    </dgm:pt>
    <dgm:pt modelId="{43DBE939-37A6-47D7-8172-3183780A8A6D}" type="parTrans" cxnId="{9C4FA52D-D098-4AB3-937F-E3C806FB9EC7}">
      <dgm:prSet/>
      <dgm:spPr>
        <a:solidFill>
          <a:srgbClr val="0070C0"/>
        </a:solidFill>
      </dgm:spPr>
      <dgm:t>
        <a:bodyPr/>
        <a:lstStyle/>
        <a:p>
          <a:pPr algn="ctr"/>
          <a:endParaRPr lang="pt-BR" b="1"/>
        </a:p>
      </dgm:t>
    </dgm:pt>
    <dgm:pt modelId="{7095F9E7-0040-41F1-AD0A-B92B7EA80D96}" type="sibTrans" cxnId="{9C4FA52D-D098-4AB3-937F-E3C806FB9EC7}">
      <dgm:prSet/>
      <dgm:spPr/>
      <dgm:t>
        <a:bodyPr/>
        <a:lstStyle/>
        <a:p>
          <a:pPr algn="ctr"/>
          <a:endParaRPr lang="pt-BR" b="1"/>
        </a:p>
      </dgm:t>
    </dgm:pt>
    <dgm:pt modelId="{061CE65C-3EB6-432D-83A5-0984A41BD9BF}">
      <dgm:prSet phldrT="[Texto]" custT="1"/>
      <dgm:spPr>
        <a:solidFill>
          <a:srgbClr val="CC9900"/>
        </a:solidFill>
      </dgm:spPr>
      <dgm:t>
        <a:bodyPr/>
        <a:lstStyle/>
        <a:p>
          <a:pPr algn="ctr"/>
          <a:r>
            <a:rPr lang="pt-BR" sz="1500" b="1" dirty="0" smtClean="0">
              <a:solidFill>
                <a:schemeClr val="tx1"/>
              </a:solidFill>
            </a:rPr>
            <a:t>Planejamento para 20 anos</a:t>
          </a:r>
          <a:endParaRPr lang="pt-BR" sz="1500" b="1" dirty="0">
            <a:solidFill>
              <a:schemeClr val="tx1"/>
            </a:solidFill>
          </a:endParaRPr>
        </a:p>
      </dgm:t>
    </dgm:pt>
    <dgm:pt modelId="{89124415-B7E1-496F-AE67-EAB836E0332E}" type="parTrans" cxnId="{C4708B3E-196D-49A3-8A3E-A4FFD311B0D7}">
      <dgm:prSet/>
      <dgm:spPr>
        <a:solidFill>
          <a:srgbClr val="CC9900"/>
        </a:solidFill>
      </dgm:spPr>
      <dgm:t>
        <a:bodyPr/>
        <a:lstStyle/>
        <a:p>
          <a:pPr algn="ctr"/>
          <a:endParaRPr lang="pt-BR" b="1"/>
        </a:p>
      </dgm:t>
    </dgm:pt>
    <dgm:pt modelId="{FB19CB7B-D10A-4188-9DED-3DE5677197FE}" type="sibTrans" cxnId="{C4708B3E-196D-49A3-8A3E-A4FFD311B0D7}">
      <dgm:prSet/>
      <dgm:spPr/>
      <dgm:t>
        <a:bodyPr/>
        <a:lstStyle/>
        <a:p>
          <a:pPr algn="ctr"/>
          <a:endParaRPr lang="pt-BR" b="1"/>
        </a:p>
      </dgm:t>
    </dgm:pt>
    <dgm:pt modelId="{C1D17DEE-3995-428B-9C28-2DD0D8B7A8F0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pt-BR" sz="1500" b="1" dirty="0" smtClean="0">
              <a:solidFill>
                <a:schemeClr val="tx1"/>
              </a:solidFill>
            </a:rPr>
            <a:t>Compatível e integrado com todas as políticas e planos do município.</a:t>
          </a:r>
          <a:endParaRPr lang="pt-BR" sz="1500" b="1" dirty="0">
            <a:solidFill>
              <a:schemeClr val="tx1"/>
            </a:solidFill>
          </a:endParaRPr>
        </a:p>
      </dgm:t>
    </dgm:pt>
    <dgm:pt modelId="{EBE9DF88-FAA3-4EA6-A182-AFCF667CEF11}" type="parTrans" cxnId="{210F2A90-2371-4F08-B20A-9CCF627579BC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endParaRPr lang="pt-BR" b="1"/>
        </a:p>
      </dgm:t>
    </dgm:pt>
    <dgm:pt modelId="{984B9D28-7C8A-489A-AB05-D2B76D06B4F4}" type="sibTrans" cxnId="{210F2A90-2371-4F08-B20A-9CCF627579BC}">
      <dgm:prSet/>
      <dgm:spPr/>
      <dgm:t>
        <a:bodyPr/>
        <a:lstStyle/>
        <a:p>
          <a:pPr algn="ctr"/>
          <a:endParaRPr lang="pt-BR" b="1"/>
        </a:p>
      </dgm:t>
    </dgm:pt>
    <dgm:pt modelId="{A62A6433-A761-4EA5-8481-E221C1398A8F}">
      <dgm:prSet phldrT="[Texto]" custScaleX="133305" custScaleY="123459"/>
      <dgm:spPr/>
      <dgm:t>
        <a:bodyPr/>
        <a:lstStyle/>
        <a:p>
          <a:endParaRPr lang="pt-BR" b="1" dirty="0"/>
        </a:p>
      </dgm:t>
    </dgm:pt>
    <dgm:pt modelId="{E61181D7-6C2C-4C7E-B138-444E83D01A21}" type="parTrans" cxnId="{99A52F07-479E-49B0-921C-0611D8BC5462}">
      <dgm:prSet/>
      <dgm:spPr/>
      <dgm:t>
        <a:bodyPr/>
        <a:lstStyle/>
        <a:p>
          <a:endParaRPr lang="pt-BR" b="1"/>
        </a:p>
      </dgm:t>
    </dgm:pt>
    <dgm:pt modelId="{8394F21D-AED0-47F7-B63D-FEA1D6F181A5}" type="sibTrans" cxnId="{99A52F07-479E-49B0-921C-0611D8BC5462}">
      <dgm:prSet/>
      <dgm:spPr/>
      <dgm:t>
        <a:bodyPr/>
        <a:lstStyle/>
        <a:p>
          <a:endParaRPr lang="pt-BR" b="1"/>
        </a:p>
      </dgm:t>
    </dgm:pt>
    <dgm:pt modelId="{4D3AD599-4FF6-435E-BEB6-921270C5DA8E}">
      <dgm:prSet phldrT="[Texto]" custScaleX="133305" custScaleY="123459"/>
      <dgm:spPr/>
      <dgm:t>
        <a:bodyPr/>
        <a:lstStyle/>
        <a:p>
          <a:endParaRPr lang="pt-BR" b="1" dirty="0"/>
        </a:p>
      </dgm:t>
    </dgm:pt>
    <dgm:pt modelId="{4835F2C1-2464-44ED-BA4B-5FE9DB7B258A}" type="parTrans" cxnId="{52CF9E3F-52D4-425F-9400-2BBBB92D0AF8}">
      <dgm:prSet/>
      <dgm:spPr/>
      <dgm:t>
        <a:bodyPr/>
        <a:lstStyle/>
        <a:p>
          <a:endParaRPr lang="pt-BR" b="1"/>
        </a:p>
      </dgm:t>
    </dgm:pt>
    <dgm:pt modelId="{4AC3954D-49F6-4B6A-A260-D4F710919EFE}" type="sibTrans" cxnId="{52CF9E3F-52D4-425F-9400-2BBBB92D0AF8}">
      <dgm:prSet/>
      <dgm:spPr/>
      <dgm:t>
        <a:bodyPr/>
        <a:lstStyle/>
        <a:p>
          <a:endParaRPr lang="pt-BR" b="1"/>
        </a:p>
      </dgm:t>
    </dgm:pt>
    <dgm:pt modelId="{6EDF0F5A-DD36-4904-87CA-251F0FABE374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pt-BR" sz="1500" b="1" dirty="0" smtClean="0">
              <a:solidFill>
                <a:schemeClr val="tx1"/>
              </a:solidFill>
            </a:rPr>
            <a:t>Planejamento integrado dos 4 eixos do setor de saneamento.</a:t>
          </a:r>
          <a:endParaRPr lang="pt-BR" sz="1500" b="1" dirty="0">
            <a:solidFill>
              <a:schemeClr val="tx1"/>
            </a:solidFill>
          </a:endParaRPr>
        </a:p>
      </dgm:t>
    </dgm:pt>
    <dgm:pt modelId="{EAE0D20B-1373-4CA5-A08A-55601C12CD42}" type="parTrans" cxnId="{922F0E0A-A870-4DC9-AF34-44270C1F916B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pt-BR" b="1"/>
        </a:p>
      </dgm:t>
    </dgm:pt>
    <dgm:pt modelId="{0E723341-7C91-4225-AF22-67A943684E85}" type="sibTrans" cxnId="{922F0E0A-A870-4DC9-AF34-44270C1F916B}">
      <dgm:prSet/>
      <dgm:spPr/>
      <dgm:t>
        <a:bodyPr/>
        <a:lstStyle/>
        <a:p>
          <a:endParaRPr lang="pt-BR" b="1"/>
        </a:p>
      </dgm:t>
    </dgm:pt>
    <dgm:pt modelId="{6BC31A8F-99DE-40AE-B657-911316144D49}" type="pres">
      <dgm:prSet presAssocID="{03B961B7-2E6E-4C6C-91C1-39C9E869E55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224F820-E1A9-41D4-A90C-0ADB20FD1412}" type="pres">
      <dgm:prSet presAssocID="{0B75C14F-31E6-4BAB-BD11-0808DEEFF118}" presName="centerShape" presStyleLbl="node0" presStyleIdx="0" presStyleCnt="1"/>
      <dgm:spPr/>
      <dgm:t>
        <a:bodyPr/>
        <a:lstStyle/>
        <a:p>
          <a:endParaRPr lang="pt-BR"/>
        </a:p>
      </dgm:t>
    </dgm:pt>
    <dgm:pt modelId="{CDF61887-1528-495D-BA20-E80C69865E5D}" type="pres">
      <dgm:prSet presAssocID="{3A9E5310-1782-47EC-9EBD-1FD01327B48C}" presName="parTrans" presStyleLbl="sibTrans2D1" presStyleIdx="0" presStyleCnt="6"/>
      <dgm:spPr/>
      <dgm:t>
        <a:bodyPr/>
        <a:lstStyle/>
        <a:p>
          <a:endParaRPr lang="pt-BR"/>
        </a:p>
      </dgm:t>
    </dgm:pt>
    <dgm:pt modelId="{8B82FB21-F92A-4DC2-A81B-94C587D2EA4B}" type="pres">
      <dgm:prSet presAssocID="{3A9E5310-1782-47EC-9EBD-1FD01327B48C}" presName="connectorText" presStyleLbl="sibTrans2D1" presStyleIdx="0" presStyleCnt="6"/>
      <dgm:spPr/>
      <dgm:t>
        <a:bodyPr/>
        <a:lstStyle/>
        <a:p>
          <a:endParaRPr lang="pt-BR"/>
        </a:p>
      </dgm:t>
    </dgm:pt>
    <dgm:pt modelId="{7ED2D3DD-DD8C-4877-91DE-BBE87422742F}" type="pres">
      <dgm:prSet presAssocID="{0E36ECAC-3DBA-4DA3-A247-519AD0E7736B}" presName="node" presStyleLbl="node1" presStyleIdx="0" presStyleCnt="6" custScaleX="114639" custScaleY="109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0864A9-28DE-48D2-A212-C1B58C622ACA}" type="pres">
      <dgm:prSet presAssocID="{EBE9DF88-FAA3-4EA6-A182-AFCF667CEF11}" presName="parTrans" presStyleLbl="sibTrans2D1" presStyleIdx="1" presStyleCnt="6"/>
      <dgm:spPr/>
      <dgm:t>
        <a:bodyPr/>
        <a:lstStyle/>
        <a:p>
          <a:endParaRPr lang="pt-BR"/>
        </a:p>
      </dgm:t>
    </dgm:pt>
    <dgm:pt modelId="{B698F0F1-175D-442C-971F-1E5574A3687F}" type="pres">
      <dgm:prSet presAssocID="{EBE9DF88-FAA3-4EA6-A182-AFCF667CEF11}" presName="connectorText" presStyleLbl="sibTrans2D1" presStyleIdx="1" presStyleCnt="6"/>
      <dgm:spPr/>
      <dgm:t>
        <a:bodyPr/>
        <a:lstStyle/>
        <a:p>
          <a:endParaRPr lang="pt-BR"/>
        </a:p>
      </dgm:t>
    </dgm:pt>
    <dgm:pt modelId="{2D1B2B5C-4A86-45E1-A28E-1A3B58E7062A}" type="pres">
      <dgm:prSet presAssocID="{C1D17DEE-3995-428B-9C28-2DD0D8B7A8F0}" presName="node" presStyleLbl="node1" presStyleIdx="1" presStyleCnt="6" custScaleX="124394" custScaleY="11622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E67421-400F-46EB-9EF5-4176240967CC}" type="pres">
      <dgm:prSet presAssocID="{B76F08D3-C0E0-4B31-8794-57E82478BD6B}" presName="parTrans" presStyleLbl="sibTrans2D1" presStyleIdx="2" presStyleCnt="6"/>
      <dgm:spPr/>
      <dgm:t>
        <a:bodyPr/>
        <a:lstStyle/>
        <a:p>
          <a:endParaRPr lang="pt-BR"/>
        </a:p>
      </dgm:t>
    </dgm:pt>
    <dgm:pt modelId="{84B5325E-B212-4B62-8487-8C024ABED7EB}" type="pres">
      <dgm:prSet presAssocID="{B76F08D3-C0E0-4B31-8794-57E82478BD6B}" presName="connectorText" presStyleLbl="sibTrans2D1" presStyleIdx="2" presStyleCnt="6"/>
      <dgm:spPr/>
      <dgm:t>
        <a:bodyPr/>
        <a:lstStyle/>
        <a:p>
          <a:endParaRPr lang="pt-BR"/>
        </a:p>
      </dgm:t>
    </dgm:pt>
    <dgm:pt modelId="{000849F0-FFBE-4C74-9588-B84C98C63F47}" type="pres">
      <dgm:prSet presAssocID="{9D9AD6EC-0B7E-4CA2-8B9D-D02C42FFEA41}" presName="node" presStyleLbl="node1" presStyleIdx="2" presStyleCnt="6" custScaleX="123203" custScaleY="1276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5A46C2-4E97-4DBA-A3C5-182B011E6F6C}" type="pres">
      <dgm:prSet presAssocID="{43DBE939-37A6-47D7-8172-3183780A8A6D}" presName="parTrans" presStyleLbl="sibTrans2D1" presStyleIdx="3" presStyleCnt="6"/>
      <dgm:spPr/>
      <dgm:t>
        <a:bodyPr/>
        <a:lstStyle/>
        <a:p>
          <a:endParaRPr lang="pt-BR"/>
        </a:p>
      </dgm:t>
    </dgm:pt>
    <dgm:pt modelId="{C389714A-052D-4068-989A-F85B5A019D7B}" type="pres">
      <dgm:prSet presAssocID="{43DBE939-37A6-47D7-8172-3183780A8A6D}" presName="connectorText" presStyleLbl="sibTrans2D1" presStyleIdx="3" presStyleCnt="6"/>
      <dgm:spPr/>
      <dgm:t>
        <a:bodyPr/>
        <a:lstStyle/>
        <a:p>
          <a:endParaRPr lang="pt-BR"/>
        </a:p>
      </dgm:t>
    </dgm:pt>
    <dgm:pt modelId="{DFC9CAA2-7343-4982-8489-6113128002FC}" type="pres">
      <dgm:prSet presAssocID="{66015453-1DC4-4752-AEF5-5B27010A65D5}" presName="node" presStyleLbl="node1" presStyleIdx="3" presStyleCnt="6" custScaleX="113057" custScaleY="10520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82052B-B5D4-45F4-9928-660F30379D62}" type="pres">
      <dgm:prSet presAssocID="{89124415-B7E1-496F-AE67-EAB836E0332E}" presName="parTrans" presStyleLbl="sibTrans2D1" presStyleIdx="4" presStyleCnt="6"/>
      <dgm:spPr/>
      <dgm:t>
        <a:bodyPr/>
        <a:lstStyle/>
        <a:p>
          <a:endParaRPr lang="pt-BR"/>
        </a:p>
      </dgm:t>
    </dgm:pt>
    <dgm:pt modelId="{9382E3D1-C5D5-4B09-A756-0F63C7CB02D1}" type="pres">
      <dgm:prSet presAssocID="{89124415-B7E1-496F-AE67-EAB836E0332E}" presName="connectorText" presStyleLbl="sibTrans2D1" presStyleIdx="4" presStyleCnt="6"/>
      <dgm:spPr/>
      <dgm:t>
        <a:bodyPr/>
        <a:lstStyle/>
        <a:p>
          <a:endParaRPr lang="pt-BR"/>
        </a:p>
      </dgm:t>
    </dgm:pt>
    <dgm:pt modelId="{4FB20CBA-A5A1-488E-87F9-889F587D879E}" type="pres">
      <dgm:prSet presAssocID="{061CE65C-3EB6-432D-83A5-0984A41BD9BF}" presName="node" presStyleLbl="node1" presStyleIdx="4" presStyleCnt="6" custScaleX="114370" custScaleY="11482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001C7E-E649-4BFB-B23F-E06BB1422185}" type="pres">
      <dgm:prSet presAssocID="{EAE0D20B-1373-4CA5-A08A-55601C12CD42}" presName="parTrans" presStyleLbl="sibTrans2D1" presStyleIdx="5" presStyleCnt="6"/>
      <dgm:spPr/>
      <dgm:t>
        <a:bodyPr/>
        <a:lstStyle/>
        <a:p>
          <a:endParaRPr lang="pt-BR"/>
        </a:p>
      </dgm:t>
    </dgm:pt>
    <dgm:pt modelId="{B152D3A1-7360-4BD4-9FB1-F27F74446B17}" type="pres">
      <dgm:prSet presAssocID="{EAE0D20B-1373-4CA5-A08A-55601C12CD42}" presName="connectorText" presStyleLbl="sibTrans2D1" presStyleIdx="5" presStyleCnt="6"/>
      <dgm:spPr/>
      <dgm:t>
        <a:bodyPr/>
        <a:lstStyle/>
        <a:p>
          <a:endParaRPr lang="pt-BR"/>
        </a:p>
      </dgm:t>
    </dgm:pt>
    <dgm:pt modelId="{5ECFE56B-8CDE-4AEE-AA1F-9518E7F850FD}" type="pres">
      <dgm:prSet presAssocID="{6EDF0F5A-DD36-4904-87CA-251F0FABE374}" presName="node" presStyleLbl="node1" presStyleIdx="5" presStyleCnt="6" custScaleX="126827" custScaleY="11978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36ADE0F-6B1E-4361-B5AD-EAC96011E5EC}" srcId="{0B75C14F-31E6-4BAB-BD11-0808DEEFF118}" destId="{0E36ECAC-3DBA-4DA3-A247-519AD0E7736B}" srcOrd="0" destOrd="0" parTransId="{3A9E5310-1782-47EC-9EBD-1FD01327B48C}" sibTransId="{B85B2683-C4D3-40A4-9F0B-849F4FAB84B2}"/>
    <dgm:cxn modelId="{E27BFCB7-2F71-4992-B06B-3EBA84A8D41A}" type="presOf" srcId="{89124415-B7E1-496F-AE67-EAB836E0332E}" destId="{3D82052B-B5D4-45F4-9928-660F30379D62}" srcOrd="0" destOrd="0" presId="urn:microsoft.com/office/officeart/2005/8/layout/radial5"/>
    <dgm:cxn modelId="{1AA8A9A5-D6E5-4B50-93BC-F5173F729985}" type="presOf" srcId="{3A9E5310-1782-47EC-9EBD-1FD01327B48C}" destId="{8B82FB21-F92A-4DC2-A81B-94C587D2EA4B}" srcOrd="1" destOrd="0" presId="urn:microsoft.com/office/officeart/2005/8/layout/radial5"/>
    <dgm:cxn modelId="{210F2A90-2371-4F08-B20A-9CCF627579BC}" srcId="{0B75C14F-31E6-4BAB-BD11-0808DEEFF118}" destId="{C1D17DEE-3995-428B-9C28-2DD0D8B7A8F0}" srcOrd="1" destOrd="0" parTransId="{EBE9DF88-FAA3-4EA6-A182-AFCF667CEF11}" sibTransId="{984B9D28-7C8A-489A-AB05-D2B76D06B4F4}"/>
    <dgm:cxn modelId="{EB78A6B1-F026-4826-BD69-4D2EE9B18751}" type="presOf" srcId="{C1D17DEE-3995-428B-9C28-2DD0D8B7A8F0}" destId="{2D1B2B5C-4A86-45E1-A28E-1A3B58E7062A}" srcOrd="0" destOrd="0" presId="urn:microsoft.com/office/officeart/2005/8/layout/radial5"/>
    <dgm:cxn modelId="{1D3084AC-9AA4-40D2-A597-3862978A37EB}" type="presOf" srcId="{EBE9DF88-FAA3-4EA6-A182-AFCF667CEF11}" destId="{440864A9-28DE-48D2-A212-C1B58C622ACA}" srcOrd="0" destOrd="0" presId="urn:microsoft.com/office/officeart/2005/8/layout/radial5"/>
    <dgm:cxn modelId="{1D962B9B-AAA4-4F36-B8E8-72BC70D293B1}" srcId="{0B75C14F-31E6-4BAB-BD11-0808DEEFF118}" destId="{9D9AD6EC-0B7E-4CA2-8B9D-D02C42FFEA41}" srcOrd="2" destOrd="0" parTransId="{B76F08D3-C0E0-4B31-8794-57E82478BD6B}" sibTransId="{F1B320DC-9514-426F-B415-891E944A4A84}"/>
    <dgm:cxn modelId="{18129107-88CA-441D-8BB7-40C98A686D09}" type="presOf" srcId="{89124415-B7E1-496F-AE67-EAB836E0332E}" destId="{9382E3D1-C5D5-4B09-A756-0F63C7CB02D1}" srcOrd="1" destOrd="0" presId="urn:microsoft.com/office/officeart/2005/8/layout/radial5"/>
    <dgm:cxn modelId="{52CF9E3F-52D4-425F-9400-2BBBB92D0AF8}" srcId="{03B961B7-2E6E-4C6C-91C1-39C9E869E556}" destId="{4D3AD599-4FF6-435E-BEB6-921270C5DA8E}" srcOrd="2" destOrd="0" parTransId="{4835F2C1-2464-44ED-BA4B-5FE9DB7B258A}" sibTransId="{4AC3954D-49F6-4B6A-A260-D4F710919EFE}"/>
    <dgm:cxn modelId="{0D7784C2-EE02-4905-BCB8-470A13F12207}" type="presOf" srcId="{EBE9DF88-FAA3-4EA6-A182-AFCF667CEF11}" destId="{B698F0F1-175D-442C-971F-1E5574A3687F}" srcOrd="1" destOrd="0" presId="urn:microsoft.com/office/officeart/2005/8/layout/radial5"/>
    <dgm:cxn modelId="{6EBD1EA5-64BB-4954-8353-2E5AA87A073A}" type="presOf" srcId="{66015453-1DC4-4752-AEF5-5B27010A65D5}" destId="{DFC9CAA2-7343-4982-8489-6113128002FC}" srcOrd="0" destOrd="0" presId="urn:microsoft.com/office/officeart/2005/8/layout/radial5"/>
    <dgm:cxn modelId="{61738A76-8099-4B68-BEF9-BC4DFF446C97}" type="presOf" srcId="{EAE0D20B-1373-4CA5-A08A-55601C12CD42}" destId="{15001C7E-E649-4BFB-B23F-E06BB1422185}" srcOrd="0" destOrd="0" presId="urn:microsoft.com/office/officeart/2005/8/layout/radial5"/>
    <dgm:cxn modelId="{9C4FA52D-D098-4AB3-937F-E3C806FB9EC7}" srcId="{0B75C14F-31E6-4BAB-BD11-0808DEEFF118}" destId="{66015453-1DC4-4752-AEF5-5B27010A65D5}" srcOrd="3" destOrd="0" parTransId="{43DBE939-37A6-47D7-8172-3183780A8A6D}" sibTransId="{7095F9E7-0040-41F1-AD0A-B92B7EA80D96}"/>
    <dgm:cxn modelId="{668C9731-4F05-4CB8-995F-3AF5C6F95A03}" srcId="{03B961B7-2E6E-4C6C-91C1-39C9E869E556}" destId="{0B75C14F-31E6-4BAB-BD11-0808DEEFF118}" srcOrd="0" destOrd="0" parTransId="{3B15DD16-6627-4BF3-8DCA-1752F3D1E35B}" sibTransId="{34C7DC85-9849-415A-930D-102C1FCC686F}"/>
    <dgm:cxn modelId="{92C944F6-C929-4917-A54E-E149C987D77E}" type="presOf" srcId="{B76F08D3-C0E0-4B31-8794-57E82478BD6B}" destId="{84B5325E-B212-4B62-8487-8C024ABED7EB}" srcOrd="1" destOrd="0" presId="urn:microsoft.com/office/officeart/2005/8/layout/radial5"/>
    <dgm:cxn modelId="{55ECADA2-C62A-4463-9401-AF7D510B9245}" type="presOf" srcId="{43DBE939-37A6-47D7-8172-3183780A8A6D}" destId="{C389714A-052D-4068-989A-F85B5A019D7B}" srcOrd="1" destOrd="0" presId="urn:microsoft.com/office/officeart/2005/8/layout/radial5"/>
    <dgm:cxn modelId="{99A52F07-479E-49B0-921C-0611D8BC5462}" srcId="{03B961B7-2E6E-4C6C-91C1-39C9E869E556}" destId="{A62A6433-A761-4EA5-8481-E221C1398A8F}" srcOrd="1" destOrd="0" parTransId="{E61181D7-6C2C-4C7E-B138-444E83D01A21}" sibTransId="{8394F21D-AED0-47F7-B63D-FEA1D6F181A5}"/>
    <dgm:cxn modelId="{F161E1A5-1A92-4D66-B885-1C8B05FC1A0B}" type="presOf" srcId="{0E36ECAC-3DBA-4DA3-A247-519AD0E7736B}" destId="{7ED2D3DD-DD8C-4877-91DE-BBE87422742F}" srcOrd="0" destOrd="0" presId="urn:microsoft.com/office/officeart/2005/8/layout/radial5"/>
    <dgm:cxn modelId="{C996C039-B296-409D-BC5E-BE5A3BDD9656}" type="presOf" srcId="{061CE65C-3EB6-432D-83A5-0984A41BD9BF}" destId="{4FB20CBA-A5A1-488E-87F9-889F587D879E}" srcOrd="0" destOrd="0" presId="urn:microsoft.com/office/officeart/2005/8/layout/radial5"/>
    <dgm:cxn modelId="{6DAAB38D-CC0C-4B82-A92A-C3D482177DE7}" type="presOf" srcId="{EAE0D20B-1373-4CA5-A08A-55601C12CD42}" destId="{B152D3A1-7360-4BD4-9FB1-F27F74446B17}" srcOrd="1" destOrd="0" presId="urn:microsoft.com/office/officeart/2005/8/layout/radial5"/>
    <dgm:cxn modelId="{99906066-1721-4CD4-96E3-9DB375C8AFEE}" type="presOf" srcId="{B76F08D3-C0E0-4B31-8794-57E82478BD6B}" destId="{4EE67421-400F-46EB-9EF5-4176240967CC}" srcOrd="0" destOrd="0" presId="urn:microsoft.com/office/officeart/2005/8/layout/radial5"/>
    <dgm:cxn modelId="{F11FC1B8-9537-47EC-9CA5-5A7D9C35375A}" type="presOf" srcId="{0B75C14F-31E6-4BAB-BD11-0808DEEFF118}" destId="{9224F820-E1A9-41D4-A90C-0ADB20FD1412}" srcOrd="0" destOrd="0" presId="urn:microsoft.com/office/officeart/2005/8/layout/radial5"/>
    <dgm:cxn modelId="{C7ABEFE2-2F3D-474B-A7F3-E4D195CD54FA}" type="presOf" srcId="{6EDF0F5A-DD36-4904-87CA-251F0FABE374}" destId="{5ECFE56B-8CDE-4AEE-AA1F-9518E7F850FD}" srcOrd="0" destOrd="0" presId="urn:microsoft.com/office/officeart/2005/8/layout/radial5"/>
    <dgm:cxn modelId="{D47013F1-4443-48E2-B613-DD32C0D3EB03}" type="presOf" srcId="{9D9AD6EC-0B7E-4CA2-8B9D-D02C42FFEA41}" destId="{000849F0-FFBE-4C74-9588-B84C98C63F47}" srcOrd="0" destOrd="0" presId="urn:microsoft.com/office/officeart/2005/8/layout/radial5"/>
    <dgm:cxn modelId="{922F0E0A-A870-4DC9-AF34-44270C1F916B}" srcId="{0B75C14F-31E6-4BAB-BD11-0808DEEFF118}" destId="{6EDF0F5A-DD36-4904-87CA-251F0FABE374}" srcOrd="5" destOrd="0" parTransId="{EAE0D20B-1373-4CA5-A08A-55601C12CD42}" sibTransId="{0E723341-7C91-4225-AF22-67A943684E85}"/>
    <dgm:cxn modelId="{FF4726B6-519C-43E1-82FE-182D9982BF17}" type="presOf" srcId="{3A9E5310-1782-47EC-9EBD-1FD01327B48C}" destId="{CDF61887-1528-495D-BA20-E80C69865E5D}" srcOrd="0" destOrd="0" presId="urn:microsoft.com/office/officeart/2005/8/layout/radial5"/>
    <dgm:cxn modelId="{C4708B3E-196D-49A3-8A3E-A4FFD311B0D7}" srcId="{0B75C14F-31E6-4BAB-BD11-0808DEEFF118}" destId="{061CE65C-3EB6-432D-83A5-0984A41BD9BF}" srcOrd="4" destOrd="0" parTransId="{89124415-B7E1-496F-AE67-EAB836E0332E}" sibTransId="{FB19CB7B-D10A-4188-9DED-3DE5677197FE}"/>
    <dgm:cxn modelId="{10B6EC57-4C80-4B9D-8990-C66B171C3348}" type="presOf" srcId="{43DBE939-37A6-47D7-8172-3183780A8A6D}" destId="{415A46C2-4E97-4DBA-A3C5-182B011E6F6C}" srcOrd="0" destOrd="0" presId="urn:microsoft.com/office/officeart/2005/8/layout/radial5"/>
    <dgm:cxn modelId="{78CA5C77-8C4B-46B5-B24B-8DB2C713A48E}" type="presOf" srcId="{03B961B7-2E6E-4C6C-91C1-39C9E869E556}" destId="{6BC31A8F-99DE-40AE-B657-911316144D49}" srcOrd="0" destOrd="0" presId="urn:microsoft.com/office/officeart/2005/8/layout/radial5"/>
    <dgm:cxn modelId="{831119C2-427E-40BF-A938-95B4C6278947}" type="presParOf" srcId="{6BC31A8F-99DE-40AE-B657-911316144D49}" destId="{9224F820-E1A9-41D4-A90C-0ADB20FD1412}" srcOrd="0" destOrd="0" presId="urn:microsoft.com/office/officeart/2005/8/layout/radial5"/>
    <dgm:cxn modelId="{B4E7B5FA-D5C9-40E1-B45B-CF54D700AC82}" type="presParOf" srcId="{6BC31A8F-99DE-40AE-B657-911316144D49}" destId="{CDF61887-1528-495D-BA20-E80C69865E5D}" srcOrd="1" destOrd="0" presId="urn:microsoft.com/office/officeart/2005/8/layout/radial5"/>
    <dgm:cxn modelId="{626DEE3F-1168-47BF-8019-BA2C7B01B3B3}" type="presParOf" srcId="{CDF61887-1528-495D-BA20-E80C69865E5D}" destId="{8B82FB21-F92A-4DC2-A81B-94C587D2EA4B}" srcOrd="0" destOrd="0" presId="urn:microsoft.com/office/officeart/2005/8/layout/radial5"/>
    <dgm:cxn modelId="{66503EEF-A246-4874-B957-7E328B6B3BBA}" type="presParOf" srcId="{6BC31A8F-99DE-40AE-B657-911316144D49}" destId="{7ED2D3DD-DD8C-4877-91DE-BBE87422742F}" srcOrd="2" destOrd="0" presId="urn:microsoft.com/office/officeart/2005/8/layout/radial5"/>
    <dgm:cxn modelId="{B15C68F7-305E-4CD6-8677-C0090A0292E5}" type="presParOf" srcId="{6BC31A8F-99DE-40AE-B657-911316144D49}" destId="{440864A9-28DE-48D2-A212-C1B58C622ACA}" srcOrd="3" destOrd="0" presId="urn:microsoft.com/office/officeart/2005/8/layout/radial5"/>
    <dgm:cxn modelId="{DF19768C-1FF6-4853-8B78-F34134AE312A}" type="presParOf" srcId="{440864A9-28DE-48D2-A212-C1B58C622ACA}" destId="{B698F0F1-175D-442C-971F-1E5574A3687F}" srcOrd="0" destOrd="0" presId="urn:microsoft.com/office/officeart/2005/8/layout/radial5"/>
    <dgm:cxn modelId="{9754A0ED-9D26-4613-990C-CE6A2B49A72D}" type="presParOf" srcId="{6BC31A8F-99DE-40AE-B657-911316144D49}" destId="{2D1B2B5C-4A86-45E1-A28E-1A3B58E7062A}" srcOrd="4" destOrd="0" presId="urn:microsoft.com/office/officeart/2005/8/layout/radial5"/>
    <dgm:cxn modelId="{2352973D-4AF7-4B60-953D-C424C89B97F1}" type="presParOf" srcId="{6BC31A8F-99DE-40AE-B657-911316144D49}" destId="{4EE67421-400F-46EB-9EF5-4176240967CC}" srcOrd="5" destOrd="0" presId="urn:microsoft.com/office/officeart/2005/8/layout/radial5"/>
    <dgm:cxn modelId="{659229A9-5D1B-4607-B4D2-919E954B834E}" type="presParOf" srcId="{4EE67421-400F-46EB-9EF5-4176240967CC}" destId="{84B5325E-B212-4B62-8487-8C024ABED7EB}" srcOrd="0" destOrd="0" presId="urn:microsoft.com/office/officeart/2005/8/layout/radial5"/>
    <dgm:cxn modelId="{D780D630-A447-427F-8E3A-5907160C6C77}" type="presParOf" srcId="{6BC31A8F-99DE-40AE-B657-911316144D49}" destId="{000849F0-FFBE-4C74-9588-B84C98C63F47}" srcOrd="6" destOrd="0" presId="urn:microsoft.com/office/officeart/2005/8/layout/radial5"/>
    <dgm:cxn modelId="{D2F446FF-6F76-44B9-9C44-776B6E1CCC45}" type="presParOf" srcId="{6BC31A8F-99DE-40AE-B657-911316144D49}" destId="{415A46C2-4E97-4DBA-A3C5-182B011E6F6C}" srcOrd="7" destOrd="0" presId="urn:microsoft.com/office/officeart/2005/8/layout/radial5"/>
    <dgm:cxn modelId="{E0D1F3FC-F4AB-42B8-B906-08E5912E966F}" type="presParOf" srcId="{415A46C2-4E97-4DBA-A3C5-182B011E6F6C}" destId="{C389714A-052D-4068-989A-F85B5A019D7B}" srcOrd="0" destOrd="0" presId="urn:microsoft.com/office/officeart/2005/8/layout/radial5"/>
    <dgm:cxn modelId="{EE0F4C43-816D-4A6B-BDD3-61C87FF3CAC3}" type="presParOf" srcId="{6BC31A8F-99DE-40AE-B657-911316144D49}" destId="{DFC9CAA2-7343-4982-8489-6113128002FC}" srcOrd="8" destOrd="0" presId="urn:microsoft.com/office/officeart/2005/8/layout/radial5"/>
    <dgm:cxn modelId="{407914F5-9467-44ED-98F8-7BC1407120F9}" type="presParOf" srcId="{6BC31A8F-99DE-40AE-B657-911316144D49}" destId="{3D82052B-B5D4-45F4-9928-660F30379D62}" srcOrd="9" destOrd="0" presId="urn:microsoft.com/office/officeart/2005/8/layout/radial5"/>
    <dgm:cxn modelId="{72DE676B-0AD8-46EC-98C8-1CCD0D5FB0F5}" type="presParOf" srcId="{3D82052B-B5D4-45F4-9928-660F30379D62}" destId="{9382E3D1-C5D5-4B09-A756-0F63C7CB02D1}" srcOrd="0" destOrd="0" presId="urn:microsoft.com/office/officeart/2005/8/layout/radial5"/>
    <dgm:cxn modelId="{BAA99A48-66C9-4897-BE97-9D7CA4ADC8AE}" type="presParOf" srcId="{6BC31A8F-99DE-40AE-B657-911316144D49}" destId="{4FB20CBA-A5A1-488E-87F9-889F587D879E}" srcOrd="10" destOrd="0" presId="urn:microsoft.com/office/officeart/2005/8/layout/radial5"/>
    <dgm:cxn modelId="{FF59D727-4A76-4B8A-AF74-0FD3ABCC8A75}" type="presParOf" srcId="{6BC31A8F-99DE-40AE-B657-911316144D49}" destId="{15001C7E-E649-4BFB-B23F-E06BB1422185}" srcOrd="11" destOrd="0" presId="urn:microsoft.com/office/officeart/2005/8/layout/radial5"/>
    <dgm:cxn modelId="{E0E83CC1-59C9-4C0D-A98F-67C55EA8EC5B}" type="presParOf" srcId="{15001C7E-E649-4BFB-B23F-E06BB1422185}" destId="{B152D3A1-7360-4BD4-9FB1-F27F74446B17}" srcOrd="0" destOrd="0" presId="urn:microsoft.com/office/officeart/2005/8/layout/radial5"/>
    <dgm:cxn modelId="{F59CBD18-F0ED-4526-AF93-F07E9EBD562F}" type="presParOf" srcId="{6BC31A8F-99DE-40AE-B657-911316144D49}" destId="{5ECFE56B-8CDE-4AEE-AA1F-9518E7F850FD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637959-1455-4AF3-AF56-08B98FC8D1C3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56A1F821-3402-4D99-A8A5-D218279223A1}">
      <dgm:prSet phldrT="[Texto]" custT="1"/>
      <dgm:spPr>
        <a:noFill/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pt-BR" sz="2000" b="1" dirty="0" smtClean="0">
              <a:solidFill>
                <a:schemeClr val="tx2"/>
              </a:solidFill>
            </a:rPr>
            <a:t>Elaboração de PMSB</a:t>
          </a:r>
          <a:endParaRPr lang="pt-BR" sz="2000" b="1" dirty="0">
            <a:solidFill>
              <a:schemeClr val="tx2"/>
            </a:solidFill>
          </a:endParaRPr>
        </a:p>
      </dgm:t>
    </dgm:pt>
    <dgm:pt modelId="{3641F3B3-8BF1-46CD-847F-41D38FCFC0F0}" type="parTrans" cxnId="{D400EFC1-BEAC-41BB-AC89-303A82E9E155}">
      <dgm:prSet/>
      <dgm:spPr/>
      <dgm:t>
        <a:bodyPr/>
        <a:lstStyle/>
        <a:p>
          <a:endParaRPr lang="pt-BR"/>
        </a:p>
      </dgm:t>
    </dgm:pt>
    <dgm:pt modelId="{F562E2C7-3F7B-4332-A6EC-92ECB4BAC7FB}" type="sibTrans" cxnId="{D400EFC1-BEAC-41BB-AC89-303A82E9E155}">
      <dgm:prSet/>
      <dgm:spPr/>
      <dgm:t>
        <a:bodyPr/>
        <a:lstStyle/>
        <a:p>
          <a:endParaRPr lang="pt-BR"/>
        </a:p>
      </dgm:t>
    </dgm:pt>
    <dgm:pt modelId="{35A40A61-F13B-43CF-9DB8-C945A8911EA5}">
      <dgm:prSet phldrT="[Texto]" custT="1"/>
      <dgm:spPr>
        <a:noFill/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pt-BR" sz="2000" b="1" dirty="0" smtClean="0">
              <a:solidFill>
                <a:schemeClr val="tx2"/>
              </a:solidFill>
            </a:rPr>
            <a:t>Apoio à Gestão</a:t>
          </a:r>
          <a:endParaRPr lang="pt-BR" sz="2000" b="1" dirty="0">
            <a:solidFill>
              <a:schemeClr val="tx2"/>
            </a:solidFill>
          </a:endParaRPr>
        </a:p>
      </dgm:t>
    </dgm:pt>
    <dgm:pt modelId="{F815BEC4-31C3-44CC-95EF-A1EBD60A8E0C}" type="parTrans" cxnId="{69B1B6B4-DB82-4C7C-BAC1-88CB3A15CB68}">
      <dgm:prSet/>
      <dgm:spPr/>
      <dgm:t>
        <a:bodyPr/>
        <a:lstStyle/>
        <a:p>
          <a:endParaRPr lang="pt-BR"/>
        </a:p>
      </dgm:t>
    </dgm:pt>
    <dgm:pt modelId="{07041322-C561-4664-924E-FD800551B3F1}" type="sibTrans" cxnId="{69B1B6B4-DB82-4C7C-BAC1-88CB3A15CB68}">
      <dgm:prSet/>
      <dgm:spPr/>
      <dgm:t>
        <a:bodyPr/>
        <a:lstStyle/>
        <a:p>
          <a:endParaRPr lang="pt-BR"/>
        </a:p>
      </dgm:t>
    </dgm:pt>
    <dgm:pt modelId="{92B7A0DC-C1E5-4855-96C0-0B178EC690AE}">
      <dgm:prSet phldrT="[Texto]" custT="1"/>
      <dgm:spPr>
        <a:noFill/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pt-BR" sz="1200" b="1" dirty="0" smtClean="0">
              <a:solidFill>
                <a:schemeClr val="tx2"/>
              </a:solidFill>
            </a:rPr>
            <a:t>Capacitação</a:t>
          </a:r>
          <a:endParaRPr lang="pt-BR" sz="1200" b="1" dirty="0">
            <a:solidFill>
              <a:schemeClr val="tx2"/>
            </a:solidFill>
          </a:endParaRPr>
        </a:p>
      </dgm:t>
    </dgm:pt>
    <dgm:pt modelId="{B6FD5D8D-BDED-41E7-BCF3-A3AD4F081632}" type="parTrans" cxnId="{597DDF82-2305-4A27-BA66-9673B3C1A80B}">
      <dgm:prSet/>
      <dgm:spPr/>
      <dgm:t>
        <a:bodyPr/>
        <a:lstStyle/>
        <a:p>
          <a:endParaRPr lang="pt-BR"/>
        </a:p>
      </dgm:t>
    </dgm:pt>
    <dgm:pt modelId="{38A681BF-6D31-461C-88FB-800F59D10D78}" type="sibTrans" cxnId="{597DDF82-2305-4A27-BA66-9673B3C1A80B}">
      <dgm:prSet/>
      <dgm:spPr/>
      <dgm:t>
        <a:bodyPr/>
        <a:lstStyle/>
        <a:p>
          <a:endParaRPr lang="pt-BR"/>
        </a:p>
      </dgm:t>
    </dgm:pt>
    <dgm:pt modelId="{E7AEFBF4-8C7C-4B3D-A900-3C936A7FF42D}" type="pres">
      <dgm:prSet presAssocID="{77637959-1455-4AF3-AF56-08B98FC8D1C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7B5F156-7D67-44B7-BF4C-0C367C056C30}" type="pres">
      <dgm:prSet presAssocID="{56A1F821-3402-4D99-A8A5-D218279223A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A8832A-EFEB-4ABF-997C-4C1C4274A777}" type="pres">
      <dgm:prSet presAssocID="{56A1F821-3402-4D99-A8A5-D218279223A1}" presName="gear1srcNode" presStyleLbl="node1" presStyleIdx="0" presStyleCnt="3"/>
      <dgm:spPr/>
      <dgm:t>
        <a:bodyPr/>
        <a:lstStyle/>
        <a:p>
          <a:endParaRPr lang="pt-BR"/>
        </a:p>
      </dgm:t>
    </dgm:pt>
    <dgm:pt modelId="{6E8697F9-3198-4FFE-83C8-F0335EB30557}" type="pres">
      <dgm:prSet presAssocID="{56A1F821-3402-4D99-A8A5-D218279223A1}" presName="gear1dstNode" presStyleLbl="node1" presStyleIdx="0" presStyleCnt="3"/>
      <dgm:spPr/>
      <dgm:t>
        <a:bodyPr/>
        <a:lstStyle/>
        <a:p>
          <a:endParaRPr lang="pt-BR"/>
        </a:p>
      </dgm:t>
    </dgm:pt>
    <dgm:pt modelId="{6CAAA1A8-99CF-4900-BF2F-FC019974B972}" type="pres">
      <dgm:prSet presAssocID="{35A40A61-F13B-43CF-9DB8-C945A8911EA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17E3B7-69C3-431D-B881-5E2197E1E231}" type="pres">
      <dgm:prSet presAssocID="{35A40A61-F13B-43CF-9DB8-C945A8911EA5}" presName="gear2srcNode" presStyleLbl="node1" presStyleIdx="1" presStyleCnt="3"/>
      <dgm:spPr/>
      <dgm:t>
        <a:bodyPr/>
        <a:lstStyle/>
        <a:p>
          <a:endParaRPr lang="pt-BR"/>
        </a:p>
      </dgm:t>
    </dgm:pt>
    <dgm:pt modelId="{43E773C0-455C-4409-8269-F303D6CE6BAD}" type="pres">
      <dgm:prSet presAssocID="{35A40A61-F13B-43CF-9DB8-C945A8911EA5}" presName="gear2dstNode" presStyleLbl="node1" presStyleIdx="1" presStyleCnt="3"/>
      <dgm:spPr/>
      <dgm:t>
        <a:bodyPr/>
        <a:lstStyle/>
        <a:p>
          <a:endParaRPr lang="pt-BR"/>
        </a:p>
      </dgm:t>
    </dgm:pt>
    <dgm:pt modelId="{B48CE305-A902-407F-AEB9-521C1BD2D156}" type="pres">
      <dgm:prSet presAssocID="{92B7A0DC-C1E5-4855-96C0-0B178EC690AE}" presName="gear3" presStyleLbl="node1" presStyleIdx="2" presStyleCnt="3" custScaleX="107577" custScaleY="107256"/>
      <dgm:spPr/>
      <dgm:t>
        <a:bodyPr/>
        <a:lstStyle/>
        <a:p>
          <a:endParaRPr lang="pt-BR"/>
        </a:p>
      </dgm:t>
    </dgm:pt>
    <dgm:pt modelId="{77C7C698-256E-4AFC-8314-CF5236FD8430}" type="pres">
      <dgm:prSet presAssocID="{92B7A0DC-C1E5-4855-96C0-0B178EC690A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2CB27C-78ED-486B-82C3-CB7D91F363CC}" type="pres">
      <dgm:prSet presAssocID="{92B7A0DC-C1E5-4855-96C0-0B178EC690AE}" presName="gear3srcNode" presStyleLbl="node1" presStyleIdx="2" presStyleCnt="3"/>
      <dgm:spPr/>
      <dgm:t>
        <a:bodyPr/>
        <a:lstStyle/>
        <a:p>
          <a:endParaRPr lang="pt-BR"/>
        </a:p>
      </dgm:t>
    </dgm:pt>
    <dgm:pt modelId="{D0F8C203-01AD-4E6D-8BEB-82BA5D882AB1}" type="pres">
      <dgm:prSet presAssocID="{92B7A0DC-C1E5-4855-96C0-0B178EC690AE}" presName="gear3dstNode" presStyleLbl="node1" presStyleIdx="2" presStyleCnt="3"/>
      <dgm:spPr/>
      <dgm:t>
        <a:bodyPr/>
        <a:lstStyle/>
        <a:p>
          <a:endParaRPr lang="pt-BR"/>
        </a:p>
      </dgm:t>
    </dgm:pt>
    <dgm:pt modelId="{06413A8E-DD9E-4993-AE0A-8105A0FECDAA}" type="pres">
      <dgm:prSet presAssocID="{F562E2C7-3F7B-4332-A6EC-92ECB4BAC7FB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93F03B28-06E1-45E4-99E2-942AFB978EED}" type="pres">
      <dgm:prSet presAssocID="{07041322-C561-4664-924E-FD800551B3F1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00E23838-1552-4970-8008-A9046D2EF0DC}" type="pres">
      <dgm:prSet presAssocID="{38A681BF-6D31-461C-88FB-800F59D10D78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6E7CEBD1-A87E-43A3-A24B-CC645B93092C}" type="presOf" srcId="{56A1F821-3402-4D99-A8A5-D218279223A1}" destId="{E7B5F156-7D67-44B7-BF4C-0C367C056C30}" srcOrd="0" destOrd="0" presId="urn:microsoft.com/office/officeart/2005/8/layout/gear1"/>
    <dgm:cxn modelId="{EE40AD67-AC5C-41EA-BBDE-ECE5E461FEFC}" type="presOf" srcId="{77637959-1455-4AF3-AF56-08B98FC8D1C3}" destId="{E7AEFBF4-8C7C-4B3D-A900-3C936A7FF42D}" srcOrd="0" destOrd="0" presId="urn:microsoft.com/office/officeart/2005/8/layout/gear1"/>
    <dgm:cxn modelId="{7D4EB395-E30B-43EB-9D6D-5F9D9C157FAA}" type="presOf" srcId="{92B7A0DC-C1E5-4855-96C0-0B178EC690AE}" destId="{77C7C698-256E-4AFC-8314-CF5236FD8430}" srcOrd="1" destOrd="0" presId="urn:microsoft.com/office/officeart/2005/8/layout/gear1"/>
    <dgm:cxn modelId="{A615F061-5A65-4051-89E4-B4D5827A4B5F}" type="presOf" srcId="{92B7A0DC-C1E5-4855-96C0-0B178EC690AE}" destId="{D0F8C203-01AD-4E6D-8BEB-82BA5D882AB1}" srcOrd="3" destOrd="0" presId="urn:microsoft.com/office/officeart/2005/8/layout/gear1"/>
    <dgm:cxn modelId="{2A41DBE3-CF36-4CE5-B4CA-D23016E8615F}" type="presOf" srcId="{38A681BF-6D31-461C-88FB-800F59D10D78}" destId="{00E23838-1552-4970-8008-A9046D2EF0DC}" srcOrd="0" destOrd="0" presId="urn:microsoft.com/office/officeart/2005/8/layout/gear1"/>
    <dgm:cxn modelId="{88620420-3EB0-4977-AB22-87C5C2E4523C}" type="presOf" srcId="{F562E2C7-3F7B-4332-A6EC-92ECB4BAC7FB}" destId="{06413A8E-DD9E-4993-AE0A-8105A0FECDAA}" srcOrd="0" destOrd="0" presId="urn:microsoft.com/office/officeart/2005/8/layout/gear1"/>
    <dgm:cxn modelId="{9F673983-D5FB-4196-B872-D6B203FB2B5C}" type="presOf" srcId="{56A1F821-3402-4D99-A8A5-D218279223A1}" destId="{6E8697F9-3198-4FFE-83C8-F0335EB30557}" srcOrd="2" destOrd="0" presId="urn:microsoft.com/office/officeart/2005/8/layout/gear1"/>
    <dgm:cxn modelId="{63CCFCF1-FC9F-4516-98A5-82BD462E9F5A}" type="presOf" srcId="{35A40A61-F13B-43CF-9DB8-C945A8911EA5}" destId="{0717E3B7-69C3-431D-B881-5E2197E1E231}" srcOrd="1" destOrd="0" presId="urn:microsoft.com/office/officeart/2005/8/layout/gear1"/>
    <dgm:cxn modelId="{CC741FD9-1918-4202-A5E3-61ACD27145F1}" type="presOf" srcId="{56A1F821-3402-4D99-A8A5-D218279223A1}" destId="{D4A8832A-EFEB-4ABF-997C-4C1C4274A777}" srcOrd="1" destOrd="0" presId="urn:microsoft.com/office/officeart/2005/8/layout/gear1"/>
    <dgm:cxn modelId="{8F29242E-96E2-4B35-867D-A17815DD0418}" type="presOf" srcId="{92B7A0DC-C1E5-4855-96C0-0B178EC690AE}" destId="{EC2CB27C-78ED-486B-82C3-CB7D91F363CC}" srcOrd="2" destOrd="0" presId="urn:microsoft.com/office/officeart/2005/8/layout/gear1"/>
    <dgm:cxn modelId="{ED82DBA4-0062-492D-969E-4FEC4B593522}" type="presOf" srcId="{92B7A0DC-C1E5-4855-96C0-0B178EC690AE}" destId="{B48CE305-A902-407F-AEB9-521C1BD2D156}" srcOrd="0" destOrd="0" presId="urn:microsoft.com/office/officeart/2005/8/layout/gear1"/>
    <dgm:cxn modelId="{69B1B6B4-DB82-4C7C-BAC1-88CB3A15CB68}" srcId="{77637959-1455-4AF3-AF56-08B98FC8D1C3}" destId="{35A40A61-F13B-43CF-9DB8-C945A8911EA5}" srcOrd="1" destOrd="0" parTransId="{F815BEC4-31C3-44CC-95EF-A1EBD60A8E0C}" sibTransId="{07041322-C561-4664-924E-FD800551B3F1}"/>
    <dgm:cxn modelId="{A6E5479A-A386-4878-A638-E3E1BE52FC45}" type="presOf" srcId="{35A40A61-F13B-43CF-9DB8-C945A8911EA5}" destId="{43E773C0-455C-4409-8269-F303D6CE6BAD}" srcOrd="2" destOrd="0" presId="urn:microsoft.com/office/officeart/2005/8/layout/gear1"/>
    <dgm:cxn modelId="{597DDF82-2305-4A27-BA66-9673B3C1A80B}" srcId="{77637959-1455-4AF3-AF56-08B98FC8D1C3}" destId="{92B7A0DC-C1E5-4855-96C0-0B178EC690AE}" srcOrd="2" destOrd="0" parTransId="{B6FD5D8D-BDED-41E7-BCF3-A3AD4F081632}" sibTransId="{38A681BF-6D31-461C-88FB-800F59D10D78}"/>
    <dgm:cxn modelId="{4840CC9E-EC9E-4C2D-B5A2-13C5EDB86FAD}" type="presOf" srcId="{35A40A61-F13B-43CF-9DB8-C945A8911EA5}" destId="{6CAAA1A8-99CF-4900-BF2F-FC019974B972}" srcOrd="0" destOrd="0" presId="urn:microsoft.com/office/officeart/2005/8/layout/gear1"/>
    <dgm:cxn modelId="{CD3816D0-C576-448A-8892-C230B614C942}" type="presOf" srcId="{07041322-C561-4664-924E-FD800551B3F1}" destId="{93F03B28-06E1-45E4-99E2-942AFB978EED}" srcOrd="0" destOrd="0" presId="urn:microsoft.com/office/officeart/2005/8/layout/gear1"/>
    <dgm:cxn modelId="{D400EFC1-BEAC-41BB-AC89-303A82E9E155}" srcId="{77637959-1455-4AF3-AF56-08B98FC8D1C3}" destId="{56A1F821-3402-4D99-A8A5-D218279223A1}" srcOrd="0" destOrd="0" parTransId="{3641F3B3-8BF1-46CD-847F-41D38FCFC0F0}" sibTransId="{F562E2C7-3F7B-4332-A6EC-92ECB4BAC7FB}"/>
    <dgm:cxn modelId="{46A35112-EAA2-445A-98F6-61D3735EABA7}" type="presParOf" srcId="{E7AEFBF4-8C7C-4B3D-A900-3C936A7FF42D}" destId="{E7B5F156-7D67-44B7-BF4C-0C367C056C30}" srcOrd="0" destOrd="0" presId="urn:microsoft.com/office/officeart/2005/8/layout/gear1"/>
    <dgm:cxn modelId="{451AA384-5DF9-497A-8EF7-77575C1FFC0D}" type="presParOf" srcId="{E7AEFBF4-8C7C-4B3D-A900-3C936A7FF42D}" destId="{D4A8832A-EFEB-4ABF-997C-4C1C4274A777}" srcOrd="1" destOrd="0" presId="urn:microsoft.com/office/officeart/2005/8/layout/gear1"/>
    <dgm:cxn modelId="{DF5E011D-A7C4-4706-8989-B0C210F340D9}" type="presParOf" srcId="{E7AEFBF4-8C7C-4B3D-A900-3C936A7FF42D}" destId="{6E8697F9-3198-4FFE-83C8-F0335EB30557}" srcOrd="2" destOrd="0" presId="urn:microsoft.com/office/officeart/2005/8/layout/gear1"/>
    <dgm:cxn modelId="{D3BF65DB-A846-4FEA-B8E5-2AA956649168}" type="presParOf" srcId="{E7AEFBF4-8C7C-4B3D-A900-3C936A7FF42D}" destId="{6CAAA1A8-99CF-4900-BF2F-FC019974B972}" srcOrd="3" destOrd="0" presId="urn:microsoft.com/office/officeart/2005/8/layout/gear1"/>
    <dgm:cxn modelId="{CAFA6358-B01B-471A-A144-BEAC157F060D}" type="presParOf" srcId="{E7AEFBF4-8C7C-4B3D-A900-3C936A7FF42D}" destId="{0717E3B7-69C3-431D-B881-5E2197E1E231}" srcOrd="4" destOrd="0" presId="urn:microsoft.com/office/officeart/2005/8/layout/gear1"/>
    <dgm:cxn modelId="{BF963DD5-686E-412C-9E84-4F2288E0D2A7}" type="presParOf" srcId="{E7AEFBF4-8C7C-4B3D-A900-3C936A7FF42D}" destId="{43E773C0-455C-4409-8269-F303D6CE6BAD}" srcOrd="5" destOrd="0" presId="urn:microsoft.com/office/officeart/2005/8/layout/gear1"/>
    <dgm:cxn modelId="{9B02E93F-99D1-4DC3-BF22-CF01480FC3E3}" type="presParOf" srcId="{E7AEFBF4-8C7C-4B3D-A900-3C936A7FF42D}" destId="{B48CE305-A902-407F-AEB9-521C1BD2D156}" srcOrd="6" destOrd="0" presId="urn:microsoft.com/office/officeart/2005/8/layout/gear1"/>
    <dgm:cxn modelId="{18190891-F22B-4378-8F0B-8D8FB947E0C3}" type="presParOf" srcId="{E7AEFBF4-8C7C-4B3D-A900-3C936A7FF42D}" destId="{77C7C698-256E-4AFC-8314-CF5236FD8430}" srcOrd="7" destOrd="0" presId="urn:microsoft.com/office/officeart/2005/8/layout/gear1"/>
    <dgm:cxn modelId="{D96E1617-60C7-46B8-B7D7-9E8E4FB945C1}" type="presParOf" srcId="{E7AEFBF4-8C7C-4B3D-A900-3C936A7FF42D}" destId="{EC2CB27C-78ED-486B-82C3-CB7D91F363CC}" srcOrd="8" destOrd="0" presId="urn:microsoft.com/office/officeart/2005/8/layout/gear1"/>
    <dgm:cxn modelId="{1C4C89AF-456E-4A7C-97C7-0A95D26D5ADA}" type="presParOf" srcId="{E7AEFBF4-8C7C-4B3D-A900-3C936A7FF42D}" destId="{D0F8C203-01AD-4E6D-8BEB-82BA5D882AB1}" srcOrd="9" destOrd="0" presId="urn:microsoft.com/office/officeart/2005/8/layout/gear1"/>
    <dgm:cxn modelId="{59793AD2-E3F0-4589-A4F8-7E778AC2D41B}" type="presParOf" srcId="{E7AEFBF4-8C7C-4B3D-A900-3C936A7FF42D}" destId="{06413A8E-DD9E-4993-AE0A-8105A0FECDAA}" srcOrd="10" destOrd="0" presId="urn:microsoft.com/office/officeart/2005/8/layout/gear1"/>
    <dgm:cxn modelId="{67FDBE8E-8C7E-4208-83F5-945390C5AF6D}" type="presParOf" srcId="{E7AEFBF4-8C7C-4B3D-A900-3C936A7FF42D}" destId="{93F03B28-06E1-45E4-99E2-942AFB978EED}" srcOrd="11" destOrd="0" presId="urn:microsoft.com/office/officeart/2005/8/layout/gear1"/>
    <dgm:cxn modelId="{8D3FEEAB-D344-4B0C-B359-3ADD83B17BD7}" type="presParOf" srcId="{E7AEFBF4-8C7C-4B3D-A900-3C936A7FF42D}" destId="{00E23838-1552-4970-8008-A9046D2EF0DC}" srcOrd="12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3EC6FE-4E6E-470E-BB80-FAB35E7254A2}" type="doc">
      <dgm:prSet loTypeId="urn:microsoft.com/office/officeart/2005/8/layout/lProcess2" loCatId="list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pt-BR"/>
        </a:p>
      </dgm:t>
    </dgm:pt>
    <dgm:pt modelId="{2F525F92-BF0D-48E7-B9E3-1D9A8D606A99}">
      <dgm:prSet phldrT="[Texto]" custT="1"/>
      <dgm:spPr/>
      <dgm:t>
        <a:bodyPr/>
        <a:lstStyle/>
        <a:p>
          <a:r>
            <a:rPr lang="en-US" sz="2400" dirty="0" smtClean="0"/>
            <a:t>2009</a:t>
          </a:r>
          <a:endParaRPr lang="pt-BR" sz="2400" dirty="0"/>
        </a:p>
      </dgm:t>
    </dgm:pt>
    <dgm:pt modelId="{EAE19C6B-AAC6-4B53-91E0-84037FC34CA3}" type="parTrans" cxnId="{C681A081-D0E5-4050-978A-18EB21EADAFB}">
      <dgm:prSet/>
      <dgm:spPr/>
      <dgm:t>
        <a:bodyPr/>
        <a:lstStyle/>
        <a:p>
          <a:endParaRPr lang="pt-BR"/>
        </a:p>
      </dgm:t>
    </dgm:pt>
    <dgm:pt modelId="{FC07E1E5-A175-4D58-B2D3-82261E3EB0D0}" type="sibTrans" cxnId="{C681A081-D0E5-4050-978A-18EB21EADAFB}">
      <dgm:prSet/>
      <dgm:spPr/>
      <dgm:t>
        <a:bodyPr/>
        <a:lstStyle/>
        <a:p>
          <a:endParaRPr lang="pt-BR"/>
        </a:p>
      </dgm:t>
    </dgm:pt>
    <dgm:pt modelId="{D75347A1-F6C2-4554-8866-775381CE9654}">
      <dgm:prSet phldrT="[Texto]" custT="1"/>
      <dgm:spPr/>
      <dgm:t>
        <a:bodyPr/>
        <a:lstStyle/>
        <a:p>
          <a:r>
            <a:rPr lang="en-US" sz="2400" dirty="0" smtClean="0"/>
            <a:t>2010</a:t>
          </a:r>
          <a:endParaRPr lang="pt-BR" sz="2400" dirty="0"/>
        </a:p>
      </dgm:t>
    </dgm:pt>
    <dgm:pt modelId="{9C4C6677-EB28-4CD9-B8B2-31532046D8DE}" type="parTrans" cxnId="{8DA8EC17-89DD-4155-8E55-9C4CDBAABBFE}">
      <dgm:prSet/>
      <dgm:spPr/>
      <dgm:t>
        <a:bodyPr/>
        <a:lstStyle/>
        <a:p>
          <a:endParaRPr lang="pt-BR"/>
        </a:p>
      </dgm:t>
    </dgm:pt>
    <dgm:pt modelId="{B20BEDEA-DCCF-4A70-A6B8-8D7BE085FAC5}" type="sibTrans" cxnId="{8DA8EC17-89DD-4155-8E55-9C4CDBAABBFE}">
      <dgm:prSet/>
      <dgm:spPr/>
      <dgm:t>
        <a:bodyPr/>
        <a:lstStyle/>
        <a:p>
          <a:endParaRPr lang="pt-BR"/>
        </a:p>
      </dgm:t>
    </dgm:pt>
    <dgm:pt modelId="{2596B180-10A2-4564-AF63-8AA7115FC940}">
      <dgm:prSet phldrT="[Texto]" custT="1"/>
      <dgm:spPr/>
      <dgm:t>
        <a:bodyPr/>
        <a:lstStyle/>
        <a:p>
          <a:r>
            <a:rPr lang="en-US" sz="2400" dirty="0" smtClean="0"/>
            <a:t>2011</a:t>
          </a:r>
          <a:endParaRPr lang="pt-BR" sz="2400" dirty="0"/>
        </a:p>
      </dgm:t>
    </dgm:pt>
    <dgm:pt modelId="{B8F2313C-DA90-4D2F-B58B-B9E7417DFC19}" type="parTrans" cxnId="{2CF64480-B6BD-4373-9988-33379EFEDB1B}">
      <dgm:prSet/>
      <dgm:spPr/>
      <dgm:t>
        <a:bodyPr/>
        <a:lstStyle/>
        <a:p>
          <a:endParaRPr lang="pt-BR"/>
        </a:p>
      </dgm:t>
    </dgm:pt>
    <dgm:pt modelId="{206CCAA1-AB0B-4461-8494-4BB7418E5591}" type="sibTrans" cxnId="{2CF64480-B6BD-4373-9988-33379EFEDB1B}">
      <dgm:prSet/>
      <dgm:spPr/>
      <dgm:t>
        <a:bodyPr/>
        <a:lstStyle/>
        <a:p>
          <a:endParaRPr lang="pt-BR"/>
        </a:p>
      </dgm:t>
    </dgm:pt>
    <dgm:pt modelId="{2BF99BEA-788E-4BDA-9FC0-E4AD56A1ECD2}">
      <dgm:prSet phldrT="[Texto]" custT="1"/>
      <dgm:spPr/>
      <dgm:t>
        <a:bodyPr/>
        <a:lstStyle/>
        <a:p>
          <a:r>
            <a:rPr lang="en-US" sz="2400" dirty="0" smtClean="0"/>
            <a:t>2012</a:t>
          </a:r>
          <a:endParaRPr lang="pt-BR" sz="2400" dirty="0"/>
        </a:p>
      </dgm:t>
    </dgm:pt>
    <dgm:pt modelId="{A6007F42-B615-4DBD-9849-FE3D1A849972}" type="parTrans" cxnId="{7E2B5704-9877-4492-806B-391DEDB39085}">
      <dgm:prSet/>
      <dgm:spPr/>
      <dgm:t>
        <a:bodyPr/>
        <a:lstStyle/>
        <a:p>
          <a:endParaRPr lang="pt-BR"/>
        </a:p>
      </dgm:t>
    </dgm:pt>
    <dgm:pt modelId="{A322CDDB-A48A-415D-AFB0-1982BE65A3C4}" type="sibTrans" cxnId="{7E2B5704-9877-4492-806B-391DEDB39085}">
      <dgm:prSet/>
      <dgm:spPr/>
      <dgm:t>
        <a:bodyPr/>
        <a:lstStyle/>
        <a:p>
          <a:endParaRPr lang="pt-BR"/>
        </a:p>
      </dgm:t>
    </dgm:pt>
    <dgm:pt modelId="{F9CE836E-B1A8-42BA-A052-D5EF312AA1C7}">
      <dgm:prSet phldrT="[Texto]" custT="1"/>
      <dgm:spPr/>
      <dgm:t>
        <a:bodyPr/>
        <a:lstStyle/>
        <a:p>
          <a:r>
            <a:rPr lang="pt-BR" sz="2400" dirty="0" smtClean="0"/>
            <a:t>2006</a:t>
          </a:r>
          <a:endParaRPr lang="pt-BR" sz="2400" dirty="0"/>
        </a:p>
      </dgm:t>
    </dgm:pt>
    <dgm:pt modelId="{131470D0-DE2D-48A4-BE16-461BC516EED7}" type="parTrans" cxnId="{DA056DC4-6FF9-4B14-B748-AC637CD8BD50}">
      <dgm:prSet/>
      <dgm:spPr/>
      <dgm:t>
        <a:bodyPr/>
        <a:lstStyle/>
        <a:p>
          <a:endParaRPr lang="pt-BR"/>
        </a:p>
      </dgm:t>
    </dgm:pt>
    <dgm:pt modelId="{E4D4B3A5-97E9-44E2-9AB7-A7A403B9C96A}" type="sibTrans" cxnId="{DA056DC4-6FF9-4B14-B748-AC637CD8BD50}">
      <dgm:prSet/>
      <dgm:spPr/>
      <dgm:t>
        <a:bodyPr/>
        <a:lstStyle/>
        <a:p>
          <a:endParaRPr lang="pt-BR"/>
        </a:p>
      </dgm:t>
    </dgm:pt>
    <dgm:pt modelId="{151C5428-795D-40E0-9366-9349F4DD4BA8}">
      <dgm:prSet phldrT="[Texto]" custT="1"/>
      <dgm:spPr/>
      <dgm:t>
        <a:bodyPr/>
        <a:lstStyle/>
        <a:p>
          <a:r>
            <a:rPr lang="pt-BR" sz="2400" dirty="0" smtClean="0"/>
            <a:t>2007</a:t>
          </a:r>
        </a:p>
        <a:p>
          <a:r>
            <a:rPr lang="pt-BR" sz="2400" dirty="0" smtClean="0"/>
            <a:t>2008</a:t>
          </a:r>
          <a:endParaRPr lang="pt-BR" sz="2400" dirty="0"/>
        </a:p>
      </dgm:t>
    </dgm:pt>
    <dgm:pt modelId="{E9D48F60-B9A5-48DE-95A7-1D09829A4CAC}" type="sibTrans" cxnId="{88BD0662-EED3-4762-B852-4DE031E4A5E0}">
      <dgm:prSet/>
      <dgm:spPr/>
      <dgm:t>
        <a:bodyPr/>
        <a:lstStyle/>
        <a:p>
          <a:endParaRPr lang="pt-BR"/>
        </a:p>
      </dgm:t>
    </dgm:pt>
    <dgm:pt modelId="{8E475CC7-F98E-4497-8FEB-665E1B8E7A4F}" type="parTrans" cxnId="{88BD0662-EED3-4762-B852-4DE031E4A5E0}">
      <dgm:prSet/>
      <dgm:spPr/>
      <dgm:t>
        <a:bodyPr/>
        <a:lstStyle/>
        <a:p>
          <a:endParaRPr lang="pt-BR"/>
        </a:p>
      </dgm:t>
    </dgm:pt>
    <dgm:pt modelId="{31D7E7B9-F4FD-45BF-BCD1-3FF474A13623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 smtClean="0"/>
            <a:t>R$ 11,8</a:t>
          </a:r>
          <a:endParaRPr lang="pt-BR" sz="1800" dirty="0"/>
        </a:p>
      </dgm:t>
    </dgm:pt>
    <dgm:pt modelId="{B5DA2B08-2E9C-4731-9D89-9E6C39958086}" type="sibTrans" cxnId="{9C7F6B2F-EEA5-4BF0-8569-31037B6E3326}">
      <dgm:prSet/>
      <dgm:spPr/>
      <dgm:t>
        <a:bodyPr/>
        <a:lstStyle/>
        <a:p>
          <a:endParaRPr lang="pt-BR"/>
        </a:p>
      </dgm:t>
    </dgm:pt>
    <dgm:pt modelId="{52870CA1-D996-4CC4-B84A-1AF54F879884}" type="parTrans" cxnId="{9C7F6B2F-EEA5-4BF0-8569-31037B6E3326}">
      <dgm:prSet/>
      <dgm:spPr/>
      <dgm:t>
        <a:bodyPr/>
        <a:lstStyle/>
        <a:p>
          <a:endParaRPr lang="pt-BR"/>
        </a:p>
      </dgm:t>
    </dgm:pt>
    <dgm:pt modelId="{54D6EB83-A20D-493E-91C1-D5E09E154220}" type="pres">
      <dgm:prSet presAssocID="{263EC6FE-4E6E-470E-BB80-FAB35E7254A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7A8BEDB-304C-4761-98C7-9607830A7BF8}" type="pres">
      <dgm:prSet presAssocID="{F9CE836E-B1A8-42BA-A052-D5EF312AA1C7}" presName="compNode" presStyleCnt="0"/>
      <dgm:spPr/>
    </dgm:pt>
    <dgm:pt modelId="{FD028B77-5DEA-4BAD-9ECE-80802C5A0563}" type="pres">
      <dgm:prSet presAssocID="{F9CE836E-B1A8-42BA-A052-D5EF312AA1C7}" presName="aNode" presStyleLbl="bgShp" presStyleIdx="0" presStyleCnt="6" custLinFactNeighborX="502"/>
      <dgm:spPr/>
      <dgm:t>
        <a:bodyPr/>
        <a:lstStyle/>
        <a:p>
          <a:endParaRPr lang="pt-BR"/>
        </a:p>
      </dgm:t>
    </dgm:pt>
    <dgm:pt modelId="{9DAA61EB-01FA-4DB7-8F6A-5F11FB1A733C}" type="pres">
      <dgm:prSet presAssocID="{F9CE836E-B1A8-42BA-A052-D5EF312AA1C7}" presName="textNode" presStyleLbl="bgShp" presStyleIdx="0" presStyleCnt="6"/>
      <dgm:spPr/>
      <dgm:t>
        <a:bodyPr/>
        <a:lstStyle/>
        <a:p>
          <a:endParaRPr lang="pt-BR"/>
        </a:p>
      </dgm:t>
    </dgm:pt>
    <dgm:pt modelId="{ABDFBB94-2A8A-4D8A-8CD4-CB5788B973A4}" type="pres">
      <dgm:prSet presAssocID="{F9CE836E-B1A8-42BA-A052-D5EF312AA1C7}" presName="compChildNode" presStyleCnt="0"/>
      <dgm:spPr/>
    </dgm:pt>
    <dgm:pt modelId="{056D5696-8942-4FD5-B298-28E65E9B03B8}" type="pres">
      <dgm:prSet presAssocID="{F9CE836E-B1A8-42BA-A052-D5EF312AA1C7}" presName="theInnerList" presStyleCnt="0"/>
      <dgm:spPr/>
    </dgm:pt>
    <dgm:pt modelId="{4B609942-0133-4580-9D6C-D59264B88A45}" type="pres">
      <dgm:prSet presAssocID="{F9CE836E-B1A8-42BA-A052-D5EF312AA1C7}" presName="aSpace" presStyleCnt="0"/>
      <dgm:spPr/>
    </dgm:pt>
    <dgm:pt modelId="{DBD6A5ED-0784-4FF5-A5A2-6D468853906B}" type="pres">
      <dgm:prSet presAssocID="{151C5428-795D-40E0-9366-9349F4DD4BA8}" presName="compNode" presStyleCnt="0"/>
      <dgm:spPr/>
    </dgm:pt>
    <dgm:pt modelId="{ACF13515-DAC9-49ED-9129-83BFAE949D07}" type="pres">
      <dgm:prSet presAssocID="{151C5428-795D-40E0-9366-9349F4DD4BA8}" presName="aNode" presStyleLbl="bgShp" presStyleIdx="1" presStyleCnt="6"/>
      <dgm:spPr/>
      <dgm:t>
        <a:bodyPr/>
        <a:lstStyle/>
        <a:p>
          <a:endParaRPr lang="pt-BR"/>
        </a:p>
      </dgm:t>
    </dgm:pt>
    <dgm:pt modelId="{5690A701-2D57-49F1-862B-6D362A8DDEFE}" type="pres">
      <dgm:prSet presAssocID="{151C5428-795D-40E0-9366-9349F4DD4BA8}" presName="textNode" presStyleLbl="bgShp" presStyleIdx="1" presStyleCnt="6"/>
      <dgm:spPr/>
      <dgm:t>
        <a:bodyPr/>
        <a:lstStyle/>
        <a:p>
          <a:endParaRPr lang="pt-BR"/>
        </a:p>
      </dgm:t>
    </dgm:pt>
    <dgm:pt modelId="{16339E66-9F94-455E-950D-5D2BBB002601}" type="pres">
      <dgm:prSet presAssocID="{151C5428-795D-40E0-9366-9349F4DD4BA8}" presName="compChildNode" presStyleCnt="0"/>
      <dgm:spPr/>
    </dgm:pt>
    <dgm:pt modelId="{DE3B06CA-F75D-4856-8202-7F3CFACFF66B}" type="pres">
      <dgm:prSet presAssocID="{151C5428-795D-40E0-9366-9349F4DD4BA8}" presName="theInnerList" presStyleCnt="0"/>
      <dgm:spPr/>
    </dgm:pt>
    <dgm:pt modelId="{315662E3-28DC-4BF8-82C4-1B77ABB9C530}" type="pres">
      <dgm:prSet presAssocID="{151C5428-795D-40E0-9366-9349F4DD4BA8}" presName="aSpace" presStyleCnt="0"/>
      <dgm:spPr/>
    </dgm:pt>
    <dgm:pt modelId="{98E79757-2B29-4158-9F39-B9BFF22D2CCB}" type="pres">
      <dgm:prSet presAssocID="{2F525F92-BF0D-48E7-B9E3-1D9A8D606A99}" presName="compNode" presStyleCnt="0"/>
      <dgm:spPr/>
    </dgm:pt>
    <dgm:pt modelId="{9CE22C3C-AFD9-4AC8-9935-A82C9BA263BA}" type="pres">
      <dgm:prSet presAssocID="{2F525F92-BF0D-48E7-B9E3-1D9A8D606A99}" presName="aNode" presStyleLbl="bgShp" presStyleIdx="2" presStyleCnt="6"/>
      <dgm:spPr/>
      <dgm:t>
        <a:bodyPr/>
        <a:lstStyle/>
        <a:p>
          <a:endParaRPr lang="pt-BR"/>
        </a:p>
      </dgm:t>
    </dgm:pt>
    <dgm:pt modelId="{94C4348B-C741-405C-9AAD-91478A10F24E}" type="pres">
      <dgm:prSet presAssocID="{2F525F92-BF0D-48E7-B9E3-1D9A8D606A99}" presName="textNode" presStyleLbl="bgShp" presStyleIdx="2" presStyleCnt="6"/>
      <dgm:spPr/>
      <dgm:t>
        <a:bodyPr/>
        <a:lstStyle/>
        <a:p>
          <a:endParaRPr lang="pt-BR"/>
        </a:p>
      </dgm:t>
    </dgm:pt>
    <dgm:pt modelId="{6245B817-7BD4-4C58-B27A-E5AD55CF028F}" type="pres">
      <dgm:prSet presAssocID="{2F525F92-BF0D-48E7-B9E3-1D9A8D606A99}" presName="compChildNode" presStyleCnt="0"/>
      <dgm:spPr/>
    </dgm:pt>
    <dgm:pt modelId="{2DB6D14B-8DB4-426C-B681-6CCDD9752FA0}" type="pres">
      <dgm:prSet presAssocID="{2F525F92-BF0D-48E7-B9E3-1D9A8D606A99}" presName="theInnerList" presStyleCnt="0"/>
      <dgm:spPr/>
    </dgm:pt>
    <dgm:pt modelId="{A8B61A0D-3AD3-443D-BCF9-C233ECE22EF2}" type="pres">
      <dgm:prSet presAssocID="{31D7E7B9-F4FD-45BF-BCD1-3FF474A13623}" presName="childNode" presStyleLbl="node1" presStyleIdx="0" presStyleCnt="1" custScaleX="74366" custScaleY="53938" custLinFactX="209142" custLinFactNeighborX="300000" custLinFactNeighborY="-821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092F84-7FE7-4F18-82E0-93BBCCB79CD8}" type="pres">
      <dgm:prSet presAssocID="{2F525F92-BF0D-48E7-B9E3-1D9A8D606A99}" presName="aSpace" presStyleCnt="0"/>
      <dgm:spPr/>
    </dgm:pt>
    <dgm:pt modelId="{F1B777C6-3976-4AAF-9E31-A4208F432172}" type="pres">
      <dgm:prSet presAssocID="{D75347A1-F6C2-4554-8866-775381CE9654}" presName="compNode" presStyleCnt="0"/>
      <dgm:spPr/>
    </dgm:pt>
    <dgm:pt modelId="{CD2A9A53-A978-4B3C-ACB6-C51A210E4FCE}" type="pres">
      <dgm:prSet presAssocID="{D75347A1-F6C2-4554-8866-775381CE9654}" presName="aNode" presStyleLbl="bgShp" presStyleIdx="3" presStyleCnt="6"/>
      <dgm:spPr/>
      <dgm:t>
        <a:bodyPr/>
        <a:lstStyle/>
        <a:p>
          <a:endParaRPr lang="pt-BR"/>
        </a:p>
      </dgm:t>
    </dgm:pt>
    <dgm:pt modelId="{1B1FEDF8-F9C3-4276-86E1-4C36A7E92713}" type="pres">
      <dgm:prSet presAssocID="{D75347A1-F6C2-4554-8866-775381CE9654}" presName="textNode" presStyleLbl="bgShp" presStyleIdx="3" presStyleCnt="6"/>
      <dgm:spPr/>
      <dgm:t>
        <a:bodyPr/>
        <a:lstStyle/>
        <a:p>
          <a:endParaRPr lang="pt-BR"/>
        </a:p>
      </dgm:t>
    </dgm:pt>
    <dgm:pt modelId="{C645A032-8DC3-4129-9286-87FC70A1B11F}" type="pres">
      <dgm:prSet presAssocID="{D75347A1-F6C2-4554-8866-775381CE9654}" presName="compChildNode" presStyleCnt="0"/>
      <dgm:spPr/>
    </dgm:pt>
    <dgm:pt modelId="{FC66D081-CE9E-4604-A2D1-D86B58C88D62}" type="pres">
      <dgm:prSet presAssocID="{D75347A1-F6C2-4554-8866-775381CE9654}" presName="theInnerList" presStyleCnt="0"/>
      <dgm:spPr/>
    </dgm:pt>
    <dgm:pt modelId="{0C265233-8BC0-48E6-870D-DC4C1C0FC137}" type="pres">
      <dgm:prSet presAssocID="{D75347A1-F6C2-4554-8866-775381CE9654}" presName="aSpace" presStyleCnt="0"/>
      <dgm:spPr/>
    </dgm:pt>
    <dgm:pt modelId="{051F6D64-EB11-4F0C-868D-DF87EA6EB211}" type="pres">
      <dgm:prSet presAssocID="{2596B180-10A2-4564-AF63-8AA7115FC940}" presName="compNode" presStyleCnt="0"/>
      <dgm:spPr/>
    </dgm:pt>
    <dgm:pt modelId="{A062573F-587F-43EB-ABC9-7331A5D870EB}" type="pres">
      <dgm:prSet presAssocID="{2596B180-10A2-4564-AF63-8AA7115FC940}" presName="aNode" presStyleLbl="bgShp" presStyleIdx="4" presStyleCnt="6"/>
      <dgm:spPr/>
      <dgm:t>
        <a:bodyPr/>
        <a:lstStyle/>
        <a:p>
          <a:endParaRPr lang="pt-BR"/>
        </a:p>
      </dgm:t>
    </dgm:pt>
    <dgm:pt modelId="{2F8DB3B8-DE0D-4EF1-8E23-6745484B9642}" type="pres">
      <dgm:prSet presAssocID="{2596B180-10A2-4564-AF63-8AA7115FC940}" presName="textNode" presStyleLbl="bgShp" presStyleIdx="4" presStyleCnt="6"/>
      <dgm:spPr/>
      <dgm:t>
        <a:bodyPr/>
        <a:lstStyle/>
        <a:p>
          <a:endParaRPr lang="pt-BR"/>
        </a:p>
      </dgm:t>
    </dgm:pt>
    <dgm:pt modelId="{E6DDEA81-79C3-4DC8-82A4-E2F4EC29E9C8}" type="pres">
      <dgm:prSet presAssocID="{2596B180-10A2-4564-AF63-8AA7115FC940}" presName="compChildNode" presStyleCnt="0"/>
      <dgm:spPr/>
    </dgm:pt>
    <dgm:pt modelId="{AE874CB3-05D2-4D3F-A41E-164FE4999F20}" type="pres">
      <dgm:prSet presAssocID="{2596B180-10A2-4564-AF63-8AA7115FC940}" presName="theInnerList" presStyleCnt="0"/>
      <dgm:spPr/>
    </dgm:pt>
    <dgm:pt modelId="{ED1A3B84-EEDF-4B22-B262-299AD1A664CE}" type="pres">
      <dgm:prSet presAssocID="{2596B180-10A2-4564-AF63-8AA7115FC940}" presName="aSpace" presStyleCnt="0"/>
      <dgm:spPr/>
    </dgm:pt>
    <dgm:pt modelId="{8EF9B071-97EB-4A19-A18B-F6B5487FF17F}" type="pres">
      <dgm:prSet presAssocID="{2BF99BEA-788E-4BDA-9FC0-E4AD56A1ECD2}" presName="compNode" presStyleCnt="0"/>
      <dgm:spPr/>
    </dgm:pt>
    <dgm:pt modelId="{02A539B1-F68C-44E7-A91C-372E52574071}" type="pres">
      <dgm:prSet presAssocID="{2BF99BEA-788E-4BDA-9FC0-E4AD56A1ECD2}" presName="aNode" presStyleLbl="bgShp" presStyleIdx="5" presStyleCnt="6"/>
      <dgm:spPr/>
      <dgm:t>
        <a:bodyPr/>
        <a:lstStyle/>
        <a:p>
          <a:endParaRPr lang="pt-BR"/>
        </a:p>
      </dgm:t>
    </dgm:pt>
    <dgm:pt modelId="{7B875FF6-AEB8-4F56-B240-2B78C274963C}" type="pres">
      <dgm:prSet presAssocID="{2BF99BEA-788E-4BDA-9FC0-E4AD56A1ECD2}" presName="textNode" presStyleLbl="bgShp" presStyleIdx="5" presStyleCnt="6"/>
      <dgm:spPr/>
      <dgm:t>
        <a:bodyPr/>
        <a:lstStyle/>
        <a:p>
          <a:endParaRPr lang="pt-BR"/>
        </a:p>
      </dgm:t>
    </dgm:pt>
    <dgm:pt modelId="{1E130721-CC87-463B-8FA1-1A8031AB07FC}" type="pres">
      <dgm:prSet presAssocID="{2BF99BEA-788E-4BDA-9FC0-E4AD56A1ECD2}" presName="compChildNode" presStyleCnt="0"/>
      <dgm:spPr/>
    </dgm:pt>
    <dgm:pt modelId="{B607831A-B96F-454C-A630-0A6B51DB526B}" type="pres">
      <dgm:prSet presAssocID="{2BF99BEA-788E-4BDA-9FC0-E4AD56A1ECD2}" presName="theInnerList" presStyleCnt="0"/>
      <dgm:spPr/>
    </dgm:pt>
  </dgm:ptLst>
  <dgm:cxnLst>
    <dgm:cxn modelId="{D6D84D65-3AA5-4CAC-8B0D-946EF64A206E}" type="presOf" srcId="{2BF99BEA-788E-4BDA-9FC0-E4AD56A1ECD2}" destId="{02A539B1-F68C-44E7-A91C-372E52574071}" srcOrd="0" destOrd="0" presId="urn:microsoft.com/office/officeart/2005/8/layout/lProcess2"/>
    <dgm:cxn modelId="{C4CDE3C4-8125-4A53-9EE8-E905D67E45DE}" type="presOf" srcId="{2F525F92-BF0D-48E7-B9E3-1D9A8D606A99}" destId="{9CE22C3C-AFD9-4AC8-9935-A82C9BA263BA}" srcOrd="0" destOrd="0" presId="urn:microsoft.com/office/officeart/2005/8/layout/lProcess2"/>
    <dgm:cxn modelId="{A594CDCA-ACD7-4786-A060-D05455915BEB}" type="presOf" srcId="{31D7E7B9-F4FD-45BF-BCD1-3FF474A13623}" destId="{A8B61A0D-3AD3-443D-BCF9-C233ECE22EF2}" srcOrd="0" destOrd="0" presId="urn:microsoft.com/office/officeart/2005/8/layout/lProcess2"/>
    <dgm:cxn modelId="{DA056DC4-6FF9-4B14-B748-AC637CD8BD50}" srcId="{263EC6FE-4E6E-470E-BB80-FAB35E7254A2}" destId="{F9CE836E-B1A8-42BA-A052-D5EF312AA1C7}" srcOrd="0" destOrd="0" parTransId="{131470D0-DE2D-48A4-BE16-461BC516EED7}" sibTransId="{E4D4B3A5-97E9-44E2-9AB7-A7A403B9C96A}"/>
    <dgm:cxn modelId="{99ABEA99-CCC3-4516-8BC9-D03DC6F029FB}" type="presOf" srcId="{2596B180-10A2-4564-AF63-8AA7115FC940}" destId="{2F8DB3B8-DE0D-4EF1-8E23-6745484B9642}" srcOrd="1" destOrd="0" presId="urn:microsoft.com/office/officeart/2005/8/layout/lProcess2"/>
    <dgm:cxn modelId="{200240DC-C88D-4E34-B2BB-55E9EBF04E90}" type="presOf" srcId="{263EC6FE-4E6E-470E-BB80-FAB35E7254A2}" destId="{54D6EB83-A20D-493E-91C1-D5E09E154220}" srcOrd="0" destOrd="0" presId="urn:microsoft.com/office/officeart/2005/8/layout/lProcess2"/>
    <dgm:cxn modelId="{88BD0662-EED3-4762-B852-4DE031E4A5E0}" srcId="{263EC6FE-4E6E-470E-BB80-FAB35E7254A2}" destId="{151C5428-795D-40E0-9366-9349F4DD4BA8}" srcOrd="1" destOrd="0" parTransId="{8E475CC7-F98E-4497-8FEB-665E1B8E7A4F}" sibTransId="{E9D48F60-B9A5-48DE-95A7-1D09829A4CAC}"/>
    <dgm:cxn modelId="{A131ECB8-7CD0-49D9-96AB-9AB48F73482E}" type="presOf" srcId="{151C5428-795D-40E0-9366-9349F4DD4BA8}" destId="{5690A701-2D57-49F1-862B-6D362A8DDEFE}" srcOrd="1" destOrd="0" presId="urn:microsoft.com/office/officeart/2005/8/layout/lProcess2"/>
    <dgm:cxn modelId="{95DE64F9-CE7A-4661-A50D-531A52AF30F4}" type="presOf" srcId="{2596B180-10A2-4564-AF63-8AA7115FC940}" destId="{A062573F-587F-43EB-ABC9-7331A5D870EB}" srcOrd="0" destOrd="0" presId="urn:microsoft.com/office/officeart/2005/8/layout/lProcess2"/>
    <dgm:cxn modelId="{C8EB67B2-2EDD-44F7-9A58-7A627D81F503}" type="presOf" srcId="{F9CE836E-B1A8-42BA-A052-D5EF312AA1C7}" destId="{9DAA61EB-01FA-4DB7-8F6A-5F11FB1A733C}" srcOrd="1" destOrd="0" presId="urn:microsoft.com/office/officeart/2005/8/layout/lProcess2"/>
    <dgm:cxn modelId="{9C7F6B2F-EEA5-4BF0-8569-31037B6E3326}" srcId="{2F525F92-BF0D-48E7-B9E3-1D9A8D606A99}" destId="{31D7E7B9-F4FD-45BF-BCD1-3FF474A13623}" srcOrd="0" destOrd="0" parTransId="{52870CA1-D996-4CC4-B84A-1AF54F879884}" sibTransId="{B5DA2B08-2E9C-4731-9D89-9E6C39958086}"/>
    <dgm:cxn modelId="{5166CFAE-B106-46E0-90A9-FBE45199A121}" type="presOf" srcId="{D75347A1-F6C2-4554-8866-775381CE9654}" destId="{1B1FEDF8-F9C3-4276-86E1-4C36A7E92713}" srcOrd="1" destOrd="0" presId="urn:microsoft.com/office/officeart/2005/8/layout/lProcess2"/>
    <dgm:cxn modelId="{2CF64480-B6BD-4373-9988-33379EFEDB1B}" srcId="{263EC6FE-4E6E-470E-BB80-FAB35E7254A2}" destId="{2596B180-10A2-4564-AF63-8AA7115FC940}" srcOrd="4" destOrd="0" parTransId="{B8F2313C-DA90-4D2F-B58B-B9E7417DFC19}" sibTransId="{206CCAA1-AB0B-4461-8494-4BB7418E5591}"/>
    <dgm:cxn modelId="{C26619F4-2612-4700-AD19-C430778432FF}" type="presOf" srcId="{2F525F92-BF0D-48E7-B9E3-1D9A8D606A99}" destId="{94C4348B-C741-405C-9AAD-91478A10F24E}" srcOrd="1" destOrd="0" presId="urn:microsoft.com/office/officeart/2005/8/layout/lProcess2"/>
    <dgm:cxn modelId="{7E2B5704-9877-4492-806B-391DEDB39085}" srcId="{263EC6FE-4E6E-470E-BB80-FAB35E7254A2}" destId="{2BF99BEA-788E-4BDA-9FC0-E4AD56A1ECD2}" srcOrd="5" destOrd="0" parTransId="{A6007F42-B615-4DBD-9849-FE3D1A849972}" sibTransId="{A322CDDB-A48A-415D-AFB0-1982BE65A3C4}"/>
    <dgm:cxn modelId="{8DA8EC17-89DD-4155-8E55-9C4CDBAABBFE}" srcId="{263EC6FE-4E6E-470E-BB80-FAB35E7254A2}" destId="{D75347A1-F6C2-4554-8866-775381CE9654}" srcOrd="3" destOrd="0" parTransId="{9C4C6677-EB28-4CD9-B8B2-31532046D8DE}" sibTransId="{B20BEDEA-DCCF-4A70-A6B8-8D7BE085FAC5}"/>
    <dgm:cxn modelId="{C8455FC9-77B4-4285-90AF-ED9B75FE9B34}" type="presOf" srcId="{151C5428-795D-40E0-9366-9349F4DD4BA8}" destId="{ACF13515-DAC9-49ED-9129-83BFAE949D07}" srcOrd="0" destOrd="0" presId="urn:microsoft.com/office/officeart/2005/8/layout/lProcess2"/>
    <dgm:cxn modelId="{8C4D549E-9623-49B8-840A-13BAD43E2DBB}" type="presOf" srcId="{2BF99BEA-788E-4BDA-9FC0-E4AD56A1ECD2}" destId="{7B875FF6-AEB8-4F56-B240-2B78C274963C}" srcOrd="1" destOrd="0" presId="urn:microsoft.com/office/officeart/2005/8/layout/lProcess2"/>
    <dgm:cxn modelId="{9717E658-16D5-4A2E-B665-6B71B6EC6438}" type="presOf" srcId="{F9CE836E-B1A8-42BA-A052-D5EF312AA1C7}" destId="{FD028B77-5DEA-4BAD-9ECE-80802C5A0563}" srcOrd="0" destOrd="0" presId="urn:microsoft.com/office/officeart/2005/8/layout/lProcess2"/>
    <dgm:cxn modelId="{31AB002E-C1EF-48A0-B45D-B02C10CC89A2}" type="presOf" srcId="{D75347A1-F6C2-4554-8866-775381CE9654}" destId="{CD2A9A53-A978-4B3C-ACB6-C51A210E4FCE}" srcOrd="0" destOrd="0" presId="urn:microsoft.com/office/officeart/2005/8/layout/lProcess2"/>
    <dgm:cxn modelId="{C681A081-D0E5-4050-978A-18EB21EADAFB}" srcId="{263EC6FE-4E6E-470E-BB80-FAB35E7254A2}" destId="{2F525F92-BF0D-48E7-B9E3-1D9A8D606A99}" srcOrd="2" destOrd="0" parTransId="{EAE19C6B-AAC6-4B53-91E0-84037FC34CA3}" sibTransId="{FC07E1E5-A175-4D58-B2D3-82261E3EB0D0}"/>
    <dgm:cxn modelId="{94BB4A79-BA89-4B6B-A337-180B2494213C}" type="presParOf" srcId="{54D6EB83-A20D-493E-91C1-D5E09E154220}" destId="{C7A8BEDB-304C-4761-98C7-9607830A7BF8}" srcOrd="0" destOrd="0" presId="urn:microsoft.com/office/officeart/2005/8/layout/lProcess2"/>
    <dgm:cxn modelId="{C4A61F66-B82A-4F12-A4FD-545CE66713E1}" type="presParOf" srcId="{C7A8BEDB-304C-4761-98C7-9607830A7BF8}" destId="{FD028B77-5DEA-4BAD-9ECE-80802C5A0563}" srcOrd="0" destOrd="0" presId="urn:microsoft.com/office/officeart/2005/8/layout/lProcess2"/>
    <dgm:cxn modelId="{D11C307B-A9A1-44A5-B362-50229984024A}" type="presParOf" srcId="{C7A8BEDB-304C-4761-98C7-9607830A7BF8}" destId="{9DAA61EB-01FA-4DB7-8F6A-5F11FB1A733C}" srcOrd="1" destOrd="0" presId="urn:microsoft.com/office/officeart/2005/8/layout/lProcess2"/>
    <dgm:cxn modelId="{251E9FA0-C7F7-4CF4-9E01-35B263ACD076}" type="presParOf" srcId="{C7A8BEDB-304C-4761-98C7-9607830A7BF8}" destId="{ABDFBB94-2A8A-4D8A-8CD4-CB5788B973A4}" srcOrd="2" destOrd="0" presId="urn:microsoft.com/office/officeart/2005/8/layout/lProcess2"/>
    <dgm:cxn modelId="{5D43C005-4425-403C-A545-1508F77707BB}" type="presParOf" srcId="{ABDFBB94-2A8A-4D8A-8CD4-CB5788B973A4}" destId="{056D5696-8942-4FD5-B298-28E65E9B03B8}" srcOrd="0" destOrd="0" presId="urn:microsoft.com/office/officeart/2005/8/layout/lProcess2"/>
    <dgm:cxn modelId="{01A00974-D9C6-4811-A147-B751E1C8A87D}" type="presParOf" srcId="{54D6EB83-A20D-493E-91C1-D5E09E154220}" destId="{4B609942-0133-4580-9D6C-D59264B88A45}" srcOrd="1" destOrd="0" presId="urn:microsoft.com/office/officeart/2005/8/layout/lProcess2"/>
    <dgm:cxn modelId="{C8C41456-7833-476A-A6E7-E169E597A62D}" type="presParOf" srcId="{54D6EB83-A20D-493E-91C1-D5E09E154220}" destId="{DBD6A5ED-0784-4FF5-A5A2-6D468853906B}" srcOrd="2" destOrd="0" presId="urn:microsoft.com/office/officeart/2005/8/layout/lProcess2"/>
    <dgm:cxn modelId="{8CCA4137-8444-4776-837E-8E6E54A89A3E}" type="presParOf" srcId="{DBD6A5ED-0784-4FF5-A5A2-6D468853906B}" destId="{ACF13515-DAC9-49ED-9129-83BFAE949D07}" srcOrd="0" destOrd="0" presId="urn:microsoft.com/office/officeart/2005/8/layout/lProcess2"/>
    <dgm:cxn modelId="{3E228985-35EB-4842-A48D-9A8F9AD3607D}" type="presParOf" srcId="{DBD6A5ED-0784-4FF5-A5A2-6D468853906B}" destId="{5690A701-2D57-49F1-862B-6D362A8DDEFE}" srcOrd="1" destOrd="0" presId="urn:microsoft.com/office/officeart/2005/8/layout/lProcess2"/>
    <dgm:cxn modelId="{2BDA7699-F496-4D01-A417-1062C1CEF983}" type="presParOf" srcId="{DBD6A5ED-0784-4FF5-A5A2-6D468853906B}" destId="{16339E66-9F94-455E-950D-5D2BBB002601}" srcOrd="2" destOrd="0" presId="urn:microsoft.com/office/officeart/2005/8/layout/lProcess2"/>
    <dgm:cxn modelId="{4D6E2267-9D8B-4B3B-9839-A0EB96A62543}" type="presParOf" srcId="{16339E66-9F94-455E-950D-5D2BBB002601}" destId="{DE3B06CA-F75D-4856-8202-7F3CFACFF66B}" srcOrd="0" destOrd="0" presId="urn:microsoft.com/office/officeart/2005/8/layout/lProcess2"/>
    <dgm:cxn modelId="{F74B42B8-7033-4C42-874E-F19798C633D1}" type="presParOf" srcId="{54D6EB83-A20D-493E-91C1-D5E09E154220}" destId="{315662E3-28DC-4BF8-82C4-1B77ABB9C530}" srcOrd="3" destOrd="0" presId="urn:microsoft.com/office/officeart/2005/8/layout/lProcess2"/>
    <dgm:cxn modelId="{33A0C442-9DB6-476B-BDA5-9C7A2FA95389}" type="presParOf" srcId="{54D6EB83-A20D-493E-91C1-D5E09E154220}" destId="{98E79757-2B29-4158-9F39-B9BFF22D2CCB}" srcOrd="4" destOrd="0" presId="urn:microsoft.com/office/officeart/2005/8/layout/lProcess2"/>
    <dgm:cxn modelId="{FB113D2D-C949-4D53-8F57-513E3EF031B4}" type="presParOf" srcId="{98E79757-2B29-4158-9F39-B9BFF22D2CCB}" destId="{9CE22C3C-AFD9-4AC8-9935-A82C9BA263BA}" srcOrd="0" destOrd="0" presId="urn:microsoft.com/office/officeart/2005/8/layout/lProcess2"/>
    <dgm:cxn modelId="{997A6F1E-D2D9-4DCC-BF7D-F88FC4CB4EA5}" type="presParOf" srcId="{98E79757-2B29-4158-9F39-B9BFF22D2CCB}" destId="{94C4348B-C741-405C-9AAD-91478A10F24E}" srcOrd="1" destOrd="0" presId="urn:microsoft.com/office/officeart/2005/8/layout/lProcess2"/>
    <dgm:cxn modelId="{7AB1DE8D-9E63-4C63-9D74-6161DB77D0AB}" type="presParOf" srcId="{98E79757-2B29-4158-9F39-B9BFF22D2CCB}" destId="{6245B817-7BD4-4C58-B27A-E5AD55CF028F}" srcOrd="2" destOrd="0" presId="urn:microsoft.com/office/officeart/2005/8/layout/lProcess2"/>
    <dgm:cxn modelId="{63D41983-7898-45A9-A763-93E1C89A6529}" type="presParOf" srcId="{6245B817-7BD4-4C58-B27A-E5AD55CF028F}" destId="{2DB6D14B-8DB4-426C-B681-6CCDD9752FA0}" srcOrd="0" destOrd="0" presId="urn:microsoft.com/office/officeart/2005/8/layout/lProcess2"/>
    <dgm:cxn modelId="{4917506E-8C5F-48E0-BCD7-983B0F66CD94}" type="presParOf" srcId="{2DB6D14B-8DB4-426C-B681-6CCDD9752FA0}" destId="{A8B61A0D-3AD3-443D-BCF9-C233ECE22EF2}" srcOrd="0" destOrd="0" presId="urn:microsoft.com/office/officeart/2005/8/layout/lProcess2"/>
    <dgm:cxn modelId="{7B225CD9-83D5-49E1-AD2A-2FF95A2D0FC3}" type="presParOf" srcId="{54D6EB83-A20D-493E-91C1-D5E09E154220}" destId="{AA092F84-7FE7-4F18-82E0-93BBCCB79CD8}" srcOrd="5" destOrd="0" presId="urn:microsoft.com/office/officeart/2005/8/layout/lProcess2"/>
    <dgm:cxn modelId="{278AE739-87A7-482D-B7C0-D9F33AD41459}" type="presParOf" srcId="{54D6EB83-A20D-493E-91C1-D5E09E154220}" destId="{F1B777C6-3976-4AAF-9E31-A4208F432172}" srcOrd="6" destOrd="0" presId="urn:microsoft.com/office/officeart/2005/8/layout/lProcess2"/>
    <dgm:cxn modelId="{96BB0656-6A98-4880-8F92-057150F153C8}" type="presParOf" srcId="{F1B777C6-3976-4AAF-9E31-A4208F432172}" destId="{CD2A9A53-A978-4B3C-ACB6-C51A210E4FCE}" srcOrd="0" destOrd="0" presId="urn:microsoft.com/office/officeart/2005/8/layout/lProcess2"/>
    <dgm:cxn modelId="{8662B46D-B98E-43F3-9738-787CD604562D}" type="presParOf" srcId="{F1B777C6-3976-4AAF-9E31-A4208F432172}" destId="{1B1FEDF8-F9C3-4276-86E1-4C36A7E92713}" srcOrd="1" destOrd="0" presId="urn:microsoft.com/office/officeart/2005/8/layout/lProcess2"/>
    <dgm:cxn modelId="{F9EA48C4-0977-482F-A5CF-7D5014C81769}" type="presParOf" srcId="{F1B777C6-3976-4AAF-9E31-A4208F432172}" destId="{C645A032-8DC3-4129-9286-87FC70A1B11F}" srcOrd="2" destOrd="0" presId="urn:microsoft.com/office/officeart/2005/8/layout/lProcess2"/>
    <dgm:cxn modelId="{F97D7173-D4BF-4FE7-B924-B1EE2C110F5D}" type="presParOf" srcId="{C645A032-8DC3-4129-9286-87FC70A1B11F}" destId="{FC66D081-CE9E-4604-A2D1-D86B58C88D62}" srcOrd="0" destOrd="0" presId="urn:microsoft.com/office/officeart/2005/8/layout/lProcess2"/>
    <dgm:cxn modelId="{3FFC23F5-F401-4D84-95DD-651D228C7C7A}" type="presParOf" srcId="{54D6EB83-A20D-493E-91C1-D5E09E154220}" destId="{0C265233-8BC0-48E6-870D-DC4C1C0FC137}" srcOrd="7" destOrd="0" presId="urn:microsoft.com/office/officeart/2005/8/layout/lProcess2"/>
    <dgm:cxn modelId="{9AA09D0E-F26B-4231-8F58-A783D0B70926}" type="presParOf" srcId="{54D6EB83-A20D-493E-91C1-D5E09E154220}" destId="{051F6D64-EB11-4F0C-868D-DF87EA6EB211}" srcOrd="8" destOrd="0" presId="urn:microsoft.com/office/officeart/2005/8/layout/lProcess2"/>
    <dgm:cxn modelId="{515E511B-1B22-47C7-B9EA-2A34D7D9F5B2}" type="presParOf" srcId="{051F6D64-EB11-4F0C-868D-DF87EA6EB211}" destId="{A062573F-587F-43EB-ABC9-7331A5D870EB}" srcOrd="0" destOrd="0" presId="urn:microsoft.com/office/officeart/2005/8/layout/lProcess2"/>
    <dgm:cxn modelId="{386AA08C-B811-46D5-95FB-7EB746AF8F76}" type="presParOf" srcId="{051F6D64-EB11-4F0C-868D-DF87EA6EB211}" destId="{2F8DB3B8-DE0D-4EF1-8E23-6745484B9642}" srcOrd="1" destOrd="0" presId="urn:microsoft.com/office/officeart/2005/8/layout/lProcess2"/>
    <dgm:cxn modelId="{5F78DC75-8513-4B4A-8D75-2EBC4CEAB653}" type="presParOf" srcId="{051F6D64-EB11-4F0C-868D-DF87EA6EB211}" destId="{E6DDEA81-79C3-4DC8-82A4-E2F4EC29E9C8}" srcOrd="2" destOrd="0" presId="urn:microsoft.com/office/officeart/2005/8/layout/lProcess2"/>
    <dgm:cxn modelId="{104FB041-DB49-4D6A-B831-00C4A94B116A}" type="presParOf" srcId="{E6DDEA81-79C3-4DC8-82A4-E2F4EC29E9C8}" destId="{AE874CB3-05D2-4D3F-A41E-164FE4999F20}" srcOrd="0" destOrd="0" presId="urn:microsoft.com/office/officeart/2005/8/layout/lProcess2"/>
    <dgm:cxn modelId="{88B5C7B9-69FF-4627-9401-4EF4BA03282C}" type="presParOf" srcId="{54D6EB83-A20D-493E-91C1-D5E09E154220}" destId="{ED1A3B84-EEDF-4B22-B262-299AD1A664CE}" srcOrd="9" destOrd="0" presId="urn:microsoft.com/office/officeart/2005/8/layout/lProcess2"/>
    <dgm:cxn modelId="{90543FDF-6488-4F46-B8BA-FCBC40313F31}" type="presParOf" srcId="{54D6EB83-A20D-493E-91C1-D5E09E154220}" destId="{8EF9B071-97EB-4A19-A18B-F6B5487FF17F}" srcOrd="10" destOrd="0" presId="urn:microsoft.com/office/officeart/2005/8/layout/lProcess2"/>
    <dgm:cxn modelId="{9ACE7885-4F04-4330-AC60-4919C13AAB77}" type="presParOf" srcId="{8EF9B071-97EB-4A19-A18B-F6B5487FF17F}" destId="{02A539B1-F68C-44E7-A91C-372E52574071}" srcOrd="0" destOrd="0" presId="urn:microsoft.com/office/officeart/2005/8/layout/lProcess2"/>
    <dgm:cxn modelId="{0713AAED-DEDB-4F97-9267-4FC046756677}" type="presParOf" srcId="{8EF9B071-97EB-4A19-A18B-F6B5487FF17F}" destId="{7B875FF6-AEB8-4F56-B240-2B78C274963C}" srcOrd="1" destOrd="0" presId="urn:microsoft.com/office/officeart/2005/8/layout/lProcess2"/>
    <dgm:cxn modelId="{9D2648F9-D865-4C83-A291-107882568B4F}" type="presParOf" srcId="{8EF9B071-97EB-4A19-A18B-F6B5487FF17F}" destId="{1E130721-CC87-463B-8FA1-1A8031AB07FC}" srcOrd="2" destOrd="0" presId="urn:microsoft.com/office/officeart/2005/8/layout/lProcess2"/>
    <dgm:cxn modelId="{72777B5B-2CA9-4A19-B2E0-3E895E8265EC}" type="presParOf" srcId="{1E130721-CC87-463B-8FA1-1A8031AB07FC}" destId="{B607831A-B96F-454C-A630-0A6B51DB526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11F8BD3-BAB3-48A4-932F-BF637AF9F8E5}" type="datetimeFigureOut">
              <a:rPr lang="pt-BR"/>
              <a:pPr>
                <a:defRPr/>
              </a:pPr>
              <a:t>28/10/2015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575"/>
            <a:ext cx="3038604" cy="465340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159" y="8829575"/>
            <a:ext cx="3038604" cy="465340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58CFE56-82D4-4F7E-B232-D1128FCCE1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805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88601F9-8861-4819-89A7-137BDBE467D9}" type="datetimeFigureOut">
              <a:rPr lang="pt-BR"/>
              <a:pPr>
                <a:defRPr/>
              </a:pPr>
              <a:t>28/10/2015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2" tIns="46141" rIns="92282" bIns="46141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0715" y="4415531"/>
            <a:ext cx="5608974" cy="4183603"/>
          </a:xfrm>
          <a:prstGeom prst="rect">
            <a:avLst/>
          </a:prstGeom>
        </p:spPr>
        <p:txBody>
          <a:bodyPr vert="horz" lIns="92282" tIns="46141" rIns="92282" bIns="46141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575"/>
            <a:ext cx="3038604" cy="465340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159" y="8829575"/>
            <a:ext cx="3038604" cy="465340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D136257-1B25-4707-8129-A3CFC81D5D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5408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36257-1B25-4707-8129-A3CFC81D5DC6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539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D8687A-5B01-4D81-A98B-73C1F5AA67B6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455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36257-1B25-4707-8129-A3CFC81D5DC6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029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36257-1B25-4707-8129-A3CFC81D5DC6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99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36257-1B25-4707-8129-A3CFC81D5DC6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79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36257-1B25-4707-8129-A3CFC81D5DC6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4414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28/10/2015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28/10/2015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28/10/2015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1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28/10/2015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28/10/2015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5C14FD69-4A85-4715-A222-ABB225B63BC6}" type="datetimeFigureOut">
              <a:rPr lang="pt-BR"/>
              <a:pPr/>
              <a:t>28/10/2015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1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algn="r"/>
            <a:fld id="{D4C49B74-5DB2-4B03-B1D2-7F6A3C51C318}" type="slidenum">
              <a:rPr/>
              <a:pPr algn="r"/>
              <a:t>‹nº›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w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ondas.wmf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5000636"/>
            <a:ext cx="9144000" cy="1857364"/>
          </a:xfrm>
          <a:prstGeom prst="rect">
            <a:avLst/>
          </a:prstGeom>
        </p:spPr>
      </p:pic>
      <p:sp>
        <p:nvSpPr>
          <p:cNvPr id="9" name="CaixaDeTexto 8"/>
          <p:cNvSpPr txBox="1"/>
          <p:nvPr userDrawn="1"/>
        </p:nvSpPr>
        <p:spPr>
          <a:xfrm>
            <a:off x="6988156" y="6172202"/>
            <a:ext cx="1774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 dirty="0" smtClean="0">
                <a:solidFill>
                  <a:schemeClr val="accent1"/>
                </a:solidFill>
                <a:latin typeface="Futura Md BT" pitchFamily="34" charset="0"/>
              </a:rPr>
              <a:t>www.funasa.gov.br</a:t>
            </a:r>
          </a:p>
          <a:p>
            <a:pPr algn="r"/>
            <a:r>
              <a:rPr lang="pt-BR" sz="800" dirty="0" smtClean="0">
                <a:solidFill>
                  <a:schemeClr val="accent1"/>
                </a:solidFill>
                <a:latin typeface="Futura Md BT" pitchFamily="34" charset="0"/>
              </a:rPr>
              <a:t>www.facebook.com/funasa.oficial</a:t>
            </a:r>
          </a:p>
          <a:p>
            <a:pPr algn="r"/>
            <a:r>
              <a:rPr lang="pt-BR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 Md BT" pitchFamily="34" charset="0"/>
              </a:rPr>
              <a:t>twitter.com/</a:t>
            </a:r>
            <a:r>
              <a:rPr lang="pt-BR" sz="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 Md BT" pitchFamily="34" charset="0"/>
              </a:rPr>
              <a:t>funasa</a:t>
            </a:r>
            <a:endParaRPr lang="pt-BR" sz="800" dirty="0">
              <a:solidFill>
                <a:schemeClr val="tx2">
                  <a:lumMod val="60000"/>
                  <a:lumOff val="40000"/>
                </a:schemeClr>
              </a:solidFill>
              <a:latin typeface="Futura Md BT" pitchFamily="34" charset="0"/>
            </a:endParaRPr>
          </a:p>
        </p:txBody>
      </p:sp>
      <p:pic>
        <p:nvPicPr>
          <p:cNvPr id="5" name="Imagem 4" descr="ASS_FUNASA_HOR_COL_CURVA.wmf"/>
          <p:cNvPicPr>
            <a:picLocks noChangeAspect="1"/>
          </p:cNvPicPr>
          <p:nvPr userDrawn="1"/>
        </p:nvPicPr>
        <p:blipFill>
          <a:blip r:embed="rId10" cstate="screen"/>
          <a:srcRect r="36935" b="-2625"/>
          <a:stretch>
            <a:fillRect/>
          </a:stretch>
        </p:blipFill>
        <p:spPr>
          <a:xfrm>
            <a:off x="1138238" y="6248400"/>
            <a:ext cx="2433630" cy="39531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68" y="6286520"/>
            <a:ext cx="972108" cy="3001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5" r:id="rId3"/>
    <p:sldLayoutId id="2147484027" r:id="rId4"/>
    <p:sldLayoutId id="2147484028" r:id="rId5"/>
    <p:sldLayoutId id="2147484029" r:id="rId6"/>
    <p:sldLayoutId id="2147484030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cooperacao.tecnica@funasa.gov.br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42976" y="1928802"/>
            <a:ext cx="7500990" cy="3198944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spcBef>
                <a:spcPts val="600"/>
              </a:spcBef>
              <a:defRPr/>
            </a:pPr>
            <a:endParaRPr lang="pt-BR" sz="2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Verdana" pitchFamily="34" charset="0"/>
            </a:endParaRPr>
          </a:p>
        </p:txBody>
      </p:sp>
      <p:pic>
        <p:nvPicPr>
          <p:cNvPr id="9" name="Imagem 4" descr="ASS_FUNASA_HOR_COL_CURVA.wmf"/>
          <p:cNvPicPr>
            <a:picLocks noChangeAspect="1"/>
          </p:cNvPicPr>
          <p:nvPr/>
        </p:nvPicPr>
        <p:blipFill>
          <a:blip r:embed="rId3" cstate="print"/>
          <a:srcRect r="79474" b="6532"/>
          <a:stretch>
            <a:fillRect/>
          </a:stretch>
        </p:blipFill>
        <p:spPr>
          <a:xfrm>
            <a:off x="666956" y="214291"/>
            <a:ext cx="2190533" cy="1029381"/>
          </a:xfrm>
          <a:prstGeom prst="rect">
            <a:avLst/>
          </a:prstGeom>
        </p:spPr>
      </p:pic>
      <p:sp>
        <p:nvSpPr>
          <p:cNvPr id="14" name="Rectangle 59"/>
          <p:cNvSpPr>
            <a:spLocks noChangeArrowheads="1"/>
          </p:cNvSpPr>
          <p:nvPr/>
        </p:nvSpPr>
        <p:spPr bwMode="auto">
          <a:xfrm>
            <a:off x="2" y="2786058"/>
            <a:ext cx="9143999" cy="3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572000" y="557214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São Paulo, 28 de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outubro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 de 2015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207168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pt-BR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b="1" dirty="0" smtClean="0">
              <a:solidFill>
                <a:schemeClr val="tx2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286248" y="4947836"/>
            <a:ext cx="4714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i="1" dirty="0" err="1" smtClean="0">
                <a:solidFill>
                  <a:schemeClr val="tx2">
                    <a:lumMod val="75000"/>
                  </a:schemeClr>
                </a:solidFill>
              </a:rPr>
              <a:t>Presidente</a:t>
            </a:r>
            <a:r>
              <a:rPr lang="en-US" sz="1600" b="1" i="1" dirty="0" smtClean="0">
                <a:solidFill>
                  <a:schemeClr val="tx2">
                    <a:lumMod val="75000"/>
                  </a:schemeClr>
                </a:solidFill>
              </a:rPr>
              <a:t> da </a:t>
            </a:r>
            <a:r>
              <a:rPr lang="en-US" sz="1600" b="1" i="1" dirty="0" err="1" smtClean="0">
                <a:solidFill>
                  <a:schemeClr val="tx2">
                    <a:lumMod val="75000"/>
                  </a:schemeClr>
                </a:solidFill>
              </a:rPr>
              <a:t>Funasa</a:t>
            </a:r>
            <a:endParaRPr lang="en-US" sz="16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n-US" sz="1600" b="1" i="1" dirty="0" smtClean="0">
                <a:solidFill>
                  <a:schemeClr val="tx2">
                    <a:lumMod val="75000"/>
                  </a:schemeClr>
                </a:solidFill>
              </a:rPr>
              <a:t> Henrique </a:t>
            </a:r>
            <a:r>
              <a:rPr lang="en-US" sz="1600" b="1" i="1" dirty="0" err="1" smtClean="0">
                <a:solidFill>
                  <a:schemeClr val="tx2">
                    <a:lumMod val="75000"/>
                  </a:schemeClr>
                </a:solidFill>
              </a:rPr>
              <a:t>Pires</a:t>
            </a:r>
            <a:endParaRPr lang="en-US" sz="1600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3071812"/>
            <a:ext cx="91440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2400" b="1" dirty="0" smtClean="0">
                <a:solidFill>
                  <a:schemeClr val="tx2"/>
                </a:solidFill>
              </a:rPr>
              <a:t>Planos Municipais de Saneamento Básico</a:t>
            </a:r>
          </a:p>
          <a:p>
            <a:pPr algn="ctr">
              <a:spcBef>
                <a:spcPts val="600"/>
              </a:spcBef>
            </a:pPr>
            <a:r>
              <a:rPr lang="pt-BR" sz="2400" b="1" dirty="0" smtClean="0">
                <a:solidFill>
                  <a:schemeClr val="tx2"/>
                </a:solidFill>
              </a:rPr>
              <a:t>O apoio técnico e financeiro da </a:t>
            </a:r>
            <a:r>
              <a:rPr lang="pt-BR" sz="2400" b="1" dirty="0" err="1" smtClean="0">
                <a:solidFill>
                  <a:schemeClr val="tx2"/>
                </a:solidFill>
              </a:rPr>
              <a:t>Funasa</a:t>
            </a:r>
            <a:endParaRPr lang="pt-BR" sz="2400" b="1" dirty="0" smtClean="0">
              <a:solidFill>
                <a:schemeClr val="tx2"/>
              </a:solidFill>
            </a:endParaRPr>
          </a:p>
          <a:p>
            <a:pPr algn="ctr">
              <a:spcBef>
                <a:spcPts val="600"/>
              </a:spcBef>
            </a:pPr>
            <a:endParaRPr lang="pt-BR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CaixaDeTexto 12"/>
          <p:cNvSpPr txBox="1">
            <a:spLocks noChangeArrowheads="1"/>
          </p:cNvSpPr>
          <p:nvPr/>
        </p:nvSpPr>
        <p:spPr bwMode="auto">
          <a:xfrm>
            <a:off x="500035" y="857234"/>
            <a:ext cx="8143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dirty="0" smtClean="0">
                <a:solidFill>
                  <a:schemeClr val="tx2"/>
                </a:solidFill>
              </a:rPr>
              <a:t>Princípio da </a:t>
            </a:r>
            <a:r>
              <a:rPr lang="pt-BR" sz="2400" b="1" dirty="0" smtClean="0">
                <a:solidFill>
                  <a:schemeClr val="tx2"/>
                </a:solidFill>
              </a:rPr>
              <a:t>máxima convergência das ações: programas estabelecidos pelo PLANSAB  </a:t>
            </a:r>
            <a:endParaRPr lang="pt-BR" sz="2400" b="1" dirty="0">
              <a:solidFill>
                <a:schemeClr val="tx2"/>
              </a:solidFill>
            </a:endParaRPr>
          </a:p>
        </p:txBody>
      </p:sp>
      <p:grpSp>
        <p:nvGrpSpPr>
          <p:cNvPr id="2" name="Grupo 17"/>
          <p:cNvGrpSpPr/>
          <p:nvPr/>
        </p:nvGrpSpPr>
        <p:grpSpPr>
          <a:xfrm>
            <a:off x="571501" y="1941518"/>
            <a:ext cx="7726363" cy="2344738"/>
            <a:chOff x="571500" y="2479689"/>
            <a:chExt cx="7726363" cy="2344738"/>
          </a:xfrm>
        </p:grpSpPr>
        <p:cxnSp>
          <p:nvCxnSpPr>
            <p:cNvPr id="20" name="Conector angulado 19"/>
            <p:cNvCxnSpPr/>
            <p:nvPr/>
          </p:nvCxnSpPr>
          <p:spPr>
            <a:xfrm rot="16200000" flipH="1">
              <a:off x="5326857" y="2172508"/>
              <a:ext cx="1223962" cy="2736850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angulado 14"/>
            <p:cNvCxnSpPr/>
            <p:nvPr/>
          </p:nvCxnSpPr>
          <p:spPr>
            <a:xfrm rot="5400000">
              <a:off x="2575719" y="2032808"/>
              <a:ext cx="1223963" cy="2771775"/>
            </a:xfrm>
            <a:prstGeom prst="bentConnector3">
              <a:avLst>
                <a:gd name="adj1" fmla="val 60189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aixaDeTexto 24"/>
            <p:cNvSpPr txBox="1"/>
            <p:nvPr/>
          </p:nvSpPr>
          <p:spPr>
            <a:xfrm>
              <a:off x="2857500" y="2479689"/>
              <a:ext cx="3429000" cy="51117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2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2400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Plansab</a:t>
              </a:r>
              <a:endParaRPr lang="pt-B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6" name="Conector reto 25"/>
            <p:cNvCxnSpPr/>
            <p:nvPr/>
          </p:nvCxnSpPr>
          <p:spPr>
            <a:xfrm rot="5400000">
              <a:off x="3978276" y="3584589"/>
              <a:ext cx="1187450" cy="31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aixaDeTexto 30"/>
            <p:cNvSpPr txBox="1"/>
            <p:nvPr/>
          </p:nvSpPr>
          <p:spPr>
            <a:xfrm>
              <a:off x="571500" y="4040202"/>
              <a:ext cx="2409825" cy="78263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2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20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Saneamento Básico Integrado</a:t>
              </a: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3521075" y="4041789"/>
              <a:ext cx="2124075" cy="78263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2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20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Saneamento Rural</a:t>
              </a:r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6173788" y="4038614"/>
              <a:ext cx="2124075" cy="78263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2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20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Saneamento Estruturante</a:t>
              </a:r>
            </a:p>
          </p:txBody>
        </p:sp>
      </p:grpSp>
      <p:sp>
        <p:nvSpPr>
          <p:cNvPr id="19" name="Retângulo 18"/>
          <p:cNvSpPr/>
          <p:nvPr/>
        </p:nvSpPr>
        <p:spPr>
          <a:xfrm>
            <a:off x="142845" y="2"/>
            <a:ext cx="900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pt-BR" dirty="0"/>
          </a:p>
          <a:p>
            <a:pPr>
              <a:defRPr/>
            </a:pPr>
            <a:r>
              <a:rPr lang="pt-BR" b="1" dirty="0" smtClean="0">
                <a:solidFill>
                  <a:srgbClr val="002060"/>
                </a:solidFill>
              </a:rPr>
              <a:t>O contexto da Política Federal de Saneamento Básico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6000761" y="2928934"/>
            <a:ext cx="2571768" cy="1857388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23"/>
          <p:cNvSpPr txBox="1">
            <a:spLocks noChangeArrowheads="1"/>
          </p:cNvSpPr>
          <p:nvPr/>
        </p:nvSpPr>
        <p:spPr bwMode="auto">
          <a:xfrm>
            <a:off x="642939" y="4794262"/>
            <a:ext cx="21431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dirty="0">
                <a:solidFill>
                  <a:schemeClr val="tx2"/>
                </a:solidFill>
              </a:rPr>
              <a:t>Ministério das Cidades</a:t>
            </a:r>
          </a:p>
        </p:txBody>
      </p:sp>
      <p:sp>
        <p:nvSpPr>
          <p:cNvPr id="14" name="CaixaDeTexto 23"/>
          <p:cNvSpPr txBox="1">
            <a:spLocks noChangeArrowheads="1"/>
          </p:cNvSpPr>
          <p:nvPr/>
        </p:nvSpPr>
        <p:spPr bwMode="auto">
          <a:xfrm>
            <a:off x="6286501" y="4789499"/>
            <a:ext cx="21431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dirty="0">
                <a:solidFill>
                  <a:schemeClr val="tx2"/>
                </a:solidFill>
              </a:rPr>
              <a:t>Ministério das Cidades</a:t>
            </a:r>
          </a:p>
        </p:txBody>
      </p:sp>
      <p:sp>
        <p:nvSpPr>
          <p:cNvPr id="16" name="CaixaDeTexto 23"/>
          <p:cNvSpPr txBox="1">
            <a:spLocks noChangeArrowheads="1"/>
          </p:cNvSpPr>
          <p:nvPr/>
        </p:nvSpPr>
        <p:spPr bwMode="auto">
          <a:xfrm>
            <a:off x="3514726" y="4786322"/>
            <a:ext cx="2143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dirty="0">
                <a:solidFill>
                  <a:srgbClr val="C00000"/>
                </a:solidFill>
              </a:rPr>
              <a:t>Ministério da Saúde</a:t>
            </a:r>
          </a:p>
          <a:p>
            <a:pPr algn="ctr"/>
            <a:r>
              <a:rPr lang="pt-BR" sz="1400" dirty="0">
                <a:solidFill>
                  <a:srgbClr val="C00000"/>
                </a:solidFill>
              </a:rPr>
              <a:t>(Funasa)</a:t>
            </a:r>
          </a:p>
        </p:txBody>
      </p:sp>
      <p:sp>
        <p:nvSpPr>
          <p:cNvPr id="17" name="CaixaDeTexto 23"/>
          <p:cNvSpPr txBox="1">
            <a:spLocks noChangeArrowheads="1"/>
          </p:cNvSpPr>
          <p:nvPr/>
        </p:nvSpPr>
        <p:spPr bwMode="auto">
          <a:xfrm>
            <a:off x="285721" y="5284129"/>
            <a:ext cx="285751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rgbClr val="C00000"/>
                </a:solidFill>
              </a:rPr>
              <a:t>Ministério da Saúde</a:t>
            </a:r>
          </a:p>
          <a:p>
            <a:pPr algn="ctr"/>
            <a:r>
              <a:rPr lang="pt-BR" sz="1400" dirty="0">
                <a:solidFill>
                  <a:srgbClr val="C00000"/>
                </a:solidFill>
              </a:rPr>
              <a:t>(Funasa</a:t>
            </a:r>
            <a:r>
              <a:rPr lang="pt-BR" sz="1400" dirty="0" smtClean="0">
                <a:solidFill>
                  <a:srgbClr val="C00000"/>
                </a:solidFill>
              </a:rPr>
              <a:t>)</a:t>
            </a:r>
          </a:p>
          <a:p>
            <a:pPr algn="ctr"/>
            <a:r>
              <a:rPr lang="pt-BR" sz="1400" dirty="0" smtClean="0">
                <a:solidFill>
                  <a:srgbClr val="C00000"/>
                </a:solidFill>
              </a:rPr>
              <a:t>Municípios com até 50 mil hab.</a:t>
            </a:r>
            <a:endParaRPr lang="pt-BR" sz="1400" dirty="0">
              <a:solidFill>
                <a:srgbClr val="C00000"/>
              </a:solidFill>
            </a:endParaRPr>
          </a:p>
        </p:txBody>
      </p:sp>
      <p:sp>
        <p:nvSpPr>
          <p:cNvPr id="21" name="CaixaDeTexto 20"/>
          <p:cNvSpPr txBox="1">
            <a:spLocks noChangeArrowheads="1"/>
          </p:cNvSpPr>
          <p:nvPr/>
        </p:nvSpPr>
        <p:spPr bwMode="auto">
          <a:xfrm>
            <a:off x="6000761" y="5284129"/>
            <a:ext cx="285751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rgbClr val="C00000"/>
                </a:solidFill>
              </a:rPr>
              <a:t>Ministério da Saúde</a:t>
            </a:r>
          </a:p>
          <a:p>
            <a:pPr algn="ctr"/>
            <a:r>
              <a:rPr lang="pt-BR" sz="1400" dirty="0">
                <a:solidFill>
                  <a:srgbClr val="C00000"/>
                </a:solidFill>
              </a:rPr>
              <a:t>(Funasa</a:t>
            </a:r>
            <a:r>
              <a:rPr lang="pt-BR" sz="1400" dirty="0" smtClean="0">
                <a:solidFill>
                  <a:srgbClr val="C00000"/>
                </a:solidFill>
              </a:rPr>
              <a:t>)</a:t>
            </a:r>
          </a:p>
          <a:p>
            <a:pPr algn="ctr"/>
            <a:r>
              <a:rPr lang="pt-BR" sz="1400" dirty="0" smtClean="0">
                <a:solidFill>
                  <a:srgbClr val="C00000"/>
                </a:solidFill>
              </a:rPr>
              <a:t>Municípios com até 50 mil hab.</a:t>
            </a:r>
            <a:endParaRPr lang="pt-BR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 bwMode="auto">
          <a:xfrm>
            <a:off x="214283" y="142854"/>
            <a:ext cx="8715375" cy="91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8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Ações Estruturantes do Departamento de Engenharia  Programa de Cooperação Técnica</a:t>
            </a:r>
            <a:endParaRPr lang="pt-BR" sz="28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graphicFrame>
        <p:nvGraphicFramePr>
          <p:cNvPr id="9" name="Diagrama 8"/>
          <p:cNvGraphicFramePr/>
          <p:nvPr/>
        </p:nvGraphicFramePr>
        <p:xfrm>
          <a:off x="2357422" y="1928802"/>
          <a:ext cx="6596066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tângulo 9"/>
          <p:cNvSpPr/>
          <p:nvPr/>
        </p:nvSpPr>
        <p:spPr>
          <a:xfrm>
            <a:off x="857225" y="2500306"/>
            <a:ext cx="221457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Planejamento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57225" y="3929066"/>
            <a:ext cx="221457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Projetos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57225" y="5357826"/>
            <a:ext cx="221457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Gestão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57225" y="4643446"/>
            <a:ext cx="221457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Obras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57225" y="3214686"/>
            <a:ext cx="221457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Participação</a:t>
            </a:r>
            <a:r>
              <a:rPr lang="pt-BR" b="1" dirty="0" smtClean="0">
                <a:solidFill>
                  <a:schemeClr val="tx2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Social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929058" y="1405582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tx2"/>
                </a:solidFill>
              </a:rPr>
              <a:t>Ações para Sustentabilidade</a:t>
            </a:r>
            <a:endParaRPr lang="pt-BR" sz="2800" dirty="0">
              <a:solidFill>
                <a:schemeClr val="tx2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57225" y="1785926"/>
            <a:ext cx="221457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Capacitação</a:t>
            </a:r>
            <a:endParaRPr lang="pt-B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tângulo 60"/>
          <p:cNvSpPr/>
          <p:nvPr/>
        </p:nvSpPr>
        <p:spPr>
          <a:xfrm>
            <a:off x="0" y="500042"/>
            <a:ext cx="9144000" cy="6215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0" y="0"/>
            <a:ext cx="9001156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Histórico da atuação da Funasa no apoio à elaboração de PMSB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5720" y="92867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2006</a:t>
            </a:r>
            <a:endParaRPr lang="pt-BR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357158" y="1298002"/>
            <a:ext cx="8358246" cy="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500166" y="92867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2007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643175" y="92867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2008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929059" y="94081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2009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286381" y="92867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2010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8072462" y="92867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2012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786579" y="940812"/>
            <a:ext cx="68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2011</a:t>
            </a:r>
            <a:endParaRPr lang="pt-BR" dirty="0"/>
          </a:p>
        </p:txBody>
      </p:sp>
      <p:cxnSp>
        <p:nvCxnSpPr>
          <p:cNvPr id="20" name="Conector de seta reta 19"/>
          <p:cNvCxnSpPr>
            <a:stCxn id="5" idx="2"/>
          </p:cNvCxnSpPr>
          <p:nvPr/>
        </p:nvCxnSpPr>
        <p:spPr>
          <a:xfrm>
            <a:off x="634534" y="1298002"/>
            <a:ext cx="8376" cy="3571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>
            <a:off x="3000364" y="1298002"/>
            <a:ext cx="0" cy="9286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>
            <a:stCxn id="10" idx="2"/>
          </p:cNvCxnSpPr>
          <p:nvPr/>
        </p:nvCxnSpPr>
        <p:spPr>
          <a:xfrm>
            <a:off x="4277872" y="1310144"/>
            <a:ext cx="8376" cy="17738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>
            <a:off x="4904876" y="1298002"/>
            <a:ext cx="0" cy="24288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>
            <a:off x="7143768" y="1369440"/>
            <a:ext cx="0" cy="36433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>
            <a:off x="5643570" y="1298002"/>
            <a:ext cx="0" cy="30718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51808" y="2214554"/>
            <a:ext cx="666333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Acompanhamento dos PMSB por poucos técnicos da Funasa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1406" y="1643050"/>
            <a:ext cx="593226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Primeiras experiências da Funasa  no financiamento de PMSB</a:t>
            </a:r>
            <a:endParaRPr lang="pt-BR" dirty="0"/>
          </a:p>
        </p:txBody>
      </p:sp>
      <p:sp>
        <p:nvSpPr>
          <p:cNvPr id="58" name="Retângulo 57"/>
          <p:cNvSpPr/>
          <p:nvPr/>
        </p:nvSpPr>
        <p:spPr>
          <a:xfrm>
            <a:off x="4000497" y="571480"/>
            <a:ext cx="4714908" cy="35719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Portarias de seleção ANO a ANO</a:t>
            </a:r>
            <a:endParaRPr lang="pt-BR" b="1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1857356" y="5857892"/>
            <a:ext cx="71438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REVISÃO DO TERMO DE REFERÊNCIA ANO A ANO </a:t>
            </a:r>
            <a:endParaRPr lang="pt-BR" b="1" dirty="0"/>
          </a:p>
        </p:txBody>
      </p:sp>
      <p:cxnSp>
        <p:nvCxnSpPr>
          <p:cNvPr id="63" name="Conector de seta reta 62"/>
          <p:cNvCxnSpPr/>
          <p:nvPr/>
        </p:nvCxnSpPr>
        <p:spPr>
          <a:xfrm>
            <a:off x="8358214" y="1285860"/>
            <a:ext cx="0" cy="4572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/>
          <p:cNvSpPr txBox="1"/>
          <p:nvPr/>
        </p:nvSpPr>
        <p:spPr>
          <a:xfrm>
            <a:off x="1857356" y="5012780"/>
            <a:ext cx="71438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Elaboração do orçamento padronizado e capacitação dos municípios para aprovação de 1ª parcela</a:t>
            </a:r>
            <a:endParaRPr lang="pt-BR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1857356" y="4369836"/>
            <a:ext cx="71438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Capacitação dos técnicos da Funasa para apoiar a elaboração dos PMSB</a:t>
            </a:r>
            <a:endParaRPr lang="pt-BR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1885482" y="3726894"/>
            <a:ext cx="711567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Criação dos Núcleos Intersetoriais de Cooperação Técnica em todo país</a:t>
            </a:r>
            <a:endParaRPr lang="pt-BR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1900680" y="3083952"/>
            <a:ext cx="710047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1ª Portaria de seleção e revisão do Termo de Referência</a:t>
            </a:r>
            <a:endParaRPr lang="pt-BR" dirty="0"/>
          </a:p>
        </p:txBody>
      </p:sp>
      <p:cxnSp>
        <p:nvCxnSpPr>
          <p:cNvPr id="27" name="Conector de seta reta 26"/>
          <p:cNvCxnSpPr/>
          <p:nvPr/>
        </p:nvCxnSpPr>
        <p:spPr>
          <a:xfrm>
            <a:off x="1848980" y="1285860"/>
            <a:ext cx="8376" cy="3571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2" grpId="0" animBg="1"/>
      <p:bldP spid="62" grpId="0" animBg="1"/>
      <p:bldP spid="48" grpId="0" animBg="1"/>
      <p:bldP spid="33" grpId="0" animBg="1"/>
      <p:bldP spid="37" grpId="0" animBg="1"/>
      <p:bldP spid="3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/>
        </p:nvGraphicFramePr>
        <p:xfrm>
          <a:off x="642910" y="1285860"/>
          <a:ext cx="7715304" cy="2775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CaixaDeTexto 5"/>
          <p:cNvSpPr txBox="1">
            <a:spLocks noChangeArrowheads="1"/>
          </p:cNvSpPr>
          <p:nvPr/>
        </p:nvSpPr>
        <p:spPr bwMode="auto">
          <a:xfrm>
            <a:off x="571472" y="4144731"/>
            <a:ext cx="13516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*R</a:t>
            </a:r>
            <a:r>
              <a:rPr lang="en-US" sz="1400" dirty="0">
                <a:latin typeface="Calibri" pitchFamily="34" charset="0"/>
              </a:rPr>
              <a:t>$ </a:t>
            </a:r>
            <a:r>
              <a:rPr lang="en-US" sz="1400" dirty="0" err="1">
                <a:latin typeface="Calibri" pitchFamily="34" charset="0"/>
              </a:rPr>
              <a:t>em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milhões</a:t>
            </a:r>
            <a:endParaRPr lang="en-US" sz="1400" dirty="0" smtClean="0">
              <a:latin typeface="Calibri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14282" y="71414"/>
            <a:ext cx="8748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ELABORAÇÃO DOS PLANOS MUNICIPAIS DE SANEAMENTO BÁSICO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16933" y="2071678"/>
            <a:ext cx="1097547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pt-BR" sz="1100" dirty="0" smtClean="0"/>
          </a:p>
          <a:p>
            <a:pPr algn="ctr"/>
            <a:r>
              <a:rPr lang="pt-BR" dirty="0" smtClean="0"/>
              <a:t>*R$ 1,00</a:t>
            </a:r>
          </a:p>
          <a:p>
            <a:pPr algn="ctr"/>
            <a:endParaRPr lang="pt-BR" sz="11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42910" y="2956325"/>
            <a:ext cx="1071570" cy="6155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11</a:t>
            </a:r>
            <a:r>
              <a:rPr lang="pt-BR" sz="1600" dirty="0" smtClean="0"/>
              <a:t> Convênios</a:t>
            </a:r>
            <a:endParaRPr lang="pt-BR" sz="1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928794" y="2071678"/>
            <a:ext cx="107157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pt-BR" sz="1100" dirty="0" smtClean="0"/>
          </a:p>
          <a:p>
            <a:pPr algn="ctr"/>
            <a:r>
              <a:rPr lang="pt-BR" dirty="0" smtClean="0"/>
              <a:t>*R$ 8,3</a:t>
            </a:r>
          </a:p>
          <a:p>
            <a:pPr algn="ctr"/>
            <a:endParaRPr lang="pt-BR" sz="11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928794" y="2956325"/>
            <a:ext cx="1071570" cy="6155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33</a:t>
            </a:r>
            <a:r>
              <a:rPr lang="pt-BR" sz="1600" dirty="0" smtClean="0"/>
              <a:t> Convênios</a:t>
            </a:r>
            <a:endParaRPr lang="pt-BR" sz="16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286116" y="2928936"/>
            <a:ext cx="1071570" cy="6155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69 </a:t>
            </a:r>
            <a:r>
              <a:rPr lang="pt-BR" sz="1600" dirty="0" smtClean="0"/>
              <a:t>Convênios</a:t>
            </a:r>
            <a:endParaRPr lang="pt-BR" sz="16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286116" y="2071678"/>
            <a:ext cx="107157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pt-BR" sz="1100" dirty="0" smtClean="0"/>
          </a:p>
          <a:p>
            <a:pPr algn="ctr"/>
            <a:r>
              <a:rPr lang="pt-BR" dirty="0" smtClean="0"/>
              <a:t>*R$ 11,9</a:t>
            </a:r>
          </a:p>
          <a:p>
            <a:pPr algn="ctr"/>
            <a:endParaRPr lang="pt-BR" sz="11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4572000" y="2071678"/>
            <a:ext cx="107157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pt-BR" sz="1100" dirty="0" smtClean="0"/>
          </a:p>
          <a:p>
            <a:pPr algn="ctr"/>
            <a:r>
              <a:rPr lang="pt-BR" dirty="0" smtClean="0"/>
              <a:t>*R$ 45,6</a:t>
            </a:r>
          </a:p>
          <a:p>
            <a:pPr algn="ctr"/>
            <a:endParaRPr lang="pt-BR" sz="11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4572000" y="2928936"/>
            <a:ext cx="1071570" cy="6155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221</a:t>
            </a:r>
            <a:r>
              <a:rPr lang="pt-BR" sz="1600" dirty="0" smtClean="0"/>
              <a:t> Convênios</a:t>
            </a:r>
            <a:endParaRPr lang="pt-BR" sz="16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5929322" y="2071678"/>
            <a:ext cx="107157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pt-BR" sz="1100" dirty="0" smtClean="0"/>
          </a:p>
          <a:p>
            <a:pPr algn="ctr"/>
            <a:r>
              <a:rPr lang="pt-BR" dirty="0" smtClean="0"/>
              <a:t>*R$ 35,4</a:t>
            </a:r>
          </a:p>
          <a:p>
            <a:pPr algn="ctr"/>
            <a:endParaRPr lang="pt-BR" sz="11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5929322" y="2928936"/>
            <a:ext cx="1071570" cy="6155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157</a:t>
            </a:r>
            <a:r>
              <a:rPr lang="pt-BR" sz="1600" dirty="0" smtClean="0"/>
              <a:t> Convênios</a:t>
            </a:r>
            <a:endParaRPr lang="pt-BR" sz="16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7215206" y="2071678"/>
            <a:ext cx="107157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pt-BR" sz="1100" dirty="0" smtClean="0"/>
          </a:p>
          <a:p>
            <a:pPr algn="ctr"/>
            <a:r>
              <a:rPr lang="pt-BR" dirty="0" smtClean="0"/>
              <a:t>*R$ 28,4</a:t>
            </a:r>
          </a:p>
          <a:p>
            <a:pPr algn="ctr"/>
            <a:endParaRPr lang="pt-BR" sz="1100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7215206" y="2928936"/>
            <a:ext cx="1071570" cy="6155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115</a:t>
            </a:r>
            <a:r>
              <a:rPr lang="pt-BR" sz="1600" dirty="0" smtClean="0"/>
              <a:t> Convênios</a:t>
            </a:r>
            <a:endParaRPr lang="pt-BR" sz="16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571472" y="4202392"/>
            <a:ext cx="778674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0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chemeClr val="tx2"/>
                </a:solidFill>
              </a:rPr>
              <a:t>São </a:t>
            </a:r>
            <a:r>
              <a:rPr lang="pt-BR" sz="2800" dirty="0" smtClean="0">
                <a:solidFill>
                  <a:schemeClr val="tx2"/>
                </a:solidFill>
              </a:rPr>
              <a:t>611convênios</a:t>
            </a:r>
            <a:r>
              <a:rPr lang="pt-BR" dirty="0" smtClean="0">
                <a:solidFill>
                  <a:schemeClr val="tx2"/>
                </a:solidFill>
              </a:rPr>
              <a:t> formalizados</a:t>
            </a:r>
          </a:p>
          <a:p>
            <a:endParaRPr lang="pt-BR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tx2"/>
                </a:solidFill>
              </a:rPr>
              <a:t>635</a:t>
            </a:r>
            <a:r>
              <a:rPr lang="pt-BR" sz="2400" dirty="0" smtClean="0">
                <a:solidFill>
                  <a:schemeClr val="tx2"/>
                </a:solidFill>
              </a:rPr>
              <a:t> </a:t>
            </a:r>
            <a:r>
              <a:rPr lang="pt-BR" sz="2000" dirty="0" smtClean="0">
                <a:solidFill>
                  <a:schemeClr val="tx2"/>
                </a:solidFill>
              </a:rPr>
              <a:t>municípios</a:t>
            </a:r>
            <a:r>
              <a:rPr lang="pt-BR" sz="2400" dirty="0" smtClean="0">
                <a:solidFill>
                  <a:schemeClr val="tx2"/>
                </a:solidFill>
              </a:rPr>
              <a:t> beneficiados </a:t>
            </a:r>
            <a:r>
              <a:rPr lang="pt-BR" dirty="0" smtClean="0">
                <a:solidFill>
                  <a:schemeClr val="tx2"/>
                </a:solidFill>
              </a:rPr>
              <a:t>(consórcios e municípios)</a:t>
            </a:r>
          </a:p>
          <a:p>
            <a:endParaRPr lang="pt-BR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chemeClr val="tx2"/>
                </a:solidFill>
              </a:rPr>
              <a:t>Valor Total de </a:t>
            </a:r>
            <a:r>
              <a:rPr lang="pt-BR" sz="2800" dirty="0" smtClean="0">
                <a:solidFill>
                  <a:schemeClr val="tx2"/>
                </a:solidFill>
              </a:rPr>
              <a:t>R$ 136.708.065,55</a:t>
            </a:r>
          </a:p>
          <a:p>
            <a:endParaRPr lang="pt-BR" dirty="0"/>
          </a:p>
        </p:txBody>
      </p:sp>
      <p:sp>
        <p:nvSpPr>
          <p:cNvPr id="29" name="Título 1"/>
          <p:cNvSpPr txBox="1">
            <a:spLocks/>
          </p:cNvSpPr>
          <p:nvPr/>
        </p:nvSpPr>
        <p:spPr bwMode="auto">
          <a:xfrm>
            <a:off x="0" y="0"/>
            <a:ext cx="9001156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Histórico da atuação da Funasa no apoio à elaboração de PMSB</a:t>
            </a:r>
          </a:p>
          <a:p>
            <a:pPr algn="ctr" eaLnBrk="0" hangingPunct="0"/>
            <a:endParaRPr lang="pt-BR" sz="2000" b="1" dirty="0" smtClean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  <a:p>
            <a:pPr algn="ctr" eaLnBrk="0" hangingPunct="0"/>
            <a:r>
              <a:rPr lang="pt-BR" sz="20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Cenário 2006 a 2012 – Formalização direta de convênios com municípios </a:t>
            </a:r>
            <a:endParaRPr lang="pt-BR" sz="20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00042"/>
            <a:ext cx="9144000" cy="63579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928795" y="92867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2013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071935" y="92867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2014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874638" y="92867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2015</a:t>
            </a:r>
            <a:endParaRPr lang="pt-BR" dirty="0"/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357158" y="1285860"/>
            <a:ext cx="8501122" cy="12142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397662" y="92840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2012</a:t>
            </a:r>
            <a:endParaRPr lang="pt-BR" dirty="0"/>
          </a:p>
        </p:txBody>
      </p:sp>
      <p:cxnSp>
        <p:nvCxnSpPr>
          <p:cNvPr id="23" name="Conector de seta reta 22"/>
          <p:cNvCxnSpPr/>
          <p:nvPr/>
        </p:nvCxnSpPr>
        <p:spPr>
          <a:xfrm>
            <a:off x="428596" y="1285860"/>
            <a:ext cx="0" cy="3571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357158" y="1643050"/>
            <a:ext cx="8429684" cy="3693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/>
              <a:t>Capacitação de mais de 2000 técnicos municipais (convênio ASSEMAE)  </a:t>
            </a:r>
            <a:endParaRPr lang="pt-BR" b="1" dirty="0"/>
          </a:p>
        </p:txBody>
      </p:sp>
      <p:pic>
        <p:nvPicPr>
          <p:cNvPr id="39" name="Imagem 38"/>
          <p:cNvPicPr/>
          <p:nvPr/>
        </p:nvPicPr>
        <p:blipFill>
          <a:blip r:embed="rId3"/>
          <a:srcRect l="32579" t="8901" r="33066" b="4974"/>
          <a:stretch>
            <a:fillRect/>
          </a:stretch>
        </p:blipFill>
        <p:spPr bwMode="auto">
          <a:xfrm>
            <a:off x="3643307" y="4786322"/>
            <a:ext cx="157163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" name="Gráfico 23"/>
          <p:cNvGraphicFramePr>
            <a:graphicFrameLocks/>
          </p:cNvGraphicFramePr>
          <p:nvPr/>
        </p:nvGraphicFramePr>
        <p:xfrm>
          <a:off x="428597" y="2143116"/>
          <a:ext cx="8286808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ítulo 1"/>
          <p:cNvSpPr txBox="1">
            <a:spLocks/>
          </p:cNvSpPr>
          <p:nvPr/>
        </p:nvSpPr>
        <p:spPr bwMode="auto">
          <a:xfrm>
            <a:off x="0" y="0"/>
            <a:ext cx="9001156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Histórico da atuação da Funasa no apoio à elaboração de PMSB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Graphic spid="2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00042"/>
            <a:ext cx="9144000" cy="6215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928795" y="92867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2013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071935" y="92867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2014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874638" y="92867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2015</a:t>
            </a:r>
            <a:endParaRPr lang="pt-BR" dirty="0"/>
          </a:p>
        </p:txBody>
      </p:sp>
      <p:cxnSp>
        <p:nvCxnSpPr>
          <p:cNvPr id="11" name="Conector de seta reta 10"/>
          <p:cNvCxnSpPr>
            <a:stCxn id="4" idx="2"/>
          </p:cNvCxnSpPr>
          <p:nvPr/>
        </p:nvCxnSpPr>
        <p:spPr>
          <a:xfrm>
            <a:off x="2277609" y="1298002"/>
            <a:ext cx="8376" cy="12023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3286116" y="1285860"/>
            <a:ext cx="0" cy="192882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357158" y="1285860"/>
            <a:ext cx="8501122" cy="12142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3143241" y="571480"/>
            <a:ext cx="4714908" cy="35719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Formalização de Parcerias </a:t>
            </a:r>
            <a:endParaRPr lang="pt-BR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397662" y="92840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2012</a:t>
            </a:r>
            <a:endParaRPr lang="pt-BR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1214415" y="2512181"/>
            <a:ext cx="734560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Elaboração do Manual de acompanhamento e prestação de contas de PMSB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42844" y="3226373"/>
            <a:ext cx="889346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Mudança de metodologia - primeira experiência com CREA de Minas Gerais – 100 municípios </a:t>
            </a:r>
            <a:endParaRPr lang="pt-BR" dirty="0"/>
          </a:p>
        </p:txBody>
      </p:sp>
      <p:pic>
        <p:nvPicPr>
          <p:cNvPr id="40" name="Imagem 39"/>
          <p:cNvPicPr/>
          <p:nvPr/>
        </p:nvPicPr>
        <p:blipFill>
          <a:blip r:embed="rId3"/>
          <a:srcRect l="32333" t="9424" r="33214" b="5174"/>
          <a:stretch>
            <a:fillRect/>
          </a:stretch>
        </p:blipFill>
        <p:spPr bwMode="auto">
          <a:xfrm>
            <a:off x="3643307" y="4143380"/>
            <a:ext cx="1572454" cy="198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ítulo 1"/>
          <p:cNvSpPr txBox="1">
            <a:spLocks/>
          </p:cNvSpPr>
          <p:nvPr/>
        </p:nvSpPr>
        <p:spPr bwMode="auto">
          <a:xfrm>
            <a:off x="142845" y="0"/>
            <a:ext cx="9001156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Histórico da atuação da Funasa no apoio à elaboração de PMSB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00042"/>
            <a:ext cx="9144000" cy="2500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928795" y="71435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2013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071935" y="71435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2014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874638" y="71435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2015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631168" y="1500174"/>
            <a:ext cx="701279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16 estados com processo de formalização de parcerias</a:t>
            </a:r>
            <a:endParaRPr lang="pt-BR" b="1" dirty="0"/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357158" y="1071546"/>
            <a:ext cx="8501122" cy="12142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397662" y="71408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2012</a:t>
            </a:r>
            <a:endParaRPr lang="pt-BR" dirty="0"/>
          </a:p>
        </p:txBody>
      </p:sp>
      <p:cxnSp>
        <p:nvCxnSpPr>
          <p:cNvPr id="30" name="Conector de seta reta 29"/>
          <p:cNvCxnSpPr/>
          <p:nvPr/>
        </p:nvCxnSpPr>
        <p:spPr>
          <a:xfrm flipH="1">
            <a:off x="6215074" y="1071546"/>
            <a:ext cx="12064" cy="4286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 flipH="1">
            <a:off x="4429124" y="1071546"/>
            <a:ext cx="12064" cy="4286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ítulo 1"/>
          <p:cNvSpPr txBox="1">
            <a:spLocks/>
          </p:cNvSpPr>
          <p:nvPr/>
        </p:nvSpPr>
        <p:spPr bwMode="auto">
          <a:xfrm>
            <a:off x="0" y="0"/>
            <a:ext cx="9001156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6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Histórico da atuação da Funasa no apoio à elaboração de PMSB</a:t>
            </a:r>
            <a:endParaRPr lang="pt-BR" sz="26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2143108" y="500042"/>
            <a:ext cx="4714908" cy="28575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Formalização de Parcerias </a:t>
            </a:r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0" y="4000506"/>
            <a:ext cx="9144000" cy="2616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endParaRPr lang="pt-BR" sz="2200" dirty="0" smtClean="0">
              <a:solidFill>
                <a:schemeClr val="tx2"/>
              </a:solidFill>
              <a:latin typeface="+mn-lt"/>
            </a:endParaRPr>
          </a:p>
          <a:p>
            <a:pPr algn="just"/>
            <a:r>
              <a:rPr lang="pt-BR" sz="2200" dirty="0" smtClean="0">
                <a:solidFill>
                  <a:schemeClr val="tx2"/>
                </a:solidFill>
                <a:latin typeface="+mn-lt"/>
              </a:rPr>
              <a:t>Algumas condições:</a:t>
            </a:r>
          </a:p>
          <a:p>
            <a:pPr algn="just"/>
            <a:endParaRPr lang="pt-BR" sz="1000" dirty="0" smtClean="0">
              <a:solidFill>
                <a:schemeClr val="tx2"/>
              </a:solidFill>
              <a:latin typeface="+mn-lt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200" dirty="0" smtClean="0">
                <a:solidFill>
                  <a:schemeClr val="tx2"/>
                </a:solidFill>
                <a:latin typeface="+mn-lt"/>
              </a:rPr>
              <a:t>Ter corpo técnico experiente na área específica do tema;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200" dirty="0" smtClean="0">
                <a:solidFill>
                  <a:schemeClr val="tx2"/>
                </a:solidFill>
                <a:latin typeface="+mn-lt"/>
              </a:rPr>
              <a:t>Propostas devem apresentar adequação metodológica e abrangência territorial;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200" dirty="0" smtClean="0">
                <a:solidFill>
                  <a:schemeClr val="tx2"/>
                </a:solidFill>
                <a:latin typeface="+mn-lt"/>
              </a:rPr>
              <a:t>Compatibilidade de infraestrutura e da equipe com a programação do projeto.</a:t>
            </a:r>
            <a:endParaRPr lang="pt-BR" sz="2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0" y="2285992"/>
            <a:ext cx="9144000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tx2"/>
                </a:solidFill>
              </a:rPr>
              <a:t>Objetivo das Parcerias: </a:t>
            </a:r>
          </a:p>
          <a:p>
            <a:pPr algn="just"/>
            <a:endParaRPr lang="pt-BR" sz="1000" dirty="0" smtClean="0">
              <a:solidFill>
                <a:schemeClr val="tx2"/>
              </a:solidFill>
            </a:endParaRPr>
          </a:p>
          <a:p>
            <a:pPr algn="just"/>
            <a:r>
              <a:rPr lang="pt-BR" sz="2400" dirty="0" smtClean="0">
                <a:solidFill>
                  <a:srgbClr val="29128A"/>
                </a:solidFill>
              </a:rPr>
              <a:t>Capacita</a:t>
            </a:r>
            <a:r>
              <a:rPr lang="pt-BR" sz="2400" dirty="0" smtClean="0">
                <a:solidFill>
                  <a:schemeClr val="tx2"/>
                </a:solidFill>
              </a:rPr>
              <a:t>r</a:t>
            </a:r>
            <a:r>
              <a:rPr lang="pt-BR" dirty="0" smtClean="0">
                <a:solidFill>
                  <a:schemeClr val="tx2"/>
                </a:solidFill>
              </a:rPr>
              <a:t> </a:t>
            </a:r>
            <a:r>
              <a:rPr lang="pt-BR" sz="2200" dirty="0" smtClean="0">
                <a:solidFill>
                  <a:schemeClr val="tx2"/>
                </a:solidFill>
                <a:latin typeface="+mn-lt"/>
              </a:rPr>
              <a:t>e apoiar tecnicamente os municípios na </a:t>
            </a:r>
            <a:r>
              <a:rPr lang="pt-BR" sz="2400" dirty="0" smtClean="0">
                <a:solidFill>
                  <a:srgbClr val="29128A"/>
                </a:solidFill>
              </a:rPr>
              <a:t>elaboração</a:t>
            </a:r>
            <a:r>
              <a:rPr lang="pt-BR" dirty="0" smtClean="0">
                <a:solidFill>
                  <a:schemeClr val="tx2"/>
                </a:solidFill>
              </a:rPr>
              <a:t> </a:t>
            </a:r>
            <a:r>
              <a:rPr lang="pt-BR" sz="2200" dirty="0" smtClean="0">
                <a:solidFill>
                  <a:schemeClr val="tx2"/>
                </a:solidFill>
                <a:latin typeface="+mn-lt"/>
              </a:rPr>
              <a:t>dos</a:t>
            </a:r>
            <a:r>
              <a:rPr lang="pt-BR" dirty="0" smtClean="0">
                <a:solidFill>
                  <a:schemeClr val="tx2"/>
                </a:solidFill>
              </a:rPr>
              <a:t> PMSB  </a:t>
            </a:r>
            <a:r>
              <a:rPr lang="pt-BR" sz="2200" dirty="0" smtClean="0">
                <a:solidFill>
                  <a:schemeClr val="tx2"/>
                </a:solidFill>
                <a:latin typeface="+mn-lt"/>
              </a:rPr>
              <a:t>com objetivo de proporcionar o </a:t>
            </a:r>
            <a:r>
              <a:rPr lang="pt-BR" sz="2200" dirty="0" smtClean="0">
                <a:solidFill>
                  <a:srgbClr val="7030A0"/>
                </a:solidFill>
                <a:latin typeface="+mn-lt"/>
              </a:rPr>
              <a:t>aperfeiçoamento para atuação na área de planejamento e efetiva conclusão dos </a:t>
            </a:r>
            <a:r>
              <a:rPr lang="pt-BR" dirty="0" smtClean="0">
                <a:solidFill>
                  <a:srgbClr val="7030A0"/>
                </a:solidFill>
              </a:rPr>
              <a:t>PMSB</a:t>
            </a:r>
            <a:r>
              <a:rPr lang="pt-BR" dirty="0" smtClean="0">
                <a:solidFill>
                  <a:schemeClr val="tx2"/>
                </a:solidFill>
              </a:rPr>
              <a:t>.</a:t>
            </a:r>
            <a:endParaRPr lang="pt-B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2845" y="142852"/>
            <a:ext cx="90011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tx2"/>
                </a:solidFill>
              </a:rPr>
              <a:t>Mudança de estratégia para apoiar a elaboração de PMSB </a:t>
            </a:r>
            <a:endParaRPr lang="pt-BR" b="1" dirty="0">
              <a:solidFill>
                <a:schemeClr val="tx2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21903" y="714356"/>
          <a:ext cx="6216007" cy="4438454"/>
        </p:xfrm>
        <a:graphic>
          <a:graphicData uri="http://schemas.openxmlformats.org/drawingml/2006/table">
            <a:tbl>
              <a:tblPr/>
              <a:tblGrid>
                <a:gridCol w="895526"/>
                <a:gridCol w="790170"/>
                <a:gridCol w="1668137"/>
                <a:gridCol w="825290"/>
                <a:gridCol w="2036884"/>
              </a:tblGrid>
              <a:tr h="4264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Estado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Nº</a:t>
                      </a:r>
                      <a:r>
                        <a:rPr lang="pt-BR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Mun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Valor Global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Entidade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Status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011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R$            941.546,48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UFAC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formalização*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R$        5.957.414,51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formalização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R$        6.892.703,59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CREA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Pactuado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R$        3.992.377,25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UFF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Pactuado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R$        3.520.025,22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IFG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Pactuado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R$      11.486.193,05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UFF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Pactuado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MG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R$        3.520.057,25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CREA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 prestação de contas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MS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R$        2.898.339,55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CREA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Pactuado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MT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R$        6.715.156,79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UFMT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Pactuado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R$ 9.793.998,46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UFRA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formalização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PI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R$      16.160.732,58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GOV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Pactuado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RN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R$        2.800.000,00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IFRN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formalização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R$        2.210.000,00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formalização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RR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R$        2.759.270,42 </a:t>
                      </a:r>
                    </a:p>
                  </a:txBody>
                  <a:tcPr marL="8673" marR="8673" marT="8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UFRR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Em formalização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R$        2.400.938,03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UNESC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Pactuado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R$        4.304.597,17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UNIT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Pactuado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R$ </a:t>
                      </a:r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3.780.000,00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formalização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214283" y="5214950"/>
            <a:ext cx="7176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* Em formalização: em análise técnica, jurídica ou dependente de orçamento</a:t>
            </a:r>
            <a:endParaRPr lang="pt-BR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2845" y="142852"/>
            <a:ext cx="90011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tx2"/>
                </a:solidFill>
              </a:rPr>
              <a:t>Mudança de estratégia para apoiar a elaboração de PMSB </a:t>
            </a:r>
            <a:endParaRPr lang="pt-BR" b="1" dirty="0">
              <a:solidFill>
                <a:schemeClr val="tx2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21903" y="714356"/>
          <a:ext cx="6216007" cy="4438454"/>
        </p:xfrm>
        <a:graphic>
          <a:graphicData uri="http://schemas.openxmlformats.org/drawingml/2006/table">
            <a:tbl>
              <a:tblPr/>
              <a:tblGrid>
                <a:gridCol w="895526"/>
                <a:gridCol w="790170"/>
                <a:gridCol w="1668137"/>
                <a:gridCol w="825290"/>
                <a:gridCol w="2036884"/>
              </a:tblGrid>
              <a:tr h="4264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Estado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Nº</a:t>
                      </a:r>
                      <a:r>
                        <a:rPr lang="pt-BR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Mun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Valor Global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Entidade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Status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011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R$            941.546,48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UFAC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formalização*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R$        5.957.414,51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formalização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R$        6.892.703,59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CREA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Pactuado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74"/>
                    </a:solidFill>
                  </a:tcPr>
                </a:tc>
              </a:tr>
              <a:tr h="2066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R$        3.992.377,25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UFF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Pactuado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74"/>
                    </a:solidFill>
                  </a:tcPr>
                </a:tc>
              </a:tr>
              <a:tr h="2066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R$        3.520.025,22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IFG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Pactuado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R$      11.486.193,05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UFF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Pactuado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74"/>
                    </a:solidFill>
                  </a:tcPr>
                </a:tc>
              </a:tr>
              <a:tr h="2066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MG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R$        3.520.057,25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CREA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 prestação de contas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74"/>
                    </a:solidFill>
                  </a:tcPr>
                </a:tc>
              </a:tr>
              <a:tr h="2066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MS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R$        2.898.339,55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CREA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Pactuado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MT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R$        6.715.156,79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UFMT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Pactuado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74"/>
                    </a:solidFill>
                  </a:tcPr>
                </a:tc>
              </a:tr>
              <a:tr h="2066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R$ 9.793.998,46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UFRA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formalização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PI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R$      16.160.732,58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GOV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Pactuado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RN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R$        2.800.000,00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IFRN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formalização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R$        2.210.000,00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formalização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RR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R$        2.759.270,42 </a:t>
                      </a:r>
                    </a:p>
                  </a:txBody>
                  <a:tcPr marL="8673" marR="8673" marT="86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UFRR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Em formalização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R$        2.400.938,03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UNESC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Pactuado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74"/>
                    </a:solidFill>
                  </a:tcPr>
                </a:tc>
              </a:tr>
              <a:tr h="2066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R$        4.304.597,17 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UNIT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Pactuado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74"/>
                    </a:solidFill>
                  </a:tcPr>
                </a:tc>
              </a:tr>
              <a:tr h="2066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R$ </a:t>
                      </a:r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3.780.000,00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formalização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3" marR="8673" marT="86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6929455" y="1928802"/>
            <a:ext cx="1514915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732 Municípios atendidos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643702" y="3280762"/>
            <a:ext cx="222315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235 Municípios </a:t>
            </a:r>
            <a:r>
              <a:rPr lang="pt-BR" b="1" dirty="0" smtClean="0"/>
              <a:t>a serem</a:t>
            </a:r>
            <a:r>
              <a:rPr lang="pt-BR" dirty="0" smtClean="0"/>
              <a:t> atendidos</a:t>
            </a:r>
            <a:endParaRPr lang="pt-BR" dirty="0"/>
          </a:p>
        </p:txBody>
      </p:sp>
      <p:grpSp>
        <p:nvGrpSpPr>
          <p:cNvPr id="2" name="Grupo 19"/>
          <p:cNvGrpSpPr/>
          <p:nvPr/>
        </p:nvGrpSpPr>
        <p:grpSpPr>
          <a:xfrm>
            <a:off x="6643703" y="1142984"/>
            <a:ext cx="2214578" cy="369332"/>
            <a:chOff x="6643702" y="1142984"/>
            <a:chExt cx="2214578" cy="369332"/>
          </a:xfrm>
        </p:grpSpPr>
        <p:sp>
          <p:nvSpPr>
            <p:cNvPr id="18" name="Retângulo 17"/>
            <p:cNvSpPr/>
            <p:nvPr/>
          </p:nvSpPr>
          <p:spPr>
            <a:xfrm>
              <a:off x="6643702" y="1142984"/>
              <a:ext cx="2214578" cy="298148"/>
            </a:xfrm>
            <a:prstGeom prst="rect">
              <a:avLst/>
            </a:prstGeom>
            <a:solidFill>
              <a:srgbClr val="F2F27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7000892" y="1142984"/>
              <a:ext cx="1582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Em execução</a:t>
              </a:r>
              <a:endParaRPr lang="pt-BR" dirty="0"/>
            </a:p>
          </p:txBody>
        </p:sp>
      </p:grpSp>
      <p:sp>
        <p:nvSpPr>
          <p:cNvPr id="17" name="CaixaDeTexto 16"/>
          <p:cNvSpPr txBox="1"/>
          <p:nvPr/>
        </p:nvSpPr>
        <p:spPr>
          <a:xfrm>
            <a:off x="214283" y="5214950"/>
            <a:ext cx="7176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* Em formalização: em análise técnica, jurídica ou dependente de orçamento</a:t>
            </a:r>
            <a:endParaRPr lang="pt-BR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71406" y="928670"/>
            <a:ext cx="8858312" cy="571504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Cultura da falta de planejar;</a:t>
            </a:r>
          </a:p>
          <a:p>
            <a:pPr lvl="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Transição nos mandatos eletivos;</a:t>
            </a:r>
          </a:p>
          <a:p>
            <a:pPr lvl="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Dificuldades dos municípios em dotar-se de estrutura técnico-administrativa (Gestão Estruturada), gerencial, forte e eficaz;</a:t>
            </a:r>
          </a:p>
          <a:p>
            <a:pPr lvl="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Dificuldade dos gestores municipais em nomear membros  para formação dos comitês, face a escassez de quadros qualificados;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Dificuldade em sensibilizar/mobilizar a sociedade;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Escassez de empresas no mercado com qualificação comprovada  e equipe técnica capaz de auxiliar/assessorar o município;</a:t>
            </a:r>
          </a:p>
          <a:p>
            <a:pPr lvl="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Planos municipais de saneamento elaborados pela CIA estatal;</a:t>
            </a:r>
          </a:p>
          <a:p>
            <a:pPr lvl="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Planos municipais prontos vendidos por empresas a baixo custo;</a:t>
            </a:r>
          </a:p>
          <a:p>
            <a:pPr lvl="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Municípios desistem da elaboração por achar o TR complexo;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Declinam do recurso por achar “insuficiente”;</a:t>
            </a:r>
          </a:p>
          <a:p>
            <a:pPr lvl="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Expectativa de prorrogação de prazos por parte do Governo Federal.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ü"/>
            </a:pPr>
            <a:endParaRPr lang="pt-BR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just">
              <a:spcBef>
                <a:spcPts val="600"/>
              </a:spcBef>
              <a:buFont typeface="Wingdings" pitchFamily="2" charset="2"/>
              <a:buChar char="ü"/>
            </a:pPr>
            <a:endParaRPr lang="pt-BR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0" y="214290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3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Fragilidades identificadas que dificultam a elaboração pelos municípios </a:t>
            </a:r>
            <a:endParaRPr lang="pt-BR" sz="23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4314" y="1500174"/>
            <a:ext cx="864396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735013" algn="just">
              <a:buAutoNum type="arabicPeriod"/>
              <a:defRPr/>
            </a:pPr>
            <a:r>
              <a:rPr lang="pt-BR" sz="2000" b="1" u="sng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SANEAMENTO </a:t>
            </a:r>
          </a:p>
          <a:p>
            <a:pPr marL="914400" lvl="1" indent="-735013" algn="just">
              <a:defRPr/>
            </a:pPr>
            <a:endParaRPr lang="pt-BR" sz="1000" b="1" u="sng" dirty="0">
              <a:solidFill>
                <a:srgbClr val="C00000"/>
              </a:solidFill>
              <a:latin typeface="+mn-lt"/>
            </a:endParaRPr>
          </a:p>
          <a:p>
            <a:pPr marL="635000" lvl="1" indent="-457200" algn="just">
              <a:spcBef>
                <a:spcPts val="600"/>
              </a:spcBef>
              <a:buFont typeface="+mj-lt"/>
              <a:buAutoNum type="alphaLcParenR"/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Fomento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a soluções de saneamento para prevenção e controle de doenças.</a:t>
            </a:r>
          </a:p>
          <a:p>
            <a:pPr marL="635000" lvl="1" indent="-457200" algn="just">
              <a:spcBef>
                <a:spcPts val="600"/>
              </a:spcBef>
              <a:buFont typeface="+mj-lt"/>
              <a:buAutoNum type="alphaLcParenR"/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Formulação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de planos e programas de saneamento e engenharia voltados para a prevenção e o controle de doenças, em consonância com as políticas públicas de saúde e saneamento.</a:t>
            </a:r>
          </a:p>
          <a:p>
            <a:pPr marL="635000" lvl="1" indent="-457200" algn="just">
              <a:spcBef>
                <a:spcPts val="600"/>
              </a:spcBef>
              <a:buFont typeface="+mj-lt"/>
              <a:buAutoNum type="alphaLcParenR"/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Cooperação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técnica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e Apoio à Gestão a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Estados e Municípios.</a:t>
            </a:r>
          </a:p>
          <a:p>
            <a:pPr marL="635000" lvl="1" indent="-457200" algn="just">
              <a:spcBef>
                <a:spcPts val="600"/>
              </a:spcBef>
              <a:buFont typeface="+mj-lt"/>
              <a:buAutoNum type="alphaLcParenR"/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Implantação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de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ações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e serviços de saneamento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(Abastecimento de Água, Esgotamento Sanitário, Melhorias Sanitárias Domiciliares, Resíduos Sólidos, Apoio a Catadores) em:</a:t>
            </a:r>
          </a:p>
          <a:p>
            <a:pPr marL="635000" lvl="1" indent="-457200" algn="just">
              <a:spcBef>
                <a:spcPts val="600"/>
              </a:spcBef>
              <a:defRPr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	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- municípios acima de 50 mil habitantes;</a:t>
            </a:r>
          </a:p>
          <a:p>
            <a:pPr marL="635000" lvl="1" indent="-457200" algn="just">
              <a:spcBef>
                <a:spcPts val="600"/>
              </a:spcBef>
              <a:defRPr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	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- áreas rurais e comunidades tradicionais de todos os municípios.</a:t>
            </a:r>
          </a:p>
        </p:txBody>
      </p:sp>
      <p:sp>
        <p:nvSpPr>
          <p:cNvPr id="3" name="Retângulo 4"/>
          <p:cNvSpPr>
            <a:spLocks noChangeArrowheads="1"/>
          </p:cNvSpPr>
          <p:nvPr/>
        </p:nvSpPr>
        <p:spPr bwMode="auto">
          <a:xfrm>
            <a:off x="-642974" y="785794"/>
            <a:ext cx="3643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Competências:</a:t>
            </a:r>
            <a:endParaRPr lang="pt-BR" sz="3600" b="1" dirty="0">
              <a:solidFill>
                <a:schemeClr val="accent6">
                  <a:lumMod val="75000"/>
                </a:schemeClr>
              </a:solidFill>
              <a:latin typeface="+mn-lt"/>
              <a:ea typeface="Adobe Gothic Std B"/>
              <a:cs typeface="Calibri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28596" y="71414"/>
            <a:ext cx="8229600" cy="5715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Fundação Nacional de Saúde – FUNASA</a:t>
            </a:r>
            <a:b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pt-B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428625" y="214313"/>
            <a:ext cx="842965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8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Pesquisa Nacional Funasa Situação dos PMSB</a:t>
            </a:r>
            <a:endParaRPr lang="pt-BR" sz="28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00034" y="928672"/>
            <a:ext cx="807249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Em agosto de 2014 a Funasa enviou questionário, via ofício, a todos os municípios brasileiros para levantar a  real situação da elaboração dos PMSB</a:t>
            </a:r>
            <a:endParaRPr lang="pt-BR" dirty="0">
              <a:solidFill>
                <a:schemeClr val="tx2"/>
              </a:solidFill>
            </a:endParaRPr>
          </a:p>
        </p:txBody>
      </p:sp>
      <p:graphicFrame>
        <p:nvGraphicFramePr>
          <p:cNvPr id="7" name="Gráfico 6"/>
          <p:cNvGraphicFramePr/>
          <p:nvPr/>
        </p:nvGraphicFramePr>
        <p:xfrm>
          <a:off x="142844" y="2571744"/>
          <a:ext cx="7429552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357422" y="2714622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Apenas 20% dos municípios responderam o questionário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786446" y="221455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49% NÃO possuem PMSB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822259" y="364331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36% possuem PMSB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786446" y="2786060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15% possuem PMSB em elaboração</a:t>
            </a:r>
            <a:endParaRPr lang="pt-B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3"/>
          <p:cNvSpPr>
            <a:spLocks noChangeArrowheads="1"/>
          </p:cNvSpPr>
          <p:nvPr/>
        </p:nvSpPr>
        <p:spPr bwMode="auto">
          <a:xfrm>
            <a:off x="4857753" y="2215494"/>
            <a:ext cx="407196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t-BR" dirty="0" smtClean="0">
                <a:solidFill>
                  <a:schemeClr val="tx2"/>
                </a:solidFill>
                <a:latin typeface="+mj-lt"/>
              </a:rPr>
              <a:t>Incentivar a aprovação de PMSB compatíveis aos municípios;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dirty="0" smtClean="0">
                <a:solidFill>
                  <a:schemeClr val="tx2"/>
                </a:solidFill>
                <a:latin typeface="+mj-lt"/>
              </a:rPr>
              <a:t>Apoiar a reestruturação dos municípios;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dirty="0" smtClean="0">
                <a:solidFill>
                  <a:schemeClr val="tx2"/>
                </a:solidFill>
                <a:latin typeface="+mj-lt"/>
              </a:rPr>
              <a:t>Definição de responsáveis pela implementação e acompanhamento dos PMSB;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dirty="0" smtClean="0">
                <a:solidFill>
                  <a:schemeClr val="tx2"/>
                </a:solidFill>
                <a:latin typeface="+mj-lt"/>
              </a:rPr>
              <a:t>Compatibilizar os PMSB aos PPA municipais;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dirty="0" smtClean="0">
                <a:solidFill>
                  <a:schemeClr val="tx2"/>
                </a:solidFill>
                <a:latin typeface="+mj-lt"/>
              </a:rPr>
              <a:t>Incentivar o controle social.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285720" y="214313"/>
            <a:ext cx="8715436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Perspectivas de atuação da Funasa para implementação dos PMSB </a:t>
            </a:r>
            <a:endParaRPr lang="pt-BR" sz="24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85721" y="714358"/>
            <a:ext cx="857256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Desenvolver análise situacional quanto à efetividade da implementação dos PMSB nos municípios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3020458" y="1417237"/>
            <a:ext cx="304442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Proposição de estratégias:  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428596" y="1845222"/>
            <a:ext cx="385765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Revisão dos PMSB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4881503" y="1844846"/>
            <a:ext cx="397677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Implementação dos PMSB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214282" y="2216058"/>
            <a:ext cx="40719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t-BR" dirty="0" smtClean="0">
                <a:solidFill>
                  <a:schemeClr val="tx2"/>
                </a:solidFill>
                <a:latin typeface="+mj-lt"/>
              </a:rPr>
              <a:t>Realizar avaliação qualitativa dos Planos elaborados com o apoio da Funasa;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dirty="0" smtClean="0">
                <a:solidFill>
                  <a:schemeClr val="tx2"/>
                </a:solidFill>
                <a:latin typeface="+mj-lt"/>
              </a:rPr>
              <a:t>Integrar o PMSB com plano de bacia, diretor, de gerenciamento de resíduos sólidos, de segurança da água e demais planos estratégicos para o saneamento municipal;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dirty="0" smtClean="0">
                <a:solidFill>
                  <a:schemeClr val="tx2"/>
                </a:solidFill>
                <a:latin typeface="+mj-lt"/>
              </a:rPr>
              <a:t>Exigir o colegiado do controle social na revisão do PMSB. 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85720" y="5500704"/>
            <a:ext cx="850112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Desenvolver nova estratégia de atuação da Funasa quanto ao apoio à implementação de PMSB – Termo de Referência 2016</a:t>
            </a:r>
            <a:endParaRPr lang="pt-B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14314" y="214315"/>
            <a:ext cx="8715375" cy="5000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tx2"/>
                </a:solidFill>
                <a:ea typeface="+mj-ea"/>
                <a:cs typeface="Arial" pitchFamily="34" charset="0"/>
              </a:rPr>
              <a:t>Obrigado!</a:t>
            </a:r>
            <a:endParaRPr lang="pt-BR" sz="2800" dirty="0">
              <a:solidFill>
                <a:schemeClr val="tx2"/>
              </a:solidFill>
              <a:ea typeface="+mj-ea"/>
              <a:cs typeface="Arial" pitchFamily="34" charset="0"/>
            </a:endParaRPr>
          </a:p>
        </p:txBody>
      </p:sp>
      <p:sp>
        <p:nvSpPr>
          <p:cNvPr id="68611" name="CaixaDeTexto 2"/>
          <p:cNvSpPr txBox="1">
            <a:spLocks noChangeArrowheads="1"/>
          </p:cNvSpPr>
          <p:nvPr/>
        </p:nvSpPr>
        <p:spPr bwMode="auto">
          <a:xfrm>
            <a:off x="642939" y="714377"/>
            <a:ext cx="8074025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sz="20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ctr"/>
            <a:endParaRPr lang="pt-BR" sz="16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ctr"/>
            <a:r>
              <a:rPr lang="pt-BR" sz="2000" b="1" dirty="0" smtClean="0">
                <a:solidFill>
                  <a:schemeClr val="tx2"/>
                </a:solidFill>
                <a:latin typeface="Calibri" pitchFamily="34" charset="0"/>
              </a:rPr>
              <a:t>Henrique Pires</a:t>
            </a:r>
          </a:p>
          <a:p>
            <a:pPr algn="ctr"/>
            <a:r>
              <a:rPr lang="pt-BR" sz="2000" b="1" dirty="0" smtClean="0">
                <a:solidFill>
                  <a:schemeClr val="tx2"/>
                </a:solidFill>
                <a:latin typeface="Calibri" pitchFamily="34" charset="0"/>
              </a:rPr>
              <a:t>Presidente da Fundação Nacional de Saúde</a:t>
            </a:r>
            <a:endParaRPr lang="pt-BR" sz="2000" b="1" dirty="0">
              <a:solidFill>
                <a:schemeClr val="tx2"/>
              </a:solidFill>
              <a:latin typeface="Calibri" pitchFamily="34" charset="0"/>
            </a:endParaRPr>
          </a:p>
          <a:p>
            <a:pPr algn="ctr"/>
            <a:endParaRPr lang="pt-BR" sz="1600" dirty="0">
              <a:latin typeface="Calibri" pitchFamily="34" charset="0"/>
            </a:endParaRPr>
          </a:p>
          <a:p>
            <a:pPr algn="ctr"/>
            <a:endParaRPr lang="pt-BR" sz="2000" dirty="0" smtClean="0">
              <a:latin typeface="Calibri" pitchFamily="34" charset="0"/>
            </a:endParaRPr>
          </a:p>
          <a:p>
            <a:pPr algn="ctr"/>
            <a:endParaRPr lang="pt-BR" sz="1400" dirty="0">
              <a:latin typeface="Calibri" pitchFamily="34" charset="0"/>
            </a:endParaRPr>
          </a:p>
          <a:p>
            <a:pPr algn="ctr"/>
            <a:endParaRPr lang="pt-BR" sz="2000" dirty="0" smtClean="0">
              <a:latin typeface="Calibri" pitchFamily="34" charset="0"/>
            </a:endParaRPr>
          </a:p>
          <a:p>
            <a:pPr algn="ctr"/>
            <a:r>
              <a:rPr lang="pt-BR" sz="2000" dirty="0" smtClean="0">
                <a:latin typeface="Calibri" pitchFamily="34" charset="0"/>
              </a:rPr>
              <a:t>Informações sobre Planos Municipais </a:t>
            </a:r>
          </a:p>
          <a:p>
            <a:pPr algn="ctr"/>
            <a:endParaRPr lang="pt-BR" sz="2000" dirty="0" smtClean="0">
              <a:latin typeface="Calibri" pitchFamily="34" charset="0"/>
            </a:endParaRPr>
          </a:p>
          <a:p>
            <a:pPr algn="ctr"/>
            <a:r>
              <a:rPr lang="pt-BR" sz="2000" dirty="0" smtClean="0">
                <a:latin typeface="Calibri" pitchFamily="34" charset="0"/>
              </a:rPr>
              <a:t>Coordenação de Cooperação Técnica</a:t>
            </a:r>
          </a:p>
          <a:p>
            <a:pPr algn="ctr"/>
            <a:r>
              <a:rPr lang="pt-BR" sz="2000" dirty="0" smtClean="0">
                <a:latin typeface="Calibri" pitchFamily="34" charset="0"/>
                <a:hlinkClick r:id="rId2"/>
              </a:rPr>
              <a:t>cooperacao.tecnica@funasa.gov.br</a:t>
            </a:r>
            <a:endParaRPr lang="pt-BR" sz="2000" dirty="0">
              <a:latin typeface="Calibri" pitchFamily="34" charset="0"/>
            </a:endParaRPr>
          </a:p>
          <a:p>
            <a:pPr algn="ctr"/>
            <a:r>
              <a:rPr lang="pt-BR" sz="2000" dirty="0" smtClean="0">
                <a:latin typeface="Calibri" pitchFamily="34" charset="0"/>
              </a:rPr>
              <a:t>(61) 3314-6234, 6357, 6587 e 6615</a:t>
            </a:r>
            <a:endParaRPr lang="pt-BR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uxograma: Terminação 11"/>
          <p:cNvSpPr/>
          <p:nvPr/>
        </p:nvSpPr>
        <p:spPr>
          <a:xfrm>
            <a:off x="2714612" y="1000108"/>
            <a:ext cx="3143272" cy="649188"/>
          </a:xfrm>
          <a:prstGeom prst="flowChartTerminator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0850" indent="-273050" algn="ctr" defTabSz="804863"/>
            <a:r>
              <a:rPr lang="pt-BR" sz="2400" b="1" dirty="0" smtClean="0">
                <a:solidFill>
                  <a:schemeClr val="bg1"/>
                </a:solidFill>
              </a:rPr>
              <a:t>O que é?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57158" y="1720734"/>
            <a:ext cx="878684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Conjunto de diretrizes, estudos, programas, projetos, prioridades, metas, atos normativos e procedimentos.</a:t>
            </a:r>
            <a:endParaRPr lang="pt-BR" sz="22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Fluxograma: Terminação 13"/>
          <p:cNvSpPr/>
          <p:nvPr/>
        </p:nvSpPr>
        <p:spPr>
          <a:xfrm>
            <a:off x="2786050" y="2636936"/>
            <a:ext cx="3143272" cy="649188"/>
          </a:xfrm>
          <a:prstGeom prst="flowChartTerminator">
            <a:avLst/>
          </a:prstGeom>
          <a:solidFill>
            <a:schemeClr val="accent3">
              <a:lumMod val="75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0850" indent="-273050" algn="ctr" defTabSz="804863"/>
            <a:r>
              <a:rPr lang="pt-BR" sz="2400" b="1" dirty="0" smtClean="0">
                <a:solidFill>
                  <a:schemeClr val="bg1"/>
                </a:solidFill>
              </a:rPr>
              <a:t>O que faz?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571472" y="3429000"/>
            <a:ext cx="821537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Avalia o estado de salubridade ambiental, inclusive da prestação dos serviços públicos a ela referentes.</a:t>
            </a:r>
          </a:p>
        </p:txBody>
      </p:sp>
      <p:sp>
        <p:nvSpPr>
          <p:cNvPr id="17" name="Fluxograma: Terminação 16"/>
          <p:cNvSpPr/>
          <p:nvPr/>
        </p:nvSpPr>
        <p:spPr>
          <a:xfrm>
            <a:off x="2786050" y="4357694"/>
            <a:ext cx="3143272" cy="649188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0850" indent="-273050" algn="ctr" defTabSz="804863"/>
            <a:r>
              <a:rPr lang="pt-BR" sz="2400" b="1" dirty="0" smtClean="0">
                <a:solidFill>
                  <a:schemeClr val="bg1"/>
                </a:solidFill>
              </a:rPr>
              <a:t>O que define?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714348" y="5140123"/>
            <a:ext cx="807249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A programação das ações e dos investimentos necessários para a prestação dos serviços de saneamento básico.</a:t>
            </a:r>
          </a:p>
        </p:txBody>
      </p:sp>
      <p:sp>
        <p:nvSpPr>
          <p:cNvPr id="10" name="CaixaDeTexto 8"/>
          <p:cNvSpPr txBox="1">
            <a:spLocks noChangeArrowheads="1"/>
          </p:cNvSpPr>
          <p:nvPr/>
        </p:nvSpPr>
        <p:spPr bwMode="auto">
          <a:xfrm>
            <a:off x="395290" y="285735"/>
            <a:ext cx="8391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2400" b="1" dirty="0" smtClean="0">
                <a:solidFill>
                  <a:schemeClr val="tx2"/>
                </a:solidFill>
              </a:rPr>
              <a:t>PLANO MUNICIPAL DE SANEAMENTO BÁSICO</a:t>
            </a:r>
            <a:endParaRPr lang="pt-BR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57158" y="1928802"/>
            <a:ext cx="8358245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358775" algn="just">
              <a:buClr>
                <a:srgbClr val="FF6600"/>
              </a:buClr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Lei nº 11.445/2007, define as diretrizes nacionais e estabelece a Política Federal de Saneamento Básico, e seu Decreto de Regulamentação nº 7.217/2010;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Lei nº 12.305/2010, institui a Política Nacional de Resíduos Sólidos, e seu Decreto de Regulamentação nº 7.404/2010;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Lei nº 10.257/2001, estabelece o Estatuto das Cidades.</a:t>
            </a:r>
          </a:p>
        </p:txBody>
      </p:sp>
      <p:sp>
        <p:nvSpPr>
          <p:cNvPr id="6" name="CaixaDeTexto 8"/>
          <p:cNvSpPr txBox="1">
            <a:spLocks noChangeArrowheads="1"/>
          </p:cNvSpPr>
          <p:nvPr/>
        </p:nvSpPr>
        <p:spPr bwMode="auto">
          <a:xfrm>
            <a:off x="428596" y="642918"/>
            <a:ext cx="8391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2400" b="1" dirty="0" smtClean="0">
                <a:solidFill>
                  <a:schemeClr val="tx2"/>
                </a:solidFill>
              </a:rPr>
              <a:t>PLANO MUNICIPAL DE SANEAMENTO BÁSICO</a:t>
            </a:r>
            <a:endParaRPr lang="pt-BR" sz="2400" b="1" dirty="0">
              <a:solidFill>
                <a:schemeClr val="tx2"/>
              </a:solidFill>
            </a:endParaRPr>
          </a:p>
        </p:txBody>
      </p:sp>
      <p:sp>
        <p:nvSpPr>
          <p:cNvPr id="8" name="Fluxograma: Terminação 7"/>
          <p:cNvSpPr/>
          <p:nvPr/>
        </p:nvSpPr>
        <p:spPr>
          <a:xfrm>
            <a:off x="2857488" y="1571612"/>
            <a:ext cx="3143272" cy="649188"/>
          </a:xfrm>
          <a:prstGeom prst="flowChartTerminator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0850" indent="-273050" algn="ctr" defTabSz="804863"/>
            <a:r>
              <a:rPr lang="pt-BR" sz="2400" b="1" dirty="0" smtClean="0">
                <a:solidFill>
                  <a:schemeClr val="bg1"/>
                </a:solidFill>
              </a:rPr>
              <a:t>Contexto Legal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285720" y="1142984"/>
            <a:ext cx="8358245" cy="377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358775" algn="just">
              <a:buClr>
                <a:srgbClr val="FF6600"/>
              </a:buClr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O titular dos serviços é quem elabora o Plano; O planejamento é indelegável;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Horizonte temporal da ordem de 20 anos;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Garantir efetiva participação social em todas as etapas;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Consonância com Plano Diretor, PPA, Planos de Bacias e Legislações correlatas.</a:t>
            </a:r>
            <a:endParaRPr lang="pt-BR" sz="22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CaixaDeTexto 8"/>
          <p:cNvSpPr txBox="1">
            <a:spLocks noChangeArrowheads="1"/>
          </p:cNvSpPr>
          <p:nvPr/>
        </p:nvSpPr>
        <p:spPr bwMode="auto">
          <a:xfrm>
            <a:off x="285720" y="714356"/>
            <a:ext cx="8391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2400" b="1" dirty="0" smtClean="0">
                <a:solidFill>
                  <a:schemeClr val="tx2"/>
                </a:solidFill>
              </a:rPr>
              <a:t>PLANO MUNICIPAL DE SANEAMENTO BÁSICO</a:t>
            </a:r>
            <a:endParaRPr lang="pt-BR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00034" y="357166"/>
            <a:ext cx="8358245" cy="154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358775" algn="just">
              <a:buClr>
                <a:srgbClr val="FF6600"/>
              </a:buClr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Abrangência: todo o território do município, incluindo comunidades tradicionais (indígenas, quilombolas, entre outras).</a:t>
            </a:r>
            <a:endParaRPr lang="pt-BR" sz="22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CaixaDeTexto 8"/>
          <p:cNvSpPr txBox="1">
            <a:spLocks noChangeArrowheads="1"/>
          </p:cNvSpPr>
          <p:nvPr/>
        </p:nvSpPr>
        <p:spPr bwMode="auto">
          <a:xfrm>
            <a:off x="395290" y="285735"/>
            <a:ext cx="8391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2400" b="1" dirty="0" smtClean="0">
                <a:solidFill>
                  <a:schemeClr val="tx2"/>
                </a:solidFill>
              </a:rPr>
              <a:t>PLANO MUNICIPAL DE SANEAMENTO BÁSICO</a:t>
            </a:r>
            <a:endParaRPr lang="pt-BR" sz="2400" b="1" dirty="0">
              <a:solidFill>
                <a:schemeClr val="tx2"/>
              </a:solidFill>
            </a:endParaRPr>
          </a:p>
        </p:txBody>
      </p:sp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2" cstate="print"/>
          <a:srcRect l="1471" r="621"/>
          <a:stretch>
            <a:fillRect/>
          </a:stretch>
        </p:blipFill>
        <p:spPr bwMode="auto">
          <a:xfrm>
            <a:off x="1142976" y="1857364"/>
            <a:ext cx="6715172" cy="402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agu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2" y="1383445"/>
            <a:ext cx="2714644" cy="2026934"/>
          </a:xfrm>
          <a:prstGeom prst="rect">
            <a:avLst/>
          </a:prstGeom>
        </p:spPr>
      </p:pic>
      <p:pic>
        <p:nvPicPr>
          <p:cNvPr id="11" name="Imagem 10" descr="esg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383453"/>
            <a:ext cx="3000396" cy="1998263"/>
          </a:xfrm>
          <a:prstGeom prst="rect">
            <a:avLst/>
          </a:prstGeom>
        </p:spPr>
      </p:pic>
      <p:pic>
        <p:nvPicPr>
          <p:cNvPr id="12" name="Picture 5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786446" y="3714752"/>
            <a:ext cx="1857388" cy="2000264"/>
          </a:xfrm>
          <a:prstGeom prst="rect">
            <a:avLst/>
          </a:prstGeom>
          <a:noFill/>
          <a:ln/>
        </p:spPr>
      </p:pic>
      <p:pic>
        <p:nvPicPr>
          <p:cNvPr id="13" name="Imagem 12" descr="residuos_solid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3786190"/>
            <a:ext cx="2714644" cy="2035983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357158" y="214290"/>
            <a:ext cx="8358245" cy="140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358775" algn="just">
              <a:buClr>
                <a:srgbClr val="FF6600"/>
              </a:buClr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Contemplar os quatro componentes do setor de saneamento.</a:t>
            </a:r>
          </a:p>
          <a:p>
            <a:pPr marL="539750" indent="-358775" algn="just">
              <a:buClr>
                <a:srgbClr val="FF6600"/>
              </a:buClr>
            </a:pPr>
            <a:endParaRPr lang="pt-BR" sz="2400" dirty="0" smtClean="0">
              <a:solidFill>
                <a:srgbClr val="17375E"/>
              </a:solidFill>
            </a:endParaRP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395290" y="285735"/>
            <a:ext cx="8391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2400" b="1" dirty="0" smtClean="0">
                <a:solidFill>
                  <a:schemeClr val="tx2"/>
                </a:solidFill>
              </a:rPr>
              <a:t>PLANO MUNICIPAL DE SANEAMENTO BÁSICO</a:t>
            </a:r>
            <a:endParaRPr lang="pt-BR" sz="2400" b="1" dirty="0">
              <a:solidFill>
                <a:schemeClr val="tx2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214414" y="3357562"/>
            <a:ext cx="2500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Abastecimento de água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286380" y="3357562"/>
            <a:ext cx="2500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Esgotamento sanitário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28596" y="5786454"/>
            <a:ext cx="4357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Limpeza urbana e manejo dos resíduos sólidos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643570" y="5786454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Drenagem e manejo das águas pluviais urbanas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57158" y="714356"/>
            <a:ext cx="8358245" cy="5096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358775" algn="just">
              <a:buClr>
                <a:srgbClr val="FF6600"/>
              </a:buClr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Estabelecer mecanismos de regulação e fiscalização dos serviços de saneamento básico; 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Utilizar indicadores dos serviços de saneamento básico no planejamento, implementação e avaliação da eficácia das ações em saneamento; 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Promover a organização, o planejamento e o desenvolvimento do setor saneamento, com ênfase na capacitação gerencial e na formação de recursos humanos.</a:t>
            </a: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endParaRPr lang="pt-BR" sz="2400" dirty="0">
              <a:solidFill>
                <a:srgbClr val="17375E"/>
              </a:solidFill>
            </a:endParaRPr>
          </a:p>
        </p:txBody>
      </p:sp>
      <p:sp>
        <p:nvSpPr>
          <p:cNvPr id="6" name="CaixaDeTexto 8"/>
          <p:cNvSpPr txBox="1">
            <a:spLocks noChangeArrowheads="1"/>
          </p:cNvSpPr>
          <p:nvPr/>
        </p:nvSpPr>
        <p:spPr bwMode="auto">
          <a:xfrm>
            <a:off x="395290" y="285735"/>
            <a:ext cx="8391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2400" b="1" dirty="0" smtClean="0">
                <a:solidFill>
                  <a:schemeClr val="tx2"/>
                </a:solidFill>
              </a:rPr>
              <a:t>PLANO MUNICIPAL DE SANEAMENTO BÁSICO</a:t>
            </a:r>
            <a:endParaRPr lang="pt-BR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2800" dirty="0" smtClean="0">
                <a:solidFill>
                  <a:schemeClr val="tx2"/>
                </a:solidFill>
              </a:rPr>
              <a:t>Diretrizes do PMSB</a:t>
            </a:r>
            <a:endParaRPr lang="pt-BR" sz="2800" dirty="0">
              <a:solidFill>
                <a:schemeClr val="tx2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92118586"/>
              </p:ext>
            </p:extLst>
          </p:nvPr>
        </p:nvGraphicFramePr>
        <p:xfrm>
          <a:off x="71406" y="357166"/>
          <a:ext cx="878684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11847</TotalTime>
  <Words>1641</Words>
  <Application>Microsoft Office PowerPoint</Application>
  <PresentationFormat>Apresentação na tela (4:3)</PresentationFormat>
  <Paragraphs>409</Paragraphs>
  <Slides>22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0" baseType="lpstr">
      <vt:lpstr>Adobe Gothic Std B</vt:lpstr>
      <vt:lpstr>Arial</vt:lpstr>
      <vt:lpstr>Calibri</vt:lpstr>
      <vt:lpstr>Futura Md BT</vt:lpstr>
      <vt:lpstr>Tahoma</vt:lpstr>
      <vt:lpstr>Verdana</vt:lpstr>
      <vt:lpstr>Wingdings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Diretrizes do PMSB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FUNASA</dc:creator>
  <cp:lastModifiedBy>Tony de Medeiros Palmeira</cp:lastModifiedBy>
  <cp:revision>1545</cp:revision>
  <dcterms:created xsi:type="dcterms:W3CDTF">2007-03-30T14:32:51Z</dcterms:created>
  <dcterms:modified xsi:type="dcterms:W3CDTF">2015-10-28T11:06:54Z</dcterms:modified>
</cp:coreProperties>
</file>