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2.xml" ContentType="application/vnd.openxmlformats-officedocument.theme+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3.xml" ContentType="application/vnd.openxmlformats-officedocument.theme+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theme/theme4.xml" ContentType="application/vnd.openxmlformats-officedocument.theme+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1" r:id="rId2"/>
    <p:sldMasterId id="2147483702" r:id="rId3"/>
    <p:sldMasterId id="2147483723" r:id="rId4"/>
    <p:sldMasterId id="2147483744" r:id="rId5"/>
  </p:sldMasterIdLst>
  <p:sldIdLst>
    <p:sldId id="261" r:id="rId6"/>
    <p:sldId id="257" r:id="rId7"/>
    <p:sldId id="258" r:id="rId8"/>
    <p:sldId id="262" r:id="rId9"/>
    <p:sldId id="263" r:id="rId10"/>
    <p:sldId id="265" r:id="rId11"/>
    <p:sldId id="259" r:id="rId12"/>
    <p:sldId id="266" r:id="rId13"/>
    <p:sldId id="267" r:id="rId14"/>
    <p:sldId id="270" r:id="rId15"/>
    <p:sldId id="272" r:id="rId16"/>
    <p:sldId id="268" r:id="rId17"/>
    <p:sldId id="269" r:id="rId18"/>
    <p:sldId id="271" r:id="rId19"/>
    <p:sldId id="260" r:id="rId20"/>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0" d="100"/>
          <a:sy n="70" d="100"/>
        </p:scale>
        <p:origin x="30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4.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pt-BR" smtClean="0"/>
              <a:t>Clique para editar o título mestre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146194">
                  <a:lumMod val="50000"/>
                </a:srgb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204541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Foto Panorâmica com Legend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smtClean="0"/>
              <a:t>Clique no ícone para adicionar uma imagem</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Clique para editar o texto mestre</a:t>
            </a:r>
          </a:p>
        </p:txBody>
      </p:sp>
      <p:sp>
        <p:nvSpPr>
          <p:cNvPr id="3" name="Date Placeholder 2"/>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4" name="Footer Placeholder 3"/>
          <p:cNvSpPr>
            <a:spLocks noGrp="1"/>
          </p:cNvSpPr>
          <p:nvPr>
            <p:ph type="ftr" sz="quarter" idx="11"/>
          </p:nvPr>
        </p:nvSpPr>
        <p:spPr/>
        <p:txBody>
          <a:bodyPr/>
          <a:lstStyle/>
          <a:p>
            <a:endParaRPr lang="en-US" dirty="0">
              <a:solidFill>
                <a:srgbClr val="146194">
                  <a:lumMod val="50000"/>
                </a:srgbClr>
              </a:solidFill>
            </a:endParaRPr>
          </a:p>
        </p:txBody>
      </p:sp>
      <p:sp>
        <p:nvSpPr>
          <p:cNvPr id="5" name="Slide Number Placeholder 4"/>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2137364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pt-BR" smtClean="0"/>
              <a:t>Clique para editar o título mestre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146194">
                  <a:lumMod val="50000"/>
                </a:srgb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36246198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pt-BR" smtClean="0"/>
              <a:t>Clique para editar o título mestre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Clique para editar o texto mestre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146194">
                  <a:lumMod val="50000"/>
                </a:srgb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defTabSz="457200"/>
            <a:r>
              <a:rPr lang="en-US" sz="8000" dirty="0">
                <a:solidFill>
                  <a:prstClr val="white"/>
                </a:solidFill>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algn="r" defTabSz="457200"/>
            <a:r>
              <a:rPr lang="en-US" sz="8000" dirty="0">
                <a:solidFill>
                  <a:prstClr val="white"/>
                </a:solidFill>
              </a:rPr>
              <a:t>”</a:t>
            </a:r>
          </a:p>
        </p:txBody>
      </p:sp>
    </p:spTree>
    <p:extLst>
      <p:ext uri="{BB962C8B-B14F-4D97-AF65-F5344CB8AC3E}">
        <p14:creationId xmlns:p14="http://schemas.microsoft.com/office/powerpoint/2010/main" val="33407470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pt-BR" smtClean="0"/>
              <a:t>Clique para editar o título mestre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146194">
                  <a:lumMod val="50000"/>
                </a:srgb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13390846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r o 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pt-BR" smtClean="0"/>
              <a:t>Clique para editar o título mestre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pt-BR" smtClean="0"/>
              <a:t>Clique para editar o texto mestre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146194">
                  <a:lumMod val="50000"/>
                </a:srgb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defTabSz="457200"/>
            <a:r>
              <a:rPr lang="en-US" sz="8000" dirty="0">
                <a:solidFill>
                  <a:prstClr val="white"/>
                </a:solidFill>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algn="r" defTabSz="457200"/>
            <a:r>
              <a:rPr lang="en-US" sz="8000" dirty="0">
                <a:solidFill>
                  <a:prstClr val="white"/>
                </a:solidFill>
              </a:rPr>
              <a:t>”</a:t>
            </a:r>
          </a:p>
        </p:txBody>
      </p:sp>
    </p:spTree>
    <p:extLst>
      <p:ext uri="{BB962C8B-B14F-4D97-AF65-F5344CB8AC3E}">
        <p14:creationId xmlns:p14="http://schemas.microsoft.com/office/powerpoint/2010/main" val="24989372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dadeiro ou Fals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pt-BR" smtClean="0"/>
              <a:t>Clique para editar o título mestre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pt-BR" smtClean="0"/>
              <a:t>Clique para editar o texto mestre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146194">
                  <a:lumMod val="50000"/>
                </a:srgb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6342660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pt-BR" smtClean="0"/>
              <a:t>Clique para editar o título mestre</a:t>
            </a:r>
            <a:endParaRPr lang="en-US" dirty="0"/>
          </a:p>
        </p:txBody>
      </p:sp>
      <p:sp>
        <p:nvSpPr>
          <p:cNvPr id="3" name="Vertical Text Placeholder 2"/>
          <p:cNvSpPr>
            <a:spLocks noGrp="1"/>
          </p:cNvSpPr>
          <p:nvPr>
            <p:ph type="body" orient="vert" idx="1"/>
          </p:nvPr>
        </p:nvSpPr>
        <p:spPr/>
        <p:txBody>
          <a:bodyPr vert="eaVert" ancho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146194">
                  <a:lumMod val="50000"/>
                </a:srgb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4678662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146194">
                  <a:lumMod val="50000"/>
                </a:srgb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37624759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3_Soment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153560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userDrawn="1">
  <p:cSld name="1_Layout Personalizado">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838200" y="898358"/>
            <a:ext cx="7696200" cy="519614"/>
          </a:xfrm>
        </p:spPr>
        <p:txBody>
          <a:bodyPr/>
          <a:lstStyle>
            <a:lvl1pPr>
              <a:defRPr/>
            </a:lvl1pPr>
          </a:lstStyle>
          <a:p>
            <a:r>
              <a:rPr lang="pt-BR" dirty="0" smtClean="0"/>
              <a:t>TÍTULO</a:t>
            </a:r>
            <a:endParaRPr lang="pt-BR" dirty="0"/>
          </a:p>
        </p:txBody>
      </p:sp>
      <p:sp>
        <p:nvSpPr>
          <p:cNvPr id="10" name="Espaço Reservado para Conteúdo 6"/>
          <p:cNvSpPr>
            <a:spLocks noGrp="1"/>
          </p:cNvSpPr>
          <p:nvPr>
            <p:ph sz="quarter" idx="10" hasCustomPrompt="1"/>
          </p:nvPr>
        </p:nvSpPr>
        <p:spPr>
          <a:xfrm>
            <a:off x="838199" y="2463590"/>
            <a:ext cx="10306723" cy="3499465"/>
          </a:xfrm>
        </p:spPr>
        <p:txBody>
          <a:bodyPr>
            <a:normAutofit/>
          </a:bodyPr>
          <a:lstStyle>
            <a:lvl1pPr marL="342900" indent="-342900">
              <a:buClr>
                <a:srgbClr val="9A9A00"/>
              </a:buClr>
              <a:buSzPct val="80000"/>
              <a:buFont typeface="Wingdings" panose="05000000000000000000" pitchFamily="2" charset="2"/>
              <a:buChar char="v"/>
              <a:defRPr sz="2400"/>
            </a:lvl1pPr>
            <a:lvl2pPr marL="685800" indent="-228600">
              <a:buClr>
                <a:srgbClr val="004C62"/>
              </a:buClr>
              <a:buSzPct val="65000"/>
              <a:buFont typeface="Wingdings" panose="05000000000000000000" pitchFamily="2" charset="2"/>
              <a:buChar char="v"/>
              <a:defRPr sz="2400"/>
            </a:lvl2pPr>
            <a:lvl3pPr marL="1143000" indent="-228600">
              <a:buClr>
                <a:srgbClr val="004C62"/>
              </a:buClr>
              <a:buSzPct val="65000"/>
              <a:buFont typeface="Wingdings" panose="05000000000000000000" pitchFamily="2" charset="2"/>
              <a:buChar char="v"/>
              <a:defRPr sz="2400"/>
            </a:lvl3pPr>
            <a:lvl4pPr marL="1600200" indent="-228600">
              <a:buClr>
                <a:srgbClr val="004C62"/>
              </a:buClr>
              <a:buSzPct val="65000"/>
              <a:buFont typeface="Wingdings" panose="05000000000000000000" pitchFamily="2" charset="2"/>
              <a:buChar char="v"/>
              <a:defRPr sz="2400"/>
            </a:lvl4pPr>
            <a:lvl5pPr marL="2057400" indent="-228600">
              <a:buClr>
                <a:srgbClr val="004C62"/>
              </a:buClr>
              <a:buSzPct val="65000"/>
              <a:buFont typeface="Wingdings" panose="05000000000000000000" pitchFamily="2" charset="2"/>
              <a:buChar char="v"/>
              <a:defRPr sz="2400"/>
            </a:lvl5pPr>
          </a:lstStyle>
          <a:p>
            <a:pPr lvl="0"/>
            <a:r>
              <a:rPr lang="pt-BR" dirty="0" smtClean="0"/>
              <a:t>Clique para editar o tópico</a:t>
            </a:r>
          </a:p>
          <a:p>
            <a:pPr lvl="1"/>
            <a:r>
              <a:rPr lang="pt-BR" dirty="0" smtClean="0"/>
              <a:t>Segundo nível</a:t>
            </a:r>
          </a:p>
          <a:p>
            <a:pPr lvl="2"/>
            <a:r>
              <a:rPr lang="pt-BR" dirty="0" smtClean="0"/>
              <a:t>Terceiro nível</a:t>
            </a:r>
          </a:p>
          <a:p>
            <a:pPr lvl="3"/>
            <a:r>
              <a:rPr lang="pt-BR" dirty="0" smtClean="0"/>
              <a:t>Quarto nível</a:t>
            </a:r>
          </a:p>
          <a:p>
            <a:pPr lvl="4"/>
            <a:r>
              <a:rPr lang="pt-BR" dirty="0" smtClean="0"/>
              <a:t>Quinto nível</a:t>
            </a:r>
          </a:p>
          <a:p>
            <a:pPr lvl="0"/>
            <a:endParaRPr lang="pt-BR" dirty="0"/>
          </a:p>
        </p:txBody>
      </p:sp>
      <p:sp>
        <p:nvSpPr>
          <p:cNvPr id="11" name="Espaço Reservado para Texto 6"/>
          <p:cNvSpPr>
            <a:spLocks noGrp="1"/>
          </p:cNvSpPr>
          <p:nvPr>
            <p:ph type="body" sz="quarter" idx="11"/>
          </p:nvPr>
        </p:nvSpPr>
        <p:spPr>
          <a:xfrm>
            <a:off x="838200" y="1787096"/>
            <a:ext cx="10306723" cy="540871"/>
          </a:xfrm>
        </p:spPr>
        <p:txBody>
          <a:bodyPr>
            <a:normAutofit/>
          </a:bodyPr>
          <a:lstStyle>
            <a:lvl1pPr>
              <a:defRPr sz="2400"/>
            </a:lvl1pPr>
          </a:lstStyle>
          <a:p>
            <a:pPr lvl="0"/>
            <a:r>
              <a:rPr lang="pt-BR" dirty="0" smtClean="0"/>
              <a:t>Clique para editar o texto mestre</a:t>
            </a:r>
          </a:p>
        </p:txBody>
      </p:sp>
      <p:sp>
        <p:nvSpPr>
          <p:cNvPr id="6" name="Espaço Reservado para Texto 5"/>
          <p:cNvSpPr>
            <a:spLocks noGrp="1"/>
          </p:cNvSpPr>
          <p:nvPr>
            <p:ph type="body" sz="quarter" idx="12" hasCustomPrompt="1"/>
          </p:nvPr>
        </p:nvSpPr>
        <p:spPr>
          <a:xfrm>
            <a:off x="635000" y="475934"/>
            <a:ext cx="7899400" cy="422424"/>
          </a:xfrm>
        </p:spPr>
        <p:txBody>
          <a:bodyPr/>
          <a:lstStyle>
            <a:lvl1pPr>
              <a:defRPr>
                <a:solidFill>
                  <a:srgbClr val="9A9A00"/>
                </a:solidFill>
              </a:defRPr>
            </a:lvl1pPr>
          </a:lstStyle>
          <a:p>
            <a:pPr lvl="0"/>
            <a:r>
              <a:rPr lang="pt-BR" dirty="0" smtClean="0"/>
              <a:t>Assunto</a:t>
            </a:r>
            <a:endParaRPr lang="pt-BR" dirty="0"/>
          </a:p>
        </p:txBody>
      </p:sp>
    </p:spTree>
    <p:extLst>
      <p:ext uri="{BB962C8B-B14F-4D97-AF65-F5344CB8AC3E}">
        <p14:creationId xmlns:p14="http://schemas.microsoft.com/office/powerpoint/2010/main" val="107399803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idx="1"/>
          </p:nvPr>
        </p:nvSpPr>
        <p:spPr/>
        <p:txBody>
          <a:bodyPr anchor="ct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146194">
                  <a:lumMod val="50000"/>
                </a:srgb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349787313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_Cabeçalho da Seção">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7" name="Freeform 32"/>
          <p:cNvSpPr>
            <a:spLocks/>
          </p:cNvSpPr>
          <p:nvPr userDrawn="1"/>
        </p:nvSpPr>
        <p:spPr bwMode="auto">
          <a:xfrm rot="18989144">
            <a:off x="11158871" y="473940"/>
            <a:ext cx="402167" cy="319087"/>
          </a:xfrm>
          <a:custGeom>
            <a:avLst/>
            <a:gdLst/>
            <a:ahLst/>
            <a:cxnLst>
              <a:cxn ang="0">
                <a:pos x="84" y="40"/>
              </a:cxn>
              <a:cxn ang="0">
                <a:pos x="90" y="0"/>
              </a:cxn>
              <a:cxn ang="0">
                <a:pos x="98" y="0"/>
              </a:cxn>
              <a:cxn ang="0">
                <a:pos x="106" y="0"/>
              </a:cxn>
              <a:cxn ang="0">
                <a:pos x="115" y="2"/>
              </a:cxn>
              <a:cxn ang="0">
                <a:pos x="125" y="4"/>
              </a:cxn>
              <a:cxn ang="0">
                <a:pos x="134" y="6"/>
              </a:cxn>
              <a:cxn ang="0">
                <a:pos x="142" y="9"/>
              </a:cxn>
              <a:cxn ang="0">
                <a:pos x="152" y="13"/>
              </a:cxn>
              <a:cxn ang="0">
                <a:pos x="158" y="17"/>
              </a:cxn>
              <a:cxn ang="0">
                <a:pos x="165" y="23"/>
              </a:cxn>
              <a:cxn ang="0">
                <a:pos x="171" y="31"/>
              </a:cxn>
              <a:cxn ang="0">
                <a:pos x="177" y="37"/>
              </a:cxn>
              <a:cxn ang="0">
                <a:pos x="181" y="44"/>
              </a:cxn>
              <a:cxn ang="0">
                <a:pos x="185" y="52"/>
              </a:cxn>
              <a:cxn ang="0">
                <a:pos x="186" y="62"/>
              </a:cxn>
              <a:cxn ang="0">
                <a:pos x="188" y="71"/>
              </a:cxn>
              <a:cxn ang="0">
                <a:pos x="190" y="81"/>
              </a:cxn>
              <a:cxn ang="0">
                <a:pos x="188" y="91"/>
              </a:cxn>
              <a:cxn ang="0">
                <a:pos x="188" y="101"/>
              </a:cxn>
              <a:cxn ang="0">
                <a:pos x="183" y="120"/>
              </a:cxn>
              <a:cxn ang="0">
                <a:pos x="173" y="139"/>
              </a:cxn>
              <a:cxn ang="0">
                <a:pos x="161" y="157"/>
              </a:cxn>
              <a:cxn ang="0">
                <a:pos x="146" y="170"/>
              </a:cxn>
              <a:cxn ang="0">
                <a:pos x="129" y="184"/>
              </a:cxn>
              <a:cxn ang="0">
                <a:pos x="111" y="192"/>
              </a:cxn>
              <a:cxn ang="0">
                <a:pos x="102" y="195"/>
              </a:cxn>
              <a:cxn ang="0">
                <a:pos x="90" y="197"/>
              </a:cxn>
              <a:cxn ang="0">
                <a:pos x="81" y="199"/>
              </a:cxn>
              <a:cxn ang="0">
                <a:pos x="71" y="201"/>
              </a:cxn>
              <a:cxn ang="0">
                <a:pos x="63" y="201"/>
              </a:cxn>
              <a:cxn ang="0">
                <a:pos x="55" y="201"/>
              </a:cxn>
              <a:cxn ang="0">
                <a:pos x="63" y="161"/>
              </a:cxn>
              <a:cxn ang="0">
                <a:pos x="0" y="161"/>
              </a:cxn>
              <a:cxn ang="0">
                <a:pos x="7" y="120"/>
              </a:cxn>
              <a:cxn ang="0">
                <a:pos x="71" y="120"/>
              </a:cxn>
              <a:cxn ang="0">
                <a:pos x="77" y="81"/>
              </a:cxn>
              <a:cxn ang="0">
                <a:pos x="15" y="81"/>
              </a:cxn>
              <a:cxn ang="0">
                <a:pos x="21" y="40"/>
              </a:cxn>
              <a:cxn ang="0">
                <a:pos x="84" y="40"/>
              </a:cxn>
            </a:cxnLst>
            <a:rect l="0" t="0" r="r" b="b"/>
            <a:pathLst>
              <a:path w="190" h="201">
                <a:moveTo>
                  <a:pt x="84" y="40"/>
                </a:moveTo>
                <a:lnTo>
                  <a:pt x="90" y="0"/>
                </a:lnTo>
                <a:lnTo>
                  <a:pt x="98" y="0"/>
                </a:lnTo>
                <a:lnTo>
                  <a:pt x="106" y="0"/>
                </a:lnTo>
                <a:lnTo>
                  <a:pt x="115" y="2"/>
                </a:lnTo>
                <a:lnTo>
                  <a:pt x="125" y="4"/>
                </a:lnTo>
                <a:lnTo>
                  <a:pt x="134" y="6"/>
                </a:lnTo>
                <a:lnTo>
                  <a:pt x="142" y="9"/>
                </a:lnTo>
                <a:lnTo>
                  <a:pt x="152" y="13"/>
                </a:lnTo>
                <a:lnTo>
                  <a:pt x="158" y="17"/>
                </a:lnTo>
                <a:lnTo>
                  <a:pt x="165" y="23"/>
                </a:lnTo>
                <a:lnTo>
                  <a:pt x="171" y="31"/>
                </a:lnTo>
                <a:lnTo>
                  <a:pt x="177" y="37"/>
                </a:lnTo>
                <a:lnTo>
                  <a:pt x="181" y="44"/>
                </a:lnTo>
                <a:lnTo>
                  <a:pt x="185" y="52"/>
                </a:lnTo>
                <a:lnTo>
                  <a:pt x="186" y="62"/>
                </a:lnTo>
                <a:lnTo>
                  <a:pt x="188" y="71"/>
                </a:lnTo>
                <a:lnTo>
                  <a:pt x="190" y="81"/>
                </a:lnTo>
                <a:lnTo>
                  <a:pt x="188" y="91"/>
                </a:lnTo>
                <a:lnTo>
                  <a:pt x="188" y="101"/>
                </a:lnTo>
                <a:lnTo>
                  <a:pt x="183" y="120"/>
                </a:lnTo>
                <a:lnTo>
                  <a:pt x="173" y="139"/>
                </a:lnTo>
                <a:lnTo>
                  <a:pt x="161" y="157"/>
                </a:lnTo>
                <a:lnTo>
                  <a:pt x="146" y="170"/>
                </a:lnTo>
                <a:lnTo>
                  <a:pt x="129" y="184"/>
                </a:lnTo>
                <a:lnTo>
                  <a:pt x="111" y="192"/>
                </a:lnTo>
                <a:lnTo>
                  <a:pt x="102" y="195"/>
                </a:lnTo>
                <a:lnTo>
                  <a:pt x="90" y="197"/>
                </a:lnTo>
                <a:lnTo>
                  <a:pt x="81" y="199"/>
                </a:lnTo>
                <a:lnTo>
                  <a:pt x="71" y="201"/>
                </a:lnTo>
                <a:lnTo>
                  <a:pt x="63" y="201"/>
                </a:lnTo>
                <a:lnTo>
                  <a:pt x="55" y="201"/>
                </a:lnTo>
                <a:lnTo>
                  <a:pt x="63" y="161"/>
                </a:lnTo>
                <a:lnTo>
                  <a:pt x="0" y="161"/>
                </a:lnTo>
                <a:lnTo>
                  <a:pt x="7" y="120"/>
                </a:lnTo>
                <a:lnTo>
                  <a:pt x="71" y="120"/>
                </a:lnTo>
                <a:lnTo>
                  <a:pt x="77" y="81"/>
                </a:lnTo>
                <a:lnTo>
                  <a:pt x="15" y="81"/>
                </a:lnTo>
                <a:lnTo>
                  <a:pt x="21" y="40"/>
                </a:lnTo>
                <a:lnTo>
                  <a:pt x="84" y="40"/>
                </a:lnTo>
                <a:close/>
              </a:path>
            </a:pathLst>
          </a:custGeom>
          <a:gradFill rotWithShape="1">
            <a:gsLst>
              <a:gs pos="0">
                <a:srgbClr val="FFFFFF"/>
              </a:gs>
              <a:gs pos="100000">
                <a:srgbClr val="004454">
                  <a:alpha val="50000"/>
                </a:srgbClr>
              </a:gs>
            </a:gsLst>
            <a:lin ang="18900000" scaled="1"/>
          </a:gradFill>
          <a:ln w="9525">
            <a:noFill/>
            <a:round/>
            <a:headEnd/>
            <a:tailEnd/>
          </a:ln>
        </p:spPr>
        <p:txBody>
          <a:bodyPr/>
          <a:lstStyle/>
          <a:p>
            <a:pPr eaLnBrk="0" fontAlgn="base" hangingPunct="0">
              <a:spcBef>
                <a:spcPct val="0"/>
              </a:spcBef>
              <a:spcAft>
                <a:spcPct val="0"/>
              </a:spcAft>
              <a:defRPr/>
            </a:pPr>
            <a:endParaRPr lang="pt-BR" sz="2400">
              <a:solidFill>
                <a:srgbClr val="FFFFFF"/>
              </a:solidFill>
              <a:latin typeface="Times New Roman" pitchFamily="18" charset="0"/>
              <a:ea typeface="ＭＳ Ｐゴシック" pitchFamily="-65" charset="-128"/>
            </a:endParaRPr>
          </a:p>
        </p:txBody>
      </p:sp>
      <p:sp>
        <p:nvSpPr>
          <p:cNvPr id="8" name="Freeform 33"/>
          <p:cNvSpPr>
            <a:spLocks/>
          </p:cNvSpPr>
          <p:nvPr userDrawn="1"/>
        </p:nvSpPr>
        <p:spPr bwMode="auto">
          <a:xfrm rot="18989144">
            <a:off x="10832905" y="702539"/>
            <a:ext cx="410633" cy="315912"/>
          </a:xfrm>
          <a:custGeom>
            <a:avLst/>
            <a:gdLst/>
            <a:ahLst/>
            <a:cxnLst>
              <a:cxn ang="0">
                <a:pos x="84" y="199"/>
              </a:cxn>
              <a:cxn ang="0">
                <a:pos x="73" y="199"/>
              </a:cxn>
              <a:cxn ang="0">
                <a:pos x="61" y="197"/>
              </a:cxn>
              <a:cxn ang="0">
                <a:pos x="52" y="195"/>
              </a:cxn>
              <a:cxn ang="0">
                <a:pos x="44" y="192"/>
              </a:cxn>
              <a:cxn ang="0">
                <a:pos x="36" y="186"/>
              </a:cxn>
              <a:cxn ang="0">
                <a:pos x="29" y="180"/>
              </a:cxn>
              <a:cxn ang="0">
                <a:pos x="23" y="174"/>
              </a:cxn>
              <a:cxn ang="0">
                <a:pos x="17" y="168"/>
              </a:cxn>
              <a:cxn ang="0">
                <a:pos x="7" y="153"/>
              </a:cxn>
              <a:cxn ang="0">
                <a:pos x="2" y="135"/>
              </a:cxn>
              <a:cxn ang="0">
                <a:pos x="0" y="118"/>
              </a:cxn>
              <a:cxn ang="0">
                <a:pos x="2" y="101"/>
              </a:cxn>
              <a:cxn ang="0">
                <a:pos x="7" y="83"/>
              </a:cxn>
              <a:cxn ang="0">
                <a:pos x="15" y="64"/>
              </a:cxn>
              <a:cxn ang="0">
                <a:pos x="25" y="48"/>
              </a:cxn>
              <a:cxn ang="0">
                <a:pos x="38" y="33"/>
              </a:cxn>
              <a:cxn ang="0">
                <a:pos x="56" y="19"/>
              </a:cxn>
              <a:cxn ang="0">
                <a:pos x="75" y="9"/>
              </a:cxn>
              <a:cxn ang="0">
                <a:pos x="84" y="6"/>
              </a:cxn>
              <a:cxn ang="0">
                <a:pos x="96" y="4"/>
              </a:cxn>
              <a:cxn ang="0">
                <a:pos x="108" y="2"/>
              </a:cxn>
              <a:cxn ang="0">
                <a:pos x="119" y="0"/>
              </a:cxn>
              <a:cxn ang="0">
                <a:pos x="119" y="0"/>
              </a:cxn>
              <a:cxn ang="0">
                <a:pos x="194" y="0"/>
              </a:cxn>
              <a:cxn ang="0">
                <a:pos x="187" y="40"/>
              </a:cxn>
              <a:cxn ang="0">
                <a:pos x="123" y="40"/>
              </a:cxn>
              <a:cxn ang="0">
                <a:pos x="117" y="81"/>
              </a:cxn>
              <a:cxn ang="0">
                <a:pos x="179" y="81"/>
              </a:cxn>
              <a:cxn ang="0">
                <a:pos x="173" y="120"/>
              </a:cxn>
              <a:cxn ang="0">
                <a:pos x="109" y="120"/>
              </a:cxn>
              <a:cxn ang="0">
                <a:pos x="102" y="161"/>
              </a:cxn>
              <a:cxn ang="0">
                <a:pos x="165" y="161"/>
              </a:cxn>
              <a:cxn ang="0">
                <a:pos x="158" y="199"/>
              </a:cxn>
              <a:cxn ang="0">
                <a:pos x="84" y="199"/>
              </a:cxn>
              <a:cxn ang="0">
                <a:pos x="84" y="199"/>
              </a:cxn>
            </a:cxnLst>
            <a:rect l="0" t="0" r="r" b="b"/>
            <a:pathLst>
              <a:path w="194" h="199">
                <a:moveTo>
                  <a:pt x="84" y="199"/>
                </a:moveTo>
                <a:lnTo>
                  <a:pt x="73" y="199"/>
                </a:lnTo>
                <a:lnTo>
                  <a:pt x="61" y="197"/>
                </a:lnTo>
                <a:lnTo>
                  <a:pt x="52" y="195"/>
                </a:lnTo>
                <a:lnTo>
                  <a:pt x="44" y="192"/>
                </a:lnTo>
                <a:lnTo>
                  <a:pt x="36" y="186"/>
                </a:lnTo>
                <a:lnTo>
                  <a:pt x="29" y="180"/>
                </a:lnTo>
                <a:lnTo>
                  <a:pt x="23" y="174"/>
                </a:lnTo>
                <a:lnTo>
                  <a:pt x="17" y="168"/>
                </a:lnTo>
                <a:lnTo>
                  <a:pt x="7" y="153"/>
                </a:lnTo>
                <a:lnTo>
                  <a:pt x="2" y="135"/>
                </a:lnTo>
                <a:lnTo>
                  <a:pt x="0" y="118"/>
                </a:lnTo>
                <a:lnTo>
                  <a:pt x="2" y="101"/>
                </a:lnTo>
                <a:lnTo>
                  <a:pt x="7" y="83"/>
                </a:lnTo>
                <a:lnTo>
                  <a:pt x="15" y="64"/>
                </a:lnTo>
                <a:lnTo>
                  <a:pt x="25" y="48"/>
                </a:lnTo>
                <a:lnTo>
                  <a:pt x="38" y="33"/>
                </a:lnTo>
                <a:lnTo>
                  <a:pt x="56" y="19"/>
                </a:lnTo>
                <a:lnTo>
                  <a:pt x="75" y="9"/>
                </a:lnTo>
                <a:lnTo>
                  <a:pt x="84" y="6"/>
                </a:lnTo>
                <a:lnTo>
                  <a:pt x="96" y="4"/>
                </a:lnTo>
                <a:lnTo>
                  <a:pt x="108" y="2"/>
                </a:lnTo>
                <a:lnTo>
                  <a:pt x="119" y="0"/>
                </a:lnTo>
                <a:lnTo>
                  <a:pt x="119" y="0"/>
                </a:lnTo>
                <a:lnTo>
                  <a:pt x="194" y="0"/>
                </a:lnTo>
                <a:lnTo>
                  <a:pt x="187" y="40"/>
                </a:lnTo>
                <a:lnTo>
                  <a:pt x="123" y="40"/>
                </a:lnTo>
                <a:lnTo>
                  <a:pt x="117" y="81"/>
                </a:lnTo>
                <a:lnTo>
                  <a:pt x="179" y="81"/>
                </a:lnTo>
                <a:lnTo>
                  <a:pt x="173" y="120"/>
                </a:lnTo>
                <a:lnTo>
                  <a:pt x="109" y="120"/>
                </a:lnTo>
                <a:lnTo>
                  <a:pt x="102" y="161"/>
                </a:lnTo>
                <a:lnTo>
                  <a:pt x="165" y="161"/>
                </a:lnTo>
                <a:lnTo>
                  <a:pt x="158" y="199"/>
                </a:lnTo>
                <a:lnTo>
                  <a:pt x="84" y="199"/>
                </a:lnTo>
                <a:lnTo>
                  <a:pt x="84" y="199"/>
                </a:lnTo>
                <a:close/>
              </a:path>
            </a:pathLst>
          </a:custGeom>
          <a:gradFill rotWithShape="1">
            <a:gsLst>
              <a:gs pos="0">
                <a:srgbClr val="FFFFFF"/>
              </a:gs>
              <a:gs pos="100000">
                <a:srgbClr val="004454">
                  <a:alpha val="42999"/>
                </a:srgbClr>
              </a:gs>
            </a:gsLst>
            <a:lin ang="18900000" scaled="1"/>
          </a:gradFill>
          <a:ln w="9525">
            <a:noFill/>
            <a:round/>
            <a:headEnd/>
            <a:tailEnd/>
          </a:ln>
        </p:spPr>
        <p:txBody>
          <a:bodyPr/>
          <a:lstStyle/>
          <a:p>
            <a:pPr eaLnBrk="0" fontAlgn="base" hangingPunct="0">
              <a:spcBef>
                <a:spcPct val="0"/>
              </a:spcBef>
              <a:spcAft>
                <a:spcPct val="0"/>
              </a:spcAft>
              <a:defRPr/>
            </a:pPr>
            <a:endParaRPr lang="pt-BR" sz="2400">
              <a:solidFill>
                <a:srgbClr val="FFFFFF"/>
              </a:solidFill>
              <a:latin typeface="Times New Roman" pitchFamily="18" charset="0"/>
              <a:ea typeface="ＭＳ Ｐゴシック" pitchFamily="-65" charset="-128"/>
            </a:endParaRPr>
          </a:p>
        </p:txBody>
      </p:sp>
      <p:sp>
        <p:nvSpPr>
          <p:cNvPr id="9" name="Freeform 36"/>
          <p:cNvSpPr>
            <a:spLocks/>
          </p:cNvSpPr>
          <p:nvPr userDrawn="1"/>
        </p:nvSpPr>
        <p:spPr bwMode="auto">
          <a:xfrm rot="18989144">
            <a:off x="11747305" y="32615"/>
            <a:ext cx="402167" cy="319087"/>
          </a:xfrm>
          <a:custGeom>
            <a:avLst/>
            <a:gdLst/>
            <a:ahLst/>
            <a:cxnLst>
              <a:cxn ang="0">
                <a:pos x="84" y="40"/>
              </a:cxn>
              <a:cxn ang="0">
                <a:pos x="90" y="0"/>
              </a:cxn>
              <a:cxn ang="0">
                <a:pos x="98" y="0"/>
              </a:cxn>
              <a:cxn ang="0">
                <a:pos x="106" y="0"/>
              </a:cxn>
              <a:cxn ang="0">
                <a:pos x="115" y="2"/>
              </a:cxn>
              <a:cxn ang="0">
                <a:pos x="125" y="4"/>
              </a:cxn>
              <a:cxn ang="0">
                <a:pos x="134" y="6"/>
              </a:cxn>
              <a:cxn ang="0">
                <a:pos x="142" y="9"/>
              </a:cxn>
              <a:cxn ang="0">
                <a:pos x="152" y="13"/>
              </a:cxn>
              <a:cxn ang="0">
                <a:pos x="158" y="17"/>
              </a:cxn>
              <a:cxn ang="0">
                <a:pos x="165" y="23"/>
              </a:cxn>
              <a:cxn ang="0">
                <a:pos x="171" y="31"/>
              </a:cxn>
              <a:cxn ang="0">
                <a:pos x="177" y="37"/>
              </a:cxn>
              <a:cxn ang="0">
                <a:pos x="181" y="44"/>
              </a:cxn>
              <a:cxn ang="0">
                <a:pos x="185" y="52"/>
              </a:cxn>
              <a:cxn ang="0">
                <a:pos x="186" y="62"/>
              </a:cxn>
              <a:cxn ang="0">
                <a:pos x="188" y="71"/>
              </a:cxn>
              <a:cxn ang="0">
                <a:pos x="190" y="81"/>
              </a:cxn>
              <a:cxn ang="0">
                <a:pos x="188" y="91"/>
              </a:cxn>
              <a:cxn ang="0">
                <a:pos x="188" y="101"/>
              </a:cxn>
              <a:cxn ang="0">
                <a:pos x="183" y="120"/>
              </a:cxn>
              <a:cxn ang="0">
                <a:pos x="173" y="139"/>
              </a:cxn>
              <a:cxn ang="0">
                <a:pos x="161" y="157"/>
              </a:cxn>
              <a:cxn ang="0">
                <a:pos x="146" y="170"/>
              </a:cxn>
              <a:cxn ang="0">
                <a:pos x="129" y="184"/>
              </a:cxn>
              <a:cxn ang="0">
                <a:pos x="111" y="192"/>
              </a:cxn>
              <a:cxn ang="0">
                <a:pos x="102" y="195"/>
              </a:cxn>
              <a:cxn ang="0">
                <a:pos x="90" y="197"/>
              </a:cxn>
              <a:cxn ang="0">
                <a:pos x="81" y="199"/>
              </a:cxn>
              <a:cxn ang="0">
                <a:pos x="71" y="201"/>
              </a:cxn>
              <a:cxn ang="0">
                <a:pos x="63" y="201"/>
              </a:cxn>
              <a:cxn ang="0">
                <a:pos x="55" y="201"/>
              </a:cxn>
              <a:cxn ang="0">
                <a:pos x="63" y="161"/>
              </a:cxn>
              <a:cxn ang="0">
                <a:pos x="0" y="161"/>
              </a:cxn>
              <a:cxn ang="0">
                <a:pos x="7" y="120"/>
              </a:cxn>
              <a:cxn ang="0">
                <a:pos x="71" y="120"/>
              </a:cxn>
              <a:cxn ang="0">
                <a:pos x="77" y="81"/>
              </a:cxn>
              <a:cxn ang="0">
                <a:pos x="15" y="81"/>
              </a:cxn>
              <a:cxn ang="0">
                <a:pos x="21" y="40"/>
              </a:cxn>
              <a:cxn ang="0">
                <a:pos x="84" y="40"/>
              </a:cxn>
            </a:cxnLst>
            <a:rect l="0" t="0" r="r" b="b"/>
            <a:pathLst>
              <a:path w="190" h="201">
                <a:moveTo>
                  <a:pt x="84" y="40"/>
                </a:moveTo>
                <a:lnTo>
                  <a:pt x="90" y="0"/>
                </a:lnTo>
                <a:lnTo>
                  <a:pt x="98" y="0"/>
                </a:lnTo>
                <a:lnTo>
                  <a:pt x="106" y="0"/>
                </a:lnTo>
                <a:lnTo>
                  <a:pt x="115" y="2"/>
                </a:lnTo>
                <a:lnTo>
                  <a:pt x="125" y="4"/>
                </a:lnTo>
                <a:lnTo>
                  <a:pt x="134" y="6"/>
                </a:lnTo>
                <a:lnTo>
                  <a:pt x="142" y="9"/>
                </a:lnTo>
                <a:lnTo>
                  <a:pt x="152" y="13"/>
                </a:lnTo>
                <a:lnTo>
                  <a:pt x="158" y="17"/>
                </a:lnTo>
                <a:lnTo>
                  <a:pt x="165" y="23"/>
                </a:lnTo>
                <a:lnTo>
                  <a:pt x="171" y="31"/>
                </a:lnTo>
                <a:lnTo>
                  <a:pt x="177" y="37"/>
                </a:lnTo>
                <a:lnTo>
                  <a:pt x="181" y="44"/>
                </a:lnTo>
                <a:lnTo>
                  <a:pt x="185" y="52"/>
                </a:lnTo>
                <a:lnTo>
                  <a:pt x="186" y="62"/>
                </a:lnTo>
                <a:lnTo>
                  <a:pt x="188" y="71"/>
                </a:lnTo>
                <a:lnTo>
                  <a:pt x="190" y="81"/>
                </a:lnTo>
                <a:lnTo>
                  <a:pt x="188" y="91"/>
                </a:lnTo>
                <a:lnTo>
                  <a:pt x="188" y="101"/>
                </a:lnTo>
                <a:lnTo>
                  <a:pt x="183" y="120"/>
                </a:lnTo>
                <a:lnTo>
                  <a:pt x="173" y="139"/>
                </a:lnTo>
                <a:lnTo>
                  <a:pt x="161" y="157"/>
                </a:lnTo>
                <a:lnTo>
                  <a:pt x="146" y="170"/>
                </a:lnTo>
                <a:lnTo>
                  <a:pt x="129" y="184"/>
                </a:lnTo>
                <a:lnTo>
                  <a:pt x="111" y="192"/>
                </a:lnTo>
                <a:lnTo>
                  <a:pt x="102" y="195"/>
                </a:lnTo>
                <a:lnTo>
                  <a:pt x="90" y="197"/>
                </a:lnTo>
                <a:lnTo>
                  <a:pt x="81" y="199"/>
                </a:lnTo>
                <a:lnTo>
                  <a:pt x="71" y="201"/>
                </a:lnTo>
                <a:lnTo>
                  <a:pt x="63" y="201"/>
                </a:lnTo>
                <a:lnTo>
                  <a:pt x="55" y="201"/>
                </a:lnTo>
                <a:lnTo>
                  <a:pt x="63" y="161"/>
                </a:lnTo>
                <a:lnTo>
                  <a:pt x="0" y="161"/>
                </a:lnTo>
                <a:lnTo>
                  <a:pt x="7" y="120"/>
                </a:lnTo>
                <a:lnTo>
                  <a:pt x="71" y="120"/>
                </a:lnTo>
                <a:lnTo>
                  <a:pt x="77" y="81"/>
                </a:lnTo>
                <a:lnTo>
                  <a:pt x="15" y="81"/>
                </a:lnTo>
                <a:lnTo>
                  <a:pt x="21" y="40"/>
                </a:lnTo>
                <a:lnTo>
                  <a:pt x="84" y="40"/>
                </a:lnTo>
                <a:close/>
              </a:path>
            </a:pathLst>
          </a:custGeom>
          <a:gradFill rotWithShape="1">
            <a:gsLst>
              <a:gs pos="0">
                <a:srgbClr val="FFFFFF">
                  <a:alpha val="78000"/>
                </a:srgbClr>
              </a:gs>
              <a:gs pos="100000">
                <a:srgbClr val="004454">
                  <a:alpha val="0"/>
                </a:srgbClr>
              </a:gs>
            </a:gsLst>
            <a:lin ang="18900000" scaled="1"/>
          </a:gradFill>
          <a:ln w="9525">
            <a:noFill/>
            <a:round/>
            <a:headEnd/>
            <a:tailEnd/>
          </a:ln>
        </p:spPr>
        <p:txBody>
          <a:bodyPr/>
          <a:lstStyle/>
          <a:p>
            <a:pPr eaLnBrk="0" fontAlgn="base" hangingPunct="0">
              <a:spcBef>
                <a:spcPct val="0"/>
              </a:spcBef>
              <a:spcAft>
                <a:spcPct val="0"/>
              </a:spcAft>
              <a:defRPr/>
            </a:pPr>
            <a:endParaRPr lang="pt-BR" sz="2400">
              <a:solidFill>
                <a:srgbClr val="FFFFFF"/>
              </a:solidFill>
              <a:latin typeface="Times New Roman" pitchFamily="18" charset="0"/>
              <a:ea typeface="ＭＳ Ｐゴシック" pitchFamily="-65" charset="-128"/>
            </a:endParaRPr>
          </a:p>
        </p:txBody>
      </p:sp>
      <p:sp>
        <p:nvSpPr>
          <p:cNvPr id="10" name="Freeform 37"/>
          <p:cNvSpPr>
            <a:spLocks/>
          </p:cNvSpPr>
          <p:nvPr userDrawn="1"/>
        </p:nvSpPr>
        <p:spPr bwMode="auto">
          <a:xfrm rot="18989144">
            <a:off x="11421338" y="261214"/>
            <a:ext cx="410633" cy="315912"/>
          </a:xfrm>
          <a:custGeom>
            <a:avLst/>
            <a:gdLst/>
            <a:ahLst/>
            <a:cxnLst>
              <a:cxn ang="0">
                <a:pos x="84" y="199"/>
              </a:cxn>
              <a:cxn ang="0">
                <a:pos x="73" y="199"/>
              </a:cxn>
              <a:cxn ang="0">
                <a:pos x="61" y="197"/>
              </a:cxn>
              <a:cxn ang="0">
                <a:pos x="52" y="195"/>
              </a:cxn>
              <a:cxn ang="0">
                <a:pos x="44" y="192"/>
              </a:cxn>
              <a:cxn ang="0">
                <a:pos x="36" y="186"/>
              </a:cxn>
              <a:cxn ang="0">
                <a:pos x="29" y="180"/>
              </a:cxn>
              <a:cxn ang="0">
                <a:pos x="23" y="174"/>
              </a:cxn>
              <a:cxn ang="0">
                <a:pos x="17" y="168"/>
              </a:cxn>
              <a:cxn ang="0">
                <a:pos x="7" y="153"/>
              </a:cxn>
              <a:cxn ang="0">
                <a:pos x="2" y="135"/>
              </a:cxn>
              <a:cxn ang="0">
                <a:pos x="0" y="118"/>
              </a:cxn>
              <a:cxn ang="0">
                <a:pos x="2" y="101"/>
              </a:cxn>
              <a:cxn ang="0">
                <a:pos x="7" y="83"/>
              </a:cxn>
              <a:cxn ang="0">
                <a:pos x="15" y="64"/>
              </a:cxn>
              <a:cxn ang="0">
                <a:pos x="25" y="48"/>
              </a:cxn>
              <a:cxn ang="0">
                <a:pos x="38" y="33"/>
              </a:cxn>
              <a:cxn ang="0">
                <a:pos x="56" y="19"/>
              </a:cxn>
              <a:cxn ang="0">
                <a:pos x="75" y="9"/>
              </a:cxn>
              <a:cxn ang="0">
                <a:pos x="84" y="6"/>
              </a:cxn>
              <a:cxn ang="0">
                <a:pos x="96" y="4"/>
              </a:cxn>
              <a:cxn ang="0">
                <a:pos x="108" y="2"/>
              </a:cxn>
              <a:cxn ang="0">
                <a:pos x="119" y="0"/>
              </a:cxn>
              <a:cxn ang="0">
                <a:pos x="119" y="0"/>
              </a:cxn>
              <a:cxn ang="0">
                <a:pos x="194" y="0"/>
              </a:cxn>
              <a:cxn ang="0">
                <a:pos x="187" y="40"/>
              </a:cxn>
              <a:cxn ang="0">
                <a:pos x="123" y="40"/>
              </a:cxn>
              <a:cxn ang="0">
                <a:pos x="117" y="81"/>
              </a:cxn>
              <a:cxn ang="0">
                <a:pos x="179" y="81"/>
              </a:cxn>
              <a:cxn ang="0">
                <a:pos x="173" y="120"/>
              </a:cxn>
              <a:cxn ang="0">
                <a:pos x="109" y="120"/>
              </a:cxn>
              <a:cxn ang="0">
                <a:pos x="102" y="161"/>
              </a:cxn>
              <a:cxn ang="0">
                <a:pos x="165" y="161"/>
              </a:cxn>
              <a:cxn ang="0">
                <a:pos x="158" y="199"/>
              </a:cxn>
              <a:cxn ang="0">
                <a:pos x="84" y="199"/>
              </a:cxn>
              <a:cxn ang="0">
                <a:pos x="84" y="199"/>
              </a:cxn>
            </a:cxnLst>
            <a:rect l="0" t="0" r="r" b="b"/>
            <a:pathLst>
              <a:path w="194" h="199">
                <a:moveTo>
                  <a:pt x="84" y="199"/>
                </a:moveTo>
                <a:lnTo>
                  <a:pt x="73" y="199"/>
                </a:lnTo>
                <a:lnTo>
                  <a:pt x="61" y="197"/>
                </a:lnTo>
                <a:lnTo>
                  <a:pt x="52" y="195"/>
                </a:lnTo>
                <a:lnTo>
                  <a:pt x="44" y="192"/>
                </a:lnTo>
                <a:lnTo>
                  <a:pt x="36" y="186"/>
                </a:lnTo>
                <a:lnTo>
                  <a:pt x="29" y="180"/>
                </a:lnTo>
                <a:lnTo>
                  <a:pt x="23" y="174"/>
                </a:lnTo>
                <a:lnTo>
                  <a:pt x="17" y="168"/>
                </a:lnTo>
                <a:lnTo>
                  <a:pt x="7" y="153"/>
                </a:lnTo>
                <a:lnTo>
                  <a:pt x="2" y="135"/>
                </a:lnTo>
                <a:lnTo>
                  <a:pt x="0" y="118"/>
                </a:lnTo>
                <a:lnTo>
                  <a:pt x="2" y="101"/>
                </a:lnTo>
                <a:lnTo>
                  <a:pt x="7" y="83"/>
                </a:lnTo>
                <a:lnTo>
                  <a:pt x="15" y="64"/>
                </a:lnTo>
                <a:lnTo>
                  <a:pt x="25" y="48"/>
                </a:lnTo>
                <a:lnTo>
                  <a:pt x="38" y="33"/>
                </a:lnTo>
                <a:lnTo>
                  <a:pt x="56" y="19"/>
                </a:lnTo>
                <a:lnTo>
                  <a:pt x="75" y="9"/>
                </a:lnTo>
                <a:lnTo>
                  <a:pt x="84" y="6"/>
                </a:lnTo>
                <a:lnTo>
                  <a:pt x="96" y="4"/>
                </a:lnTo>
                <a:lnTo>
                  <a:pt x="108" y="2"/>
                </a:lnTo>
                <a:lnTo>
                  <a:pt x="119" y="0"/>
                </a:lnTo>
                <a:lnTo>
                  <a:pt x="119" y="0"/>
                </a:lnTo>
                <a:lnTo>
                  <a:pt x="194" y="0"/>
                </a:lnTo>
                <a:lnTo>
                  <a:pt x="187" y="40"/>
                </a:lnTo>
                <a:lnTo>
                  <a:pt x="123" y="40"/>
                </a:lnTo>
                <a:lnTo>
                  <a:pt x="117" y="81"/>
                </a:lnTo>
                <a:lnTo>
                  <a:pt x="179" y="81"/>
                </a:lnTo>
                <a:lnTo>
                  <a:pt x="173" y="120"/>
                </a:lnTo>
                <a:lnTo>
                  <a:pt x="109" y="120"/>
                </a:lnTo>
                <a:lnTo>
                  <a:pt x="102" y="161"/>
                </a:lnTo>
                <a:lnTo>
                  <a:pt x="165" y="161"/>
                </a:lnTo>
                <a:lnTo>
                  <a:pt x="158" y="199"/>
                </a:lnTo>
                <a:lnTo>
                  <a:pt x="84" y="199"/>
                </a:lnTo>
                <a:lnTo>
                  <a:pt x="84" y="199"/>
                </a:lnTo>
                <a:close/>
              </a:path>
            </a:pathLst>
          </a:custGeom>
          <a:gradFill rotWithShape="1">
            <a:gsLst>
              <a:gs pos="0">
                <a:srgbClr val="004454">
                  <a:alpha val="0"/>
                </a:srgbClr>
              </a:gs>
              <a:gs pos="100000">
                <a:srgbClr val="FFFFFF">
                  <a:alpha val="88000"/>
                </a:srgbClr>
              </a:gs>
            </a:gsLst>
            <a:lin ang="18900000" scaled="1"/>
          </a:gradFill>
          <a:ln w="9525">
            <a:noFill/>
            <a:round/>
            <a:headEnd/>
            <a:tailEnd/>
          </a:ln>
        </p:spPr>
        <p:txBody>
          <a:bodyPr/>
          <a:lstStyle/>
          <a:p>
            <a:pPr eaLnBrk="0" fontAlgn="base" hangingPunct="0">
              <a:spcBef>
                <a:spcPct val="0"/>
              </a:spcBef>
              <a:spcAft>
                <a:spcPct val="0"/>
              </a:spcAft>
              <a:defRPr/>
            </a:pPr>
            <a:endParaRPr lang="pt-BR" sz="2400">
              <a:solidFill>
                <a:srgbClr val="FFFFFF"/>
              </a:solidFill>
              <a:latin typeface="Times New Roman" pitchFamily="18" charset="0"/>
              <a:ea typeface="ＭＳ Ｐゴシック" pitchFamily="-65" charset="-128"/>
            </a:endParaRPr>
          </a:p>
        </p:txBody>
      </p:sp>
      <p:sp>
        <p:nvSpPr>
          <p:cNvPr id="11" name="Freeform 39"/>
          <p:cNvSpPr>
            <a:spLocks/>
          </p:cNvSpPr>
          <p:nvPr userDrawn="1"/>
        </p:nvSpPr>
        <p:spPr bwMode="auto">
          <a:xfrm rot="18989144">
            <a:off x="10572554" y="912090"/>
            <a:ext cx="402167" cy="319087"/>
          </a:xfrm>
          <a:custGeom>
            <a:avLst/>
            <a:gdLst/>
            <a:ahLst/>
            <a:cxnLst>
              <a:cxn ang="0">
                <a:pos x="84" y="40"/>
              </a:cxn>
              <a:cxn ang="0">
                <a:pos x="90" y="0"/>
              </a:cxn>
              <a:cxn ang="0">
                <a:pos x="98" y="0"/>
              </a:cxn>
              <a:cxn ang="0">
                <a:pos x="106" y="0"/>
              </a:cxn>
              <a:cxn ang="0">
                <a:pos x="115" y="2"/>
              </a:cxn>
              <a:cxn ang="0">
                <a:pos x="125" y="4"/>
              </a:cxn>
              <a:cxn ang="0">
                <a:pos x="134" y="6"/>
              </a:cxn>
              <a:cxn ang="0">
                <a:pos x="142" y="9"/>
              </a:cxn>
              <a:cxn ang="0">
                <a:pos x="152" y="13"/>
              </a:cxn>
              <a:cxn ang="0">
                <a:pos x="158" y="17"/>
              </a:cxn>
              <a:cxn ang="0">
                <a:pos x="165" y="23"/>
              </a:cxn>
              <a:cxn ang="0">
                <a:pos x="171" y="31"/>
              </a:cxn>
              <a:cxn ang="0">
                <a:pos x="177" y="37"/>
              </a:cxn>
              <a:cxn ang="0">
                <a:pos x="181" y="44"/>
              </a:cxn>
              <a:cxn ang="0">
                <a:pos x="185" y="52"/>
              </a:cxn>
              <a:cxn ang="0">
                <a:pos x="186" y="62"/>
              </a:cxn>
              <a:cxn ang="0">
                <a:pos x="188" y="71"/>
              </a:cxn>
              <a:cxn ang="0">
                <a:pos x="190" y="81"/>
              </a:cxn>
              <a:cxn ang="0">
                <a:pos x="188" y="91"/>
              </a:cxn>
              <a:cxn ang="0">
                <a:pos x="188" y="101"/>
              </a:cxn>
              <a:cxn ang="0">
                <a:pos x="183" y="120"/>
              </a:cxn>
              <a:cxn ang="0">
                <a:pos x="173" y="139"/>
              </a:cxn>
              <a:cxn ang="0">
                <a:pos x="161" y="157"/>
              </a:cxn>
              <a:cxn ang="0">
                <a:pos x="146" y="170"/>
              </a:cxn>
              <a:cxn ang="0">
                <a:pos x="129" y="184"/>
              </a:cxn>
              <a:cxn ang="0">
                <a:pos x="111" y="192"/>
              </a:cxn>
              <a:cxn ang="0">
                <a:pos x="102" y="195"/>
              </a:cxn>
              <a:cxn ang="0">
                <a:pos x="90" y="197"/>
              </a:cxn>
              <a:cxn ang="0">
                <a:pos x="81" y="199"/>
              </a:cxn>
              <a:cxn ang="0">
                <a:pos x="71" y="201"/>
              </a:cxn>
              <a:cxn ang="0">
                <a:pos x="63" y="201"/>
              </a:cxn>
              <a:cxn ang="0">
                <a:pos x="55" y="201"/>
              </a:cxn>
              <a:cxn ang="0">
                <a:pos x="63" y="161"/>
              </a:cxn>
              <a:cxn ang="0">
                <a:pos x="0" y="161"/>
              </a:cxn>
              <a:cxn ang="0">
                <a:pos x="7" y="120"/>
              </a:cxn>
              <a:cxn ang="0">
                <a:pos x="71" y="120"/>
              </a:cxn>
              <a:cxn ang="0">
                <a:pos x="77" y="81"/>
              </a:cxn>
              <a:cxn ang="0">
                <a:pos x="15" y="81"/>
              </a:cxn>
              <a:cxn ang="0">
                <a:pos x="21" y="40"/>
              </a:cxn>
              <a:cxn ang="0">
                <a:pos x="84" y="40"/>
              </a:cxn>
            </a:cxnLst>
            <a:rect l="0" t="0" r="r" b="b"/>
            <a:pathLst>
              <a:path w="190" h="201">
                <a:moveTo>
                  <a:pt x="84" y="40"/>
                </a:moveTo>
                <a:lnTo>
                  <a:pt x="90" y="0"/>
                </a:lnTo>
                <a:lnTo>
                  <a:pt x="98" y="0"/>
                </a:lnTo>
                <a:lnTo>
                  <a:pt x="106" y="0"/>
                </a:lnTo>
                <a:lnTo>
                  <a:pt x="115" y="2"/>
                </a:lnTo>
                <a:lnTo>
                  <a:pt x="125" y="4"/>
                </a:lnTo>
                <a:lnTo>
                  <a:pt x="134" y="6"/>
                </a:lnTo>
                <a:lnTo>
                  <a:pt x="142" y="9"/>
                </a:lnTo>
                <a:lnTo>
                  <a:pt x="152" y="13"/>
                </a:lnTo>
                <a:lnTo>
                  <a:pt x="158" y="17"/>
                </a:lnTo>
                <a:lnTo>
                  <a:pt x="165" y="23"/>
                </a:lnTo>
                <a:lnTo>
                  <a:pt x="171" y="31"/>
                </a:lnTo>
                <a:lnTo>
                  <a:pt x="177" y="37"/>
                </a:lnTo>
                <a:lnTo>
                  <a:pt x="181" y="44"/>
                </a:lnTo>
                <a:lnTo>
                  <a:pt x="185" y="52"/>
                </a:lnTo>
                <a:lnTo>
                  <a:pt x="186" y="62"/>
                </a:lnTo>
                <a:lnTo>
                  <a:pt x="188" y="71"/>
                </a:lnTo>
                <a:lnTo>
                  <a:pt x="190" y="81"/>
                </a:lnTo>
                <a:lnTo>
                  <a:pt x="188" y="91"/>
                </a:lnTo>
                <a:lnTo>
                  <a:pt x="188" y="101"/>
                </a:lnTo>
                <a:lnTo>
                  <a:pt x="183" y="120"/>
                </a:lnTo>
                <a:lnTo>
                  <a:pt x="173" y="139"/>
                </a:lnTo>
                <a:lnTo>
                  <a:pt x="161" y="157"/>
                </a:lnTo>
                <a:lnTo>
                  <a:pt x="146" y="170"/>
                </a:lnTo>
                <a:lnTo>
                  <a:pt x="129" y="184"/>
                </a:lnTo>
                <a:lnTo>
                  <a:pt x="111" y="192"/>
                </a:lnTo>
                <a:lnTo>
                  <a:pt x="102" y="195"/>
                </a:lnTo>
                <a:lnTo>
                  <a:pt x="90" y="197"/>
                </a:lnTo>
                <a:lnTo>
                  <a:pt x="81" y="199"/>
                </a:lnTo>
                <a:lnTo>
                  <a:pt x="71" y="201"/>
                </a:lnTo>
                <a:lnTo>
                  <a:pt x="63" y="201"/>
                </a:lnTo>
                <a:lnTo>
                  <a:pt x="55" y="201"/>
                </a:lnTo>
                <a:lnTo>
                  <a:pt x="63" y="161"/>
                </a:lnTo>
                <a:lnTo>
                  <a:pt x="0" y="161"/>
                </a:lnTo>
                <a:lnTo>
                  <a:pt x="7" y="120"/>
                </a:lnTo>
                <a:lnTo>
                  <a:pt x="71" y="120"/>
                </a:lnTo>
                <a:lnTo>
                  <a:pt x="77" y="81"/>
                </a:lnTo>
                <a:lnTo>
                  <a:pt x="15" y="81"/>
                </a:lnTo>
                <a:lnTo>
                  <a:pt x="21" y="40"/>
                </a:lnTo>
                <a:lnTo>
                  <a:pt x="84" y="40"/>
                </a:lnTo>
                <a:close/>
              </a:path>
            </a:pathLst>
          </a:custGeom>
          <a:gradFill rotWithShape="1">
            <a:gsLst>
              <a:gs pos="0">
                <a:srgbClr val="FFFFFF"/>
              </a:gs>
              <a:gs pos="100000">
                <a:srgbClr val="004454">
                  <a:alpha val="33000"/>
                </a:srgbClr>
              </a:gs>
            </a:gsLst>
            <a:lin ang="18900000" scaled="1"/>
          </a:gradFill>
          <a:ln w="9525">
            <a:noFill/>
            <a:round/>
            <a:headEnd/>
            <a:tailEnd/>
          </a:ln>
        </p:spPr>
        <p:txBody>
          <a:bodyPr/>
          <a:lstStyle/>
          <a:p>
            <a:pPr eaLnBrk="0" fontAlgn="base" hangingPunct="0">
              <a:spcBef>
                <a:spcPct val="0"/>
              </a:spcBef>
              <a:spcAft>
                <a:spcPct val="0"/>
              </a:spcAft>
              <a:defRPr/>
            </a:pPr>
            <a:endParaRPr lang="pt-BR" sz="2400">
              <a:solidFill>
                <a:srgbClr val="FFFFFF"/>
              </a:solidFill>
              <a:latin typeface="Times New Roman" pitchFamily="18" charset="0"/>
              <a:ea typeface="ＭＳ Ｐゴシック" pitchFamily="-65" charset="-128"/>
            </a:endParaRPr>
          </a:p>
        </p:txBody>
      </p:sp>
      <p:sp>
        <p:nvSpPr>
          <p:cNvPr id="12" name="Freeform 44"/>
          <p:cNvSpPr>
            <a:spLocks/>
          </p:cNvSpPr>
          <p:nvPr userDrawn="1"/>
        </p:nvSpPr>
        <p:spPr bwMode="auto">
          <a:xfrm rot="18989144">
            <a:off x="11747305" y="597765"/>
            <a:ext cx="402167" cy="319087"/>
          </a:xfrm>
          <a:custGeom>
            <a:avLst/>
            <a:gdLst/>
            <a:ahLst/>
            <a:cxnLst>
              <a:cxn ang="0">
                <a:pos x="84" y="40"/>
              </a:cxn>
              <a:cxn ang="0">
                <a:pos x="90" y="0"/>
              </a:cxn>
              <a:cxn ang="0">
                <a:pos x="98" y="0"/>
              </a:cxn>
              <a:cxn ang="0">
                <a:pos x="106" y="0"/>
              </a:cxn>
              <a:cxn ang="0">
                <a:pos x="115" y="2"/>
              </a:cxn>
              <a:cxn ang="0">
                <a:pos x="125" y="4"/>
              </a:cxn>
              <a:cxn ang="0">
                <a:pos x="134" y="6"/>
              </a:cxn>
              <a:cxn ang="0">
                <a:pos x="142" y="9"/>
              </a:cxn>
              <a:cxn ang="0">
                <a:pos x="152" y="13"/>
              </a:cxn>
              <a:cxn ang="0">
                <a:pos x="158" y="17"/>
              </a:cxn>
              <a:cxn ang="0">
                <a:pos x="165" y="23"/>
              </a:cxn>
              <a:cxn ang="0">
                <a:pos x="171" y="31"/>
              </a:cxn>
              <a:cxn ang="0">
                <a:pos x="177" y="37"/>
              </a:cxn>
              <a:cxn ang="0">
                <a:pos x="181" y="44"/>
              </a:cxn>
              <a:cxn ang="0">
                <a:pos x="185" y="52"/>
              </a:cxn>
              <a:cxn ang="0">
                <a:pos x="186" y="62"/>
              </a:cxn>
              <a:cxn ang="0">
                <a:pos x="188" y="71"/>
              </a:cxn>
              <a:cxn ang="0">
                <a:pos x="190" y="81"/>
              </a:cxn>
              <a:cxn ang="0">
                <a:pos x="188" y="91"/>
              </a:cxn>
              <a:cxn ang="0">
                <a:pos x="188" y="101"/>
              </a:cxn>
              <a:cxn ang="0">
                <a:pos x="183" y="120"/>
              </a:cxn>
              <a:cxn ang="0">
                <a:pos x="173" y="139"/>
              </a:cxn>
              <a:cxn ang="0">
                <a:pos x="161" y="157"/>
              </a:cxn>
              <a:cxn ang="0">
                <a:pos x="146" y="170"/>
              </a:cxn>
              <a:cxn ang="0">
                <a:pos x="129" y="184"/>
              </a:cxn>
              <a:cxn ang="0">
                <a:pos x="111" y="192"/>
              </a:cxn>
              <a:cxn ang="0">
                <a:pos x="102" y="195"/>
              </a:cxn>
              <a:cxn ang="0">
                <a:pos x="90" y="197"/>
              </a:cxn>
              <a:cxn ang="0">
                <a:pos x="81" y="199"/>
              </a:cxn>
              <a:cxn ang="0">
                <a:pos x="71" y="201"/>
              </a:cxn>
              <a:cxn ang="0">
                <a:pos x="63" y="201"/>
              </a:cxn>
              <a:cxn ang="0">
                <a:pos x="55" y="201"/>
              </a:cxn>
              <a:cxn ang="0">
                <a:pos x="63" y="161"/>
              </a:cxn>
              <a:cxn ang="0">
                <a:pos x="0" y="161"/>
              </a:cxn>
              <a:cxn ang="0">
                <a:pos x="7" y="120"/>
              </a:cxn>
              <a:cxn ang="0">
                <a:pos x="71" y="120"/>
              </a:cxn>
              <a:cxn ang="0">
                <a:pos x="77" y="81"/>
              </a:cxn>
              <a:cxn ang="0">
                <a:pos x="15" y="81"/>
              </a:cxn>
              <a:cxn ang="0">
                <a:pos x="21" y="40"/>
              </a:cxn>
              <a:cxn ang="0">
                <a:pos x="84" y="40"/>
              </a:cxn>
            </a:cxnLst>
            <a:rect l="0" t="0" r="r" b="b"/>
            <a:pathLst>
              <a:path w="190" h="201">
                <a:moveTo>
                  <a:pt x="84" y="40"/>
                </a:moveTo>
                <a:lnTo>
                  <a:pt x="90" y="0"/>
                </a:lnTo>
                <a:lnTo>
                  <a:pt x="98" y="0"/>
                </a:lnTo>
                <a:lnTo>
                  <a:pt x="106" y="0"/>
                </a:lnTo>
                <a:lnTo>
                  <a:pt x="115" y="2"/>
                </a:lnTo>
                <a:lnTo>
                  <a:pt x="125" y="4"/>
                </a:lnTo>
                <a:lnTo>
                  <a:pt x="134" y="6"/>
                </a:lnTo>
                <a:lnTo>
                  <a:pt x="142" y="9"/>
                </a:lnTo>
                <a:lnTo>
                  <a:pt x="152" y="13"/>
                </a:lnTo>
                <a:lnTo>
                  <a:pt x="158" y="17"/>
                </a:lnTo>
                <a:lnTo>
                  <a:pt x="165" y="23"/>
                </a:lnTo>
                <a:lnTo>
                  <a:pt x="171" y="31"/>
                </a:lnTo>
                <a:lnTo>
                  <a:pt x="177" y="37"/>
                </a:lnTo>
                <a:lnTo>
                  <a:pt x="181" y="44"/>
                </a:lnTo>
                <a:lnTo>
                  <a:pt x="185" y="52"/>
                </a:lnTo>
                <a:lnTo>
                  <a:pt x="186" y="62"/>
                </a:lnTo>
                <a:lnTo>
                  <a:pt x="188" y="71"/>
                </a:lnTo>
                <a:lnTo>
                  <a:pt x="190" y="81"/>
                </a:lnTo>
                <a:lnTo>
                  <a:pt x="188" y="91"/>
                </a:lnTo>
                <a:lnTo>
                  <a:pt x="188" y="101"/>
                </a:lnTo>
                <a:lnTo>
                  <a:pt x="183" y="120"/>
                </a:lnTo>
                <a:lnTo>
                  <a:pt x="173" y="139"/>
                </a:lnTo>
                <a:lnTo>
                  <a:pt x="161" y="157"/>
                </a:lnTo>
                <a:lnTo>
                  <a:pt x="146" y="170"/>
                </a:lnTo>
                <a:lnTo>
                  <a:pt x="129" y="184"/>
                </a:lnTo>
                <a:lnTo>
                  <a:pt x="111" y="192"/>
                </a:lnTo>
                <a:lnTo>
                  <a:pt x="102" y="195"/>
                </a:lnTo>
                <a:lnTo>
                  <a:pt x="90" y="197"/>
                </a:lnTo>
                <a:lnTo>
                  <a:pt x="81" y="199"/>
                </a:lnTo>
                <a:lnTo>
                  <a:pt x="71" y="201"/>
                </a:lnTo>
                <a:lnTo>
                  <a:pt x="63" y="201"/>
                </a:lnTo>
                <a:lnTo>
                  <a:pt x="55" y="201"/>
                </a:lnTo>
                <a:lnTo>
                  <a:pt x="63" y="161"/>
                </a:lnTo>
                <a:lnTo>
                  <a:pt x="0" y="161"/>
                </a:lnTo>
                <a:lnTo>
                  <a:pt x="7" y="120"/>
                </a:lnTo>
                <a:lnTo>
                  <a:pt x="71" y="120"/>
                </a:lnTo>
                <a:lnTo>
                  <a:pt x="77" y="81"/>
                </a:lnTo>
                <a:lnTo>
                  <a:pt x="15" y="81"/>
                </a:lnTo>
                <a:lnTo>
                  <a:pt x="21" y="40"/>
                </a:lnTo>
                <a:lnTo>
                  <a:pt x="84" y="40"/>
                </a:lnTo>
                <a:close/>
              </a:path>
            </a:pathLst>
          </a:custGeom>
          <a:gradFill rotWithShape="1">
            <a:gsLst>
              <a:gs pos="0">
                <a:srgbClr val="FFFFFF"/>
              </a:gs>
              <a:gs pos="100000">
                <a:srgbClr val="004454">
                  <a:alpha val="50000"/>
                </a:srgbClr>
              </a:gs>
            </a:gsLst>
            <a:lin ang="18900000" scaled="1"/>
          </a:gradFill>
          <a:ln w="9525">
            <a:noFill/>
            <a:round/>
            <a:headEnd/>
            <a:tailEnd/>
          </a:ln>
        </p:spPr>
        <p:txBody>
          <a:bodyPr/>
          <a:lstStyle/>
          <a:p>
            <a:pPr eaLnBrk="0" fontAlgn="base" hangingPunct="0">
              <a:spcBef>
                <a:spcPct val="0"/>
              </a:spcBef>
              <a:spcAft>
                <a:spcPct val="0"/>
              </a:spcAft>
              <a:defRPr/>
            </a:pPr>
            <a:endParaRPr lang="pt-BR" sz="2400">
              <a:solidFill>
                <a:srgbClr val="FFFFFF"/>
              </a:solidFill>
              <a:latin typeface="Times New Roman" pitchFamily="18" charset="0"/>
              <a:ea typeface="ＭＳ Ｐゴシック" pitchFamily="-65" charset="-128"/>
            </a:endParaRPr>
          </a:p>
        </p:txBody>
      </p:sp>
      <p:sp>
        <p:nvSpPr>
          <p:cNvPr id="13" name="Freeform 45"/>
          <p:cNvSpPr>
            <a:spLocks/>
          </p:cNvSpPr>
          <p:nvPr userDrawn="1"/>
        </p:nvSpPr>
        <p:spPr bwMode="auto">
          <a:xfrm rot="18989144">
            <a:off x="11421338" y="826364"/>
            <a:ext cx="410633" cy="315912"/>
          </a:xfrm>
          <a:custGeom>
            <a:avLst/>
            <a:gdLst/>
            <a:ahLst/>
            <a:cxnLst>
              <a:cxn ang="0">
                <a:pos x="84" y="199"/>
              </a:cxn>
              <a:cxn ang="0">
                <a:pos x="73" y="199"/>
              </a:cxn>
              <a:cxn ang="0">
                <a:pos x="61" y="197"/>
              </a:cxn>
              <a:cxn ang="0">
                <a:pos x="52" y="195"/>
              </a:cxn>
              <a:cxn ang="0">
                <a:pos x="44" y="192"/>
              </a:cxn>
              <a:cxn ang="0">
                <a:pos x="36" y="186"/>
              </a:cxn>
              <a:cxn ang="0">
                <a:pos x="29" y="180"/>
              </a:cxn>
              <a:cxn ang="0">
                <a:pos x="23" y="174"/>
              </a:cxn>
              <a:cxn ang="0">
                <a:pos x="17" y="168"/>
              </a:cxn>
              <a:cxn ang="0">
                <a:pos x="7" y="153"/>
              </a:cxn>
              <a:cxn ang="0">
                <a:pos x="2" y="135"/>
              </a:cxn>
              <a:cxn ang="0">
                <a:pos x="0" y="118"/>
              </a:cxn>
              <a:cxn ang="0">
                <a:pos x="2" y="101"/>
              </a:cxn>
              <a:cxn ang="0">
                <a:pos x="7" y="83"/>
              </a:cxn>
              <a:cxn ang="0">
                <a:pos x="15" y="64"/>
              </a:cxn>
              <a:cxn ang="0">
                <a:pos x="25" y="48"/>
              </a:cxn>
              <a:cxn ang="0">
                <a:pos x="38" y="33"/>
              </a:cxn>
              <a:cxn ang="0">
                <a:pos x="56" y="19"/>
              </a:cxn>
              <a:cxn ang="0">
                <a:pos x="75" y="9"/>
              </a:cxn>
              <a:cxn ang="0">
                <a:pos x="84" y="6"/>
              </a:cxn>
              <a:cxn ang="0">
                <a:pos x="96" y="4"/>
              </a:cxn>
              <a:cxn ang="0">
                <a:pos x="108" y="2"/>
              </a:cxn>
              <a:cxn ang="0">
                <a:pos x="119" y="0"/>
              </a:cxn>
              <a:cxn ang="0">
                <a:pos x="119" y="0"/>
              </a:cxn>
              <a:cxn ang="0">
                <a:pos x="194" y="0"/>
              </a:cxn>
              <a:cxn ang="0">
                <a:pos x="187" y="40"/>
              </a:cxn>
              <a:cxn ang="0">
                <a:pos x="123" y="40"/>
              </a:cxn>
              <a:cxn ang="0">
                <a:pos x="117" y="81"/>
              </a:cxn>
              <a:cxn ang="0">
                <a:pos x="179" y="81"/>
              </a:cxn>
              <a:cxn ang="0">
                <a:pos x="173" y="120"/>
              </a:cxn>
              <a:cxn ang="0">
                <a:pos x="109" y="120"/>
              </a:cxn>
              <a:cxn ang="0">
                <a:pos x="102" y="161"/>
              </a:cxn>
              <a:cxn ang="0">
                <a:pos x="165" y="161"/>
              </a:cxn>
              <a:cxn ang="0">
                <a:pos x="158" y="199"/>
              </a:cxn>
              <a:cxn ang="0">
                <a:pos x="84" y="199"/>
              </a:cxn>
              <a:cxn ang="0">
                <a:pos x="84" y="199"/>
              </a:cxn>
            </a:cxnLst>
            <a:rect l="0" t="0" r="r" b="b"/>
            <a:pathLst>
              <a:path w="194" h="199">
                <a:moveTo>
                  <a:pt x="84" y="199"/>
                </a:moveTo>
                <a:lnTo>
                  <a:pt x="73" y="199"/>
                </a:lnTo>
                <a:lnTo>
                  <a:pt x="61" y="197"/>
                </a:lnTo>
                <a:lnTo>
                  <a:pt x="52" y="195"/>
                </a:lnTo>
                <a:lnTo>
                  <a:pt x="44" y="192"/>
                </a:lnTo>
                <a:lnTo>
                  <a:pt x="36" y="186"/>
                </a:lnTo>
                <a:lnTo>
                  <a:pt x="29" y="180"/>
                </a:lnTo>
                <a:lnTo>
                  <a:pt x="23" y="174"/>
                </a:lnTo>
                <a:lnTo>
                  <a:pt x="17" y="168"/>
                </a:lnTo>
                <a:lnTo>
                  <a:pt x="7" y="153"/>
                </a:lnTo>
                <a:lnTo>
                  <a:pt x="2" y="135"/>
                </a:lnTo>
                <a:lnTo>
                  <a:pt x="0" y="118"/>
                </a:lnTo>
                <a:lnTo>
                  <a:pt x="2" y="101"/>
                </a:lnTo>
                <a:lnTo>
                  <a:pt x="7" y="83"/>
                </a:lnTo>
                <a:lnTo>
                  <a:pt x="15" y="64"/>
                </a:lnTo>
                <a:lnTo>
                  <a:pt x="25" y="48"/>
                </a:lnTo>
                <a:lnTo>
                  <a:pt x="38" y="33"/>
                </a:lnTo>
                <a:lnTo>
                  <a:pt x="56" y="19"/>
                </a:lnTo>
                <a:lnTo>
                  <a:pt x="75" y="9"/>
                </a:lnTo>
                <a:lnTo>
                  <a:pt x="84" y="6"/>
                </a:lnTo>
                <a:lnTo>
                  <a:pt x="96" y="4"/>
                </a:lnTo>
                <a:lnTo>
                  <a:pt x="108" y="2"/>
                </a:lnTo>
                <a:lnTo>
                  <a:pt x="119" y="0"/>
                </a:lnTo>
                <a:lnTo>
                  <a:pt x="119" y="0"/>
                </a:lnTo>
                <a:lnTo>
                  <a:pt x="194" y="0"/>
                </a:lnTo>
                <a:lnTo>
                  <a:pt x="187" y="40"/>
                </a:lnTo>
                <a:lnTo>
                  <a:pt x="123" y="40"/>
                </a:lnTo>
                <a:lnTo>
                  <a:pt x="117" y="81"/>
                </a:lnTo>
                <a:lnTo>
                  <a:pt x="179" y="81"/>
                </a:lnTo>
                <a:lnTo>
                  <a:pt x="173" y="120"/>
                </a:lnTo>
                <a:lnTo>
                  <a:pt x="109" y="120"/>
                </a:lnTo>
                <a:lnTo>
                  <a:pt x="102" y="161"/>
                </a:lnTo>
                <a:lnTo>
                  <a:pt x="165" y="161"/>
                </a:lnTo>
                <a:lnTo>
                  <a:pt x="158" y="199"/>
                </a:lnTo>
                <a:lnTo>
                  <a:pt x="84" y="199"/>
                </a:lnTo>
                <a:lnTo>
                  <a:pt x="84" y="199"/>
                </a:lnTo>
                <a:close/>
              </a:path>
            </a:pathLst>
          </a:custGeom>
          <a:gradFill rotWithShape="1">
            <a:gsLst>
              <a:gs pos="0">
                <a:srgbClr val="FFFFFF"/>
              </a:gs>
              <a:gs pos="100000">
                <a:srgbClr val="004454">
                  <a:alpha val="42999"/>
                </a:srgbClr>
              </a:gs>
            </a:gsLst>
            <a:lin ang="18900000" scaled="1"/>
          </a:gradFill>
          <a:ln w="9525">
            <a:noFill/>
            <a:round/>
            <a:headEnd/>
            <a:tailEnd/>
          </a:ln>
        </p:spPr>
        <p:txBody>
          <a:bodyPr/>
          <a:lstStyle/>
          <a:p>
            <a:pPr eaLnBrk="0" fontAlgn="base" hangingPunct="0">
              <a:spcBef>
                <a:spcPct val="0"/>
              </a:spcBef>
              <a:spcAft>
                <a:spcPct val="0"/>
              </a:spcAft>
              <a:defRPr/>
            </a:pPr>
            <a:endParaRPr lang="pt-BR" sz="2400">
              <a:solidFill>
                <a:srgbClr val="FFFFFF"/>
              </a:solidFill>
              <a:latin typeface="Times New Roman" pitchFamily="18" charset="0"/>
              <a:ea typeface="ＭＳ Ｐゴシック" pitchFamily="-65" charset="-128"/>
            </a:endParaRPr>
          </a:p>
        </p:txBody>
      </p:sp>
      <p:sp>
        <p:nvSpPr>
          <p:cNvPr id="14" name="Retângulo 13"/>
          <p:cNvSpPr/>
          <p:nvPr userDrawn="1"/>
        </p:nvSpPr>
        <p:spPr bwMode="auto">
          <a:xfrm>
            <a:off x="0" y="1268760"/>
            <a:ext cx="12192000" cy="5400600"/>
          </a:xfrm>
          <a:prstGeom prst="rect">
            <a:avLst/>
          </a:prstGeom>
          <a:solidFill>
            <a:schemeClr val="tx1"/>
          </a:solidFill>
          <a:ln w="12700" cap="sq" cmpd="sng" algn="ctr">
            <a:no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eaLnBrk="0" fontAlgn="base" hangingPunct="0">
              <a:spcBef>
                <a:spcPct val="0"/>
              </a:spcBef>
              <a:spcAft>
                <a:spcPct val="0"/>
              </a:spcAft>
            </a:pPr>
            <a:endParaRPr lang="pt-BR" sz="2400">
              <a:solidFill>
                <a:srgbClr val="FFFFFF"/>
              </a:solidFill>
              <a:latin typeface="Times New Roman" pitchFamily="18" charset="0"/>
            </a:endParaRPr>
          </a:p>
        </p:txBody>
      </p:sp>
    </p:spTree>
    <p:extLst>
      <p:ext uri="{BB962C8B-B14F-4D97-AF65-F5344CB8AC3E}">
        <p14:creationId xmlns:p14="http://schemas.microsoft.com/office/powerpoint/2010/main" val="251878309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pt-BR" smtClean="0"/>
              <a:t>Clique para editar o título mestre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146194">
                  <a:lumMod val="50000"/>
                </a:srgb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8471260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idx="1"/>
          </p:nvPr>
        </p:nvSpPr>
        <p:spPr/>
        <p:txBody>
          <a:bodyPr anchor="ct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146194">
                  <a:lumMod val="50000"/>
                </a:srgb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59513648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pt-BR" smtClean="0"/>
              <a:t>Clique para editar o título mestre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146194">
                  <a:lumMod val="50000"/>
                </a:srgb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21147375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6" name="Footer Placeholder 5"/>
          <p:cNvSpPr>
            <a:spLocks noGrp="1"/>
          </p:cNvSpPr>
          <p:nvPr>
            <p:ph type="ftr" sz="quarter" idx="11"/>
          </p:nvPr>
        </p:nvSpPr>
        <p:spPr/>
        <p:txBody>
          <a:bodyPr/>
          <a:lstStyle/>
          <a:p>
            <a:endParaRPr lang="en-US" dirty="0">
              <a:solidFill>
                <a:srgbClr val="146194">
                  <a:lumMod val="50000"/>
                </a:srgbClr>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48201776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smtClean="0"/>
              <a:t>Clique para editar o título mestre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8" name="Footer Placeholder 7"/>
          <p:cNvSpPr>
            <a:spLocks noGrp="1"/>
          </p:cNvSpPr>
          <p:nvPr>
            <p:ph type="ftr" sz="quarter" idx="11"/>
          </p:nvPr>
        </p:nvSpPr>
        <p:spPr/>
        <p:txBody>
          <a:bodyPr/>
          <a:lstStyle/>
          <a:p>
            <a:endParaRPr lang="en-US" dirty="0">
              <a:solidFill>
                <a:srgbClr val="146194">
                  <a:lumMod val="50000"/>
                </a:srgbClr>
              </a:solidFill>
            </a:endParaRPr>
          </a:p>
        </p:txBody>
      </p:sp>
      <p:sp>
        <p:nvSpPr>
          <p:cNvPr id="9" name="Slide Number Placeholder 8"/>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35096050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4" name="Footer Placeholder 3"/>
          <p:cNvSpPr>
            <a:spLocks noGrp="1"/>
          </p:cNvSpPr>
          <p:nvPr>
            <p:ph type="ftr" sz="quarter" idx="11"/>
          </p:nvPr>
        </p:nvSpPr>
        <p:spPr/>
        <p:txBody>
          <a:bodyPr/>
          <a:lstStyle/>
          <a:p>
            <a:endParaRPr lang="en-US" dirty="0">
              <a:solidFill>
                <a:srgbClr val="146194">
                  <a:lumMod val="50000"/>
                </a:srgbClr>
              </a:solidFill>
            </a:endParaRPr>
          </a:p>
        </p:txBody>
      </p:sp>
      <p:sp>
        <p:nvSpPr>
          <p:cNvPr id="5" name="Slide Number Placeholder 4"/>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201768572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3" name="Footer Placeholder 2"/>
          <p:cNvSpPr>
            <a:spLocks noGrp="1"/>
          </p:cNvSpPr>
          <p:nvPr>
            <p:ph type="ftr" sz="quarter" idx="11"/>
          </p:nvPr>
        </p:nvSpPr>
        <p:spPr/>
        <p:txBody>
          <a:bodyPr/>
          <a:lstStyle/>
          <a:p>
            <a:endParaRPr lang="en-US" dirty="0">
              <a:solidFill>
                <a:srgbClr val="146194">
                  <a:lumMod val="50000"/>
                </a:srgbClr>
              </a:solidFill>
            </a:endParaRPr>
          </a:p>
        </p:txBody>
      </p:sp>
      <p:sp>
        <p:nvSpPr>
          <p:cNvPr id="4" name="Slide Number Placeholder 3"/>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41348751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pt-BR" smtClean="0"/>
              <a:t>Clique para editar o título mestre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6" name="Footer Placeholder 5"/>
          <p:cNvSpPr>
            <a:spLocks noGrp="1"/>
          </p:cNvSpPr>
          <p:nvPr>
            <p:ph type="ftr" sz="quarter" idx="11"/>
          </p:nvPr>
        </p:nvSpPr>
        <p:spPr/>
        <p:txBody>
          <a:bodyPr/>
          <a:lstStyle/>
          <a:p>
            <a:endParaRPr lang="en-US" dirty="0">
              <a:solidFill>
                <a:srgbClr val="146194">
                  <a:lumMod val="50000"/>
                </a:srgbClr>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337744599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pt-BR" smtClean="0"/>
              <a:t>Clique para editar o título mestre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smtClean="0"/>
              <a:t>Clique no ícone para adicionar uma imagem</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6" name="Footer Placeholder 5"/>
          <p:cNvSpPr>
            <a:spLocks noGrp="1"/>
          </p:cNvSpPr>
          <p:nvPr>
            <p:ph type="ftr" sz="quarter" idx="11"/>
          </p:nvPr>
        </p:nvSpPr>
        <p:spPr/>
        <p:txBody>
          <a:bodyPr/>
          <a:lstStyle/>
          <a:p>
            <a:endParaRPr lang="en-US" dirty="0">
              <a:solidFill>
                <a:srgbClr val="146194">
                  <a:lumMod val="50000"/>
                </a:srgbClr>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3166428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pt-BR" smtClean="0"/>
              <a:t>Clique para editar o título mestre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146194">
                  <a:lumMod val="50000"/>
                </a:srgb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67468599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Foto Panorâmica com Legend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smtClean="0"/>
              <a:t>Clique no ícone para adicionar uma imagem</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Clique para editar o texto mestre</a:t>
            </a:r>
          </a:p>
        </p:txBody>
      </p:sp>
      <p:sp>
        <p:nvSpPr>
          <p:cNvPr id="3" name="Date Placeholder 2"/>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4" name="Footer Placeholder 3"/>
          <p:cNvSpPr>
            <a:spLocks noGrp="1"/>
          </p:cNvSpPr>
          <p:nvPr>
            <p:ph type="ftr" sz="quarter" idx="11"/>
          </p:nvPr>
        </p:nvSpPr>
        <p:spPr/>
        <p:txBody>
          <a:bodyPr/>
          <a:lstStyle/>
          <a:p>
            <a:endParaRPr lang="en-US" dirty="0">
              <a:solidFill>
                <a:srgbClr val="146194">
                  <a:lumMod val="50000"/>
                </a:srgbClr>
              </a:solidFill>
            </a:endParaRPr>
          </a:p>
        </p:txBody>
      </p:sp>
      <p:sp>
        <p:nvSpPr>
          <p:cNvPr id="5" name="Slide Number Placeholder 4"/>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41004441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pt-BR" smtClean="0"/>
              <a:t>Clique para editar o título mestre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146194">
                  <a:lumMod val="50000"/>
                </a:srgb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329405427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pt-BR" smtClean="0"/>
              <a:t>Clique para editar o título mestre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Clique para editar o texto mestre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146194">
                  <a:lumMod val="50000"/>
                </a:srgb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defTabSz="457200"/>
            <a:r>
              <a:rPr lang="en-US" sz="8000" dirty="0">
                <a:solidFill>
                  <a:prstClr val="white"/>
                </a:solidFill>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algn="r" defTabSz="457200"/>
            <a:r>
              <a:rPr lang="en-US" sz="8000" dirty="0">
                <a:solidFill>
                  <a:prstClr val="white"/>
                </a:solidFill>
              </a:rPr>
              <a:t>”</a:t>
            </a:r>
          </a:p>
        </p:txBody>
      </p:sp>
    </p:spTree>
    <p:extLst>
      <p:ext uri="{BB962C8B-B14F-4D97-AF65-F5344CB8AC3E}">
        <p14:creationId xmlns:p14="http://schemas.microsoft.com/office/powerpoint/2010/main" val="215749430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pt-BR" smtClean="0"/>
              <a:t>Clique para editar o título mestre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146194">
                  <a:lumMod val="50000"/>
                </a:srgb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422739777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Citar o 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pt-BR" smtClean="0"/>
              <a:t>Clique para editar o título mestre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pt-BR" smtClean="0"/>
              <a:t>Clique para editar o texto mestre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146194">
                  <a:lumMod val="50000"/>
                </a:srgb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defTabSz="457200"/>
            <a:r>
              <a:rPr lang="en-US" sz="8000" dirty="0">
                <a:solidFill>
                  <a:prstClr val="white"/>
                </a:solidFill>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algn="r" defTabSz="457200"/>
            <a:r>
              <a:rPr lang="en-US" sz="8000" dirty="0">
                <a:solidFill>
                  <a:prstClr val="white"/>
                </a:solidFill>
              </a:rPr>
              <a:t>”</a:t>
            </a:r>
          </a:p>
        </p:txBody>
      </p:sp>
    </p:spTree>
    <p:extLst>
      <p:ext uri="{BB962C8B-B14F-4D97-AF65-F5344CB8AC3E}">
        <p14:creationId xmlns:p14="http://schemas.microsoft.com/office/powerpoint/2010/main" val="111844391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Verdadeiro ou Fals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pt-BR" smtClean="0"/>
              <a:t>Clique para editar o título mestre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pt-BR" smtClean="0"/>
              <a:t>Clique para editar o texto mestre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146194">
                  <a:lumMod val="50000"/>
                </a:srgb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71487724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pt-BR" smtClean="0"/>
              <a:t>Clique para editar o título mestre</a:t>
            </a:r>
            <a:endParaRPr lang="en-US" dirty="0"/>
          </a:p>
        </p:txBody>
      </p:sp>
      <p:sp>
        <p:nvSpPr>
          <p:cNvPr id="3" name="Vertical Text Placeholder 2"/>
          <p:cNvSpPr>
            <a:spLocks noGrp="1"/>
          </p:cNvSpPr>
          <p:nvPr>
            <p:ph type="body" orient="vert" idx="1"/>
          </p:nvPr>
        </p:nvSpPr>
        <p:spPr/>
        <p:txBody>
          <a:bodyPr vert="eaVert" ancho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146194">
                  <a:lumMod val="50000"/>
                </a:srgb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139515954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146194">
                  <a:lumMod val="50000"/>
                </a:srgb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75596599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3_Soment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180983302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userDrawn="1">
  <p:cSld name="1_Layout Personalizado">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838200" y="898358"/>
            <a:ext cx="7696200" cy="519614"/>
          </a:xfrm>
        </p:spPr>
        <p:txBody>
          <a:bodyPr/>
          <a:lstStyle>
            <a:lvl1pPr>
              <a:defRPr/>
            </a:lvl1pPr>
          </a:lstStyle>
          <a:p>
            <a:r>
              <a:rPr lang="pt-BR" dirty="0" smtClean="0"/>
              <a:t>TÍTULO</a:t>
            </a:r>
            <a:endParaRPr lang="pt-BR" dirty="0"/>
          </a:p>
        </p:txBody>
      </p:sp>
      <p:sp>
        <p:nvSpPr>
          <p:cNvPr id="10" name="Espaço Reservado para Conteúdo 6"/>
          <p:cNvSpPr>
            <a:spLocks noGrp="1"/>
          </p:cNvSpPr>
          <p:nvPr>
            <p:ph sz="quarter" idx="10" hasCustomPrompt="1"/>
          </p:nvPr>
        </p:nvSpPr>
        <p:spPr>
          <a:xfrm>
            <a:off x="838199" y="2463590"/>
            <a:ext cx="10306723" cy="3499465"/>
          </a:xfrm>
        </p:spPr>
        <p:txBody>
          <a:bodyPr>
            <a:normAutofit/>
          </a:bodyPr>
          <a:lstStyle>
            <a:lvl1pPr marL="342900" indent="-342900">
              <a:buClr>
                <a:srgbClr val="9A9A00"/>
              </a:buClr>
              <a:buSzPct val="80000"/>
              <a:buFont typeface="Wingdings" panose="05000000000000000000" pitchFamily="2" charset="2"/>
              <a:buChar char="v"/>
              <a:defRPr sz="2400"/>
            </a:lvl1pPr>
            <a:lvl2pPr marL="685800" indent="-228600">
              <a:buClr>
                <a:srgbClr val="004C62"/>
              </a:buClr>
              <a:buSzPct val="65000"/>
              <a:buFont typeface="Wingdings" panose="05000000000000000000" pitchFamily="2" charset="2"/>
              <a:buChar char="v"/>
              <a:defRPr sz="2400"/>
            </a:lvl2pPr>
            <a:lvl3pPr marL="1143000" indent="-228600">
              <a:buClr>
                <a:srgbClr val="004C62"/>
              </a:buClr>
              <a:buSzPct val="65000"/>
              <a:buFont typeface="Wingdings" panose="05000000000000000000" pitchFamily="2" charset="2"/>
              <a:buChar char="v"/>
              <a:defRPr sz="2400"/>
            </a:lvl3pPr>
            <a:lvl4pPr marL="1600200" indent="-228600">
              <a:buClr>
                <a:srgbClr val="004C62"/>
              </a:buClr>
              <a:buSzPct val="65000"/>
              <a:buFont typeface="Wingdings" panose="05000000000000000000" pitchFamily="2" charset="2"/>
              <a:buChar char="v"/>
              <a:defRPr sz="2400"/>
            </a:lvl4pPr>
            <a:lvl5pPr marL="2057400" indent="-228600">
              <a:buClr>
                <a:srgbClr val="004C62"/>
              </a:buClr>
              <a:buSzPct val="65000"/>
              <a:buFont typeface="Wingdings" panose="05000000000000000000" pitchFamily="2" charset="2"/>
              <a:buChar char="v"/>
              <a:defRPr sz="2400"/>
            </a:lvl5pPr>
          </a:lstStyle>
          <a:p>
            <a:pPr lvl="0"/>
            <a:r>
              <a:rPr lang="pt-BR" dirty="0" smtClean="0"/>
              <a:t>Clique para editar o tópico</a:t>
            </a:r>
          </a:p>
          <a:p>
            <a:pPr lvl="1"/>
            <a:r>
              <a:rPr lang="pt-BR" dirty="0" smtClean="0"/>
              <a:t>Segundo nível</a:t>
            </a:r>
          </a:p>
          <a:p>
            <a:pPr lvl="2"/>
            <a:r>
              <a:rPr lang="pt-BR" dirty="0" smtClean="0"/>
              <a:t>Terceiro nível</a:t>
            </a:r>
          </a:p>
          <a:p>
            <a:pPr lvl="3"/>
            <a:r>
              <a:rPr lang="pt-BR" dirty="0" smtClean="0"/>
              <a:t>Quarto nível</a:t>
            </a:r>
          </a:p>
          <a:p>
            <a:pPr lvl="4"/>
            <a:r>
              <a:rPr lang="pt-BR" dirty="0" smtClean="0"/>
              <a:t>Quinto nível</a:t>
            </a:r>
          </a:p>
          <a:p>
            <a:pPr lvl="0"/>
            <a:endParaRPr lang="pt-BR" dirty="0"/>
          </a:p>
        </p:txBody>
      </p:sp>
      <p:sp>
        <p:nvSpPr>
          <p:cNvPr id="11" name="Espaço Reservado para Texto 6"/>
          <p:cNvSpPr>
            <a:spLocks noGrp="1"/>
          </p:cNvSpPr>
          <p:nvPr>
            <p:ph type="body" sz="quarter" idx="11"/>
          </p:nvPr>
        </p:nvSpPr>
        <p:spPr>
          <a:xfrm>
            <a:off x="838200" y="1787096"/>
            <a:ext cx="10306723" cy="540871"/>
          </a:xfrm>
        </p:spPr>
        <p:txBody>
          <a:bodyPr>
            <a:normAutofit/>
          </a:bodyPr>
          <a:lstStyle>
            <a:lvl1pPr>
              <a:defRPr sz="2400"/>
            </a:lvl1pPr>
          </a:lstStyle>
          <a:p>
            <a:pPr lvl="0"/>
            <a:r>
              <a:rPr lang="pt-BR" dirty="0" smtClean="0"/>
              <a:t>Clique para editar o texto mestre</a:t>
            </a:r>
          </a:p>
        </p:txBody>
      </p:sp>
      <p:sp>
        <p:nvSpPr>
          <p:cNvPr id="6" name="Espaço Reservado para Texto 5"/>
          <p:cNvSpPr>
            <a:spLocks noGrp="1"/>
          </p:cNvSpPr>
          <p:nvPr>
            <p:ph type="body" sz="quarter" idx="12" hasCustomPrompt="1"/>
          </p:nvPr>
        </p:nvSpPr>
        <p:spPr>
          <a:xfrm>
            <a:off x="635000" y="475934"/>
            <a:ext cx="7899400" cy="422424"/>
          </a:xfrm>
        </p:spPr>
        <p:txBody>
          <a:bodyPr/>
          <a:lstStyle>
            <a:lvl1pPr>
              <a:defRPr>
                <a:solidFill>
                  <a:srgbClr val="9A9A00"/>
                </a:solidFill>
              </a:defRPr>
            </a:lvl1pPr>
          </a:lstStyle>
          <a:p>
            <a:pPr lvl="0"/>
            <a:r>
              <a:rPr lang="pt-BR" dirty="0" smtClean="0"/>
              <a:t>Assunto</a:t>
            </a:r>
            <a:endParaRPr lang="pt-BR" dirty="0"/>
          </a:p>
        </p:txBody>
      </p:sp>
    </p:spTree>
    <p:extLst>
      <p:ext uri="{BB962C8B-B14F-4D97-AF65-F5344CB8AC3E}">
        <p14:creationId xmlns:p14="http://schemas.microsoft.com/office/powerpoint/2010/main" val="332101768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6" name="Footer Placeholder 5"/>
          <p:cNvSpPr>
            <a:spLocks noGrp="1"/>
          </p:cNvSpPr>
          <p:nvPr>
            <p:ph type="ftr" sz="quarter" idx="11"/>
          </p:nvPr>
        </p:nvSpPr>
        <p:spPr/>
        <p:txBody>
          <a:bodyPr/>
          <a:lstStyle/>
          <a:p>
            <a:endParaRPr lang="en-US" dirty="0">
              <a:solidFill>
                <a:srgbClr val="146194">
                  <a:lumMod val="50000"/>
                </a:srgbClr>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220344056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1_Cabeçalho da Seção">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7" name="Freeform 32"/>
          <p:cNvSpPr>
            <a:spLocks/>
          </p:cNvSpPr>
          <p:nvPr userDrawn="1"/>
        </p:nvSpPr>
        <p:spPr bwMode="auto">
          <a:xfrm rot="18989144">
            <a:off x="11158871" y="473940"/>
            <a:ext cx="402167" cy="319087"/>
          </a:xfrm>
          <a:custGeom>
            <a:avLst/>
            <a:gdLst/>
            <a:ahLst/>
            <a:cxnLst>
              <a:cxn ang="0">
                <a:pos x="84" y="40"/>
              </a:cxn>
              <a:cxn ang="0">
                <a:pos x="90" y="0"/>
              </a:cxn>
              <a:cxn ang="0">
                <a:pos x="98" y="0"/>
              </a:cxn>
              <a:cxn ang="0">
                <a:pos x="106" y="0"/>
              </a:cxn>
              <a:cxn ang="0">
                <a:pos x="115" y="2"/>
              </a:cxn>
              <a:cxn ang="0">
                <a:pos x="125" y="4"/>
              </a:cxn>
              <a:cxn ang="0">
                <a:pos x="134" y="6"/>
              </a:cxn>
              <a:cxn ang="0">
                <a:pos x="142" y="9"/>
              </a:cxn>
              <a:cxn ang="0">
                <a:pos x="152" y="13"/>
              </a:cxn>
              <a:cxn ang="0">
                <a:pos x="158" y="17"/>
              </a:cxn>
              <a:cxn ang="0">
                <a:pos x="165" y="23"/>
              </a:cxn>
              <a:cxn ang="0">
                <a:pos x="171" y="31"/>
              </a:cxn>
              <a:cxn ang="0">
                <a:pos x="177" y="37"/>
              </a:cxn>
              <a:cxn ang="0">
                <a:pos x="181" y="44"/>
              </a:cxn>
              <a:cxn ang="0">
                <a:pos x="185" y="52"/>
              </a:cxn>
              <a:cxn ang="0">
                <a:pos x="186" y="62"/>
              </a:cxn>
              <a:cxn ang="0">
                <a:pos x="188" y="71"/>
              </a:cxn>
              <a:cxn ang="0">
                <a:pos x="190" y="81"/>
              </a:cxn>
              <a:cxn ang="0">
                <a:pos x="188" y="91"/>
              </a:cxn>
              <a:cxn ang="0">
                <a:pos x="188" y="101"/>
              </a:cxn>
              <a:cxn ang="0">
                <a:pos x="183" y="120"/>
              </a:cxn>
              <a:cxn ang="0">
                <a:pos x="173" y="139"/>
              </a:cxn>
              <a:cxn ang="0">
                <a:pos x="161" y="157"/>
              </a:cxn>
              <a:cxn ang="0">
                <a:pos x="146" y="170"/>
              </a:cxn>
              <a:cxn ang="0">
                <a:pos x="129" y="184"/>
              </a:cxn>
              <a:cxn ang="0">
                <a:pos x="111" y="192"/>
              </a:cxn>
              <a:cxn ang="0">
                <a:pos x="102" y="195"/>
              </a:cxn>
              <a:cxn ang="0">
                <a:pos x="90" y="197"/>
              </a:cxn>
              <a:cxn ang="0">
                <a:pos x="81" y="199"/>
              </a:cxn>
              <a:cxn ang="0">
                <a:pos x="71" y="201"/>
              </a:cxn>
              <a:cxn ang="0">
                <a:pos x="63" y="201"/>
              </a:cxn>
              <a:cxn ang="0">
                <a:pos x="55" y="201"/>
              </a:cxn>
              <a:cxn ang="0">
                <a:pos x="63" y="161"/>
              </a:cxn>
              <a:cxn ang="0">
                <a:pos x="0" y="161"/>
              </a:cxn>
              <a:cxn ang="0">
                <a:pos x="7" y="120"/>
              </a:cxn>
              <a:cxn ang="0">
                <a:pos x="71" y="120"/>
              </a:cxn>
              <a:cxn ang="0">
                <a:pos x="77" y="81"/>
              </a:cxn>
              <a:cxn ang="0">
                <a:pos x="15" y="81"/>
              </a:cxn>
              <a:cxn ang="0">
                <a:pos x="21" y="40"/>
              </a:cxn>
              <a:cxn ang="0">
                <a:pos x="84" y="40"/>
              </a:cxn>
            </a:cxnLst>
            <a:rect l="0" t="0" r="r" b="b"/>
            <a:pathLst>
              <a:path w="190" h="201">
                <a:moveTo>
                  <a:pt x="84" y="40"/>
                </a:moveTo>
                <a:lnTo>
                  <a:pt x="90" y="0"/>
                </a:lnTo>
                <a:lnTo>
                  <a:pt x="98" y="0"/>
                </a:lnTo>
                <a:lnTo>
                  <a:pt x="106" y="0"/>
                </a:lnTo>
                <a:lnTo>
                  <a:pt x="115" y="2"/>
                </a:lnTo>
                <a:lnTo>
                  <a:pt x="125" y="4"/>
                </a:lnTo>
                <a:lnTo>
                  <a:pt x="134" y="6"/>
                </a:lnTo>
                <a:lnTo>
                  <a:pt x="142" y="9"/>
                </a:lnTo>
                <a:lnTo>
                  <a:pt x="152" y="13"/>
                </a:lnTo>
                <a:lnTo>
                  <a:pt x="158" y="17"/>
                </a:lnTo>
                <a:lnTo>
                  <a:pt x="165" y="23"/>
                </a:lnTo>
                <a:lnTo>
                  <a:pt x="171" y="31"/>
                </a:lnTo>
                <a:lnTo>
                  <a:pt x="177" y="37"/>
                </a:lnTo>
                <a:lnTo>
                  <a:pt x="181" y="44"/>
                </a:lnTo>
                <a:lnTo>
                  <a:pt x="185" y="52"/>
                </a:lnTo>
                <a:lnTo>
                  <a:pt x="186" y="62"/>
                </a:lnTo>
                <a:lnTo>
                  <a:pt x="188" y="71"/>
                </a:lnTo>
                <a:lnTo>
                  <a:pt x="190" y="81"/>
                </a:lnTo>
                <a:lnTo>
                  <a:pt x="188" y="91"/>
                </a:lnTo>
                <a:lnTo>
                  <a:pt x="188" y="101"/>
                </a:lnTo>
                <a:lnTo>
                  <a:pt x="183" y="120"/>
                </a:lnTo>
                <a:lnTo>
                  <a:pt x="173" y="139"/>
                </a:lnTo>
                <a:lnTo>
                  <a:pt x="161" y="157"/>
                </a:lnTo>
                <a:lnTo>
                  <a:pt x="146" y="170"/>
                </a:lnTo>
                <a:lnTo>
                  <a:pt x="129" y="184"/>
                </a:lnTo>
                <a:lnTo>
                  <a:pt x="111" y="192"/>
                </a:lnTo>
                <a:lnTo>
                  <a:pt x="102" y="195"/>
                </a:lnTo>
                <a:lnTo>
                  <a:pt x="90" y="197"/>
                </a:lnTo>
                <a:lnTo>
                  <a:pt x="81" y="199"/>
                </a:lnTo>
                <a:lnTo>
                  <a:pt x="71" y="201"/>
                </a:lnTo>
                <a:lnTo>
                  <a:pt x="63" y="201"/>
                </a:lnTo>
                <a:lnTo>
                  <a:pt x="55" y="201"/>
                </a:lnTo>
                <a:lnTo>
                  <a:pt x="63" y="161"/>
                </a:lnTo>
                <a:lnTo>
                  <a:pt x="0" y="161"/>
                </a:lnTo>
                <a:lnTo>
                  <a:pt x="7" y="120"/>
                </a:lnTo>
                <a:lnTo>
                  <a:pt x="71" y="120"/>
                </a:lnTo>
                <a:lnTo>
                  <a:pt x="77" y="81"/>
                </a:lnTo>
                <a:lnTo>
                  <a:pt x="15" y="81"/>
                </a:lnTo>
                <a:lnTo>
                  <a:pt x="21" y="40"/>
                </a:lnTo>
                <a:lnTo>
                  <a:pt x="84" y="40"/>
                </a:lnTo>
                <a:close/>
              </a:path>
            </a:pathLst>
          </a:custGeom>
          <a:gradFill rotWithShape="1">
            <a:gsLst>
              <a:gs pos="0">
                <a:srgbClr val="FFFFFF"/>
              </a:gs>
              <a:gs pos="100000">
                <a:srgbClr val="004454">
                  <a:alpha val="50000"/>
                </a:srgbClr>
              </a:gs>
            </a:gsLst>
            <a:lin ang="18900000" scaled="1"/>
          </a:gradFill>
          <a:ln w="9525">
            <a:noFill/>
            <a:round/>
            <a:headEnd/>
            <a:tailEnd/>
          </a:ln>
        </p:spPr>
        <p:txBody>
          <a:bodyPr/>
          <a:lstStyle/>
          <a:p>
            <a:pPr eaLnBrk="0" fontAlgn="base" hangingPunct="0">
              <a:spcBef>
                <a:spcPct val="0"/>
              </a:spcBef>
              <a:spcAft>
                <a:spcPct val="0"/>
              </a:spcAft>
              <a:defRPr/>
            </a:pPr>
            <a:endParaRPr lang="pt-BR" sz="2400">
              <a:solidFill>
                <a:srgbClr val="FFFFFF"/>
              </a:solidFill>
              <a:latin typeface="Times New Roman" pitchFamily="18" charset="0"/>
              <a:ea typeface="ＭＳ Ｐゴシック" pitchFamily="-65" charset="-128"/>
            </a:endParaRPr>
          </a:p>
        </p:txBody>
      </p:sp>
      <p:sp>
        <p:nvSpPr>
          <p:cNvPr id="8" name="Freeform 33"/>
          <p:cNvSpPr>
            <a:spLocks/>
          </p:cNvSpPr>
          <p:nvPr userDrawn="1"/>
        </p:nvSpPr>
        <p:spPr bwMode="auto">
          <a:xfrm rot="18989144">
            <a:off x="10832905" y="702539"/>
            <a:ext cx="410633" cy="315912"/>
          </a:xfrm>
          <a:custGeom>
            <a:avLst/>
            <a:gdLst/>
            <a:ahLst/>
            <a:cxnLst>
              <a:cxn ang="0">
                <a:pos x="84" y="199"/>
              </a:cxn>
              <a:cxn ang="0">
                <a:pos x="73" y="199"/>
              </a:cxn>
              <a:cxn ang="0">
                <a:pos x="61" y="197"/>
              </a:cxn>
              <a:cxn ang="0">
                <a:pos x="52" y="195"/>
              </a:cxn>
              <a:cxn ang="0">
                <a:pos x="44" y="192"/>
              </a:cxn>
              <a:cxn ang="0">
                <a:pos x="36" y="186"/>
              </a:cxn>
              <a:cxn ang="0">
                <a:pos x="29" y="180"/>
              </a:cxn>
              <a:cxn ang="0">
                <a:pos x="23" y="174"/>
              </a:cxn>
              <a:cxn ang="0">
                <a:pos x="17" y="168"/>
              </a:cxn>
              <a:cxn ang="0">
                <a:pos x="7" y="153"/>
              </a:cxn>
              <a:cxn ang="0">
                <a:pos x="2" y="135"/>
              </a:cxn>
              <a:cxn ang="0">
                <a:pos x="0" y="118"/>
              </a:cxn>
              <a:cxn ang="0">
                <a:pos x="2" y="101"/>
              </a:cxn>
              <a:cxn ang="0">
                <a:pos x="7" y="83"/>
              </a:cxn>
              <a:cxn ang="0">
                <a:pos x="15" y="64"/>
              </a:cxn>
              <a:cxn ang="0">
                <a:pos x="25" y="48"/>
              </a:cxn>
              <a:cxn ang="0">
                <a:pos x="38" y="33"/>
              </a:cxn>
              <a:cxn ang="0">
                <a:pos x="56" y="19"/>
              </a:cxn>
              <a:cxn ang="0">
                <a:pos x="75" y="9"/>
              </a:cxn>
              <a:cxn ang="0">
                <a:pos x="84" y="6"/>
              </a:cxn>
              <a:cxn ang="0">
                <a:pos x="96" y="4"/>
              </a:cxn>
              <a:cxn ang="0">
                <a:pos x="108" y="2"/>
              </a:cxn>
              <a:cxn ang="0">
                <a:pos x="119" y="0"/>
              </a:cxn>
              <a:cxn ang="0">
                <a:pos x="119" y="0"/>
              </a:cxn>
              <a:cxn ang="0">
                <a:pos x="194" y="0"/>
              </a:cxn>
              <a:cxn ang="0">
                <a:pos x="187" y="40"/>
              </a:cxn>
              <a:cxn ang="0">
                <a:pos x="123" y="40"/>
              </a:cxn>
              <a:cxn ang="0">
                <a:pos x="117" y="81"/>
              </a:cxn>
              <a:cxn ang="0">
                <a:pos x="179" y="81"/>
              </a:cxn>
              <a:cxn ang="0">
                <a:pos x="173" y="120"/>
              </a:cxn>
              <a:cxn ang="0">
                <a:pos x="109" y="120"/>
              </a:cxn>
              <a:cxn ang="0">
                <a:pos x="102" y="161"/>
              </a:cxn>
              <a:cxn ang="0">
                <a:pos x="165" y="161"/>
              </a:cxn>
              <a:cxn ang="0">
                <a:pos x="158" y="199"/>
              </a:cxn>
              <a:cxn ang="0">
                <a:pos x="84" y="199"/>
              </a:cxn>
              <a:cxn ang="0">
                <a:pos x="84" y="199"/>
              </a:cxn>
            </a:cxnLst>
            <a:rect l="0" t="0" r="r" b="b"/>
            <a:pathLst>
              <a:path w="194" h="199">
                <a:moveTo>
                  <a:pt x="84" y="199"/>
                </a:moveTo>
                <a:lnTo>
                  <a:pt x="73" y="199"/>
                </a:lnTo>
                <a:lnTo>
                  <a:pt x="61" y="197"/>
                </a:lnTo>
                <a:lnTo>
                  <a:pt x="52" y="195"/>
                </a:lnTo>
                <a:lnTo>
                  <a:pt x="44" y="192"/>
                </a:lnTo>
                <a:lnTo>
                  <a:pt x="36" y="186"/>
                </a:lnTo>
                <a:lnTo>
                  <a:pt x="29" y="180"/>
                </a:lnTo>
                <a:lnTo>
                  <a:pt x="23" y="174"/>
                </a:lnTo>
                <a:lnTo>
                  <a:pt x="17" y="168"/>
                </a:lnTo>
                <a:lnTo>
                  <a:pt x="7" y="153"/>
                </a:lnTo>
                <a:lnTo>
                  <a:pt x="2" y="135"/>
                </a:lnTo>
                <a:lnTo>
                  <a:pt x="0" y="118"/>
                </a:lnTo>
                <a:lnTo>
                  <a:pt x="2" y="101"/>
                </a:lnTo>
                <a:lnTo>
                  <a:pt x="7" y="83"/>
                </a:lnTo>
                <a:lnTo>
                  <a:pt x="15" y="64"/>
                </a:lnTo>
                <a:lnTo>
                  <a:pt x="25" y="48"/>
                </a:lnTo>
                <a:lnTo>
                  <a:pt x="38" y="33"/>
                </a:lnTo>
                <a:lnTo>
                  <a:pt x="56" y="19"/>
                </a:lnTo>
                <a:lnTo>
                  <a:pt x="75" y="9"/>
                </a:lnTo>
                <a:lnTo>
                  <a:pt x="84" y="6"/>
                </a:lnTo>
                <a:lnTo>
                  <a:pt x="96" y="4"/>
                </a:lnTo>
                <a:lnTo>
                  <a:pt x="108" y="2"/>
                </a:lnTo>
                <a:lnTo>
                  <a:pt x="119" y="0"/>
                </a:lnTo>
                <a:lnTo>
                  <a:pt x="119" y="0"/>
                </a:lnTo>
                <a:lnTo>
                  <a:pt x="194" y="0"/>
                </a:lnTo>
                <a:lnTo>
                  <a:pt x="187" y="40"/>
                </a:lnTo>
                <a:lnTo>
                  <a:pt x="123" y="40"/>
                </a:lnTo>
                <a:lnTo>
                  <a:pt x="117" y="81"/>
                </a:lnTo>
                <a:lnTo>
                  <a:pt x="179" y="81"/>
                </a:lnTo>
                <a:lnTo>
                  <a:pt x="173" y="120"/>
                </a:lnTo>
                <a:lnTo>
                  <a:pt x="109" y="120"/>
                </a:lnTo>
                <a:lnTo>
                  <a:pt x="102" y="161"/>
                </a:lnTo>
                <a:lnTo>
                  <a:pt x="165" y="161"/>
                </a:lnTo>
                <a:lnTo>
                  <a:pt x="158" y="199"/>
                </a:lnTo>
                <a:lnTo>
                  <a:pt x="84" y="199"/>
                </a:lnTo>
                <a:lnTo>
                  <a:pt x="84" y="199"/>
                </a:lnTo>
                <a:close/>
              </a:path>
            </a:pathLst>
          </a:custGeom>
          <a:gradFill rotWithShape="1">
            <a:gsLst>
              <a:gs pos="0">
                <a:srgbClr val="FFFFFF"/>
              </a:gs>
              <a:gs pos="100000">
                <a:srgbClr val="004454">
                  <a:alpha val="42999"/>
                </a:srgbClr>
              </a:gs>
            </a:gsLst>
            <a:lin ang="18900000" scaled="1"/>
          </a:gradFill>
          <a:ln w="9525">
            <a:noFill/>
            <a:round/>
            <a:headEnd/>
            <a:tailEnd/>
          </a:ln>
        </p:spPr>
        <p:txBody>
          <a:bodyPr/>
          <a:lstStyle/>
          <a:p>
            <a:pPr eaLnBrk="0" fontAlgn="base" hangingPunct="0">
              <a:spcBef>
                <a:spcPct val="0"/>
              </a:spcBef>
              <a:spcAft>
                <a:spcPct val="0"/>
              </a:spcAft>
              <a:defRPr/>
            </a:pPr>
            <a:endParaRPr lang="pt-BR" sz="2400">
              <a:solidFill>
                <a:srgbClr val="FFFFFF"/>
              </a:solidFill>
              <a:latin typeface="Times New Roman" pitchFamily="18" charset="0"/>
              <a:ea typeface="ＭＳ Ｐゴシック" pitchFamily="-65" charset="-128"/>
            </a:endParaRPr>
          </a:p>
        </p:txBody>
      </p:sp>
      <p:sp>
        <p:nvSpPr>
          <p:cNvPr id="9" name="Freeform 36"/>
          <p:cNvSpPr>
            <a:spLocks/>
          </p:cNvSpPr>
          <p:nvPr userDrawn="1"/>
        </p:nvSpPr>
        <p:spPr bwMode="auto">
          <a:xfrm rot="18989144">
            <a:off x="11747305" y="32615"/>
            <a:ext cx="402167" cy="319087"/>
          </a:xfrm>
          <a:custGeom>
            <a:avLst/>
            <a:gdLst/>
            <a:ahLst/>
            <a:cxnLst>
              <a:cxn ang="0">
                <a:pos x="84" y="40"/>
              </a:cxn>
              <a:cxn ang="0">
                <a:pos x="90" y="0"/>
              </a:cxn>
              <a:cxn ang="0">
                <a:pos x="98" y="0"/>
              </a:cxn>
              <a:cxn ang="0">
                <a:pos x="106" y="0"/>
              </a:cxn>
              <a:cxn ang="0">
                <a:pos x="115" y="2"/>
              </a:cxn>
              <a:cxn ang="0">
                <a:pos x="125" y="4"/>
              </a:cxn>
              <a:cxn ang="0">
                <a:pos x="134" y="6"/>
              </a:cxn>
              <a:cxn ang="0">
                <a:pos x="142" y="9"/>
              </a:cxn>
              <a:cxn ang="0">
                <a:pos x="152" y="13"/>
              </a:cxn>
              <a:cxn ang="0">
                <a:pos x="158" y="17"/>
              </a:cxn>
              <a:cxn ang="0">
                <a:pos x="165" y="23"/>
              </a:cxn>
              <a:cxn ang="0">
                <a:pos x="171" y="31"/>
              </a:cxn>
              <a:cxn ang="0">
                <a:pos x="177" y="37"/>
              </a:cxn>
              <a:cxn ang="0">
                <a:pos x="181" y="44"/>
              </a:cxn>
              <a:cxn ang="0">
                <a:pos x="185" y="52"/>
              </a:cxn>
              <a:cxn ang="0">
                <a:pos x="186" y="62"/>
              </a:cxn>
              <a:cxn ang="0">
                <a:pos x="188" y="71"/>
              </a:cxn>
              <a:cxn ang="0">
                <a:pos x="190" y="81"/>
              </a:cxn>
              <a:cxn ang="0">
                <a:pos x="188" y="91"/>
              </a:cxn>
              <a:cxn ang="0">
                <a:pos x="188" y="101"/>
              </a:cxn>
              <a:cxn ang="0">
                <a:pos x="183" y="120"/>
              </a:cxn>
              <a:cxn ang="0">
                <a:pos x="173" y="139"/>
              </a:cxn>
              <a:cxn ang="0">
                <a:pos x="161" y="157"/>
              </a:cxn>
              <a:cxn ang="0">
                <a:pos x="146" y="170"/>
              </a:cxn>
              <a:cxn ang="0">
                <a:pos x="129" y="184"/>
              </a:cxn>
              <a:cxn ang="0">
                <a:pos x="111" y="192"/>
              </a:cxn>
              <a:cxn ang="0">
                <a:pos x="102" y="195"/>
              </a:cxn>
              <a:cxn ang="0">
                <a:pos x="90" y="197"/>
              </a:cxn>
              <a:cxn ang="0">
                <a:pos x="81" y="199"/>
              </a:cxn>
              <a:cxn ang="0">
                <a:pos x="71" y="201"/>
              </a:cxn>
              <a:cxn ang="0">
                <a:pos x="63" y="201"/>
              </a:cxn>
              <a:cxn ang="0">
                <a:pos x="55" y="201"/>
              </a:cxn>
              <a:cxn ang="0">
                <a:pos x="63" y="161"/>
              </a:cxn>
              <a:cxn ang="0">
                <a:pos x="0" y="161"/>
              </a:cxn>
              <a:cxn ang="0">
                <a:pos x="7" y="120"/>
              </a:cxn>
              <a:cxn ang="0">
                <a:pos x="71" y="120"/>
              </a:cxn>
              <a:cxn ang="0">
                <a:pos x="77" y="81"/>
              </a:cxn>
              <a:cxn ang="0">
                <a:pos x="15" y="81"/>
              </a:cxn>
              <a:cxn ang="0">
                <a:pos x="21" y="40"/>
              </a:cxn>
              <a:cxn ang="0">
                <a:pos x="84" y="40"/>
              </a:cxn>
            </a:cxnLst>
            <a:rect l="0" t="0" r="r" b="b"/>
            <a:pathLst>
              <a:path w="190" h="201">
                <a:moveTo>
                  <a:pt x="84" y="40"/>
                </a:moveTo>
                <a:lnTo>
                  <a:pt x="90" y="0"/>
                </a:lnTo>
                <a:lnTo>
                  <a:pt x="98" y="0"/>
                </a:lnTo>
                <a:lnTo>
                  <a:pt x="106" y="0"/>
                </a:lnTo>
                <a:lnTo>
                  <a:pt x="115" y="2"/>
                </a:lnTo>
                <a:lnTo>
                  <a:pt x="125" y="4"/>
                </a:lnTo>
                <a:lnTo>
                  <a:pt x="134" y="6"/>
                </a:lnTo>
                <a:lnTo>
                  <a:pt x="142" y="9"/>
                </a:lnTo>
                <a:lnTo>
                  <a:pt x="152" y="13"/>
                </a:lnTo>
                <a:lnTo>
                  <a:pt x="158" y="17"/>
                </a:lnTo>
                <a:lnTo>
                  <a:pt x="165" y="23"/>
                </a:lnTo>
                <a:lnTo>
                  <a:pt x="171" y="31"/>
                </a:lnTo>
                <a:lnTo>
                  <a:pt x="177" y="37"/>
                </a:lnTo>
                <a:lnTo>
                  <a:pt x="181" y="44"/>
                </a:lnTo>
                <a:lnTo>
                  <a:pt x="185" y="52"/>
                </a:lnTo>
                <a:lnTo>
                  <a:pt x="186" y="62"/>
                </a:lnTo>
                <a:lnTo>
                  <a:pt x="188" y="71"/>
                </a:lnTo>
                <a:lnTo>
                  <a:pt x="190" y="81"/>
                </a:lnTo>
                <a:lnTo>
                  <a:pt x="188" y="91"/>
                </a:lnTo>
                <a:lnTo>
                  <a:pt x="188" y="101"/>
                </a:lnTo>
                <a:lnTo>
                  <a:pt x="183" y="120"/>
                </a:lnTo>
                <a:lnTo>
                  <a:pt x="173" y="139"/>
                </a:lnTo>
                <a:lnTo>
                  <a:pt x="161" y="157"/>
                </a:lnTo>
                <a:lnTo>
                  <a:pt x="146" y="170"/>
                </a:lnTo>
                <a:lnTo>
                  <a:pt x="129" y="184"/>
                </a:lnTo>
                <a:lnTo>
                  <a:pt x="111" y="192"/>
                </a:lnTo>
                <a:lnTo>
                  <a:pt x="102" y="195"/>
                </a:lnTo>
                <a:lnTo>
                  <a:pt x="90" y="197"/>
                </a:lnTo>
                <a:lnTo>
                  <a:pt x="81" y="199"/>
                </a:lnTo>
                <a:lnTo>
                  <a:pt x="71" y="201"/>
                </a:lnTo>
                <a:lnTo>
                  <a:pt x="63" y="201"/>
                </a:lnTo>
                <a:lnTo>
                  <a:pt x="55" y="201"/>
                </a:lnTo>
                <a:lnTo>
                  <a:pt x="63" y="161"/>
                </a:lnTo>
                <a:lnTo>
                  <a:pt x="0" y="161"/>
                </a:lnTo>
                <a:lnTo>
                  <a:pt x="7" y="120"/>
                </a:lnTo>
                <a:lnTo>
                  <a:pt x="71" y="120"/>
                </a:lnTo>
                <a:lnTo>
                  <a:pt x="77" y="81"/>
                </a:lnTo>
                <a:lnTo>
                  <a:pt x="15" y="81"/>
                </a:lnTo>
                <a:lnTo>
                  <a:pt x="21" y="40"/>
                </a:lnTo>
                <a:lnTo>
                  <a:pt x="84" y="40"/>
                </a:lnTo>
                <a:close/>
              </a:path>
            </a:pathLst>
          </a:custGeom>
          <a:gradFill rotWithShape="1">
            <a:gsLst>
              <a:gs pos="0">
                <a:srgbClr val="FFFFFF">
                  <a:alpha val="78000"/>
                </a:srgbClr>
              </a:gs>
              <a:gs pos="100000">
                <a:srgbClr val="004454">
                  <a:alpha val="0"/>
                </a:srgbClr>
              </a:gs>
            </a:gsLst>
            <a:lin ang="18900000" scaled="1"/>
          </a:gradFill>
          <a:ln w="9525">
            <a:noFill/>
            <a:round/>
            <a:headEnd/>
            <a:tailEnd/>
          </a:ln>
        </p:spPr>
        <p:txBody>
          <a:bodyPr/>
          <a:lstStyle/>
          <a:p>
            <a:pPr eaLnBrk="0" fontAlgn="base" hangingPunct="0">
              <a:spcBef>
                <a:spcPct val="0"/>
              </a:spcBef>
              <a:spcAft>
                <a:spcPct val="0"/>
              </a:spcAft>
              <a:defRPr/>
            </a:pPr>
            <a:endParaRPr lang="pt-BR" sz="2400">
              <a:solidFill>
                <a:srgbClr val="FFFFFF"/>
              </a:solidFill>
              <a:latin typeface="Times New Roman" pitchFamily="18" charset="0"/>
              <a:ea typeface="ＭＳ Ｐゴシック" pitchFamily="-65" charset="-128"/>
            </a:endParaRPr>
          </a:p>
        </p:txBody>
      </p:sp>
      <p:sp>
        <p:nvSpPr>
          <p:cNvPr id="10" name="Freeform 37"/>
          <p:cNvSpPr>
            <a:spLocks/>
          </p:cNvSpPr>
          <p:nvPr userDrawn="1"/>
        </p:nvSpPr>
        <p:spPr bwMode="auto">
          <a:xfrm rot="18989144">
            <a:off x="11421338" y="261214"/>
            <a:ext cx="410633" cy="315912"/>
          </a:xfrm>
          <a:custGeom>
            <a:avLst/>
            <a:gdLst/>
            <a:ahLst/>
            <a:cxnLst>
              <a:cxn ang="0">
                <a:pos x="84" y="199"/>
              </a:cxn>
              <a:cxn ang="0">
                <a:pos x="73" y="199"/>
              </a:cxn>
              <a:cxn ang="0">
                <a:pos x="61" y="197"/>
              </a:cxn>
              <a:cxn ang="0">
                <a:pos x="52" y="195"/>
              </a:cxn>
              <a:cxn ang="0">
                <a:pos x="44" y="192"/>
              </a:cxn>
              <a:cxn ang="0">
                <a:pos x="36" y="186"/>
              </a:cxn>
              <a:cxn ang="0">
                <a:pos x="29" y="180"/>
              </a:cxn>
              <a:cxn ang="0">
                <a:pos x="23" y="174"/>
              </a:cxn>
              <a:cxn ang="0">
                <a:pos x="17" y="168"/>
              </a:cxn>
              <a:cxn ang="0">
                <a:pos x="7" y="153"/>
              </a:cxn>
              <a:cxn ang="0">
                <a:pos x="2" y="135"/>
              </a:cxn>
              <a:cxn ang="0">
                <a:pos x="0" y="118"/>
              </a:cxn>
              <a:cxn ang="0">
                <a:pos x="2" y="101"/>
              </a:cxn>
              <a:cxn ang="0">
                <a:pos x="7" y="83"/>
              </a:cxn>
              <a:cxn ang="0">
                <a:pos x="15" y="64"/>
              </a:cxn>
              <a:cxn ang="0">
                <a:pos x="25" y="48"/>
              </a:cxn>
              <a:cxn ang="0">
                <a:pos x="38" y="33"/>
              </a:cxn>
              <a:cxn ang="0">
                <a:pos x="56" y="19"/>
              </a:cxn>
              <a:cxn ang="0">
                <a:pos x="75" y="9"/>
              </a:cxn>
              <a:cxn ang="0">
                <a:pos x="84" y="6"/>
              </a:cxn>
              <a:cxn ang="0">
                <a:pos x="96" y="4"/>
              </a:cxn>
              <a:cxn ang="0">
                <a:pos x="108" y="2"/>
              </a:cxn>
              <a:cxn ang="0">
                <a:pos x="119" y="0"/>
              </a:cxn>
              <a:cxn ang="0">
                <a:pos x="119" y="0"/>
              </a:cxn>
              <a:cxn ang="0">
                <a:pos x="194" y="0"/>
              </a:cxn>
              <a:cxn ang="0">
                <a:pos x="187" y="40"/>
              </a:cxn>
              <a:cxn ang="0">
                <a:pos x="123" y="40"/>
              </a:cxn>
              <a:cxn ang="0">
                <a:pos x="117" y="81"/>
              </a:cxn>
              <a:cxn ang="0">
                <a:pos x="179" y="81"/>
              </a:cxn>
              <a:cxn ang="0">
                <a:pos x="173" y="120"/>
              </a:cxn>
              <a:cxn ang="0">
                <a:pos x="109" y="120"/>
              </a:cxn>
              <a:cxn ang="0">
                <a:pos x="102" y="161"/>
              </a:cxn>
              <a:cxn ang="0">
                <a:pos x="165" y="161"/>
              </a:cxn>
              <a:cxn ang="0">
                <a:pos x="158" y="199"/>
              </a:cxn>
              <a:cxn ang="0">
                <a:pos x="84" y="199"/>
              </a:cxn>
              <a:cxn ang="0">
                <a:pos x="84" y="199"/>
              </a:cxn>
            </a:cxnLst>
            <a:rect l="0" t="0" r="r" b="b"/>
            <a:pathLst>
              <a:path w="194" h="199">
                <a:moveTo>
                  <a:pt x="84" y="199"/>
                </a:moveTo>
                <a:lnTo>
                  <a:pt x="73" y="199"/>
                </a:lnTo>
                <a:lnTo>
                  <a:pt x="61" y="197"/>
                </a:lnTo>
                <a:lnTo>
                  <a:pt x="52" y="195"/>
                </a:lnTo>
                <a:lnTo>
                  <a:pt x="44" y="192"/>
                </a:lnTo>
                <a:lnTo>
                  <a:pt x="36" y="186"/>
                </a:lnTo>
                <a:lnTo>
                  <a:pt x="29" y="180"/>
                </a:lnTo>
                <a:lnTo>
                  <a:pt x="23" y="174"/>
                </a:lnTo>
                <a:lnTo>
                  <a:pt x="17" y="168"/>
                </a:lnTo>
                <a:lnTo>
                  <a:pt x="7" y="153"/>
                </a:lnTo>
                <a:lnTo>
                  <a:pt x="2" y="135"/>
                </a:lnTo>
                <a:lnTo>
                  <a:pt x="0" y="118"/>
                </a:lnTo>
                <a:lnTo>
                  <a:pt x="2" y="101"/>
                </a:lnTo>
                <a:lnTo>
                  <a:pt x="7" y="83"/>
                </a:lnTo>
                <a:lnTo>
                  <a:pt x="15" y="64"/>
                </a:lnTo>
                <a:lnTo>
                  <a:pt x="25" y="48"/>
                </a:lnTo>
                <a:lnTo>
                  <a:pt x="38" y="33"/>
                </a:lnTo>
                <a:lnTo>
                  <a:pt x="56" y="19"/>
                </a:lnTo>
                <a:lnTo>
                  <a:pt x="75" y="9"/>
                </a:lnTo>
                <a:lnTo>
                  <a:pt x="84" y="6"/>
                </a:lnTo>
                <a:lnTo>
                  <a:pt x="96" y="4"/>
                </a:lnTo>
                <a:lnTo>
                  <a:pt x="108" y="2"/>
                </a:lnTo>
                <a:lnTo>
                  <a:pt x="119" y="0"/>
                </a:lnTo>
                <a:lnTo>
                  <a:pt x="119" y="0"/>
                </a:lnTo>
                <a:lnTo>
                  <a:pt x="194" y="0"/>
                </a:lnTo>
                <a:lnTo>
                  <a:pt x="187" y="40"/>
                </a:lnTo>
                <a:lnTo>
                  <a:pt x="123" y="40"/>
                </a:lnTo>
                <a:lnTo>
                  <a:pt x="117" y="81"/>
                </a:lnTo>
                <a:lnTo>
                  <a:pt x="179" y="81"/>
                </a:lnTo>
                <a:lnTo>
                  <a:pt x="173" y="120"/>
                </a:lnTo>
                <a:lnTo>
                  <a:pt x="109" y="120"/>
                </a:lnTo>
                <a:lnTo>
                  <a:pt x="102" y="161"/>
                </a:lnTo>
                <a:lnTo>
                  <a:pt x="165" y="161"/>
                </a:lnTo>
                <a:lnTo>
                  <a:pt x="158" y="199"/>
                </a:lnTo>
                <a:lnTo>
                  <a:pt x="84" y="199"/>
                </a:lnTo>
                <a:lnTo>
                  <a:pt x="84" y="199"/>
                </a:lnTo>
                <a:close/>
              </a:path>
            </a:pathLst>
          </a:custGeom>
          <a:gradFill rotWithShape="1">
            <a:gsLst>
              <a:gs pos="0">
                <a:srgbClr val="004454">
                  <a:alpha val="0"/>
                </a:srgbClr>
              </a:gs>
              <a:gs pos="100000">
                <a:srgbClr val="FFFFFF">
                  <a:alpha val="88000"/>
                </a:srgbClr>
              </a:gs>
            </a:gsLst>
            <a:lin ang="18900000" scaled="1"/>
          </a:gradFill>
          <a:ln w="9525">
            <a:noFill/>
            <a:round/>
            <a:headEnd/>
            <a:tailEnd/>
          </a:ln>
        </p:spPr>
        <p:txBody>
          <a:bodyPr/>
          <a:lstStyle/>
          <a:p>
            <a:pPr eaLnBrk="0" fontAlgn="base" hangingPunct="0">
              <a:spcBef>
                <a:spcPct val="0"/>
              </a:spcBef>
              <a:spcAft>
                <a:spcPct val="0"/>
              </a:spcAft>
              <a:defRPr/>
            </a:pPr>
            <a:endParaRPr lang="pt-BR" sz="2400">
              <a:solidFill>
                <a:srgbClr val="FFFFFF"/>
              </a:solidFill>
              <a:latin typeface="Times New Roman" pitchFamily="18" charset="0"/>
              <a:ea typeface="ＭＳ Ｐゴシック" pitchFamily="-65" charset="-128"/>
            </a:endParaRPr>
          </a:p>
        </p:txBody>
      </p:sp>
      <p:sp>
        <p:nvSpPr>
          <p:cNvPr id="11" name="Freeform 39"/>
          <p:cNvSpPr>
            <a:spLocks/>
          </p:cNvSpPr>
          <p:nvPr userDrawn="1"/>
        </p:nvSpPr>
        <p:spPr bwMode="auto">
          <a:xfrm rot="18989144">
            <a:off x="10572554" y="912090"/>
            <a:ext cx="402167" cy="319087"/>
          </a:xfrm>
          <a:custGeom>
            <a:avLst/>
            <a:gdLst/>
            <a:ahLst/>
            <a:cxnLst>
              <a:cxn ang="0">
                <a:pos x="84" y="40"/>
              </a:cxn>
              <a:cxn ang="0">
                <a:pos x="90" y="0"/>
              </a:cxn>
              <a:cxn ang="0">
                <a:pos x="98" y="0"/>
              </a:cxn>
              <a:cxn ang="0">
                <a:pos x="106" y="0"/>
              </a:cxn>
              <a:cxn ang="0">
                <a:pos x="115" y="2"/>
              </a:cxn>
              <a:cxn ang="0">
                <a:pos x="125" y="4"/>
              </a:cxn>
              <a:cxn ang="0">
                <a:pos x="134" y="6"/>
              </a:cxn>
              <a:cxn ang="0">
                <a:pos x="142" y="9"/>
              </a:cxn>
              <a:cxn ang="0">
                <a:pos x="152" y="13"/>
              </a:cxn>
              <a:cxn ang="0">
                <a:pos x="158" y="17"/>
              </a:cxn>
              <a:cxn ang="0">
                <a:pos x="165" y="23"/>
              </a:cxn>
              <a:cxn ang="0">
                <a:pos x="171" y="31"/>
              </a:cxn>
              <a:cxn ang="0">
                <a:pos x="177" y="37"/>
              </a:cxn>
              <a:cxn ang="0">
                <a:pos x="181" y="44"/>
              </a:cxn>
              <a:cxn ang="0">
                <a:pos x="185" y="52"/>
              </a:cxn>
              <a:cxn ang="0">
                <a:pos x="186" y="62"/>
              </a:cxn>
              <a:cxn ang="0">
                <a:pos x="188" y="71"/>
              </a:cxn>
              <a:cxn ang="0">
                <a:pos x="190" y="81"/>
              </a:cxn>
              <a:cxn ang="0">
                <a:pos x="188" y="91"/>
              </a:cxn>
              <a:cxn ang="0">
                <a:pos x="188" y="101"/>
              </a:cxn>
              <a:cxn ang="0">
                <a:pos x="183" y="120"/>
              </a:cxn>
              <a:cxn ang="0">
                <a:pos x="173" y="139"/>
              </a:cxn>
              <a:cxn ang="0">
                <a:pos x="161" y="157"/>
              </a:cxn>
              <a:cxn ang="0">
                <a:pos x="146" y="170"/>
              </a:cxn>
              <a:cxn ang="0">
                <a:pos x="129" y="184"/>
              </a:cxn>
              <a:cxn ang="0">
                <a:pos x="111" y="192"/>
              </a:cxn>
              <a:cxn ang="0">
                <a:pos x="102" y="195"/>
              </a:cxn>
              <a:cxn ang="0">
                <a:pos x="90" y="197"/>
              </a:cxn>
              <a:cxn ang="0">
                <a:pos x="81" y="199"/>
              </a:cxn>
              <a:cxn ang="0">
                <a:pos x="71" y="201"/>
              </a:cxn>
              <a:cxn ang="0">
                <a:pos x="63" y="201"/>
              </a:cxn>
              <a:cxn ang="0">
                <a:pos x="55" y="201"/>
              </a:cxn>
              <a:cxn ang="0">
                <a:pos x="63" y="161"/>
              </a:cxn>
              <a:cxn ang="0">
                <a:pos x="0" y="161"/>
              </a:cxn>
              <a:cxn ang="0">
                <a:pos x="7" y="120"/>
              </a:cxn>
              <a:cxn ang="0">
                <a:pos x="71" y="120"/>
              </a:cxn>
              <a:cxn ang="0">
                <a:pos x="77" y="81"/>
              </a:cxn>
              <a:cxn ang="0">
                <a:pos x="15" y="81"/>
              </a:cxn>
              <a:cxn ang="0">
                <a:pos x="21" y="40"/>
              </a:cxn>
              <a:cxn ang="0">
                <a:pos x="84" y="40"/>
              </a:cxn>
            </a:cxnLst>
            <a:rect l="0" t="0" r="r" b="b"/>
            <a:pathLst>
              <a:path w="190" h="201">
                <a:moveTo>
                  <a:pt x="84" y="40"/>
                </a:moveTo>
                <a:lnTo>
                  <a:pt x="90" y="0"/>
                </a:lnTo>
                <a:lnTo>
                  <a:pt x="98" y="0"/>
                </a:lnTo>
                <a:lnTo>
                  <a:pt x="106" y="0"/>
                </a:lnTo>
                <a:lnTo>
                  <a:pt x="115" y="2"/>
                </a:lnTo>
                <a:lnTo>
                  <a:pt x="125" y="4"/>
                </a:lnTo>
                <a:lnTo>
                  <a:pt x="134" y="6"/>
                </a:lnTo>
                <a:lnTo>
                  <a:pt x="142" y="9"/>
                </a:lnTo>
                <a:lnTo>
                  <a:pt x="152" y="13"/>
                </a:lnTo>
                <a:lnTo>
                  <a:pt x="158" y="17"/>
                </a:lnTo>
                <a:lnTo>
                  <a:pt x="165" y="23"/>
                </a:lnTo>
                <a:lnTo>
                  <a:pt x="171" y="31"/>
                </a:lnTo>
                <a:lnTo>
                  <a:pt x="177" y="37"/>
                </a:lnTo>
                <a:lnTo>
                  <a:pt x="181" y="44"/>
                </a:lnTo>
                <a:lnTo>
                  <a:pt x="185" y="52"/>
                </a:lnTo>
                <a:lnTo>
                  <a:pt x="186" y="62"/>
                </a:lnTo>
                <a:lnTo>
                  <a:pt x="188" y="71"/>
                </a:lnTo>
                <a:lnTo>
                  <a:pt x="190" y="81"/>
                </a:lnTo>
                <a:lnTo>
                  <a:pt x="188" y="91"/>
                </a:lnTo>
                <a:lnTo>
                  <a:pt x="188" y="101"/>
                </a:lnTo>
                <a:lnTo>
                  <a:pt x="183" y="120"/>
                </a:lnTo>
                <a:lnTo>
                  <a:pt x="173" y="139"/>
                </a:lnTo>
                <a:lnTo>
                  <a:pt x="161" y="157"/>
                </a:lnTo>
                <a:lnTo>
                  <a:pt x="146" y="170"/>
                </a:lnTo>
                <a:lnTo>
                  <a:pt x="129" y="184"/>
                </a:lnTo>
                <a:lnTo>
                  <a:pt x="111" y="192"/>
                </a:lnTo>
                <a:lnTo>
                  <a:pt x="102" y="195"/>
                </a:lnTo>
                <a:lnTo>
                  <a:pt x="90" y="197"/>
                </a:lnTo>
                <a:lnTo>
                  <a:pt x="81" y="199"/>
                </a:lnTo>
                <a:lnTo>
                  <a:pt x="71" y="201"/>
                </a:lnTo>
                <a:lnTo>
                  <a:pt x="63" y="201"/>
                </a:lnTo>
                <a:lnTo>
                  <a:pt x="55" y="201"/>
                </a:lnTo>
                <a:lnTo>
                  <a:pt x="63" y="161"/>
                </a:lnTo>
                <a:lnTo>
                  <a:pt x="0" y="161"/>
                </a:lnTo>
                <a:lnTo>
                  <a:pt x="7" y="120"/>
                </a:lnTo>
                <a:lnTo>
                  <a:pt x="71" y="120"/>
                </a:lnTo>
                <a:lnTo>
                  <a:pt x="77" y="81"/>
                </a:lnTo>
                <a:lnTo>
                  <a:pt x="15" y="81"/>
                </a:lnTo>
                <a:lnTo>
                  <a:pt x="21" y="40"/>
                </a:lnTo>
                <a:lnTo>
                  <a:pt x="84" y="40"/>
                </a:lnTo>
                <a:close/>
              </a:path>
            </a:pathLst>
          </a:custGeom>
          <a:gradFill rotWithShape="1">
            <a:gsLst>
              <a:gs pos="0">
                <a:srgbClr val="FFFFFF"/>
              </a:gs>
              <a:gs pos="100000">
                <a:srgbClr val="004454">
                  <a:alpha val="33000"/>
                </a:srgbClr>
              </a:gs>
            </a:gsLst>
            <a:lin ang="18900000" scaled="1"/>
          </a:gradFill>
          <a:ln w="9525">
            <a:noFill/>
            <a:round/>
            <a:headEnd/>
            <a:tailEnd/>
          </a:ln>
        </p:spPr>
        <p:txBody>
          <a:bodyPr/>
          <a:lstStyle/>
          <a:p>
            <a:pPr eaLnBrk="0" fontAlgn="base" hangingPunct="0">
              <a:spcBef>
                <a:spcPct val="0"/>
              </a:spcBef>
              <a:spcAft>
                <a:spcPct val="0"/>
              </a:spcAft>
              <a:defRPr/>
            </a:pPr>
            <a:endParaRPr lang="pt-BR" sz="2400">
              <a:solidFill>
                <a:srgbClr val="FFFFFF"/>
              </a:solidFill>
              <a:latin typeface="Times New Roman" pitchFamily="18" charset="0"/>
              <a:ea typeface="ＭＳ Ｐゴシック" pitchFamily="-65" charset="-128"/>
            </a:endParaRPr>
          </a:p>
        </p:txBody>
      </p:sp>
      <p:sp>
        <p:nvSpPr>
          <p:cNvPr id="12" name="Freeform 44"/>
          <p:cNvSpPr>
            <a:spLocks/>
          </p:cNvSpPr>
          <p:nvPr userDrawn="1"/>
        </p:nvSpPr>
        <p:spPr bwMode="auto">
          <a:xfrm rot="18989144">
            <a:off x="11747305" y="597765"/>
            <a:ext cx="402167" cy="319087"/>
          </a:xfrm>
          <a:custGeom>
            <a:avLst/>
            <a:gdLst/>
            <a:ahLst/>
            <a:cxnLst>
              <a:cxn ang="0">
                <a:pos x="84" y="40"/>
              </a:cxn>
              <a:cxn ang="0">
                <a:pos x="90" y="0"/>
              </a:cxn>
              <a:cxn ang="0">
                <a:pos x="98" y="0"/>
              </a:cxn>
              <a:cxn ang="0">
                <a:pos x="106" y="0"/>
              </a:cxn>
              <a:cxn ang="0">
                <a:pos x="115" y="2"/>
              </a:cxn>
              <a:cxn ang="0">
                <a:pos x="125" y="4"/>
              </a:cxn>
              <a:cxn ang="0">
                <a:pos x="134" y="6"/>
              </a:cxn>
              <a:cxn ang="0">
                <a:pos x="142" y="9"/>
              </a:cxn>
              <a:cxn ang="0">
                <a:pos x="152" y="13"/>
              </a:cxn>
              <a:cxn ang="0">
                <a:pos x="158" y="17"/>
              </a:cxn>
              <a:cxn ang="0">
                <a:pos x="165" y="23"/>
              </a:cxn>
              <a:cxn ang="0">
                <a:pos x="171" y="31"/>
              </a:cxn>
              <a:cxn ang="0">
                <a:pos x="177" y="37"/>
              </a:cxn>
              <a:cxn ang="0">
                <a:pos x="181" y="44"/>
              </a:cxn>
              <a:cxn ang="0">
                <a:pos x="185" y="52"/>
              </a:cxn>
              <a:cxn ang="0">
                <a:pos x="186" y="62"/>
              </a:cxn>
              <a:cxn ang="0">
                <a:pos x="188" y="71"/>
              </a:cxn>
              <a:cxn ang="0">
                <a:pos x="190" y="81"/>
              </a:cxn>
              <a:cxn ang="0">
                <a:pos x="188" y="91"/>
              </a:cxn>
              <a:cxn ang="0">
                <a:pos x="188" y="101"/>
              </a:cxn>
              <a:cxn ang="0">
                <a:pos x="183" y="120"/>
              </a:cxn>
              <a:cxn ang="0">
                <a:pos x="173" y="139"/>
              </a:cxn>
              <a:cxn ang="0">
                <a:pos x="161" y="157"/>
              </a:cxn>
              <a:cxn ang="0">
                <a:pos x="146" y="170"/>
              </a:cxn>
              <a:cxn ang="0">
                <a:pos x="129" y="184"/>
              </a:cxn>
              <a:cxn ang="0">
                <a:pos x="111" y="192"/>
              </a:cxn>
              <a:cxn ang="0">
                <a:pos x="102" y="195"/>
              </a:cxn>
              <a:cxn ang="0">
                <a:pos x="90" y="197"/>
              </a:cxn>
              <a:cxn ang="0">
                <a:pos x="81" y="199"/>
              </a:cxn>
              <a:cxn ang="0">
                <a:pos x="71" y="201"/>
              </a:cxn>
              <a:cxn ang="0">
                <a:pos x="63" y="201"/>
              </a:cxn>
              <a:cxn ang="0">
                <a:pos x="55" y="201"/>
              </a:cxn>
              <a:cxn ang="0">
                <a:pos x="63" y="161"/>
              </a:cxn>
              <a:cxn ang="0">
                <a:pos x="0" y="161"/>
              </a:cxn>
              <a:cxn ang="0">
                <a:pos x="7" y="120"/>
              </a:cxn>
              <a:cxn ang="0">
                <a:pos x="71" y="120"/>
              </a:cxn>
              <a:cxn ang="0">
                <a:pos x="77" y="81"/>
              </a:cxn>
              <a:cxn ang="0">
                <a:pos x="15" y="81"/>
              </a:cxn>
              <a:cxn ang="0">
                <a:pos x="21" y="40"/>
              </a:cxn>
              <a:cxn ang="0">
                <a:pos x="84" y="40"/>
              </a:cxn>
            </a:cxnLst>
            <a:rect l="0" t="0" r="r" b="b"/>
            <a:pathLst>
              <a:path w="190" h="201">
                <a:moveTo>
                  <a:pt x="84" y="40"/>
                </a:moveTo>
                <a:lnTo>
                  <a:pt x="90" y="0"/>
                </a:lnTo>
                <a:lnTo>
                  <a:pt x="98" y="0"/>
                </a:lnTo>
                <a:lnTo>
                  <a:pt x="106" y="0"/>
                </a:lnTo>
                <a:lnTo>
                  <a:pt x="115" y="2"/>
                </a:lnTo>
                <a:lnTo>
                  <a:pt x="125" y="4"/>
                </a:lnTo>
                <a:lnTo>
                  <a:pt x="134" y="6"/>
                </a:lnTo>
                <a:lnTo>
                  <a:pt x="142" y="9"/>
                </a:lnTo>
                <a:lnTo>
                  <a:pt x="152" y="13"/>
                </a:lnTo>
                <a:lnTo>
                  <a:pt x="158" y="17"/>
                </a:lnTo>
                <a:lnTo>
                  <a:pt x="165" y="23"/>
                </a:lnTo>
                <a:lnTo>
                  <a:pt x="171" y="31"/>
                </a:lnTo>
                <a:lnTo>
                  <a:pt x="177" y="37"/>
                </a:lnTo>
                <a:lnTo>
                  <a:pt x="181" y="44"/>
                </a:lnTo>
                <a:lnTo>
                  <a:pt x="185" y="52"/>
                </a:lnTo>
                <a:lnTo>
                  <a:pt x="186" y="62"/>
                </a:lnTo>
                <a:lnTo>
                  <a:pt x="188" y="71"/>
                </a:lnTo>
                <a:lnTo>
                  <a:pt x="190" y="81"/>
                </a:lnTo>
                <a:lnTo>
                  <a:pt x="188" y="91"/>
                </a:lnTo>
                <a:lnTo>
                  <a:pt x="188" y="101"/>
                </a:lnTo>
                <a:lnTo>
                  <a:pt x="183" y="120"/>
                </a:lnTo>
                <a:lnTo>
                  <a:pt x="173" y="139"/>
                </a:lnTo>
                <a:lnTo>
                  <a:pt x="161" y="157"/>
                </a:lnTo>
                <a:lnTo>
                  <a:pt x="146" y="170"/>
                </a:lnTo>
                <a:lnTo>
                  <a:pt x="129" y="184"/>
                </a:lnTo>
                <a:lnTo>
                  <a:pt x="111" y="192"/>
                </a:lnTo>
                <a:lnTo>
                  <a:pt x="102" y="195"/>
                </a:lnTo>
                <a:lnTo>
                  <a:pt x="90" y="197"/>
                </a:lnTo>
                <a:lnTo>
                  <a:pt x="81" y="199"/>
                </a:lnTo>
                <a:lnTo>
                  <a:pt x="71" y="201"/>
                </a:lnTo>
                <a:lnTo>
                  <a:pt x="63" y="201"/>
                </a:lnTo>
                <a:lnTo>
                  <a:pt x="55" y="201"/>
                </a:lnTo>
                <a:lnTo>
                  <a:pt x="63" y="161"/>
                </a:lnTo>
                <a:lnTo>
                  <a:pt x="0" y="161"/>
                </a:lnTo>
                <a:lnTo>
                  <a:pt x="7" y="120"/>
                </a:lnTo>
                <a:lnTo>
                  <a:pt x="71" y="120"/>
                </a:lnTo>
                <a:lnTo>
                  <a:pt x="77" y="81"/>
                </a:lnTo>
                <a:lnTo>
                  <a:pt x="15" y="81"/>
                </a:lnTo>
                <a:lnTo>
                  <a:pt x="21" y="40"/>
                </a:lnTo>
                <a:lnTo>
                  <a:pt x="84" y="40"/>
                </a:lnTo>
                <a:close/>
              </a:path>
            </a:pathLst>
          </a:custGeom>
          <a:gradFill rotWithShape="1">
            <a:gsLst>
              <a:gs pos="0">
                <a:srgbClr val="FFFFFF"/>
              </a:gs>
              <a:gs pos="100000">
                <a:srgbClr val="004454">
                  <a:alpha val="50000"/>
                </a:srgbClr>
              </a:gs>
            </a:gsLst>
            <a:lin ang="18900000" scaled="1"/>
          </a:gradFill>
          <a:ln w="9525">
            <a:noFill/>
            <a:round/>
            <a:headEnd/>
            <a:tailEnd/>
          </a:ln>
        </p:spPr>
        <p:txBody>
          <a:bodyPr/>
          <a:lstStyle/>
          <a:p>
            <a:pPr eaLnBrk="0" fontAlgn="base" hangingPunct="0">
              <a:spcBef>
                <a:spcPct val="0"/>
              </a:spcBef>
              <a:spcAft>
                <a:spcPct val="0"/>
              </a:spcAft>
              <a:defRPr/>
            </a:pPr>
            <a:endParaRPr lang="pt-BR" sz="2400">
              <a:solidFill>
                <a:srgbClr val="FFFFFF"/>
              </a:solidFill>
              <a:latin typeface="Times New Roman" pitchFamily="18" charset="0"/>
              <a:ea typeface="ＭＳ Ｐゴシック" pitchFamily="-65" charset="-128"/>
            </a:endParaRPr>
          </a:p>
        </p:txBody>
      </p:sp>
      <p:sp>
        <p:nvSpPr>
          <p:cNvPr id="13" name="Freeform 45"/>
          <p:cNvSpPr>
            <a:spLocks/>
          </p:cNvSpPr>
          <p:nvPr userDrawn="1"/>
        </p:nvSpPr>
        <p:spPr bwMode="auto">
          <a:xfrm rot="18989144">
            <a:off x="11421338" y="826364"/>
            <a:ext cx="410633" cy="315912"/>
          </a:xfrm>
          <a:custGeom>
            <a:avLst/>
            <a:gdLst/>
            <a:ahLst/>
            <a:cxnLst>
              <a:cxn ang="0">
                <a:pos x="84" y="199"/>
              </a:cxn>
              <a:cxn ang="0">
                <a:pos x="73" y="199"/>
              </a:cxn>
              <a:cxn ang="0">
                <a:pos x="61" y="197"/>
              </a:cxn>
              <a:cxn ang="0">
                <a:pos x="52" y="195"/>
              </a:cxn>
              <a:cxn ang="0">
                <a:pos x="44" y="192"/>
              </a:cxn>
              <a:cxn ang="0">
                <a:pos x="36" y="186"/>
              </a:cxn>
              <a:cxn ang="0">
                <a:pos x="29" y="180"/>
              </a:cxn>
              <a:cxn ang="0">
                <a:pos x="23" y="174"/>
              </a:cxn>
              <a:cxn ang="0">
                <a:pos x="17" y="168"/>
              </a:cxn>
              <a:cxn ang="0">
                <a:pos x="7" y="153"/>
              </a:cxn>
              <a:cxn ang="0">
                <a:pos x="2" y="135"/>
              </a:cxn>
              <a:cxn ang="0">
                <a:pos x="0" y="118"/>
              </a:cxn>
              <a:cxn ang="0">
                <a:pos x="2" y="101"/>
              </a:cxn>
              <a:cxn ang="0">
                <a:pos x="7" y="83"/>
              </a:cxn>
              <a:cxn ang="0">
                <a:pos x="15" y="64"/>
              </a:cxn>
              <a:cxn ang="0">
                <a:pos x="25" y="48"/>
              </a:cxn>
              <a:cxn ang="0">
                <a:pos x="38" y="33"/>
              </a:cxn>
              <a:cxn ang="0">
                <a:pos x="56" y="19"/>
              </a:cxn>
              <a:cxn ang="0">
                <a:pos x="75" y="9"/>
              </a:cxn>
              <a:cxn ang="0">
                <a:pos x="84" y="6"/>
              </a:cxn>
              <a:cxn ang="0">
                <a:pos x="96" y="4"/>
              </a:cxn>
              <a:cxn ang="0">
                <a:pos x="108" y="2"/>
              </a:cxn>
              <a:cxn ang="0">
                <a:pos x="119" y="0"/>
              </a:cxn>
              <a:cxn ang="0">
                <a:pos x="119" y="0"/>
              </a:cxn>
              <a:cxn ang="0">
                <a:pos x="194" y="0"/>
              </a:cxn>
              <a:cxn ang="0">
                <a:pos x="187" y="40"/>
              </a:cxn>
              <a:cxn ang="0">
                <a:pos x="123" y="40"/>
              </a:cxn>
              <a:cxn ang="0">
                <a:pos x="117" y="81"/>
              </a:cxn>
              <a:cxn ang="0">
                <a:pos x="179" y="81"/>
              </a:cxn>
              <a:cxn ang="0">
                <a:pos x="173" y="120"/>
              </a:cxn>
              <a:cxn ang="0">
                <a:pos x="109" y="120"/>
              </a:cxn>
              <a:cxn ang="0">
                <a:pos x="102" y="161"/>
              </a:cxn>
              <a:cxn ang="0">
                <a:pos x="165" y="161"/>
              </a:cxn>
              <a:cxn ang="0">
                <a:pos x="158" y="199"/>
              </a:cxn>
              <a:cxn ang="0">
                <a:pos x="84" y="199"/>
              </a:cxn>
              <a:cxn ang="0">
                <a:pos x="84" y="199"/>
              </a:cxn>
            </a:cxnLst>
            <a:rect l="0" t="0" r="r" b="b"/>
            <a:pathLst>
              <a:path w="194" h="199">
                <a:moveTo>
                  <a:pt x="84" y="199"/>
                </a:moveTo>
                <a:lnTo>
                  <a:pt x="73" y="199"/>
                </a:lnTo>
                <a:lnTo>
                  <a:pt x="61" y="197"/>
                </a:lnTo>
                <a:lnTo>
                  <a:pt x="52" y="195"/>
                </a:lnTo>
                <a:lnTo>
                  <a:pt x="44" y="192"/>
                </a:lnTo>
                <a:lnTo>
                  <a:pt x="36" y="186"/>
                </a:lnTo>
                <a:lnTo>
                  <a:pt x="29" y="180"/>
                </a:lnTo>
                <a:lnTo>
                  <a:pt x="23" y="174"/>
                </a:lnTo>
                <a:lnTo>
                  <a:pt x="17" y="168"/>
                </a:lnTo>
                <a:lnTo>
                  <a:pt x="7" y="153"/>
                </a:lnTo>
                <a:lnTo>
                  <a:pt x="2" y="135"/>
                </a:lnTo>
                <a:lnTo>
                  <a:pt x="0" y="118"/>
                </a:lnTo>
                <a:lnTo>
                  <a:pt x="2" y="101"/>
                </a:lnTo>
                <a:lnTo>
                  <a:pt x="7" y="83"/>
                </a:lnTo>
                <a:lnTo>
                  <a:pt x="15" y="64"/>
                </a:lnTo>
                <a:lnTo>
                  <a:pt x="25" y="48"/>
                </a:lnTo>
                <a:lnTo>
                  <a:pt x="38" y="33"/>
                </a:lnTo>
                <a:lnTo>
                  <a:pt x="56" y="19"/>
                </a:lnTo>
                <a:lnTo>
                  <a:pt x="75" y="9"/>
                </a:lnTo>
                <a:lnTo>
                  <a:pt x="84" y="6"/>
                </a:lnTo>
                <a:lnTo>
                  <a:pt x="96" y="4"/>
                </a:lnTo>
                <a:lnTo>
                  <a:pt x="108" y="2"/>
                </a:lnTo>
                <a:lnTo>
                  <a:pt x="119" y="0"/>
                </a:lnTo>
                <a:lnTo>
                  <a:pt x="119" y="0"/>
                </a:lnTo>
                <a:lnTo>
                  <a:pt x="194" y="0"/>
                </a:lnTo>
                <a:lnTo>
                  <a:pt x="187" y="40"/>
                </a:lnTo>
                <a:lnTo>
                  <a:pt x="123" y="40"/>
                </a:lnTo>
                <a:lnTo>
                  <a:pt x="117" y="81"/>
                </a:lnTo>
                <a:lnTo>
                  <a:pt x="179" y="81"/>
                </a:lnTo>
                <a:lnTo>
                  <a:pt x="173" y="120"/>
                </a:lnTo>
                <a:lnTo>
                  <a:pt x="109" y="120"/>
                </a:lnTo>
                <a:lnTo>
                  <a:pt x="102" y="161"/>
                </a:lnTo>
                <a:lnTo>
                  <a:pt x="165" y="161"/>
                </a:lnTo>
                <a:lnTo>
                  <a:pt x="158" y="199"/>
                </a:lnTo>
                <a:lnTo>
                  <a:pt x="84" y="199"/>
                </a:lnTo>
                <a:lnTo>
                  <a:pt x="84" y="199"/>
                </a:lnTo>
                <a:close/>
              </a:path>
            </a:pathLst>
          </a:custGeom>
          <a:gradFill rotWithShape="1">
            <a:gsLst>
              <a:gs pos="0">
                <a:srgbClr val="FFFFFF"/>
              </a:gs>
              <a:gs pos="100000">
                <a:srgbClr val="004454">
                  <a:alpha val="42999"/>
                </a:srgbClr>
              </a:gs>
            </a:gsLst>
            <a:lin ang="18900000" scaled="1"/>
          </a:gradFill>
          <a:ln w="9525">
            <a:noFill/>
            <a:round/>
            <a:headEnd/>
            <a:tailEnd/>
          </a:ln>
        </p:spPr>
        <p:txBody>
          <a:bodyPr/>
          <a:lstStyle/>
          <a:p>
            <a:pPr eaLnBrk="0" fontAlgn="base" hangingPunct="0">
              <a:spcBef>
                <a:spcPct val="0"/>
              </a:spcBef>
              <a:spcAft>
                <a:spcPct val="0"/>
              </a:spcAft>
              <a:defRPr/>
            </a:pPr>
            <a:endParaRPr lang="pt-BR" sz="2400">
              <a:solidFill>
                <a:srgbClr val="FFFFFF"/>
              </a:solidFill>
              <a:latin typeface="Times New Roman" pitchFamily="18" charset="0"/>
              <a:ea typeface="ＭＳ Ｐゴシック" pitchFamily="-65" charset="-128"/>
            </a:endParaRPr>
          </a:p>
        </p:txBody>
      </p:sp>
      <p:sp>
        <p:nvSpPr>
          <p:cNvPr id="14" name="Retângulo 13"/>
          <p:cNvSpPr/>
          <p:nvPr userDrawn="1"/>
        </p:nvSpPr>
        <p:spPr bwMode="auto">
          <a:xfrm>
            <a:off x="0" y="1268760"/>
            <a:ext cx="12192000" cy="5400600"/>
          </a:xfrm>
          <a:prstGeom prst="rect">
            <a:avLst/>
          </a:prstGeom>
          <a:solidFill>
            <a:schemeClr val="tx1"/>
          </a:solidFill>
          <a:ln w="12700" cap="sq" cmpd="sng" algn="ctr">
            <a:no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eaLnBrk="0" fontAlgn="base" hangingPunct="0">
              <a:spcBef>
                <a:spcPct val="0"/>
              </a:spcBef>
              <a:spcAft>
                <a:spcPct val="0"/>
              </a:spcAft>
            </a:pPr>
            <a:endParaRPr lang="pt-BR" sz="2400">
              <a:solidFill>
                <a:srgbClr val="FFFFFF"/>
              </a:solidFill>
              <a:latin typeface="Times New Roman" pitchFamily="18" charset="0"/>
            </a:endParaRPr>
          </a:p>
        </p:txBody>
      </p:sp>
    </p:spTree>
    <p:extLst>
      <p:ext uri="{BB962C8B-B14F-4D97-AF65-F5344CB8AC3E}">
        <p14:creationId xmlns:p14="http://schemas.microsoft.com/office/powerpoint/2010/main" val="388537989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pt-BR" smtClean="0"/>
              <a:t>Clique para editar o título mestre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146194">
                  <a:lumMod val="50000"/>
                </a:srgb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8054793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idx="1"/>
          </p:nvPr>
        </p:nvSpPr>
        <p:spPr/>
        <p:txBody>
          <a:bodyPr anchor="ct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146194">
                  <a:lumMod val="50000"/>
                </a:srgb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94809892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pt-BR" smtClean="0"/>
              <a:t>Clique para editar o título mestre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146194">
                  <a:lumMod val="50000"/>
                </a:srgb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174890341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6" name="Footer Placeholder 5"/>
          <p:cNvSpPr>
            <a:spLocks noGrp="1"/>
          </p:cNvSpPr>
          <p:nvPr>
            <p:ph type="ftr" sz="quarter" idx="11"/>
          </p:nvPr>
        </p:nvSpPr>
        <p:spPr/>
        <p:txBody>
          <a:bodyPr/>
          <a:lstStyle/>
          <a:p>
            <a:endParaRPr lang="en-US" dirty="0">
              <a:solidFill>
                <a:srgbClr val="146194">
                  <a:lumMod val="50000"/>
                </a:srgbClr>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255290127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smtClean="0"/>
              <a:t>Clique para editar o título mestre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8" name="Footer Placeholder 7"/>
          <p:cNvSpPr>
            <a:spLocks noGrp="1"/>
          </p:cNvSpPr>
          <p:nvPr>
            <p:ph type="ftr" sz="quarter" idx="11"/>
          </p:nvPr>
        </p:nvSpPr>
        <p:spPr/>
        <p:txBody>
          <a:bodyPr/>
          <a:lstStyle/>
          <a:p>
            <a:endParaRPr lang="en-US" dirty="0">
              <a:solidFill>
                <a:srgbClr val="146194">
                  <a:lumMod val="50000"/>
                </a:srgbClr>
              </a:solidFill>
            </a:endParaRPr>
          </a:p>
        </p:txBody>
      </p:sp>
      <p:sp>
        <p:nvSpPr>
          <p:cNvPr id="9" name="Slide Number Placeholder 8"/>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22438377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4" name="Footer Placeholder 3"/>
          <p:cNvSpPr>
            <a:spLocks noGrp="1"/>
          </p:cNvSpPr>
          <p:nvPr>
            <p:ph type="ftr" sz="quarter" idx="11"/>
          </p:nvPr>
        </p:nvSpPr>
        <p:spPr/>
        <p:txBody>
          <a:bodyPr/>
          <a:lstStyle/>
          <a:p>
            <a:endParaRPr lang="en-US" dirty="0">
              <a:solidFill>
                <a:srgbClr val="146194">
                  <a:lumMod val="50000"/>
                </a:srgbClr>
              </a:solidFill>
            </a:endParaRPr>
          </a:p>
        </p:txBody>
      </p:sp>
      <p:sp>
        <p:nvSpPr>
          <p:cNvPr id="5" name="Slide Number Placeholder 4"/>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135365636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3" name="Footer Placeholder 2"/>
          <p:cNvSpPr>
            <a:spLocks noGrp="1"/>
          </p:cNvSpPr>
          <p:nvPr>
            <p:ph type="ftr" sz="quarter" idx="11"/>
          </p:nvPr>
        </p:nvSpPr>
        <p:spPr/>
        <p:txBody>
          <a:bodyPr/>
          <a:lstStyle/>
          <a:p>
            <a:endParaRPr lang="en-US" dirty="0">
              <a:solidFill>
                <a:srgbClr val="146194">
                  <a:lumMod val="50000"/>
                </a:srgbClr>
              </a:solidFill>
            </a:endParaRPr>
          </a:p>
        </p:txBody>
      </p:sp>
      <p:sp>
        <p:nvSpPr>
          <p:cNvPr id="4" name="Slide Number Placeholder 3"/>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73792789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pt-BR" smtClean="0"/>
              <a:t>Clique para editar o título mestre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6" name="Footer Placeholder 5"/>
          <p:cNvSpPr>
            <a:spLocks noGrp="1"/>
          </p:cNvSpPr>
          <p:nvPr>
            <p:ph type="ftr" sz="quarter" idx="11"/>
          </p:nvPr>
        </p:nvSpPr>
        <p:spPr/>
        <p:txBody>
          <a:bodyPr/>
          <a:lstStyle/>
          <a:p>
            <a:endParaRPr lang="en-US" dirty="0">
              <a:solidFill>
                <a:srgbClr val="146194">
                  <a:lumMod val="50000"/>
                </a:srgbClr>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195631518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pt-BR" smtClean="0"/>
              <a:t>Clique para editar o título mestre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smtClean="0"/>
              <a:t>Clique no ícone para adicionar uma imagem</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6" name="Footer Placeholder 5"/>
          <p:cNvSpPr>
            <a:spLocks noGrp="1"/>
          </p:cNvSpPr>
          <p:nvPr>
            <p:ph type="ftr" sz="quarter" idx="11"/>
          </p:nvPr>
        </p:nvSpPr>
        <p:spPr/>
        <p:txBody>
          <a:bodyPr/>
          <a:lstStyle/>
          <a:p>
            <a:endParaRPr lang="en-US" dirty="0">
              <a:solidFill>
                <a:srgbClr val="146194">
                  <a:lumMod val="50000"/>
                </a:srgbClr>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12324653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smtClean="0"/>
              <a:t>Clique para editar o título mestre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8" name="Footer Placeholder 7"/>
          <p:cNvSpPr>
            <a:spLocks noGrp="1"/>
          </p:cNvSpPr>
          <p:nvPr>
            <p:ph type="ftr" sz="quarter" idx="11"/>
          </p:nvPr>
        </p:nvSpPr>
        <p:spPr/>
        <p:txBody>
          <a:bodyPr/>
          <a:lstStyle/>
          <a:p>
            <a:endParaRPr lang="en-US" dirty="0">
              <a:solidFill>
                <a:srgbClr val="146194">
                  <a:lumMod val="50000"/>
                </a:srgbClr>
              </a:solidFill>
            </a:endParaRPr>
          </a:p>
        </p:txBody>
      </p:sp>
      <p:sp>
        <p:nvSpPr>
          <p:cNvPr id="9" name="Slide Number Placeholder 8"/>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3576303628"/>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Foto Panorâmica com Legend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smtClean="0"/>
              <a:t>Clique no ícone para adicionar uma imagem</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Clique para editar o texto mestre</a:t>
            </a:r>
          </a:p>
        </p:txBody>
      </p:sp>
      <p:sp>
        <p:nvSpPr>
          <p:cNvPr id="3" name="Date Placeholder 2"/>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4" name="Footer Placeholder 3"/>
          <p:cNvSpPr>
            <a:spLocks noGrp="1"/>
          </p:cNvSpPr>
          <p:nvPr>
            <p:ph type="ftr" sz="quarter" idx="11"/>
          </p:nvPr>
        </p:nvSpPr>
        <p:spPr/>
        <p:txBody>
          <a:bodyPr/>
          <a:lstStyle/>
          <a:p>
            <a:endParaRPr lang="en-US" dirty="0">
              <a:solidFill>
                <a:srgbClr val="146194">
                  <a:lumMod val="50000"/>
                </a:srgbClr>
              </a:solidFill>
            </a:endParaRPr>
          </a:p>
        </p:txBody>
      </p:sp>
      <p:sp>
        <p:nvSpPr>
          <p:cNvPr id="5" name="Slide Number Placeholder 4"/>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426472318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pt-BR" smtClean="0"/>
              <a:t>Clique para editar o título mestre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146194">
                  <a:lumMod val="50000"/>
                </a:srgb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391068179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pt-BR" smtClean="0"/>
              <a:t>Clique para editar o título mestre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Clique para editar o texto mestre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146194">
                  <a:lumMod val="50000"/>
                </a:srgb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defTabSz="457200"/>
            <a:r>
              <a:rPr lang="en-US" sz="8000" dirty="0">
                <a:solidFill>
                  <a:prstClr val="white"/>
                </a:solidFill>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algn="r" defTabSz="457200"/>
            <a:r>
              <a:rPr lang="en-US" sz="8000" dirty="0">
                <a:solidFill>
                  <a:prstClr val="white"/>
                </a:solidFill>
              </a:rPr>
              <a:t>”</a:t>
            </a:r>
          </a:p>
        </p:txBody>
      </p:sp>
    </p:spTree>
    <p:extLst>
      <p:ext uri="{BB962C8B-B14F-4D97-AF65-F5344CB8AC3E}">
        <p14:creationId xmlns:p14="http://schemas.microsoft.com/office/powerpoint/2010/main" val="279831062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pt-BR" smtClean="0"/>
              <a:t>Clique para editar o título mestre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146194">
                  <a:lumMod val="50000"/>
                </a:srgb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309999047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p:cSld name="Citar o 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pt-BR" smtClean="0"/>
              <a:t>Clique para editar o título mestre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pt-BR" smtClean="0"/>
              <a:t>Clique para editar o texto mestre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146194">
                  <a:lumMod val="50000"/>
                </a:srgb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defTabSz="457200"/>
            <a:r>
              <a:rPr lang="en-US" sz="8000" dirty="0">
                <a:solidFill>
                  <a:prstClr val="white"/>
                </a:solidFill>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algn="r" defTabSz="457200"/>
            <a:r>
              <a:rPr lang="en-US" sz="8000" dirty="0">
                <a:solidFill>
                  <a:prstClr val="white"/>
                </a:solidFill>
              </a:rPr>
              <a:t>”</a:t>
            </a:r>
          </a:p>
        </p:txBody>
      </p:sp>
    </p:spTree>
    <p:extLst>
      <p:ext uri="{BB962C8B-B14F-4D97-AF65-F5344CB8AC3E}">
        <p14:creationId xmlns:p14="http://schemas.microsoft.com/office/powerpoint/2010/main" val="330726531"/>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p:cSld name="Verdadeiro ou Fals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pt-BR" smtClean="0"/>
              <a:t>Clique para editar o título mestre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pt-BR" smtClean="0"/>
              <a:t>Clique para editar o texto mestre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146194">
                  <a:lumMod val="50000"/>
                </a:srgb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29945245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pt-BR" smtClean="0"/>
              <a:t>Clique para editar o título mestre</a:t>
            </a:r>
            <a:endParaRPr lang="en-US" dirty="0"/>
          </a:p>
        </p:txBody>
      </p:sp>
      <p:sp>
        <p:nvSpPr>
          <p:cNvPr id="3" name="Vertical Text Placeholder 2"/>
          <p:cNvSpPr>
            <a:spLocks noGrp="1"/>
          </p:cNvSpPr>
          <p:nvPr>
            <p:ph type="body" orient="vert" idx="1"/>
          </p:nvPr>
        </p:nvSpPr>
        <p:spPr/>
        <p:txBody>
          <a:bodyPr vert="eaVert" ancho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146194">
                  <a:lumMod val="50000"/>
                </a:srgb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1588273544"/>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146194">
                  <a:lumMod val="50000"/>
                </a:srgb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1284363515"/>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userDrawn="1">
  <p:cSld name="3_Soment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1487757187"/>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userDrawn="1">
  <p:cSld name="1_Layout Personalizado">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838200" y="898358"/>
            <a:ext cx="7696200" cy="519614"/>
          </a:xfrm>
        </p:spPr>
        <p:txBody>
          <a:bodyPr/>
          <a:lstStyle>
            <a:lvl1pPr>
              <a:defRPr/>
            </a:lvl1pPr>
          </a:lstStyle>
          <a:p>
            <a:r>
              <a:rPr lang="pt-BR" dirty="0" smtClean="0"/>
              <a:t>TÍTULO</a:t>
            </a:r>
            <a:endParaRPr lang="pt-BR" dirty="0"/>
          </a:p>
        </p:txBody>
      </p:sp>
      <p:sp>
        <p:nvSpPr>
          <p:cNvPr id="10" name="Espaço Reservado para Conteúdo 6"/>
          <p:cNvSpPr>
            <a:spLocks noGrp="1"/>
          </p:cNvSpPr>
          <p:nvPr>
            <p:ph sz="quarter" idx="10" hasCustomPrompt="1"/>
          </p:nvPr>
        </p:nvSpPr>
        <p:spPr>
          <a:xfrm>
            <a:off x="838199" y="2463590"/>
            <a:ext cx="10306723" cy="3499465"/>
          </a:xfrm>
        </p:spPr>
        <p:txBody>
          <a:bodyPr>
            <a:normAutofit/>
          </a:bodyPr>
          <a:lstStyle>
            <a:lvl1pPr marL="342900" indent="-342900">
              <a:buClr>
                <a:srgbClr val="9A9A00"/>
              </a:buClr>
              <a:buSzPct val="80000"/>
              <a:buFont typeface="Wingdings" panose="05000000000000000000" pitchFamily="2" charset="2"/>
              <a:buChar char="v"/>
              <a:defRPr sz="2400"/>
            </a:lvl1pPr>
            <a:lvl2pPr marL="685800" indent="-228600">
              <a:buClr>
                <a:srgbClr val="004C62"/>
              </a:buClr>
              <a:buSzPct val="65000"/>
              <a:buFont typeface="Wingdings" panose="05000000000000000000" pitchFamily="2" charset="2"/>
              <a:buChar char="v"/>
              <a:defRPr sz="2400"/>
            </a:lvl2pPr>
            <a:lvl3pPr marL="1143000" indent="-228600">
              <a:buClr>
                <a:srgbClr val="004C62"/>
              </a:buClr>
              <a:buSzPct val="65000"/>
              <a:buFont typeface="Wingdings" panose="05000000000000000000" pitchFamily="2" charset="2"/>
              <a:buChar char="v"/>
              <a:defRPr sz="2400"/>
            </a:lvl3pPr>
            <a:lvl4pPr marL="1600200" indent="-228600">
              <a:buClr>
                <a:srgbClr val="004C62"/>
              </a:buClr>
              <a:buSzPct val="65000"/>
              <a:buFont typeface="Wingdings" panose="05000000000000000000" pitchFamily="2" charset="2"/>
              <a:buChar char="v"/>
              <a:defRPr sz="2400"/>
            </a:lvl4pPr>
            <a:lvl5pPr marL="2057400" indent="-228600">
              <a:buClr>
                <a:srgbClr val="004C62"/>
              </a:buClr>
              <a:buSzPct val="65000"/>
              <a:buFont typeface="Wingdings" panose="05000000000000000000" pitchFamily="2" charset="2"/>
              <a:buChar char="v"/>
              <a:defRPr sz="2400"/>
            </a:lvl5pPr>
          </a:lstStyle>
          <a:p>
            <a:pPr lvl="0"/>
            <a:r>
              <a:rPr lang="pt-BR" dirty="0" smtClean="0"/>
              <a:t>Clique para editar o tópico</a:t>
            </a:r>
          </a:p>
          <a:p>
            <a:pPr lvl="1"/>
            <a:r>
              <a:rPr lang="pt-BR" dirty="0" smtClean="0"/>
              <a:t>Segundo nível</a:t>
            </a:r>
          </a:p>
          <a:p>
            <a:pPr lvl="2"/>
            <a:r>
              <a:rPr lang="pt-BR" dirty="0" smtClean="0"/>
              <a:t>Terceiro nível</a:t>
            </a:r>
          </a:p>
          <a:p>
            <a:pPr lvl="3"/>
            <a:r>
              <a:rPr lang="pt-BR" dirty="0" smtClean="0"/>
              <a:t>Quarto nível</a:t>
            </a:r>
          </a:p>
          <a:p>
            <a:pPr lvl="4"/>
            <a:r>
              <a:rPr lang="pt-BR" dirty="0" smtClean="0"/>
              <a:t>Quinto nível</a:t>
            </a:r>
          </a:p>
          <a:p>
            <a:pPr lvl="0"/>
            <a:endParaRPr lang="pt-BR" dirty="0"/>
          </a:p>
        </p:txBody>
      </p:sp>
      <p:sp>
        <p:nvSpPr>
          <p:cNvPr id="11" name="Espaço Reservado para Texto 6"/>
          <p:cNvSpPr>
            <a:spLocks noGrp="1"/>
          </p:cNvSpPr>
          <p:nvPr>
            <p:ph type="body" sz="quarter" idx="11"/>
          </p:nvPr>
        </p:nvSpPr>
        <p:spPr>
          <a:xfrm>
            <a:off x="838200" y="1787096"/>
            <a:ext cx="10306723" cy="540871"/>
          </a:xfrm>
        </p:spPr>
        <p:txBody>
          <a:bodyPr>
            <a:normAutofit/>
          </a:bodyPr>
          <a:lstStyle>
            <a:lvl1pPr>
              <a:defRPr sz="2400"/>
            </a:lvl1pPr>
          </a:lstStyle>
          <a:p>
            <a:pPr lvl="0"/>
            <a:r>
              <a:rPr lang="pt-BR" dirty="0" smtClean="0"/>
              <a:t>Clique para editar o texto mestre</a:t>
            </a:r>
          </a:p>
        </p:txBody>
      </p:sp>
      <p:sp>
        <p:nvSpPr>
          <p:cNvPr id="6" name="Espaço Reservado para Texto 5"/>
          <p:cNvSpPr>
            <a:spLocks noGrp="1"/>
          </p:cNvSpPr>
          <p:nvPr>
            <p:ph type="body" sz="quarter" idx="12" hasCustomPrompt="1"/>
          </p:nvPr>
        </p:nvSpPr>
        <p:spPr>
          <a:xfrm>
            <a:off x="635000" y="475934"/>
            <a:ext cx="7899400" cy="422424"/>
          </a:xfrm>
        </p:spPr>
        <p:txBody>
          <a:bodyPr/>
          <a:lstStyle>
            <a:lvl1pPr>
              <a:defRPr>
                <a:solidFill>
                  <a:srgbClr val="9A9A00"/>
                </a:solidFill>
              </a:defRPr>
            </a:lvl1pPr>
          </a:lstStyle>
          <a:p>
            <a:pPr lvl="0"/>
            <a:r>
              <a:rPr lang="pt-BR" dirty="0" smtClean="0"/>
              <a:t>Assunto</a:t>
            </a:r>
            <a:endParaRPr lang="pt-BR" dirty="0"/>
          </a:p>
        </p:txBody>
      </p:sp>
    </p:spTree>
    <p:extLst>
      <p:ext uri="{BB962C8B-B14F-4D97-AF65-F5344CB8AC3E}">
        <p14:creationId xmlns:p14="http://schemas.microsoft.com/office/powerpoint/2010/main" val="1715908423"/>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4" name="Footer Placeholder 3"/>
          <p:cNvSpPr>
            <a:spLocks noGrp="1"/>
          </p:cNvSpPr>
          <p:nvPr>
            <p:ph type="ftr" sz="quarter" idx="11"/>
          </p:nvPr>
        </p:nvSpPr>
        <p:spPr/>
        <p:txBody>
          <a:bodyPr/>
          <a:lstStyle/>
          <a:p>
            <a:endParaRPr lang="en-US" dirty="0">
              <a:solidFill>
                <a:srgbClr val="146194">
                  <a:lumMod val="50000"/>
                </a:srgbClr>
              </a:solidFill>
            </a:endParaRPr>
          </a:p>
        </p:txBody>
      </p:sp>
      <p:sp>
        <p:nvSpPr>
          <p:cNvPr id="5" name="Slide Number Placeholder 4"/>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461662426"/>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userDrawn="1">
  <p:cSld name="1_Cabeçalho da Seção">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7" name="Freeform 32"/>
          <p:cNvSpPr>
            <a:spLocks/>
          </p:cNvSpPr>
          <p:nvPr userDrawn="1"/>
        </p:nvSpPr>
        <p:spPr bwMode="auto">
          <a:xfrm rot="18989144">
            <a:off x="11158871" y="473940"/>
            <a:ext cx="402167" cy="319087"/>
          </a:xfrm>
          <a:custGeom>
            <a:avLst/>
            <a:gdLst/>
            <a:ahLst/>
            <a:cxnLst>
              <a:cxn ang="0">
                <a:pos x="84" y="40"/>
              </a:cxn>
              <a:cxn ang="0">
                <a:pos x="90" y="0"/>
              </a:cxn>
              <a:cxn ang="0">
                <a:pos x="98" y="0"/>
              </a:cxn>
              <a:cxn ang="0">
                <a:pos x="106" y="0"/>
              </a:cxn>
              <a:cxn ang="0">
                <a:pos x="115" y="2"/>
              </a:cxn>
              <a:cxn ang="0">
                <a:pos x="125" y="4"/>
              </a:cxn>
              <a:cxn ang="0">
                <a:pos x="134" y="6"/>
              </a:cxn>
              <a:cxn ang="0">
                <a:pos x="142" y="9"/>
              </a:cxn>
              <a:cxn ang="0">
                <a:pos x="152" y="13"/>
              </a:cxn>
              <a:cxn ang="0">
                <a:pos x="158" y="17"/>
              </a:cxn>
              <a:cxn ang="0">
                <a:pos x="165" y="23"/>
              </a:cxn>
              <a:cxn ang="0">
                <a:pos x="171" y="31"/>
              </a:cxn>
              <a:cxn ang="0">
                <a:pos x="177" y="37"/>
              </a:cxn>
              <a:cxn ang="0">
                <a:pos x="181" y="44"/>
              </a:cxn>
              <a:cxn ang="0">
                <a:pos x="185" y="52"/>
              </a:cxn>
              <a:cxn ang="0">
                <a:pos x="186" y="62"/>
              </a:cxn>
              <a:cxn ang="0">
                <a:pos x="188" y="71"/>
              </a:cxn>
              <a:cxn ang="0">
                <a:pos x="190" y="81"/>
              </a:cxn>
              <a:cxn ang="0">
                <a:pos x="188" y="91"/>
              </a:cxn>
              <a:cxn ang="0">
                <a:pos x="188" y="101"/>
              </a:cxn>
              <a:cxn ang="0">
                <a:pos x="183" y="120"/>
              </a:cxn>
              <a:cxn ang="0">
                <a:pos x="173" y="139"/>
              </a:cxn>
              <a:cxn ang="0">
                <a:pos x="161" y="157"/>
              </a:cxn>
              <a:cxn ang="0">
                <a:pos x="146" y="170"/>
              </a:cxn>
              <a:cxn ang="0">
                <a:pos x="129" y="184"/>
              </a:cxn>
              <a:cxn ang="0">
                <a:pos x="111" y="192"/>
              </a:cxn>
              <a:cxn ang="0">
                <a:pos x="102" y="195"/>
              </a:cxn>
              <a:cxn ang="0">
                <a:pos x="90" y="197"/>
              </a:cxn>
              <a:cxn ang="0">
                <a:pos x="81" y="199"/>
              </a:cxn>
              <a:cxn ang="0">
                <a:pos x="71" y="201"/>
              </a:cxn>
              <a:cxn ang="0">
                <a:pos x="63" y="201"/>
              </a:cxn>
              <a:cxn ang="0">
                <a:pos x="55" y="201"/>
              </a:cxn>
              <a:cxn ang="0">
                <a:pos x="63" y="161"/>
              </a:cxn>
              <a:cxn ang="0">
                <a:pos x="0" y="161"/>
              </a:cxn>
              <a:cxn ang="0">
                <a:pos x="7" y="120"/>
              </a:cxn>
              <a:cxn ang="0">
                <a:pos x="71" y="120"/>
              </a:cxn>
              <a:cxn ang="0">
                <a:pos x="77" y="81"/>
              </a:cxn>
              <a:cxn ang="0">
                <a:pos x="15" y="81"/>
              </a:cxn>
              <a:cxn ang="0">
                <a:pos x="21" y="40"/>
              </a:cxn>
              <a:cxn ang="0">
                <a:pos x="84" y="40"/>
              </a:cxn>
            </a:cxnLst>
            <a:rect l="0" t="0" r="r" b="b"/>
            <a:pathLst>
              <a:path w="190" h="201">
                <a:moveTo>
                  <a:pt x="84" y="40"/>
                </a:moveTo>
                <a:lnTo>
                  <a:pt x="90" y="0"/>
                </a:lnTo>
                <a:lnTo>
                  <a:pt x="98" y="0"/>
                </a:lnTo>
                <a:lnTo>
                  <a:pt x="106" y="0"/>
                </a:lnTo>
                <a:lnTo>
                  <a:pt x="115" y="2"/>
                </a:lnTo>
                <a:lnTo>
                  <a:pt x="125" y="4"/>
                </a:lnTo>
                <a:lnTo>
                  <a:pt x="134" y="6"/>
                </a:lnTo>
                <a:lnTo>
                  <a:pt x="142" y="9"/>
                </a:lnTo>
                <a:lnTo>
                  <a:pt x="152" y="13"/>
                </a:lnTo>
                <a:lnTo>
                  <a:pt x="158" y="17"/>
                </a:lnTo>
                <a:lnTo>
                  <a:pt x="165" y="23"/>
                </a:lnTo>
                <a:lnTo>
                  <a:pt x="171" y="31"/>
                </a:lnTo>
                <a:lnTo>
                  <a:pt x="177" y="37"/>
                </a:lnTo>
                <a:lnTo>
                  <a:pt x="181" y="44"/>
                </a:lnTo>
                <a:lnTo>
                  <a:pt x="185" y="52"/>
                </a:lnTo>
                <a:lnTo>
                  <a:pt x="186" y="62"/>
                </a:lnTo>
                <a:lnTo>
                  <a:pt x="188" y="71"/>
                </a:lnTo>
                <a:lnTo>
                  <a:pt x="190" y="81"/>
                </a:lnTo>
                <a:lnTo>
                  <a:pt x="188" y="91"/>
                </a:lnTo>
                <a:lnTo>
                  <a:pt x="188" y="101"/>
                </a:lnTo>
                <a:lnTo>
                  <a:pt x="183" y="120"/>
                </a:lnTo>
                <a:lnTo>
                  <a:pt x="173" y="139"/>
                </a:lnTo>
                <a:lnTo>
                  <a:pt x="161" y="157"/>
                </a:lnTo>
                <a:lnTo>
                  <a:pt x="146" y="170"/>
                </a:lnTo>
                <a:lnTo>
                  <a:pt x="129" y="184"/>
                </a:lnTo>
                <a:lnTo>
                  <a:pt x="111" y="192"/>
                </a:lnTo>
                <a:lnTo>
                  <a:pt x="102" y="195"/>
                </a:lnTo>
                <a:lnTo>
                  <a:pt x="90" y="197"/>
                </a:lnTo>
                <a:lnTo>
                  <a:pt x="81" y="199"/>
                </a:lnTo>
                <a:lnTo>
                  <a:pt x="71" y="201"/>
                </a:lnTo>
                <a:lnTo>
                  <a:pt x="63" y="201"/>
                </a:lnTo>
                <a:lnTo>
                  <a:pt x="55" y="201"/>
                </a:lnTo>
                <a:lnTo>
                  <a:pt x="63" y="161"/>
                </a:lnTo>
                <a:lnTo>
                  <a:pt x="0" y="161"/>
                </a:lnTo>
                <a:lnTo>
                  <a:pt x="7" y="120"/>
                </a:lnTo>
                <a:lnTo>
                  <a:pt x="71" y="120"/>
                </a:lnTo>
                <a:lnTo>
                  <a:pt x="77" y="81"/>
                </a:lnTo>
                <a:lnTo>
                  <a:pt x="15" y="81"/>
                </a:lnTo>
                <a:lnTo>
                  <a:pt x="21" y="40"/>
                </a:lnTo>
                <a:lnTo>
                  <a:pt x="84" y="40"/>
                </a:lnTo>
                <a:close/>
              </a:path>
            </a:pathLst>
          </a:custGeom>
          <a:gradFill rotWithShape="1">
            <a:gsLst>
              <a:gs pos="0">
                <a:srgbClr val="FFFFFF"/>
              </a:gs>
              <a:gs pos="100000">
                <a:srgbClr val="004454">
                  <a:alpha val="50000"/>
                </a:srgbClr>
              </a:gs>
            </a:gsLst>
            <a:lin ang="18900000" scaled="1"/>
          </a:gradFill>
          <a:ln w="9525">
            <a:noFill/>
            <a:round/>
            <a:headEnd/>
            <a:tailEnd/>
          </a:ln>
        </p:spPr>
        <p:txBody>
          <a:bodyPr/>
          <a:lstStyle/>
          <a:p>
            <a:pPr eaLnBrk="0" fontAlgn="base" hangingPunct="0">
              <a:spcBef>
                <a:spcPct val="0"/>
              </a:spcBef>
              <a:spcAft>
                <a:spcPct val="0"/>
              </a:spcAft>
              <a:defRPr/>
            </a:pPr>
            <a:endParaRPr lang="pt-BR" sz="2400">
              <a:solidFill>
                <a:srgbClr val="FFFFFF"/>
              </a:solidFill>
              <a:latin typeface="Times New Roman" pitchFamily="18" charset="0"/>
              <a:ea typeface="ＭＳ Ｐゴシック" pitchFamily="-65" charset="-128"/>
            </a:endParaRPr>
          </a:p>
        </p:txBody>
      </p:sp>
      <p:sp>
        <p:nvSpPr>
          <p:cNvPr id="8" name="Freeform 33"/>
          <p:cNvSpPr>
            <a:spLocks/>
          </p:cNvSpPr>
          <p:nvPr userDrawn="1"/>
        </p:nvSpPr>
        <p:spPr bwMode="auto">
          <a:xfrm rot="18989144">
            <a:off x="10832905" y="702539"/>
            <a:ext cx="410633" cy="315912"/>
          </a:xfrm>
          <a:custGeom>
            <a:avLst/>
            <a:gdLst/>
            <a:ahLst/>
            <a:cxnLst>
              <a:cxn ang="0">
                <a:pos x="84" y="199"/>
              </a:cxn>
              <a:cxn ang="0">
                <a:pos x="73" y="199"/>
              </a:cxn>
              <a:cxn ang="0">
                <a:pos x="61" y="197"/>
              </a:cxn>
              <a:cxn ang="0">
                <a:pos x="52" y="195"/>
              </a:cxn>
              <a:cxn ang="0">
                <a:pos x="44" y="192"/>
              </a:cxn>
              <a:cxn ang="0">
                <a:pos x="36" y="186"/>
              </a:cxn>
              <a:cxn ang="0">
                <a:pos x="29" y="180"/>
              </a:cxn>
              <a:cxn ang="0">
                <a:pos x="23" y="174"/>
              </a:cxn>
              <a:cxn ang="0">
                <a:pos x="17" y="168"/>
              </a:cxn>
              <a:cxn ang="0">
                <a:pos x="7" y="153"/>
              </a:cxn>
              <a:cxn ang="0">
                <a:pos x="2" y="135"/>
              </a:cxn>
              <a:cxn ang="0">
                <a:pos x="0" y="118"/>
              </a:cxn>
              <a:cxn ang="0">
                <a:pos x="2" y="101"/>
              </a:cxn>
              <a:cxn ang="0">
                <a:pos x="7" y="83"/>
              </a:cxn>
              <a:cxn ang="0">
                <a:pos x="15" y="64"/>
              </a:cxn>
              <a:cxn ang="0">
                <a:pos x="25" y="48"/>
              </a:cxn>
              <a:cxn ang="0">
                <a:pos x="38" y="33"/>
              </a:cxn>
              <a:cxn ang="0">
                <a:pos x="56" y="19"/>
              </a:cxn>
              <a:cxn ang="0">
                <a:pos x="75" y="9"/>
              </a:cxn>
              <a:cxn ang="0">
                <a:pos x="84" y="6"/>
              </a:cxn>
              <a:cxn ang="0">
                <a:pos x="96" y="4"/>
              </a:cxn>
              <a:cxn ang="0">
                <a:pos x="108" y="2"/>
              </a:cxn>
              <a:cxn ang="0">
                <a:pos x="119" y="0"/>
              </a:cxn>
              <a:cxn ang="0">
                <a:pos x="119" y="0"/>
              </a:cxn>
              <a:cxn ang="0">
                <a:pos x="194" y="0"/>
              </a:cxn>
              <a:cxn ang="0">
                <a:pos x="187" y="40"/>
              </a:cxn>
              <a:cxn ang="0">
                <a:pos x="123" y="40"/>
              </a:cxn>
              <a:cxn ang="0">
                <a:pos x="117" y="81"/>
              </a:cxn>
              <a:cxn ang="0">
                <a:pos x="179" y="81"/>
              </a:cxn>
              <a:cxn ang="0">
                <a:pos x="173" y="120"/>
              </a:cxn>
              <a:cxn ang="0">
                <a:pos x="109" y="120"/>
              </a:cxn>
              <a:cxn ang="0">
                <a:pos x="102" y="161"/>
              </a:cxn>
              <a:cxn ang="0">
                <a:pos x="165" y="161"/>
              </a:cxn>
              <a:cxn ang="0">
                <a:pos x="158" y="199"/>
              </a:cxn>
              <a:cxn ang="0">
                <a:pos x="84" y="199"/>
              </a:cxn>
              <a:cxn ang="0">
                <a:pos x="84" y="199"/>
              </a:cxn>
            </a:cxnLst>
            <a:rect l="0" t="0" r="r" b="b"/>
            <a:pathLst>
              <a:path w="194" h="199">
                <a:moveTo>
                  <a:pt x="84" y="199"/>
                </a:moveTo>
                <a:lnTo>
                  <a:pt x="73" y="199"/>
                </a:lnTo>
                <a:lnTo>
                  <a:pt x="61" y="197"/>
                </a:lnTo>
                <a:lnTo>
                  <a:pt x="52" y="195"/>
                </a:lnTo>
                <a:lnTo>
                  <a:pt x="44" y="192"/>
                </a:lnTo>
                <a:lnTo>
                  <a:pt x="36" y="186"/>
                </a:lnTo>
                <a:lnTo>
                  <a:pt x="29" y="180"/>
                </a:lnTo>
                <a:lnTo>
                  <a:pt x="23" y="174"/>
                </a:lnTo>
                <a:lnTo>
                  <a:pt x="17" y="168"/>
                </a:lnTo>
                <a:lnTo>
                  <a:pt x="7" y="153"/>
                </a:lnTo>
                <a:lnTo>
                  <a:pt x="2" y="135"/>
                </a:lnTo>
                <a:lnTo>
                  <a:pt x="0" y="118"/>
                </a:lnTo>
                <a:lnTo>
                  <a:pt x="2" y="101"/>
                </a:lnTo>
                <a:lnTo>
                  <a:pt x="7" y="83"/>
                </a:lnTo>
                <a:lnTo>
                  <a:pt x="15" y="64"/>
                </a:lnTo>
                <a:lnTo>
                  <a:pt x="25" y="48"/>
                </a:lnTo>
                <a:lnTo>
                  <a:pt x="38" y="33"/>
                </a:lnTo>
                <a:lnTo>
                  <a:pt x="56" y="19"/>
                </a:lnTo>
                <a:lnTo>
                  <a:pt x="75" y="9"/>
                </a:lnTo>
                <a:lnTo>
                  <a:pt x="84" y="6"/>
                </a:lnTo>
                <a:lnTo>
                  <a:pt x="96" y="4"/>
                </a:lnTo>
                <a:lnTo>
                  <a:pt x="108" y="2"/>
                </a:lnTo>
                <a:lnTo>
                  <a:pt x="119" y="0"/>
                </a:lnTo>
                <a:lnTo>
                  <a:pt x="119" y="0"/>
                </a:lnTo>
                <a:lnTo>
                  <a:pt x="194" y="0"/>
                </a:lnTo>
                <a:lnTo>
                  <a:pt x="187" y="40"/>
                </a:lnTo>
                <a:lnTo>
                  <a:pt x="123" y="40"/>
                </a:lnTo>
                <a:lnTo>
                  <a:pt x="117" y="81"/>
                </a:lnTo>
                <a:lnTo>
                  <a:pt x="179" y="81"/>
                </a:lnTo>
                <a:lnTo>
                  <a:pt x="173" y="120"/>
                </a:lnTo>
                <a:lnTo>
                  <a:pt x="109" y="120"/>
                </a:lnTo>
                <a:lnTo>
                  <a:pt x="102" y="161"/>
                </a:lnTo>
                <a:lnTo>
                  <a:pt x="165" y="161"/>
                </a:lnTo>
                <a:lnTo>
                  <a:pt x="158" y="199"/>
                </a:lnTo>
                <a:lnTo>
                  <a:pt x="84" y="199"/>
                </a:lnTo>
                <a:lnTo>
                  <a:pt x="84" y="199"/>
                </a:lnTo>
                <a:close/>
              </a:path>
            </a:pathLst>
          </a:custGeom>
          <a:gradFill rotWithShape="1">
            <a:gsLst>
              <a:gs pos="0">
                <a:srgbClr val="FFFFFF"/>
              </a:gs>
              <a:gs pos="100000">
                <a:srgbClr val="004454">
                  <a:alpha val="42999"/>
                </a:srgbClr>
              </a:gs>
            </a:gsLst>
            <a:lin ang="18900000" scaled="1"/>
          </a:gradFill>
          <a:ln w="9525">
            <a:noFill/>
            <a:round/>
            <a:headEnd/>
            <a:tailEnd/>
          </a:ln>
        </p:spPr>
        <p:txBody>
          <a:bodyPr/>
          <a:lstStyle/>
          <a:p>
            <a:pPr eaLnBrk="0" fontAlgn="base" hangingPunct="0">
              <a:spcBef>
                <a:spcPct val="0"/>
              </a:spcBef>
              <a:spcAft>
                <a:spcPct val="0"/>
              </a:spcAft>
              <a:defRPr/>
            </a:pPr>
            <a:endParaRPr lang="pt-BR" sz="2400">
              <a:solidFill>
                <a:srgbClr val="FFFFFF"/>
              </a:solidFill>
              <a:latin typeface="Times New Roman" pitchFamily="18" charset="0"/>
              <a:ea typeface="ＭＳ Ｐゴシック" pitchFamily="-65" charset="-128"/>
            </a:endParaRPr>
          </a:p>
        </p:txBody>
      </p:sp>
      <p:sp>
        <p:nvSpPr>
          <p:cNvPr id="9" name="Freeform 36"/>
          <p:cNvSpPr>
            <a:spLocks/>
          </p:cNvSpPr>
          <p:nvPr userDrawn="1"/>
        </p:nvSpPr>
        <p:spPr bwMode="auto">
          <a:xfrm rot="18989144">
            <a:off x="11747305" y="32615"/>
            <a:ext cx="402167" cy="319087"/>
          </a:xfrm>
          <a:custGeom>
            <a:avLst/>
            <a:gdLst/>
            <a:ahLst/>
            <a:cxnLst>
              <a:cxn ang="0">
                <a:pos x="84" y="40"/>
              </a:cxn>
              <a:cxn ang="0">
                <a:pos x="90" y="0"/>
              </a:cxn>
              <a:cxn ang="0">
                <a:pos x="98" y="0"/>
              </a:cxn>
              <a:cxn ang="0">
                <a:pos x="106" y="0"/>
              </a:cxn>
              <a:cxn ang="0">
                <a:pos x="115" y="2"/>
              </a:cxn>
              <a:cxn ang="0">
                <a:pos x="125" y="4"/>
              </a:cxn>
              <a:cxn ang="0">
                <a:pos x="134" y="6"/>
              </a:cxn>
              <a:cxn ang="0">
                <a:pos x="142" y="9"/>
              </a:cxn>
              <a:cxn ang="0">
                <a:pos x="152" y="13"/>
              </a:cxn>
              <a:cxn ang="0">
                <a:pos x="158" y="17"/>
              </a:cxn>
              <a:cxn ang="0">
                <a:pos x="165" y="23"/>
              </a:cxn>
              <a:cxn ang="0">
                <a:pos x="171" y="31"/>
              </a:cxn>
              <a:cxn ang="0">
                <a:pos x="177" y="37"/>
              </a:cxn>
              <a:cxn ang="0">
                <a:pos x="181" y="44"/>
              </a:cxn>
              <a:cxn ang="0">
                <a:pos x="185" y="52"/>
              </a:cxn>
              <a:cxn ang="0">
                <a:pos x="186" y="62"/>
              </a:cxn>
              <a:cxn ang="0">
                <a:pos x="188" y="71"/>
              </a:cxn>
              <a:cxn ang="0">
                <a:pos x="190" y="81"/>
              </a:cxn>
              <a:cxn ang="0">
                <a:pos x="188" y="91"/>
              </a:cxn>
              <a:cxn ang="0">
                <a:pos x="188" y="101"/>
              </a:cxn>
              <a:cxn ang="0">
                <a:pos x="183" y="120"/>
              </a:cxn>
              <a:cxn ang="0">
                <a:pos x="173" y="139"/>
              </a:cxn>
              <a:cxn ang="0">
                <a:pos x="161" y="157"/>
              </a:cxn>
              <a:cxn ang="0">
                <a:pos x="146" y="170"/>
              </a:cxn>
              <a:cxn ang="0">
                <a:pos x="129" y="184"/>
              </a:cxn>
              <a:cxn ang="0">
                <a:pos x="111" y="192"/>
              </a:cxn>
              <a:cxn ang="0">
                <a:pos x="102" y="195"/>
              </a:cxn>
              <a:cxn ang="0">
                <a:pos x="90" y="197"/>
              </a:cxn>
              <a:cxn ang="0">
                <a:pos x="81" y="199"/>
              </a:cxn>
              <a:cxn ang="0">
                <a:pos x="71" y="201"/>
              </a:cxn>
              <a:cxn ang="0">
                <a:pos x="63" y="201"/>
              </a:cxn>
              <a:cxn ang="0">
                <a:pos x="55" y="201"/>
              </a:cxn>
              <a:cxn ang="0">
                <a:pos x="63" y="161"/>
              </a:cxn>
              <a:cxn ang="0">
                <a:pos x="0" y="161"/>
              </a:cxn>
              <a:cxn ang="0">
                <a:pos x="7" y="120"/>
              </a:cxn>
              <a:cxn ang="0">
                <a:pos x="71" y="120"/>
              </a:cxn>
              <a:cxn ang="0">
                <a:pos x="77" y="81"/>
              </a:cxn>
              <a:cxn ang="0">
                <a:pos x="15" y="81"/>
              </a:cxn>
              <a:cxn ang="0">
                <a:pos x="21" y="40"/>
              </a:cxn>
              <a:cxn ang="0">
                <a:pos x="84" y="40"/>
              </a:cxn>
            </a:cxnLst>
            <a:rect l="0" t="0" r="r" b="b"/>
            <a:pathLst>
              <a:path w="190" h="201">
                <a:moveTo>
                  <a:pt x="84" y="40"/>
                </a:moveTo>
                <a:lnTo>
                  <a:pt x="90" y="0"/>
                </a:lnTo>
                <a:lnTo>
                  <a:pt x="98" y="0"/>
                </a:lnTo>
                <a:lnTo>
                  <a:pt x="106" y="0"/>
                </a:lnTo>
                <a:lnTo>
                  <a:pt x="115" y="2"/>
                </a:lnTo>
                <a:lnTo>
                  <a:pt x="125" y="4"/>
                </a:lnTo>
                <a:lnTo>
                  <a:pt x="134" y="6"/>
                </a:lnTo>
                <a:lnTo>
                  <a:pt x="142" y="9"/>
                </a:lnTo>
                <a:lnTo>
                  <a:pt x="152" y="13"/>
                </a:lnTo>
                <a:lnTo>
                  <a:pt x="158" y="17"/>
                </a:lnTo>
                <a:lnTo>
                  <a:pt x="165" y="23"/>
                </a:lnTo>
                <a:lnTo>
                  <a:pt x="171" y="31"/>
                </a:lnTo>
                <a:lnTo>
                  <a:pt x="177" y="37"/>
                </a:lnTo>
                <a:lnTo>
                  <a:pt x="181" y="44"/>
                </a:lnTo>
                <a:lnTo>
                  <a:pt x="185" y="52"/>
                </a:lnTo>
                <a:lnTo>
                  <a:pt x="186" y="62"/>
                </a:lnTo>
                <a:lnTo>
                  <a:pt x="188" y="71"/>
                </a:lnTo>
                <a:lnTo>
                  <a:pt x="190" y="81"/>
                </a:lnTo>
                <a:lnTo>
                  <a:pt x="188" y="91"/>
                </a:lnTo>
                <a:lnTo>
                  <a:pt x="188" y="101"/>
                </a:lnTo>
                <a:lnTo>
                  <a:pt x="183" y="120"/>
                </a:lnTo>
                <a:lnTo>
                  <a:pt x="173" y="139"/>
                </a:lnTo>
                <a:lnTo>
                  <a:pt x="161" y="157"/>
                </a:lnTo>
                <a:lnTo>
                  <a:pt x="146" y="170"/>
                </a:lnTo>
                <a:lnTo>
                  <a:pt x="129" y="184"/>
                </a:lnTo>
                <a:lnTo>
                  <a:pt x="111" y="192"/>
                </a:lnTo>
                <a:lnTo>
                  <a:pt x="102" y="195"/>
                </a:lnTo>
                <a:lnTo>
                  <a:pt x="90" y="197"/>
                </a:lnTo>
                <a:lnTo>
                  <a:pt x="81" y="199"/>
                </a:lnTo>
                <a:lnTo>
                  <a:pt x="71" y="201"/>
                </a:lnTo>
                <a:lnTo>
                  <a:pt x="63" y="201"/>
                </a:lnTo>
                <a:lnTo>
                  <a:pt x="55" y="201"/>
                </a:lnTo>
                <a:lnTo>
                  <a:pt x="63" y="161"/>
                </a:lnTo>
                <a:lnTo>
                  <a:pt x="0" y="161"/>
                </a:lnTo>
                <a:lnTo>
                  <a:pt x="7" y="120"/>
                </a:lnTo>
                <a:lnTo>
                  <a:pt x="71" y="120"/>
                </a:lnTo>
                <a:lnTo>
                  <a:pt x="77" y="81"/>
                </a:lnTo>
                <a:lnTo>
                  <a:pt x="15" y="81"/>
                </a:lnTo>
                <a:lnTo>
                  <a:pt x="21" y="40"/>
                </a:lnTo>
                <a:lnTo>
                  <a:pt x="84" y="40"/>
                </a:lnTo>
                <a:close/>
              </a:path>
            </a:pathLst>
          </a:custGeom>
          <a:gradFill rotWithShape="1">
            <a:gsLst>
              <a:gs pos="0">
                <a:srgbClr val="FFFFFF">
                  <a:alpha val="78000"/>
                </a:srgbClr>
              </a:gs>
              <a:gs pos="100000">
                <a:srgbClr val="004454">
                  <a:alpha val="0"/>
                </a:srgbClr>
              </a:gs>
            </a:gsLst>
            <a:lin ang="18900000" scaled="1"/>
          </a:gradFill>
          <a:ln w="9525">
            <a:noFill/>
            <a:round/>
            <a:headEnd/>
            <a:tailEnd/>
          </a:ln>
        </p:spPr>
        <p:txBody>
          <a:bodyPr/>
          <a:lstStyle/>
          <a:p>
            <a:pPr eaLnBrk="0" fontAlgn="base" hangingPunct="0">
              <a:spcBef>
                <a:spcPct val="0"/>
              </a:spcBef>
              <a:spcAft>
                <a:spcPct val="0"/>
              </a:spcAft>
              <a:defRPr/>
            </a:pPr>
            <a:endParaRPr lang="pt-BR" sz="2400">
              <a:solidFill>
                <a:srgbClr val="FFFFFF"/>
              </a:solidFill>
              <a:latin typeface="Times New Roman" pitchFamily="18" charset="0"/>
              <a:ea typeface="ＭＳ Ｐゴシック" pitchFamily="-65" charset="-128"/>
            </a:endParaRPr>
          </a:p>
        </p:txBody>
      </p:sp>
      <p:sp>
        <p:nvSpPr>
          <p:cNvPr id="10" name="Freeform 37"/>
          <p:cNvSpPr>
            <a:spLocks/>
          </p:cNvSpPr>
          <p:nvPr userDrawn="1"/>
        </p:nvSpPr>
        <p:spPr bwMode="auto">
          <a:xfrm rot="18989144">
            <a:off x="11421338" y="261214"/>
            <a:ext cx="410633" cy="315912"/>
          </a:xfrm>
          <a:custGeom>
            <a:avLst/>
            <a:gdLst/>
            <a:ahLst/>
            <a:cxnLst>
              <a:cxn ang="0">
                <a:pos x="84" y="199"/>
              </a:cxn>
              <a:cxn ang="0">
                <a:pos x="73" y="199"/>
              </a:cxn>
              <a:cxn ang="0">
                <a:pos x="61" y="197"/>
              </a:cxn>
              <a:cxn ang="0">
                <a:pos x="52" y="195"/>
              </a:cxn>
              <a:cxn ang="0">
                <a:pos x="44" y="192"/>
              </a:cxn>
              <a:cxn ang="0">
                <a:pos x="36" y="186"/>
              </a:cxn>
              <a:cxn ang="0">
                <a:pos x="29" y="180"/>
              </a:cxn>
              <a:cxn ang="0">
                <a:pos x="23" y="174"/>
              </a:cxn>
              <a:cxn ang="0">
                <a:pos x="17" y="168"/>
              </a:cxn>
              <a:cxn ang="0">
                <a:pos x="7" y="153"/>
              </a:cxn>
              <a:cxn ang="0">
                <a:pos x="2" y="135"/>
              </a:cxn>
              <a:cxn ang="0">
                <a:pos x="0" y="118"/>
              </a:cxn>
              <a:cxn ang="0">
                <a:pos x="2" y="101"/>
              </a:cxn>
              <a:cxn ang="0">
                <a:pos x="7" y="83"/>
              </a:cxn>
              <a:cxn ang="0">
                <a:pos x="15" y="64"/>
              </a:cxn>
              <a:cxn ang="0">
                <a:pos x="25" y="48"/>
              </a:cxn>
              <a:cxn ang="0">
                <a:pos x="38" y="33"/>
              </a:cxn>
              <a:cxn ang="0">
                <a:pos x="56" y="19"/>
              </a:cxn>
              <a:cxn ang="0">
                <a:pos x="75" y="9"/>
              </a:cxn>
              <a:cxn ang="0">
                <a:pos x="84" y="6"/>
              </a:cxn>
              <a:cxn ang="0">
                <a:pos x="96" y="4"/>
              </a:cxn>
              <a:cxn ang="0">
                <a:pos x="108" y="2"/>
              </a:cxn>
              <a:cxn ang="0">
                <a:pos x="119" y="0"/>
              </a:cxn>
              <a:cxn ang="0">
                <a:pos x="119" y="0"/>
              </a:cxn>
              <a:cxn ang="0">
                <a:pos x="194" y="0"/>
              </a:cxn>
              <a:cxn ang="0">
                <a:pos x="187" y="40"/>
              </a:cxn>
              <a:cxn ang="0">
                <a:pos x="123" y="40"/>
              </a:cxn>
              <a:cxn ang="0">
                <a:pos x="117" y="81"/>
              </a:cxn>
              <a:cxn ang="0">
                <a:pos x="179" y="81"/>
              </a:cxn>
              <a:cxn ang="0">
                <a:pos x="173" y="120"/>
              </a:cxn>
              <a:cxn ang="0">
                <a:pos x="109" y="120"/>
              </a:cxn>
              <a:cxn ang="0">
                <a:pos x="102" y="161"/>
              </a:cxn>
              <a:cxn ang="0">
                <a:pos x="165" y="161"/>
              </a:cxn>
              <a:cxn ang="0">
                <a:pos x="158" y="199"/>
              </a:cxn>
              <a:cxn ang="0">
                <a:pos x="84" y="199"/>
              </a:cxn>
              <a:cxn ang="0">
                <a:pos x="84" y="199"/>
              </a:cxn>
            </a:cxnLst>
            <a:rect l="0" t="0" r="r" b="b"/>
            <a:pathLst>
              <a:path w="194" h="199">
                <a:moveTo>
                  <a:pt x="84" y="199"/>
                </a:moveTo>
                <a:lnTo>
                  <a:pt x="73" y="199"/>
                </a:lnTo>
                <a:lnTo>
                  <a:pt x="61" y="197"/>
                </a:lnTo>
                <a:lnTo>
                  <a:pt x="52" y="195"/>
                </a:lnTo>
                <a:lnTo>
                  <a:pt x="44" y="192"/>
                </a:lnTo>
                <a:lnTo>
                  <a:pt x="36" y="186"/>
                </a:lnTo>
                <a:lnTo>
                  <a:pt x="29" y="180"/>
                </a:lnTo>
                <a:lnTo>
                  <a:pt x="23" y="174"/>
                </a:lnTo>
                <a:lnTo>
                  <a:pt x="17" y="168"/>
                </a:lnTo>
                <a:lnTo>
                  <a:pt x="7" y="153"/>
                </a:lnTo>
                <a:lnTo>
                  <a:pt x="2" y="135"/>
                </a:lnTo>
                <a:lnTo>
                  <a:pt x="0" y="118"/>
                </a:lnTo>
                <a:lnTo>
                  <a:pt x="2" y="101"/>
                </a:lnTo>
                <a:lnTo>
                  <a:pt x="7" y="83"/>
                </a:lnTo>
                <a:lnTo>
                  <a:pt x="15" y="64"/>
                </a:lnTo>
                <a:lnTo>
                  <a:pt x="25" y="48"/>
                </a:lnTo>
                <a:lnTo>
                  <a:pt x="38" y="33"/>
                </a:lnTo>
                <a:lnTo>
                  <a:pt x="56" y="19"/>
                </a:lnTo>
                <a:lnTo>
                  <a:pt x="75" y="9"/>
                </a:lnTo>
                <a:lnTo>
                  <a:pt x="84" y="6"/>
                </a:lnTo>
                <a:lnTo>
                  <a:pt x="96" y="4"/>
                </a:lnTo>
                <a:lnTo>
                  <a:pt x="108" y="2"/>
                </a:lnTo>
                <a:lnTo>
                  <a:pt x="119" y="0"/>
                </a:lnTo>
                <a:lnTo>
                  <a:pt x="119" y="0"/>
                </a:lnTo>
                <a:lnTo>
                  <a:pt x="194" y="0"/>
                </a:lnTo>
                <a:lnTo>
                  <a:pt x="187" y="40"/>
                </a:lnTo>
                <a:lnTo>
                  <a:pt x="123" y="40"/>
                </a:lnTo>
                <a:lnTo>
                  <a:pt x="117" y="81"/>
                </a:lnTo>
                <a:lnTo>
                  <a:pt x="179" y="81"/>
                </a:lnTo>
                <a:lnTo>
                  <a:pt x="173" y="120"/>
                </a:lnTo>
                <a:lnTo>
                  <a:pt x="109" y="120"/>
                </a:lnTo>
                <a:lnTo>
                  <a:pt x="102" y="161"/>
                </a:lnTo>
                <a:lnTo>
                  <a:pt x="165" y="161"/>
                </a:lnTo>
                <a:lnTo>
                  <a:pt x="158" y="199"/>
                </a:lnTo>
                <a:lnTo>
                  <a:pt x="84" y="199"/>
                </a:lnTo>
                <a:lnTo>
                  <a:pt x="84" y="199"/>
                </a:lnTo>
                <a:close/>
              </a:path>
            </a:pathLst>
          </a:custGeom>
          <a:gradFill rotWithShape="1">
            <a:gsLst>
              <a:gs pos="0">
                <a:srgbClr val="004454">
                  <a:alpha val="0"/>
                </a:srgbClr>
              </a:gs>
              <a:gs pos="100000">
                <a:srgbClr val="FFFFFF">
                  <a:alpha val="88000"/>
                </a:srgbClr>
              </a:gs>
            </a:gsLst>
            <a:lin ang="18900000" scaled="1"/>
          </a:gradFill>
          <a:ln w="9525">
            <a:noFill/>
            <a:round/>
            <a:headEnd/>
            <a:tailEnd/>
          </a:ln>
        </p:spPr>
        <p:txBody>
          <a:bodyPr/>
          <a:lstStyle/>
          <a:p>
            <a:pPr eaLnBrk="0" fontAlgn="base" hangingPunct="0">
              <a:spcBef>
                <a:spcPct val="0"/>
              </a:spcBef>
              <a:spcAft>
                <a:spcPct val="0"/>
              </a:spcAft>
              <a:defRPr/>
            </a:pPr>
            <a:endParaRPr lang="pt-BR" sz="2400">
              <a:solidFill>
                <a:srgbClr val="FFFFFF"/>
              </a:solidFill>
              <a:latin typeface="Times New Roman" pitchFamily="18" charset="0"/>
              <a:ea typeface="ＭＳ Ｐゴシック" pitchFamily="-65" charset="-128"/>
            </a:endParaRPr>
          </a:p>
        </p:txBody>
      </p:sp>
      <p:sp>
        <p:nvSpPr>
          <p:cNvPr id="11" name="Freeform 39"/>
          <p:cNvSpPr>
            <a:spLocks/>
          </p:cNvSpPr>
          <p:nvPr userDrawn="1"/>
        </p:nvSpPr>
        <p:spPr bwMode="auto">
          <a:xfrm rot="18989144">
            <a:off x="10572554" y="912090"/>
            <a:ext cx="402167" cy="319087"/>
          </a:xfrm>
          <a:custGeom>
            <a:avLst/>
            <a:gdLst/>
            <a:ahLst/>
            <a:cxnLst>
              <a:cxn ang="0">
                <a:pos x="84" y="40"/>
              </a:cxn>
              <a:cxn ang="0">
                <a:pos x="90" y="0"/>
              </a:cxn>
              <a:cxn ang="0">
                <a:pos x="98" y="0"/>
              </a:cxn>
              <a:cxn ang="0">
                <a:pos x="106" y="0"/>
              </a:cxn>
              <a:cxn ang="0">
                <a:pos x="115" y="2"/>
              </a:cxn>
              <a:cxn ang="0">
                <a:pos x="125" y="4"/>
              </a:cxn>
              <a:cxn ang="0">
                <a:pos x="134" y="6"/>
              </a:cxn>
              <a:cxn ang="0">
                <a:pos x="142" y="9"/>
              </a:cxn>
              <a:cxn ang="0">
                <a:pos x="152" y="13"/>
              </a:cxn>
              <a:cxn ang="0">
                <a:pos x="158" y="17"/>
              </a:cxn>
              <a:cxn ang="0">
                <a:pos x="165" y="23"/>
              </a:cxn>
              <a:cxn ang="0">
                <a:pos x="171" y="31"/>
              </a:cxn>
              <a:cxn ang="0">
                <a:pos x="177" y="37"/>
              </a:cxn>
              <a:cxn ang="0">
                <a:pos x="181" y="44"/>
              </a:cxn>
              <a:cxn ang="0">
                <a:pos x="185" y="52"/>
              </a:cxn>
              <a:cxn ang="0">
                <a:pos x="186" y="62"/>
              </a:cxn>
              <a:cxn ang="0">
                <a:pos x="188" y="71"/>
              </a:cxn>
              <a:cxn ang="0">
                <a:pos x="190" y="81"/>
              </a:cxn>
              <a:cxn ang="0">
                <a:pos x="188" y="91"/>
              </a:cxn>
              <a:cxn ang="0">
                <a:pos x="188" y="101"/>
              </a:cxn>
              <a:cxn ang="0">
                <a:pos x="183" y="120"/>
              </a:cxn>
              <a:cxn ang="0">
                <a:pos x="173" y="139"/>
              </a:cxn>
              <a:cxn ang="0">
                <a:pos x="161" y="157"/>
              </a:cxn>
              <a:cxn ang="0">
                <a:pos x="146" y="170"/>
              </a:cxn>
              <a:cxn ang="0">
                <a:pos x="129" y="184"/>
              </a:cxn>
              <a:cxn ang="0">
                <a:pos x="111" y="192"/>
              </a:cxn>
              <a:cxn ang="0">
                <a:pos x="102" y="195"/>
              </a:cxn>
              <a:cxn ang="0">
                <a:pos x="90" y="197"/>
              </a:cxn>
              <a:cxn ang="0">
                <a:pos x="81" y="199"/>
              </a:cxn>
              <a:cxn ang="0">
                <a:pos x="71" y="201"/>
              </a:cxn>
              <a:cxn ang="0">
                <a:pos x="63" y="201"/>
              </a:cxn>
              <a:cxn ang="0">
                <a:pos x="55" y="201"/>
              </a:cxn>
              <a:cxn ang="0">
                <a:pos x="63" y="161"/>
              </a:cxn>
              <a:cxn ang="0">
                <a:pos x="0" y="161"/>
              </a:cxn>
              <a:cxn ang="0">
                <a:pos x="7" y="120"/>
              </a:cxn>
              <a:cxn ang="0">
                <a:pos x="71" y="120"/>
              </a:cxn>
              <a:cxn ang="0">
                <a:pos x="77" y="81"/>
              </a:cxn>
              <a:cxn ang="0">
                <a:pos x="15" y="81"/>
              </a:cxn>
              <a:cxn ang="0">
                <a:pos x="21" y="40"/>
              </a:cxn>
              <a:cxn ang="0">
                <a:pos x="84" y="40"/>
              </a:cxn>
            </a:cxnLst>
            <a:rect l="0" t="0" r="r" b="b"/>
            <a:pathLst>
              <a:path w="190" h="201">
                <a:moveTo>
                  <a:pt x="84" y="40"/>
                </a:moveTo>
                <a:lnTo>
                  <a:pt x="90" y="0"/>
                </a:lnTo>
                <a:lnTo>
                  <a:pt x="98" y="0"/>
                </a:lnTo>
                <a:lnTo>
                  <a:pt x="106" y="0"/>
                </a:lnTo>
                <a:lnTo>
                  <a:pt x="115" y="2"/>
                </a:lnTo>
                <a:lnTo>
                  <a:pt x="125" y="4"/>
                </a:lnTo>
                <a:lnTo>
                  <a:pt x="134" y="6"/>
                </a:lnTo>
                <a:lnTo>
                  <a:pt x="142" y="9"/>
                </a:lnTo>
                <a:lnTo>
                  <a:pt x="152" y="13"/>
                </a:lnTo>
                <a:lnTo>
                  <a:pt x="158" y="17"/>
                </a:lnTo>
                <a:lnTo>
                  <a:pt x="165" y="23"/>
                </a:lnTo>
                <a:lnTo>
                  <a:pt x="171" y="31"/>
                </a:lnTo>
                <a:lnTo>
                  <a:pt x="177" y="37"/>
                </a:lnTo>
                <a:lnTo>
                  <a:pt x="181" y="44"/>
                </a:lnTo>
                <a:lnTo>
                  <a:pt x="185" y="52"/>
                </a:lnTo>
                <a:lnTo>
                  <a:pt x="186" y="62"/>
                </a:lnTo>
                <a:lnTo>
                  <a:pt x="188" y="71"/>
                </a:lnTo>
                <a:lnTo>
                  <a:pt x="190" y="81"/>
                </a:lnTo>
                <a:lnTo>
                  <a:pt x="188" y="91"/>
                </a:lnTo>
                <a:lnTo>
                  <a:pt x="188" y="101"/>
                </a:lnTo>
                <a:lnTo>
                  <a:pt x="183" y="120"/>
                </a:lnTo>
                <a:lnTo>
                  <a:pt x="173" y="139"/>
                </a:lnTo>
                <a:lnTo>
                  <a:pt x="161" y="157"/>
                </a:lnTo>
                <a:lnTo>
                  <a:pt x="146" y="170"/>
                </a:lnTo>
                <a:lnTo>
                  <a:pt x="129" y="184"/>
                </a:lnTo>
                <a:lnTo>
                  <a:pt x="111" y="192"/>
                </a:lnTo>
                <a:lnTo>
                  <a:pt x="102" y="195"/>
                </a:lnTo>
                <a:lnTo>
                  <a:pt x="90" y="197"/>
                </a:lnTo>
                <a:lnTo>
                  <a:pt x="81" y="199"/>
                </a:lnTo>
                <a:lnTo>
                  <a:pt x="71" y="201"/>
                </a:lnTo>
                <a:lnTo>
                  <a:pt x="63" y="201"/>
                </a:lnTo>
                <a:lnTo>
                  <a:pt x="55" y="201"/>
                </a:lnTo>
                <a:lnTo>
                  <a:pt x="63" y="161"/>
                </a:lnTo>
                <a:lnTo>
                  <a:pt x="0" y="161"/>
                </a:lnTo>
                <a:lnTo>
                  <a:pt x="7" y="120"/>
                </a:lnTo>
                <a:lnTo>
                  <a:pt x="71" y="120"/>
                </a:lnTo>
                <a:lnTo>
                  <a:pt x="77" y="81"/>
                </a:lnTo>
                <a:lnTo>
                  <a:pt x="15" y="81"/>
                </a:lnTo>
                <a:lnTo>
                  <a:pt x="21" y="40"/>
                </a:lnTo>
                <a:lnTo>
                  <a:pt x="84" y="40"/>
                </a:lnTo>
                <a:close/>
              </a:path>
            </a:pathLst>
          </a:custGeom>
          <a:gradFill rotWithShape="1">
            <a:gsLst>
              <a:gs pos="0">
                <a:srgbClr val="FFFFFF"/>
              </a:gs>
              <a:gs pos="100000">
                <a:srgbClr val="004454">
                  <a:alpha val="33000"/>
                </a:srgbClr>
              </a:gs>
            </a:gsLst>
            <a:lin ang="18900000" scaled="1"/>
          </a:gradFill>
          <a:ln w="9525">
            <a:noFill/>
            <a:round/>
            <a:headEnd/>
            <a:tailEnd/>
          </a:ln>
        </p:spPr>
        <p:txBody>
          <a:bodyPr/>
          <a:lstStyle/>
          <a:p>
            <a:pPr eaLnBrk="0" fontAlgn="base" hangingPunct="0">
              <a:spcBef>
                <a:spcPct val="0"/>
              </a:spcBef>
              <a:spcAft>
                <a:spcPct val="0"/>
              </a:spcAft>
              <a:defRPr/>
            </a:pPr>
            <a:endParaRPr lang="pt-BR" sz="2400">
              <a:solidFill>
                <a:srgbClr val="FFFFFF"/>
              </a:solidFill>
              <a:latin typeface="Times New Roman" pitchFamily="18" charset="0"/>
              <a:ea typeface="ＭＳ Ｐゴシック" pitchFamily="-65" charset="-128"/>
            </a:endParaRPr>
          </a:p>
        </p:txBody>
      </p:sp>
      <p:sp>
        <p:nvSpPr>
          <p:cNvPr id="12" name="Freeform 44"/>
          <p:cNvSpPr>
            <a:spLocks/>
          </p:cNvSpPr>
          <p:nvPr userDrawn="1"/>
        </p:nvSpPr>
        <p:spPr bwMode="auto">
          <a:xfrm rot="18989144">
            <a:off x="11747305" y="597765"/>
            <a:ext cx="402167" cy="319087"/>
          </a:xfrm>
          <a:custGeom>
            <a:avLst/>
            <a:gdLst/>
            <a:ahLst/>
            <a:cxnLst>
              <a:cxn ang="0">
                <a:pos x="84" y="40"/>
              </a:cxn>
              <a:cxn ang="0">
                <a:pos x="90" y="0"/>
              </a:cxn>
              <a:cxn ang="0">
                <a:pos x="98" y="0"/>
              </a:cxn>
              <a:cxn ang="0">
                <a:pos x="106" y="0"/>
              </a:cxn>
              <a:cxn ang="0">
                <a:pos x="115" y="2"/>
              </a:cxn>
              <a:cxn ang="0">
                <a:pos x="125" y="4"/>
              </a:cxn>
              <a:cxn ang="0">
                <a:pos x="134" y="6"/>
              </a:cxn>
              <a:cxn ang="0">
                <a:pos x="142" y="9"/>
              </a:cxn>
              <a:cxn ang="0">
                <a:pos x="152" y="13"/>
              </a:cxn>
              <a:cxn ang="0">
                <a:pos x="158" y="17"/>
              </a:cxn>
              <a:cxn ang="0">
                <a:pos x="165" y="23"/>
              </a:cxn>
              <a:cxn ang="0">
                <a:pos x="171" y="31"/>
              </a:cxn>
              <a:cxn ang="0">
                <a:pos x="177" y="37"/>
              </a:cxn>
              <a:cxn ang="0">
                <a:pos x="181" y="44"/>
              </a:cxn>
              <a:cxn ang="0">
                <a:pos x="185" y="52"/>
              </a:cxn>
              <a:cxn ang="0">
                <a:pos x="186" y="62"/>
              </a:cxn>
              <a:cxn ang="0">
                <a:pos x="188" y="71"/>
              </a:cxn>
              <a:cxn ang="0">
                <a:pos x="190" y="81"/>
              </a:cxn>
              <a:cxn ang="0">
                <a:pos x="188" y="91"/>
              </a:cxn>
              <a:cxn ang="0">
                <a:pos x="188" y="101"/>
              </a:cxn>
              <a:cxn ang="0">
                <a:pos x="183" y="120"/>
              </a:cxn>
              <a:cxn ang="0">
                <a:pos x="173" y="139"/>
              </a:cxn>
              <a:cxn ang="0">
                <a:pos x="161" y="157"/>
              </a:cxn>
              <a:cxn ang="0">
                <a:pos x="146" y="170"/>
              </a:cxn>
              <a:cxn ang="0">
                <a:pos x="129" y="184"/>
              </a:cxn>
              <a:cxn ang="0">
                <a:pos x="111" y="192"/>
              </a:cxn>
              <a:cxn ang="0">
                <a:pos x="102" y="195"/>
              </a:cxn>
              <a:cxn ang="0">
                <a:pos x="90" y="197"/>
              </a:cxn>
              <a:cxn ang="0">
                <a:pos x="81" y="199"/>
              </a:cxn>
              <a:cxn ang="0">
                <a:pos x="71" y="201"/>
              </a:cxn>
              <a:cxn ang="0">
                <a:pos x="63" y="201"/>
              </a:cxn>
              <a:cxn ang="0">
                <a:pos x="55" y="201"/>
              </a:cxn>
              <a:cxn ang="0">
                <a:pos x="63" y="161"/>
              </a:cxn>
              <a:cxn ang="0">
                <a:pos x="0" y="161"/>
              </a:cxn>
              <a:cxn ang="0">
                <a:pos x="7" y="120"/>
              </a:cxn>
              <a:cxn ang="0">
                <a:pos x="71" y="120"/>
              </a:cxn>
              <a:cxn ang="0">
                <a:pos x="77" y="81"/>
              </a:cxn>
              <a:cxn ang="0">
                <a:pos x="15" y="81"/>
              </a:cxn>
              <a:cxn ang="0">
                <a:pos x="21" y="40"/>
              </a:cxn>
              <a:cxn ang="0">
                <a:pos x="84" y="40"/>
              </a:cxn>
            </a:cxnLst>
            <a:rect l="0" t="0" r="r" b="b"/>
            <a:pathLst>
              <a:path w="190" h="201">
                <a:moveTo>
                  <a:pt x="84" y="40"/>
                </a:moveTo>
                <a:lnTo>
                  <a:pt x="90" y="0"/>
                </a:lnTo>
                <a:lnTo>
                  <a:pt x="98" y="0"/>
                </a:lnTo>
                <a:lnTo>
                  <a:pt x="106" y="0"/>
                </a:lnTo>
                <a:lnTo>
                  <a:pt x="115" y="2"/>
                </a:lnTo>
                <a:lnTo>
                  <a:pt x="125" y="4"/>
                </a:lnTo>
                <a:lnTo>
                  <a:pt x="134" y="6"/>
                </a:lnTo>
                <a:lnTo>
                  <a:pt x="142" y="9"/>
                </a:lnTo>
                <a:lnTo>
                  <a:pt x="152" y="13"/>
                </a:lnTo>
                <a:lnTo>
                  <a:pt x="158" y="17"/>
                </a:lnTo>
                <a:lnTo>
                  <a:pt x="165" y="23"/>
                </a:lnTo>
                <a:lnTo>
                  <a:pt x="171" y="31"/>
                </a:lnTo>
                <a:lnTo>
                  <a:pt x="177" y="37"/>
                </a:lnTo>
                <a:lnTo>
                  <a:pt x="181" y="44"/>
                </a:lnTo>
                <a:lnTo>
                  <a:pt x="185" y="52"/>
                </a:lnTo>
                <a:lnTo>
                  <a:pt x="186" y="62"/>
                </a:lnTo>
                <a:lnTo>
                  <a:pt x="188" y="71"/>
                </a:lnTo>
                <a:lnTo>
                  <a:pt x="190" y="81"/>
                </a:lnTo>
                <a:lnTo>
                  <a:pt x="188" y="91"/>
                </a:lnTo>
                <a:lnTo>
                  <a:pt x="188" y="101"/>
                </a:lnTo>
                <a:lnTo>
                  <a:pt x="183" y="120"/>
                </a:lnTo>
                <a:lnTo>
                  <a:pt x="173" y="139"/>
                </a:lnTo>
                <a:lnTo>
                  <a:pt x="161" y="157"/>
                </a:lnTo>
                <a:lnTo>
                  <a:pt x="146" y="170"/>
                </a:lnTo>
                <a:lnTo>
                  <a:pt x="129" y="184"/>
                </a:lnTo>
                <a:lnTo>
                  <a:pt x="111" y="192"/>
                </a:lnTo>
                <a:lnTo>
                  <a:pt x="102" y="195"/>
                </a:lnTo>
                <a:lnTo>
                  <a:pt x="90" y="197"/>
                </a:lnTo>
                <a:lnTo>
                  <a:pt x="81" y="199"/>
                </a:lnTo>
                <a:lnTo>
                  <a:pt x="71" y="201"/>
                </a:lnTo>
                <a:lnTo>
                  <a:pt x="63" y="201"/>
                </a:lnTo>
                <a:lnTo>
                  <a:pt x="55" y="201"/>
                </a:lnTo>
                <a:lnTo>
                  <a:pt x="63" y="161"/>
                </a:lnTo>
                <a:lnTo>
                  <a:pt x="0" y="161"/>
                </a:lnTo>
                <a:lnTo>
                  <a:pt x="7" y="120"/>
                </a:lnTo>
                <a:lnTo>
                  <a:pt x="71" y="120"/>
                </a:lnTo>
                <a:lnTo>
                  <a:pt x="77" y="81"/>
                </a:lnTo>
                <a:lnTo>
                  <a:pt x="15" y="81"/>
                </a:lnTo>
                <a:lnTo>
                  <a:pt x="21" y="40"/>
                </a:lnTo>
                <a:lnTo>
                  <a:pt x="84" y="40"/>
                </a:lnTo>
                <a:close/>
              </a:path>
            </a:pathLst>
          </a:custGeom>
          <a:gradFill rotWithShape="1">
            <a:gsLst>
              <a:gs pos="0">
                <a:srgbClr val="FFFFFF"/>
              </a:gs>
              <a:gs pos="100000">
                <a:srgbClr val="004454">
                  <a:alpha val="50000"/>
                </a:srgbClr>
              </a:gs>
            </a:gsLst>
            <a:lin ang="18900000" scaled="1"/>
          </a:gradFill>
          <a:ln w="9525">
            <a:noFill/>
            <a:round/>
            <a:headEnd/>
            <a:tailEnd/>
          </a:ln>
        </p:spPr>
        <p:txBody>
          <a:bodyPr/>
          <a:lstStyle/>
          <a:p>
            <a:pPr eaLnBrk="0" fontAlgn="base" hangingPunct="0">
              <a:spcBef>
                <a:spcPct val="0"/>
              </a:spcBef>
              <a:spcAft>
                <a:spcPct val="0"/>
              </a:spcAft>
              <a:defRPr/>
            </a:pPr>
            <a:endParaRPr lang="pt-BR" sz="2400">
              <a:solidFill>
                <a:srgbClr val="FFFFFF"/>
              </a:solidFill>
              <a:latin typeface="Times New Roman" pitchFamily="18" charset="0"/>
              <a:ea typeface="ＭＳ Ｐゴシック" pitchFamily="-65" charset="-128"/>
            </a:endParaRPr>
          </a:p>
        </p:txBody>
      </p:sp>
      <p:sp>
        <p:nvSpPr>
          <p:cNvPr id="13" name="Freeform 45"/>
          <p:cNvSpPr>
            <a:spLocks/>
          </p:cNvSpPr>
          <p:nvPr userDrawn="1"/>
        </p:nvSpPr>
        <p:spPr bwMode="auto">
          <a:xfrm rot="18989144">
            <a:off x="11421338" y="826364"/>
            <a:ext cx="410633" cy="315912"/>
          </a:xfrm>
          <a:custGeom>
            <a:avLst/>
            <a:gdLst/>
            <a:ahLst/>
            <a:cxnLst>
              <a:cxn ang="0">
                <a:pos x="84" y="199"/>
              </a:cxn>
              <a:cxn ang="0">
                <a:pos x="73" y="199"/>
              </a:cxn>
              <a:cxn ang="0">
                <a:pos x="61" y="197"/>
              </a:cxn>
              <a:cxn ang="0">
                <a:pos x="52" y="195"/>
              </a:cxn>
              <a:cxn ang="0">
                <a:pos x="44" y="192"/>
              </a:cxn>
              <a:cxn ang="0">
                <a:pos x="36" y="186"/>
              </a:cxn>
              <a:cxn ang="0">
                <a:pos x="29" y="180"/>
              </a:cxn>
              <a:cxn ang="0">
                <a:pos x="23" y="174"/>
              </a:cxn>
              <a:cxn ang="0">
                <a:pos x="17" y="168"/>
              </a:cxn>
              <a:cxn ang="0">
                <a:pos x="7" y="153"/>
              </a:cxn>
              <a:cxn ang="0">
                <a:pos x="2" y="135"/>
              </a:cxn>
              <a:cxn ang="0">
                <a:pos x="0" y="118"/>
              </a:cxn>
              <a:cxn ang="0">
                <a:pos x="2" y="101"/>
              </a:cxn>
              <a:cxn ang="0">
                <a:pos x="7" y="83"/>
              </a:cxn>
              <a:cxn ang="0">
                <a:pos x="15" y="64"/>
              </a:cxn>
              <a:cxn ang="0">
                <a:pos x="25" y="48"/>
              </a:cxn>
              <a:cxn ang="0">
                <a:pos x="38" y="33"/>
              </a:cxn>
              <a:cxn ang="0">
                <a:pos x="56" y="19"/>
              </a:cxn>
              <a:cxn ang="0">
                <a:pos x="75" y="9"/>
              </a:cxn>
              <a:cxn ang="0">
                <a:pos x="84" y="6"/>
              </a:cxn>
              <a:cxn ang="0">
                <a:pos x="96" y="4"/>
              </a:cxn>
              <a:cxn ang="0">
                <a:pos x="108" y="2"/>
              </a:cxn>
              <a:cxn ang="0">
                <a:pos x="119" y="0"/>
              </a:cxn>
              <a:cxn ang="0">
                <a:pos x="119" y="0"/>
              </a:cxn>
              <a:cxn ang="0">
                <a:pos x="194" y="0"/>
              </a:cxn>
              <a:cxn ang="0">
                <a:pos x="187" y="40"/>
              </a:cxn>
              <a:cxn ang="0">
                <a:pos x="123" y="40"/>
              </a:cxn>
              <a:cxn ang="0">
                <a:pos x="117" y="81"/>
              </a:cxn>
              <a:cxn ang="0">
                <a:pos x="179" y="81"/>
              </a:cxn>
              <a:cxn ang="0">
                <a:pos x="173" y="120"/>
              </a:cxn>
              <a:cxn ang="0">
                <a:pos x="109" y="120"/>
              </a:cxn>
              <a:cxn ang="0">
                <a:pos x="102" y="161"/>
              </a:cxn>
              <a:cxn ang="0">
                <a:pos x="165" y="161"/>
              </a:cxn>
              <a:cxn ang="0">
                <a:pos x="158" y="199"/>
              </a:cxn>
              <a:cxn ang="0">
                <a:pos x="84" y="199"/>
              </a:cxn>
              <a:cxn ang="0">
                <a:pos x="84" y="199"/>
              </a:cxn>
            </a:cxnLst>
            <a:rect l="0" t="0" r="r" b="b"/>
            <a:pathLst>
              <a:path w="194" h="199">
                <a:moveTo>
                  <a:pt x="84" y="199"/>
                </a:moveTo>
                <a:lnTo>
                  <a:pt x="73" y="199"/>
                </a:lnTo>
                <a:lnTo>
                  <a:pt x="61" y="197"/>
                </a:lnTo>
                <a:lnTo>
                  <a:pt x="52" y="195"/>
                </a:lnTo>
                <a:lnTo>
                  <a:pt x="44" y="192"/>
                </a:lnTo>
                <a:lnTo>
                  <a:pt x="36" y="186"/>
                </a:lnTo>
                <a:lnTo>
                  <a:pt x="29" y="180"/>
                </a:lnTo>
                <a:lnTo>
                  <a:pt x="23" y="174"/>
                </a:lnTo>
                <a:lnTo>
                  <a:pt x="17" y="168"/>
                </a:lnTo>
                <a:lnTo>
                  <a:pt x="7" y="153"/>
                </a:lnTo>
                <a:lnTo>
                  <a:pt x="2" y="135"/>
                </a:lnTo>
                <a:lnTo>
                  <a:pt x="0" y="118"/>
                </a:lnTo>
                <a:lnTo>
                  <a:pt x="2" y="101"/>
                </a:lnTo>
                <a:lnTo>
                  <a:pt x="7" y="83"/>
                </a:lnTo>
                <a:lnTo>
                  <a:pt x="15" y="64"/>
                </a:lnTo>
                <a:lnTo>
                  <a:pt x="25" y="48"/>
                </a:lnTo>
                <a:lnTo>
                  <a:pt x="38" y="33"/>
                </a:lnTo>
                <a:lnTo>
                  <a:pt x="56" y="19"/>
                </a:lnTo>
                <a:lnTo>
                  <a:pt x="75" y="9"/>
                </a:lnTo>
                <a:lnTo>
                  <a:pt x="84" y="6"/>
                </a:lnTo>
                <a:lnTo>
                  <a:pt x="96" y="4"/>
                </a:lnTo>
                <a:lnTo>
                  <a:pt x="108" y="2"/>
                </a:lnTo>
                <a:lnTo>
                  <a:pt x="119" y="0"/>
                </a:lnTo>
                <a:lnTo>
                  <a:pt x="119" y="0"/>
                </a:lnTo>
                <a:lnTo>
                  <a:pt x="194" y="0"/>
                </a:lnTo>
                <a:lnTo>
                  <a:pt x="187" y="40"/>
                </a:lnTo>
                <a:lnTo>
                  <a:pt x="123" y="40"/>
                </a:lnTo>
                <a:lnTo>
                  <a:pt x="117" y="81"/>
                </a:lnTo>
                <a:lnTo>
                  <a:pt x="179" y="81"/>
                </a:lnTo>
                <a:lnTo>
                  <a:pt x="173" y="120"/>
                </a:lnTo>
                <a:lnTo>
                  <a:pt x="109" y="120"/>
                </a:lnTo>
                <a:lnTo>
                  <a:pt x="102" y="161"/>
                </a:lnTo>
                <a:lnTo>
                  <a:pt x="165" y="161"/>
                </a:lnTo>
                <a:lnTo>
                  <a:pt x="158" y="199"/>
                </a:lnTo>
                <a:lnTo>
                  <a:pt x="84" y="199"/>
                </a:lnTo>
                <a:lnTo>
                  <a:pt x="84" y="199"/>
                </a:lnTo>
                <a:close/>
              </a:path>
            </a:pathLst>
          </a:custGeom>
          <a:gradFill rotWithShape="1">
            <a:gsLst>
              <a:gs pos="0">
                <a:srgbClr val="FFFFFF"/>
              </a:gs>
              <a:gs pos="100000">
                <a:srgbClr val="004454">
                  <a:alpha val="42999"/>
                </a:srgbClr>
              </a:gs>
            </a:gsLst>
            <a:lin ang="18900000" scaled="1"/>
          </a:gradFill>
          <a:ln w="9525">
            <a:noFill/>
            <a:round/>
            <a:headEnd/>
            <a:tailEnd/>
          </a:ln>
        </p:spPr>
        <p:txBody>
          <a:bodyPr/>
          <a:lstStyle/>
          <a:p>
            <a:pPr eaLnBrk="0" fontAlgn="base" hangingPunct="0">
              <a:spcBef>
                <a:spcPct val="0"/>
              </a:spcBef>
              <a:spcAft>
                <a:spcPct val="0"/>
              </a:spcAft>
              <a:defRPr/>
            </a:pPr>
            <a:endParaRPr lang="pt-BR" sz="2400">
              <a:solidFill>
                <a:srgbClr val="FFFFFF"/>
              </a:solidFill>
              <a:latin typeface="Times New Roman" pitchFamily="18" charset="0"/>
              <a:ea typeface="ＭＳ Ｐゴシック" pitchFamily="-65" charset="-128"/>
            </a:endParaRPr>
          </a:p>
        </p:txBody>
      </p:sp>
      <p:sp>
        <p:nvSpPr>
          <p:cNvPr id="14" name="Retângulo 13"/>
          <p:cNvSpPr/>
          <p:nvPr userDrawn="1"/>
        </p:nvSpPr>
        <p:spPr bwMode="auto">
          <a:xfrm>
            <a:off x="0" y="1268760"/>
            <a:ext cx="12192000" cy="5400600"/>
          </a:xfrm>
          <a:prstGeom prst="rect">
            <a:avLst/>
          </a:prstGeom>
          <a:solidFill>
            <a:schemeClr val="tx1"/>
          </a:solidFill>
          <a:ln w="12700" cap="sq" cmpd="sng" algn="ctr">
            <a:no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eaLnBrk="0" fontAlgn="base" hangingPunct="0">
              <a:spcBef>
                <a:spcPct val="0"/>
              </a:spcBef>
              <a:spcAft>
                <a:spcPct val="0"/>
              </a:spcAft>
            </a:pPr>
            <a:endParaRPr lang="pt-BR" sz="2400">
              <a:solidFill>
                <a:srgbClr val="FFFFFF"/>
              </a:solidFill>
              <a:latin typeface="Times New Roman" pitchFamily="18" charset="0"/>
            </a:endParaRPr>
          </a:p>
        </p:txBody>
      </p:sp>
    </p:spTree>
    <p:extLst>
      <p:ext uri="{BB962C8B-B14F-4D97-AF65-F5344CB8AC3E}">
        <p14:creationId xmlns:p14="http://schemas.microsoft.com/office/powerpoint/2010/main" val="2175161629"/>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pt-BR" smtClean="0"/>
              <a:t>Clique para editar o título mestre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146194">
                  <a:lumMod val="50000"/>
                </a:srgb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05173635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idx="1"/>
          </p:nvPr>
        </p:nvSpPr>
        <p:spPr/>
        <p:txBody>
          <a:bodyPr anchor="ct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146194">
                  <a:lumMod val="50000"/>
                </a:srgb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1486175403"/>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pt-BR" smtClean="0"/>
              <a:t>Clique para editar o título mestre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146194">
                  <a:lumMod val="50000"/>
                </a:srgb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185479771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6" name="Footer Placeholder 5"/>
          <p:cNvSpPr>
            <a:spLocks noGrp="1"/>
          </p:cNvSpPr>
          <p:nvPr>
            <p:ph type="ftr" sz="quarter" idx="11"/>
          </p:nvPr>
        </p:nvSpPr>
        <p:spPr/>
        <p:txBody>
          <a:bodyPr/>
          <a:lstStyle/>
          <a:p>
            <a:endParaRPr lang="en-US" dirty="0">
              <a:solidFill>
                <a:srgbClr val="146194">
                  <a:lumMod val="50000"/>
                </a:srgbClr>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2372997898"/>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smtClean="0"/>
              <a:t>Clique para editar o título mestre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8" name="Footer Placeholder 7"/>
          <p:cNvSpPr>
            <a:spLocks noGrp="1"/>
          </p:cNvSpPr>
          <p:nvPr>
            <p:ph type="ftr" sz="quarter" idx="11"/>
          </p:nvPr>
        </p:nvSpPr>
        <p:spPr/>
        <p:txBody>
          <a:bodyPr/>
          <a:lstStyle/>
          <a:p>
            <a:endParaRPr lang="en-US" dirty="0">
              <a:solidFill>
                <a:srgbClr val="146194">
                  <a:lumMod val="50000"/>
                </a:srgbClr>
              </a:solidFill>
            </a:endParaRPr>
          </a:p>
        </p:txBody>
      </p:sp>
      <p:sp>
        <p:nvSpPr>
          <p:cNvPr id="9" name="Slide Number Placeholder 8"/>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166870463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4" name="Footer Placeholder 3"/>
          <p:cNvSpPr>
            <a:spLocks noGrp="1"/>
          </p:cNvSpPr>
          <p:nvPr>
            <p:ph type="ftr" sz="quarter" idx="11"/>
          </p:nvPr>
        </p:nvSpPr>
        <p:spPr/>
        <p:txBody>
          <a:bodyPr/>
          <a:lstStyle/>
          <a:p>
            <a:endParaRPr lang="en-US" dirty="0">
              <a:solidFill>
                <a:srgbClr val="146194">
                  <a:lumMod val="50000"/>
                </a:srgbClr>
              </a:solidFill>
            </a:endParaRPr>
          </a:p>
        </p:txBody>
      </p:sp>
      <p:sp>
        <p:nvSpPr>
          <p:cNvPr id="5" name="Slide Number Placeholder 4"/>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1187263262"/>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3" name="Footer Placeholder 2"/>
          <p:cNvSpPr>
            <a:spLocks noGrp="1"/>
          </p:cNvSpPr>
          <p:nvPr>
            <p:ph type="ftr" sz="quarter" idx="11"/>
          </p:nvPr>
        </p:nvSpPr>
        <p:spPr/>
        <p:txBody>
          <a:bodyPr/>
          <a:lstStyle/>
          <a:p>
            <a:endParaRPr lang="en-US" dirty="0">
              <a:solidFill>
                <a:srgbClr val="146194">
                  <a:lumMod val="50000"/>
                </a:srgbClr>
              </a:solidFill>
            </a:endParaRPr>
          </a:p>
        </p:txBody>
      </p:sp>
      <p:sp>
        <p:nvSpPr>
          <p:cNvPr id="4" name="Slide Number Placeholder 3"/>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1793115896"/>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pt-BR" smtClean="0"/>
              <a:t>Clique para editar o título mestre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6" name="Footer Placeholder 5"/>
          <p:cNvSpPr>
            <a:spLocks noGrp="1"/>
          </p:cNvSpPr>
          <p:nvPr>
            <p:ph type="ftr" sz="quarter" idx="11"/>
          </p:nvPr>
        </p:nvSpPr>
        <p:spPr/>
        <p:txBody>
          <a:bodyPr/>
          <a:lstStyle/>
          <a:p>
            <a:endParaRPr lang="en-US" dirty="0">
              <a:solidFill>
                <a:srgbClr val="146194">
                  <a:lumMod val="50000"/>
                </a:srgbClr>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2699812324"/>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pt-BR" smtClean="0"/>
              <a:t>Clique para editar o título mestre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smtClean="0"/>
              <a:t>Clique no ícone para adicionar uma imagem</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6" name="Footer Placeholder 5"/>
          <p:cNvSpPr>
            <a:spLocks noGrp="1"/>
          </p:cNvSpPr>
          <p:nvPr>
            <p:ph type="ftr" sz="quarter" idx="11"/>
          </p:nvPr>
        </p:nvSpPr>
        <p:spPr/>
        <p:txBody>
          <a:bodyPr/>
          <a:lstStyle/>
          <a:p>
            <a:endParaRPr lang="en-US" dirty="0">
              <a:solidFill>
                <a:srgbClr val="146194">
                  <a:lumMod val="50000"/>
                </a:srgbClr>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1759328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3" name="Footer Placeholder 2"/>
          <p:cNvSpPr>
            <a:spLocks noGrp="1"/>
          </p:cNvSpPr>
          <p:nvPr>
            <p:ph type="ftr" sz="quarter" idx="11"/>
          </p:nvPr>
        </p:nvSpPr>
        <p:spPr/>
        <p:txBody>
          <a:bodyPr/>
          <a:lstStyle/>
          <a:p>
            <a:endParaRPr lang="en-US" dirty="0">
              <a:solidFill>
                <a:srgbClr val="146194">
                  <a:lumMod val="50000"/>
                </a:srgbClr>
              </a:solidFill>
            </a:endParaRPr>
          </a:p>
        </p:txBody>
      </p:sp>
      <p:sp>
        <p:nvSpPr>
          <p:cNvPr id="4" name="Slide Number Placeholder 3"/>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3532337647"/>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p:cSld name="Foto Panorâmica com Legend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smtClean="0"/>
              <a:t>Clique no ícone para adicionar uma imagem</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Clique para editar o texto mestre</a:t>
            </a:r>
          </a:p>
        </p:txBody>
      </p:sp>
      <p:sp>
        <p:nvSpPr>
          <p:cNvPr id="3" name="Date Placeholder 2"/>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4" name="Footer Placeholder 3"/>
          <p:cNvSpPr>
            <a:spLocks noGrp="1"/>
          </p:cNvSpPr>
          <p:nvPr>
            <p:ph type="ftr" sz="quarter" idx="11"/>
          </p:nvPr>
        </p:nvSpPr>
        <p:spPr/>
        <p:txBody>
          <a:bodyPr/>
          <a:lstStyle/>
          <a:p>
            <a:endParaRPr lang="en-US" dirty="0">
              <a:solidFill>
                <a:srgbClr val="146194">
                  <a:lumMod val="50000"/>
                </a:srgbClr>
              </a:solidFill>
            </a:endParaRPr>
          </a:p>
        </p:txBody>
      </p:sp>
      <p:sp>
        <p:nvSpPr>
          <p:cNvPr id="5" name="Slide Number Placeholder 4"/>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3693019753"/>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pt-BR" smtClean="0"/>
              <a:t>Clique para editar o título mestre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146194">
                  <a:lumMod val="50000"/>
                </a:srgb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1204333413"/>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pt-BR" smtClean="0"/>
              <a:t>Clique para editar o título mestre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Clique para editar o texto mestre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146194">
                  <a:lumMod val="50000"/>
                </a:srgb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defTabSz="457200"/>
            <a:r>
              <a:rPr lang="en-US" sz="8000" dirty="0">
                <a:solidFill>
                  <a:prstClr val="white"/>
                </a:solidFill>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algn="r" defTabSz="457200"/>
            <a:r>
              <a:rPr lang="en-US" sz="8000" dirty="0">
                <a:solidFill>
                  <a:prstClr val="white"/>
                </a:solidFill>
              </a:rPr>
              <a:t>”</a:t>
            </a:r>
          </a:p>
        </p:txBody>
      </p:sp>
    </p:spTree>
    <p:extLst>
      <p:ext uri="{BB962C8B-B14F-4D97-AF65-F5344CB8AC3E}">
        <p14:creationId xmlns:p14="http://schemas.microsoft.com/office/powerpoint/2010/main" val="68452806"/>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pt-BR" smtClean="0"/>
              <a:t>Clique para editar o título mestre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146194">
                  <a:lumMod val="50000"/>
                </a:srgb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1893983944"/>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p:cSld name="Citar o 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pt-BR" smtClean="0"/>
              <a:t>Clique para editar o título mestre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pt-BR" smtClean="0"/>
              <a:t>Clique para editar o texto mestre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146194">
                  <a:lumMod val="50000"/>
                </a:srgb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defTabSz="457200"/>
            <a:r>
              <a:rPr lang="en-US" sz="8000" dirty="0">
                <a:solidFill>
                  <a:prstClr val="white"/>
                </a:solidFill>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algn="r" defTabSz="457200"/>
            <a:r>
              <a:rPr lang="en-US" sz="8000" dirty="0">
                <a:solidFill>
                  <a:prstClr val="white"/>
                </a:solidFill>
              </a:rPr>
              <a:t>”</a:t>
            </a:r>
          </a:p>
        </p:txBody>
      </p:sp>
    </p:spTree>
    <p:extLst>
      <p:ext uri="{BB962C8B-B14F-4D97-AF65-F5344CB8AC3E}">
        <p14:creationId xmlns:p14="http://schemas.microsoft.com/office/powerpoint/2010/main" val="2173876741"/>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p:cSld name="Verdadeiro ou Fals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pt-BR" smtClean="0"/>
              <a:t>Clique para editar o título mestre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pt-BR" smtClean="0"/>
              <a:t>Clique para editar o texto mestre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146194">
                  <a:lumMod val="50000"/>
                </a:srgb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3970455450"/>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pt-BR" smtClean="0"/>
              <a:t>Clique para editar o título mestre</a:t>
            </a:r>
            <a:endParaRPr lang="en-US" dirty="0"/>
          </a:p>
        </p:txBody>
      </p:sp>
      <p:sp>
        <p:nvSpPr>
          <p:cNvPr id="3" name="Vertical Text Placeholder 2"/>
          <p:cNvSpPr>
            <a:spLocks noGrp="1"/>
          </p:cNvSpPr>
          <p:nvPr>
            <p:ph type="body" orient="vert" idx="1"/>
          </p:nvPr>
        </p:nvSpPr>
        <p:spPr/>
        <p:txBody>
          <a:bodyPr vert="eaVert" ancho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146194">
                  <a:lumMod val="50000"/>
                </a:srgb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4231093722"/>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146194">
                  <a:lumMod val="50000"/>
                </a:srgb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1267422248"/>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userDrawn="1">
  <p:cSld name="3_Soment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3443119422"/>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showMasterSp="0" userDrawn="1">
  <p:cSld name="1_Layout Personalizado">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838200" y="898358"/>
            <a:ext cx="7696200" cy="519614"/>
          </a:xfrm>
        </p:spPr>
        <p:txBody>
          <a:bodyPr/>
          <a:lstStyle>
            <a:lvl1pPr>
              <a:defRPr/>
            </a:lvl1pPr>
          </a:lstStyle>
          <a:p>
            <a:r>
              <a:rPr lang="pt-BR" dirty="0" smtClean="0"/>
              <a:t>TÍTULO</a:t>
            </a:r>
            <a:endParaRPr lang="pt-BR" dirty="0"/>
          </a:p>
        </p:txBody>
      </p:sp>
      <p:sp>
        <p:nvSpPr>
          <p:cNvPr id="10" name="Espaço Reservado para Conteúdo 6"/>
          <p:cNvSpPr>
            <a:spLocks noGrp="1"/>
          </p:cNvSpPr>
          <p:nvPr>
            <p:ph sz="quarter" idx="10" hasCustomPrompt="1"/>
          </p:nvPr>
        </p:nvSpPr>
        <p:spPr>
          <a:xfrm>
            <a:off x="838199" y="2463590"/>
            <a:ext cx="10306723" cy="3499465"/>
          </a:xfrm>
        </p:spPr>
        <p:txBody>
          <a:bodyPr>
            <a:normAutofit/>
          </a:bodyPr>
          <a:lstStyle>
            <a:lvl1pPr marL="342900" indent="-342900">
              <a:buClr>
                <a:srgbClr val="9A9A00"/>
              </a:buClr>
              <a:buSzPct val="80000"/>
              <a:buFont typeface="Wingdings" panose="05000000000000000000" pitchFamily="2" charset="2"/>
              <a:buChar char="v"/>
              <a:defRPr sz="2400"/>
            </a:lvl1pPr>
            <a:lvl2pPr marL="685800" indent="-228600">
              <a:buClr>
                <a:srgbClr val="004C62"/>
              </a:buClr>
              <a:buSzPct val="65000"/>
              <a:buFont typeface="Wingdings" panose="05000000000000000000" pitchFamily="2" charset="2"/>
              <a:buChar char="v"/>
              <a:defRPr sz="2400"/>
            </a:lvl2pPr>
            <a:lvl3pPr marL="1143000" indent="-228600">
              <a:buClr>
                <a:srgbClr val="004C62"/>
              </a:buClr>
              <a:buSzPct val="65000"/>
              <a:buFont typeface="Wingdings" panose="05000000000000000000" pitchFamily="2" charset="2"/>
              <a:buChar char="v"/>
              <a:defRPr sz="2400"/>
            </a:lvl3pPr>
            <a:lvl4pPr marL="1600200" indent="-228600">
              <a:buClr>
                <a:srgbClr val="004C62"/>
              </a:buClr>
              <a:buSzPct val="65000"/>
              <a:buFont typeface="Wingdings" panose="05000000000000000000" pitchFamily="2" charset="2"/>
              <a:buChar char="v"/>
              <a:defRPr sz="2400"/>
            </a:lvl4pPr>
            <a:lvl5pPr marL="2057400" indent="-228600">
              <a:buClr>
                <a:srgbClr val="004C62"/>
              </a:buClr>
              <a:buSzPct val="65000"/>
              <a:buFont typeface="Wingdings" panose="05000000000000000000" pitchFamily="2" charset="2"/>
              <a:buChar char="v"/>
              <a:defRPr sz="2400"/>
            </a:lvl5pPr>
          </a:lstStyle>
          <a:p>
            <a:pPr lvl="0"/>
            <a:r>
              <a:rPr lang="pt-BR" dirty="0" smtClean="0"/>
              <a:t>Clique para editar o tópico</a:t>
            </a:r>
          </a:p>
          <a:p>
            <a:pPr lvl="1"/>
            <a:r>
              <a:rPr lang="pt-BR" dirty="0" smtClean="0"/>
              <a:t>Segundo nível</a:t>
            </a:r>
          </a:p>
          <a:p>
            <a:pPr lvl="2"/>
            <a:r>
              <a:rPr lang="pt-BR" dirty="0" smtClean="0"/>
              <a:t>Terceiro nível</a:t>
            </a:r>
          </a:p>
          <a:p>
            <a:pPr lvl="3"/>
            <a:r>
              <a:rPr lang="pt-BR" dirty="0" smtClean="0"/>
              <a:t>Quarto nível</a:t>
            </a:r>
          </a:p>
          <a:p>
            <a:pPr lvl="4"/>
            <a:r>
              <a:rPr lang="pt-BR" dirty="0" smtClean="0"/>
              <a:t>Quinto nível</a:t>
            </a:r>
          </a:p>
          <a:p>
            <a:pPr lvl="0"/>
            <a:endParaRPr lang="pt-BR" dirty="0"/>
          </a:p>
        </p:txBody>
      </p:sp>
      <p:sp>
        <p:nvSpPr>
          <p:cNvPr id="11" name="Espaço Reservado para Texto 6"/>
          <p:cNvSpPr>
            <a:spLocks noGrp="1"/>
          </p:cNvSpPr>
          <p:nvPr>
            <p:ph type="body" sz="quarter" idx="11"/>
          </p:nvPr>
        </p:nvSpPr>
        <p:spPr>
          <a:xfrm>
            <a:off x="838200" y="1787096"/>
            <a:ext cx="10306723" cy="540871"/>
          </a:xfrm>
        </p:spPr>
        <p:txBody>
          <a:bodyPr>
            <a:normAutofit/>
          </a:bodyPr>
          <a:lstStyle>
            <a:lvl1pPr>
              <a:defRPr sz="2400"/>
            </a:lvl1pPr>
          </a:lstStyle>
          <a:p>
            <a:pPr lvl="0"/>
            <a:r>
              <a:rPr lang="pt-BR" dirty="0" smtClean="0"/>
              <a:t>Clique para editar o texto mestre</a:t>
            </a:r>
          </a:p>
        </p:txBody>
      </p:sp>
      <p:sp>
        <p:nvSpPr>
          <p:cNvPr id="6" name="Espaço Reservado para Texto 5"/>
          <p:cNvSpPr>
            <a:spLocks noGrp="1"/>
          </p:cNvSpPr>
          <p:nvPr>
            <p:ph type="body" sz="quarter" idx="12" hasCustomPrompt="1"/>
          </p:nvPr>
        </p:nvSpPr>
        <p:spPr>
          <a:xfrm>
            <a:off x="635000" y="475934"/>
            <a:ext cx="7899400" cy="422424"/>
          </a:xfrm>
        </p:spPr>
        <p:txBody>
          <a:bodyPr/>
          <a:lstStyle>
            <a:lvl1pPr>
              <a:defRPr>
                <a:solidFill>
                  <a:srgbClr val="9A9A00"/>
                </a:solidFill>
              </a:defRPr>
            </a:lvl1pPr>
          </a:lstStyle>
          <a:p>
            <a:pPr lvl="0"/>
            <a:r>
              <a:rPr lang="pt-BR" dirty="0" smtClean="0"/>
              <a:t>Assunto</a:t>
            </a:r>
            <a:endParaRPr lang="pt-BR" dirty="0"/>
          </a:p>
        </p:txBody>
      </p:sp>
    </p:spTree>
    <p:extLst>
      <p:ext uri="{BB962C8B-B14F-4D97-AF65-F5344CB8AC3E}">
        <p14:creationId xmlns:p14="http://schemas.microsoft.com/office/powerpoint/2010/main" val="3586776331"/>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pt-BR" smtClean="0"/>
              <a:t>Clique para editar o título mestre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6" name="Footer Placeholder 5"/>
          <p:cNvSpPr>
            <a:spLocks noGrp="1"/>
          </p:cNvSpPr>
          <p:nvPr>
            <p:ph type="ftr" sz="quarter" idx="11"/>
          </p:nvPr>
        </p:nvSpPr>
        <p:spPr/>
        <p:txBody>
          <a:bodyPr/>
          <a:lstStyle/>
          <a:p>
            <a:endParaRPr lang="en-US" dirty="0">
              <a:solidFill>
                <a:srgbClr val="146194">
                  <a:lumMod val="50000"/>
                </a:srgbClr>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2206578507"/>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userDrawn="1">
  <p:cSld name="1_Cabeçalho da Seção">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7" name="Freeform 32"/>
          <p:cNvSpPr>
            <a:spLocks/>
          </p:cNvSpPr>
          <p:nvPr userDrawn="1"/>
        </p:nvSpPr>
        <p:spPr bwMode="auto">
          <a:xfrm rot="18989144">
            <a:off x="11158871" y="473940"/>
            <a:ext cx="402167" cy="319087"/>
          </a:xfrm>
          <a:custGeom>
            <a:avLst/>
            <a:gdLst/>
            <a:ahLst/>
            <a:cxnLst>
              <a:cxn ang="0">
                <a:pos x="84" y="40"/>
              </a:cxn>
              <a:cxn ang="0">
                <a:pos x="90" y="0"/>
              </a:cxn>
              <a:cxn ang="0">
                <a:pos x="98" y="0"/>
              </a:cxn>
              <a:cxn ang="0">
                <a:pos x="106" y="0"/>
              </a:cxn>
              <a:cxn ang="0">
                <a:pos x="115" y="2"/>
              </a:cxn>
              <a:cxn ang="0">
                <a:pos x="125" y="4"/>
              </a:cxn>
              <a:cxn ang="0">
                <a:pos x="134" y="6"/>
              </a:cxn>
              <a:cxn ang="0">
                <a:pos x="142" y="9"/>
              </a:cxn>
              <a:cxn ang="0">
                <a:pos x="152" y="13"/>
              </a:cxn>
              <a:cxn ang="0">
                <a:pos x="158" y="17"/>
              </a:cxn>
              <a:cxn ang="0">
                <a:pos x="165" y="23"/>
              </a:cxn>
              <a:cxn ang="0">
                <a:pos x="171" y="31"/>
              </a:cxn>
              <a:cxn ang="0">
                <a:pos x="177" y="37"/>
              </a:cxn>
              <a:cxn ang="0">
                <a:pos x="181" y="44"/>
              </a:cxn>
              <a:cxn ang="0">
                <a:pos x="185" y="52"/>
              </a:cxn>
              <a:cxn ang="0">
                <a:pos x="186" y="62"/>
              </a:cxn>
              <a:cxn ang="0">
                <a:pos x="188" y="71"/>
              </a:cxn>
              <a:cxn ang="0">
                <a:pos x="190" y="81"/>
              </a:cxn>
              <a:cxn ang="0">
                <a:pos x="188" y="91"/>
              </a:cxn>
              <a:cxn ang="0">
                <a:pos x="188" y="101"/>
              </a:cxn>
              <a:cxn ang="0">
                <a:pos x="183" y="120"/>
              </a:cxn>
              <a:cxn ang="0">
                <a:pos x="173" y="139"/>
              </a:cxn>
              <a:cxn ang="0">
                <a:pos x="161" y="157"/>
              </a:cxn>
              <a:cxn ang="0">
                <a:pos x="146" y="170"/>
              </a:cxn>
              <a:cxn ang="0">
                <a:pos x="129" y="184"/>
              </a:cxn>
              <a:cxn ang="0">
                <a:pos x="111" y="192"/>
              </a:cxn>
              <a:cxn ang="0">
                <a:pos x="102" y="195"/>
              </a:cxn>
              <a:cxn ang="0">
                <a:pos x="90" y="197"/>
              </a:cxn>
              <a:cxn ang="0">
                <a:pos x="81" y="199"/>
              </a:cxn>
              <a:cxn ang="0">
                <a:pos x="71" y="201"/>
              </a:cxn>
              <a:cxn ang="0">
                <a:pos x="63" y="201"/>
              </a:cxn>
              <a:cxn ang="0">
                <a:pos x="55" y="201"/>
              </a:cxn>
              <a:cxn ang="0">
                <a:pos x="63" y="161"/>
              </a:cxn>
              <a:cxn ang="0">
                <a:pos x="0" y="161"/>
              </a:cxn>
              <a:cxn ang="0">
                <a:pos x="7" y="120"/>
              </a:cxn>
              <a:cxn ang="0">
                <a:pos x="71" y="120"/>
              </a:cxn>
              <a:cxn ang="0">
                <a:pos x="77" y="81"/>
              </a:cxn>
              <a:cxn ang="0">
                <a:pos x="15" y="81"/>
              </a:cxn>
              <a:cxn ang="0">
                <a:pos x="21" y="40"/>
              </a:cxn>
              <a:cxn ang="0">
                <a:pos x="84" y="40"/>
              </a:cxn>
            </a:cxnLst>
            <a:rect l="0" t="0" r="r" b="b"/>
            <a:pathLst>
              <a:path w="190" h="201">
                <a:moveTo>
                  <a:pt x="84" y="40"/>
                </a:moveTo>
                <a:lnTo>
                  <a:pt x="90" y="0"/>
                </a:lnTo>
                <a:lnTo>
                  <a:pt x="98" y="0"/>
                </a:lnTo>
                <a:lnTo>
                  <a:pt x="106" y="0"/>
                </a:lnTo>
                <a:lnTo>
                  <a:pt x="115" y="2"/>
                </a:lnTo>
                <a:lnTo>
                  <a:pt x="125" y="4"/>
                </a:lnTo>
                <a:lnTo>
                  <a:pt x="134" y="6"/>
                </a:lnTo>
                <a:lnTo>
                  <a:pt x="142" y="9"/>
                </a:lnTo>
                <a:lnTo>
                  <a:pt x="152" y="13"/>
                </a:lnTo>
                <a:lnTo>
                  <a:pt x="158" y="17"/>
                </a:lnTo>
                <a:lnTo>
                  <a:pt x="165" y="23"/>
                </a:lnTo>
                <a:lnTo>
                  <a:pt x="171" y="31"/>
                </a:lnTo>
                <a:lnTo>
                  <a:pt x="177" y="37"/>
                </a:lnTo>
                <a:lnTo>
                  <a:pt x="181" y="44"/>
                </a:lnTo>
                <a:lnTo>
                  <a:pt x="185" y="52"/>
                </a:lnTo>
                <a:lnTo>
                  <a:pt x="186" y="62"/>
                </a:lnTo>
                <a:lnTo>
                  <a:pt x="188" y="71"/>
                </a:lnTo>
                <a:lnTo>
                  <a:pt x="190" y="81"/>
                </a:lnTo>
                <a:lnTo>
                  <a:pt x="188" y="91"/>
                </a:lnTo>
                <a:lnTo>
                  <a:pt x="188" y="101"/>
                </a:lnTo>
                <a:lnTo>
                  <a:pt x="183" y="120"/>
                </a:lnTo>
                <a:lnTo>
                  <a:pt x="173" y="139"/>
                </a:lnTo>
                <a:lnTo>
                  <a:pt x="161" y="157"/>
                </a:lnTo>
                <a:lnTo>
                  <a:pt x="146" y="170"/>
                </a:lnTo>
                <a:lnTo>
                  <a:pt x="129" y="184"/>
                </a:lnTo>
                <a:lnTo>
                  <a:pt x="111" y="192"/>
                </a:lnTo>
                <a:lnTo>
                  <a:pt x="102" y="195"/>
                </a:lnTo>
                <a:lnTo>
                  <a:pt x="90" y="197"/>
                </a:lnTo>
                <a:lnTo>
                  <a:pt x="81" y="199"/>
                </a:lnTo>
                <a:lnTo>
                  <a:pt x="71" y="201"/>
                </a:lnTo>
                <a:lnTo>
                  <a:pt x="63" y="201"/>
                </a:lnTo>
                <a:lnTo>
                  <a:pt x="55" y="201"/>
                </a:lnTo>
                <a:lnTo>
                  <a:pt x="63" y="161"/>
                </a:lnTo>
                <a:lnTo>
                  <a:pt x="0" y="161"/>
                </a:lnTo>
                <a:lnTo>
                  <a:pt x="7" y="120"/>
                </a:lnTo>
                <a:lnTo>
                  <a:pt x="71" y="120"/>
                </a:lnTo>
                <a:lnTo>
                  <a:pt x="77" y="81"/>
                </a:lnTo>
                <a:lnTo>
                  <a:pt x="15" y="81"/>
                </a:lnTo>
                <a:lnTo>
                  <a:pt x="21" y="40"/>
                </a:lnTo>
                <a:lnTo>
                  <a:pt x="84" y="40"/>
                </a:lnTo>
                <a:close/>
              </a:path>
            </a:pathLst>
          </a:custGeom>
          <a:gradFill rotWithShape="1">
            <a:gsLst>
              <a:gs pos="0">
                <a:srgbClr val="FFFFFF"/>
              </a:gs>
              <a:gs pos="100000">
                <a:srgbClr val="004454">
                  <a:alpha val="50000"/>
                </a:srgbClr>
              </a:gs>
            </a:gsLst>
            <a:lin ang="18900000" scaled="1"/>
          </a:gradFill>
          <a:ln w="9525">
            <a:noFill/>
            <a:round/>
            <a:headEnd/>
            <a:tailEnd/>
          </a:ln>
        </p:spPr>
        <p:txBody>
          <a:bodyPr/>
          <a:lstStyle/>
          <a:p>
            <a:pPr eaLnBrk="0" fontAlgn="base" hangingPunct="0">
              <a:spcBef>
                <a:spcPct val="0"/>
              </a:spcBef>
              <a:spcAft>
                <a:spcPct val="0"/>
              </a:spcAft>
              <a:defRPr/>
            </a:pPr>
            <a:endParaRPr lang="pt-BR" sz="2400">
              <a:solidFill>
                <a:srgbClr val="FFFFFF"/>
              </a:solidFill>
              <a:latin typeface="Times New Roman" pitchFamily="18" charset="0"/>
              <a:ea typeface="ＭＳ Ｐゴシック" pitchFamily="-65" charset="-128"/>
            </a:endParaRPr>
          </a:p>
        </p:txBody>
      </p:sp>
      <p:sp>
        <p:nvSpPr>
          <p:cNvPr id="8" name="Freeform 33"/>
          <p:cNvSpPr>
            <a:spLocks/>
          </p:cNvSpPr>
          <p:nvPr userDrawn="1"/>
        </p:nvSpPr>
        <p:spPr bwMode="auto">
          <a:xfrm rot="18989144">
            <a:off x="10832905" y="702539"/>
            <a:ext cx="410633" cy="315912"/>
          </a:xfrm>
          <a:custGeom>
            <a:avLst/>
            <a:gdLst/>
            <a:ahLst/>
            <a:cxnLst>
              <a:cxn ang="0">
                <a:pos x="84" y="199"/>
              </a:cxn>
              <a:cxn ang="0">
                <a:pos x="73" y="199"/>
              </a:cxn>
              <a:cxn ang="0">
                <a:pos x="61" y="197"/>
              </a:cxn>
              <a:cxn ang="0">
                <a:pos x="52" y="195"/>
              </a:cxn>
              <a:cxn ang="0">
                <a:pos x="44" y="192"/>
              </a:cxn>
              <a:cxn ang="0">
                <a:pos x="36" y="186"/>
              </a:cxn>
              <a:cxn ang="0">
                <a:pos x="29" y="180"/>
              </a:cxn>
              <a:cxn ang="0">
                <a:pos x="23" y="174"/>
              </a:cxn>
              <a:cxn ang="0">
                <a:pos x="17" y="168"/>
              </a:cxn>
              <a:cxn ang="0">
                <a:pos x="7" y="153"/>
              </a:cxn>
              <a:cxn ang="0">
                <a:pos x="2" y="135"/>
              </a:cxn>
              <a:cxn ang="0">
                <a:pos x="0" y="118"/>
              </a:cxn>
              <a:cxn ang="0">
                <a:pos x="2" y="101"/>
              </a:cxn>
              <a:cxn ang="0">
                <a:pos x="7" y="83"/>
              </a:cxn>
              <a:cxn ang="0">
                <a:pos x="15" y="64"/>
              </a:cxn>
              <a:cxn ang="0">
                <a:pos x="25" y="48"/>
              </a:cxn>
              <a:cxn ang="0">
                <a:pos x="38" y="33"/>
              </a:cxn>
              <a:cxn ang="0">
                <a:pos x="56" y="19"/>
              </a:cxn>
              <a:cxn ang="0">
                <a:pos x="75" y="9"/>
              </a:cxn>
              <a:cxn ang="0">
                <a:pos x="84" y="6"/>
              </a:cxn>
              <a:cxn ang="0">
                <a:pos x="96" y="4"/>
              </a:cxn>
              <a:cxn ang="0">
                <a:pos x="108" y="2"/>
              </a:cxn>
              <a:cxn ang="0">
                <a:pos x="119" y="0"/>
              </a:cxn>
              <a:cxn ang="0">
                <a:pos x="119" y="0"/>
              </a:cxn>
              <a:cxn ang="0">
                <a:pos x="194" y="0"/>
              </a:cxn>
              <a:cxn ang="0">
                <a:pos x="187" y="40"/>
              </a:cxn>
              <a:cxn ang="0">
                <a:pos x="123" y="40"/>
              </a:cxn>
              <a:cxn ang="0">
                <a:pos x="117" y="81"/>
              </a:cxn>
              <a:cxn ang="0">
                <a:pos x="179" y="81"/>
              </a:cxn>
              <a:cxn ang="0">
                <a:pos x="173" y="120"/>
              </a:cxn>
              <a:cxn ang="0">
                <a:pos x="109" y="120"/>
              </a:cxn>
              <a:cxn ang="0">
                <a:pos x="102" y="161"/>
              </a:cxn>
              <a:cxn ang="0">
                <a:pos x="165" y="161"/>
              </a:cxn>
              <a:cxn ang="0">
                <a:pos x="158" y="199"/>
              </a:cxn>
              <a:cxn ang="0">
                <a:pos x="84" y="199"/>
              </a:cxn>
              <a:cxn ang="0">
                <a:pos x="84" y="199"/>
              </a:cxn>
            </a:cxnLst>
            <a:rect l="0" t="0" r="r" b="b"/>
            <a:pathLst>
              <a:path w="194" h="199">
                <a:moveTo>
                  <a:pt x="84" y="199"/>
                </a:moveTo>
                <a:lnTo>
                  <a:pt x="73" y="199"/>
                </a:lnTo>
                <a:lnTo>
                  <a:pt x="61" y="197"/>
                </a:lnTo>
                <a:lnTo>
                  <a:pt x="52" y="195"/>
                </a:lnTo>
                <a:lnTo>
                  <a:pt x="44" y="192"/>
                </a:lnTo>
                <a:lnTo>
                  <a:pt x="36" y="186"/>
                </a:lnTo>
                <a:lnTo>
                  <a:pt x="29" y="180"/>
                </a:lnTo>
                <a:lnTo>
                  <a:pt x="23" y="174"/>
                </a:lnTo>
                <a:lnTo>
                  <a:pt x="17" y="168"/>
                </a:lnTo>
                <a:lnTo>
                  <a:pt x="7" y="153"/>
                </a:lnTo>
                <a:lnTo>
                  <a:pt x="2" y="135"/>
                </a:lnTo>
                <a:lnTo>
                  <a:pt x="0" y="118"/>
                </a:lnTo>
                <a:lnTo>
                  <a:pt x="2" y="101"/>
                </a:lnTo>
                <a:lnTo>
                  <a:pt x="7" y="83"/>
                </a:lnTo>
                <a:lnTo>
                  <a:pt x="15" y="64"/>
                </a:lnTo>
                <a:lnTo>
                  <a:pt x="25" y="48"/>
                </a:lnTo>
                <a:lnTo>
                  <a:pt x="38" y="33"/>
                </a:lnTo>
                <a:lnTo>
                  <a:pt x="56" y="19"/>
                </a:lnTo>
                <a:lnTo>
                  <a:pt x="75" y="9"/>
                </a:lnTo>
                <a:lnTo>
                  <a:pt x="84" y="6"/>
                </a:lnTo>
                <a:lnTo>
                  <a:pt x="96" y="4"/>
                </a:lnTo>
                <a:lnTo>
                  <a:pt x="108" y="2"/>
                </a:lnTo>
                <a:lnTo>
                  <a:pt x="119" y="0"/>
                </a:lnTo>
                <a:lnTo>
                  <a:pt x="119" y="0"/>
                </a:lnTo>
                <a:lnTo>
                  <a:pt x="194" y="0"/>
                </a:lnTo>
                <a:lnTo>
                  <a:pt x="187" y="40"/>
                </a:lnTo>
                <a:lnTo>
                  <a:pt x="123" y="40"/>
                </a:lnTo>
                <a:lnTo>
                  <a:pt x="117" y="81"/>
                </a:lnTo>
                <a:lnTo>
                  <a:pt x="179" y="81"/>
                </a:lnTo>
                <a:lnTo>
                  <a:pt x="173" y="120"/>
                </a:lnTo>
                <a:lnTo>
                  <a:pt x="109" y="120"/>
                </a:lnTo>
                <a:lnTo>
                  <a:pt x="102" y="161"/>
                </a:lnTo>
                <a:lnTo>
                  <a:pt x="165" y="161"/>
                </a:lnTo>
                <a:lnTo>
                  <a:pt x="158" y="199"/>
                </a:lnTo>
                <a:lnTo>
                  <a:pt x="84" y="199"/>
                </a:lnTo>
                <a:lnTo>
                  <a:pt x="84" y="199"/>
                </a:lnTo>
                <a:close/>
              </a:path>
            </a:pathLst>
          </a:custGeom>
          <a:gradFill rotWithShape="1">
            <a:gsLst>
              <a:gs pos="0">
                <a:srgbClr val="FFFFFF"/>
              </a:gs>
              <a:gs pos="100000">
                <a:srgbClr val="004454">
                  <a:alpha val="42999"/>
                </a:srgbClr>
              </a:gs>
            </a:gsLst>
            <a:lin ang="18900000" scaled="1"/>
          </a:gradFill>
          <a:ln w="9525">
            <a:noFill/>
            <a:round/>
            <a:headEnd/>
            <a:tailEnd/>
          </a:ln>
        </p:spPr>
        <p:txBody>
          <a:bodyPr/>
          <a:lstStyle/>
          <a:p>
            <a:pPr eaLnBrk="0" fontAlgn="base" hangingPunct="0">
              <a:spcBef>
                <a:spcPct val="0"/>
              </a:spcBef>
              <a:spcAft>
                <a:spcPct val="0"/>
              </a:spcAft>
              <a:defRPr/>
            </a:pPr>
            <a:endParaRPr lang="pt-BR" sz="2400">
              <a:solidFill>
                <a:srgbClr val="FFFFFF"/>
              </a:solidFill>
              <a:latin typeface="Times New Roman" pitchFamily="18" charset="0"/>
              <a:ea typeface="ＭＳ Ｐゴシック" pitchFamily="-65" charset="-128"/>
            </a:endParaRPr>
          </a:p>
        </p:txBody>
      </p:sp>
      <p:sp>
        <p:nvSpPr>
          <p:cNvPr id="9" name="Freeform 36"/>
          <p:cNvSpPr>
            <a:spLocks/>
          </p:cNvSpPr>
          <p:nvPr userDrawn="1"/>
        </p:nvSpPr>
        <p:spPr bwMode="auto">
          <a:xfrm rot="18989144">
            <a:off x="11747305" y="32615"/>
            <a:ext cx="402167" cy="319087"/>
          </a:xfrm>
          <a:custGeom>
            <a:avLst/>
            <a:gdLst/>
            <a:ahLst/>
            <a:cxnLst>
              <a:cxn ang="0">
                <a:pos x="84" y="40"/>
              </a:cxn>
              <a:cxn ang="0">
                <a:pos x="90" y="0"/>
              </a:cxn>
              <a:cxn ang="0">
                <a:pos x="98" y="0"/>
              </a:cxn>
              <a:cxn ang="0">
                <a:pos x="106" y="0"/>
              </a:cxn>
              <a:cxn ang="0">
                <a:pos x="115" y="2"/>
              </a:cxn>
              <a:cxn ang="0">
                <a:pos x="125" y="4"/>
              </a:cxn>
              <a:cxn ang="0">
                <a:pos x="134" y="6"/>
              </a:cxn>
              <a:cxn ang="0">
                <a:pos x="142" y="9"/>
              </a:cxn>
              <a:cxn ang="0">
                <a:pos x="152" y="13"/>
              </a:cxn>
              <a:cxn ang="0">
                <a:pos x="158" y="17"/>
              </a:cxn>
              <a:cxn ang="0">
                <a:pos x="165" y="23"/>
              </a:cxn>
              <a:cxn ang="0">
                <a:pos x="171" y="31"/>
              </a:cxn>
              <a:cxn ang="0">
                <a:pos x="177" y="37"/>
              </a:cxn>
              <a:cxn ang="0">
                <a:pos x="181" y="44"/>
              </a:cxn>
              <a:cxn ang="0">
                <a:pos x="185" y="52"/>
              </a:cxn>
              <a:cxn ang="0">
                <a:pos x="186" y="62"/>
              </a:cxn>
              <a:cxn ang="0">
                <a:pos x="188" y="71"/>
              </a:cxn>
              <a:cxn ang="0">
                <a:pos x="190" y="81"/>
              </a:cxn>
              <a:cxn ang="0">
                <a:pos x="188" y="91"/>
              </a:cxn>
              <a:cxn ang="0">
                <a:pos x="188" y="101"/>
              </a:cxn>
              <a:cxn ang="0">
                <a:pos x="183" y="120"/>
              </a:cxn>
              <a:cxn ang="0">
                <a:pos x="173" y="139"/>
              </a:cxn>
              <a:cxn ang="0">
                <a:pos x="161" y="157"/>
              </a:cxn>
              <a:cxn ang="0">
                <a:pos x="146" y="170"/>
              </a:cxn>
              <a:cxn ang="0">
                <a:pos x="129" y="184"/>
              </a:cxn>
              <a:cxn ang="0">
                <a:pos x="111" y="192"/>
              </a:cxn>
              <a:cxn ang="0">
                <a:pos x="102" y="195"/>
              </a:cxn>
              <a:cxn ang="0">
                <a:pos x="90" y="197"/>
              </a:cxn>
              <a:cxn ang="0">
                <a:pos x="81" y="199"/>
              </a:cxn>
              <a:cxn ang="0">
                <a:pos x="71" y="201"/>
              </a:cxn>
              <a:cxn ang="0">
                <a:pos x="63" y="201"/>
              </a:cxn>
              <a:cxn ang="0">
                <a:pos x="55" y="201"/>
              </a:cxn>
              <a:cxn ang="0">
                <a:pos x="63" y="161"/>
              </a:cxn>
              <a:cxn ang="0">
                <a:pos x="0" y="161"/>
              </a:cxn>
              <a:cxn ang="0">
                <a:pos x="7" y="120"/>
              </a:cxn>
              <a:cxn ang="0">
                <a:pos x="71" y="120"/>
              </a:cxn>
              <a:cxn ang="0">
                <a:pos x="77" y="81"/>
              </a:cxn>
              <a:cxn ang="0">
                <a:pos x="15" y="81"/>
              </a:cxn>
              <a:cxn ang="0">
                <a:pos x="21" y="40"/>
              </a:cxn>
              <a:cxn ang="0">
                <a:pos x="84" y="40"/>
              </a:cxn>
            </a:cxnLst>
            <a:rect l="0" t="0" r="r" b="b"/>
            <a:pathLst>
              <a:path w="190" h="201">
                <a:moveTo>
                  <a:pt x="84" y="40"/>
                </a:moveTo>
                <a:lnTo>
                  <a:pt x="90" y="0"/>
                </a:lnTo>
                <a:lnTo>
                  <a:pt x="98" y="0"/>
                </a:lnTo>
                <a:lnTo>
                  <a:pt x="106" y="0"/>
                </a:lnTo>
                <a:lnTo>
                  <a:pt x="115" y="2"/>
                </a:lnTo>
                <a:lnTo>
                  <a:pt x="125" y="4"/>
                </a:lnTo>
                <a:lnTo>
                  <a:pt x="134" y="6"/>
                </a:lnTo>
                <a:lnTo>
                  <a:pt x="142" y="9"/>
                </a:lnTo>
                <a:lnTo>
                  <a:pt x="152" y="13"/>
                </a:lnTo>
                <a:lnTo>
                  <a:pt x="158" y="17"/>
                </a:lnTo>
                <a:lnTo>
                  <a:pt x="165" y="23"/>
                </a:lnTo>
                <a:lnTo>
                  <a:pt x="171" y="31"/>
                </a:lnTo>
                <a:lnTo>
                  <a:pt x="177" y="37"/>
                </a:lnTo>
                <a:lnTo>
                  <a:pt x="181" y="44"/>
                </a:lnTo>
                <a:lnTo>
                  <a:pt x="185" y="52"/>
                </a:lnTo>
                <a:lnTo>
                  <a:pt x="186" y="62"/>
                </a:lnTo>
                <a:lnTo>
                  <a:pt x="188" y="71"/>
                </a:lnTo>
                <a:lnTo>
                  <a:pt x="190" y="81"/>
                </a:lnTo>
                <a:lnTo>
                  <a:pt x="188" y="91"/>
                </a:lnTo>
                <a:lnTo>
                  <a:pt x="188" y="101"/>
                </a:lnTo>
                <a:lnTo>
                  <a:pt x="183" y="120"/>
                </a:lnTo>
                <a:lnTo>
                  <a:pt x="173" y="139"/>
                </a:lnTo>
                <a:lnTo>
                  <a:pt x="161" y="157"/>
                </a:lnTo>
                <a:lnTo>
                  <a:pt x="146" y="170"/>
                </a:lnTo>
                <a:lnTo>
                  <a:pt x="129" y="184"/>
                </a:lnTo>
                <a:lnTo>
                  <a:pt x="111" y="192"/>
                </a:lnTo>
                <a:lnTo>
                  <a:pt x="102" y="195"/>
                </a:lnTo>
                <a:lnTo>
                  <a:pt x="90" y="197"/>
                </a:lnTo>
                <a:lnTo>
                  <a:pt x="81" y="199"/>
                </a:lnTo>
                <a:lnTo>
                  <a:pt x="71" y="201"/>
                </a:lnTo>
                <a:lnTo>
                  <a:pt x="63" y="201"/>
                </a:lnTo>
                <a:lnTo>
                  <a:pt x="55" y="201"/>
                </a:lnTo>
                <a:lnTo>
                  <a:pt x="63" y="161"/>
                </a:lnTo>
                <a:lnTo>
                  <a:pt x="0" y="161"/>
                </a:lnTo>
                <a:lnTo>
                  <a:pt x="7" y="120"/>
                </a:lnTo>
                <a:lnTo>
                  <a:pt x="71" y="120"/>
                </a:lnTo>
                <a:lnTo>
                  <a:pt x="77" y="81"/>
                </a:lnTo>
                <a:lnTo>
                  <a:pt x="15" y="81"/>
                </a:lnTo>
                <a:lnTo>
                  <a:pt x="21" y="40"/>
                </a:lnTo>
                <a:lnTo>
                  <a:pt x="84" y="40"/>
                </a:lnTo>
                <a:close/>
              </a:path>
            </a:pathLst>
          </a:custGeom>
          <a:gradFill rotWithShape="1">
            <a:gsLst>
              <a:gs pos="0">
                <a:srgbClr val="FFFFFF">
                  <a:alpha val="78000"/>
                </a:srgbClr>
              </a:gs>
              <a:gs pos="100000">
                <a:srgbClr val="004454">
                  <a:alpha val="0"/>
                </a:srgbClr>
              </a:gs>
            </a:gsLst>
            <a:lin ang="18900000" scaled="1"/>
          </a:gradFill>
          <a:ln w="9525">
            <a:noFill/>
            <a:round/>
            <a:headEnd/>
            <a:tailEnd/>
          </a:ln>
        </p:spPr>
        <p:txBody>
          <a:bodyPr/>
          <a:lstStyle/>
          <a:p>
            <a:pPr eaLnBrk="0" fontAlgn="base" hangingPunct="0">
              <a:spcBef>
                <a:spcPct val="0"/>
              </a:spcBef>
              <a:spcAft>
                <a:spcPct val="0"/>
              </a:spcAft>
              <a:defRPr/>
            </a:pPr>
            <a:endParaRPr lang="pt-BR" sz="2400">
              <a:solidFill>
                <a:srgbClr val="FFFFFF"/>
              </a:solidFill>
              <a:latin typeface="Times New Roman" pitchFamily="18" charset="0"/>
              <a:ea typeface="ＭＳ Ｐゴシック" pitchFamily="-65" charset="-128"/>
            </a:endParaRPr>
          </a:p>
        </p:txBody>
      </p:sp>
      <p:sp>
        <p:nvSpPr>
          <p:cNvPr id="10" name="Freeform 37"/>
          <p:cNvSpPr>
            <a:spLocks/>
          </p:cNvSpPr>
          <p:nvPr userDrawn="1"/>
        </p:nvSpPr>
        <p:spPr bwMode="auto">
          <a:xfrm rot="18989144">
            <a:off x="11421338" y="261214"/>
            <a:ext cx="410633" cy="315912"/>
          </a:xfrm>
          <a:custGeom>
            <a:avLst/>
            <a:gdLst/>
            <a:ahLst/>
            <a:cxnLst>
              <a:cxn ang="0">
                <a:pos x="84" y="199"/>
              </a:cxn>
              <a:cxn ang="0">
                <a:pos x="73" y="199"/>
              </a:cxn>
              <a:cxn ang="0">
                <a:pos x="61" y="197"/>
              </a:cxn>
              <a:cxn ang="0">
                <a:pos x="52" y="195"/>
              </a:cxn>
              <a:cxn ang="0">
                <a:pos x="44" y="192"/>
              </a:cxn>
              <a:cxn ang="0">
                <a:pos x="36" y="186"/>
              </a:cxn>
              <a:cxn ang="0">
                <a:pos x="29" y="180"/>
              </a:cxn>
              <a:cxn ang="0">
                <a:pos x="23" y="174"/>
              </a:cxn>
              <a:cxn ang="0">
                <a:pos x="17" y="168"/>
              </a:cxn>
              <a:cxn ang="0">
                <a:pos x="7" y="153"/>
              </a:cxn>
              <a:cxn ang="0">
                <a:pos x="2" y="135"/>
              </a:cxn>
              <a:cxn ang="0">
                <a:pos x="0" y="118"/>
              </a:cxn>
              <a:cxn ang="0">
                <a:pos x="2" y="101"/>
              </a:cxn>
              <a:cxn ang="0">
                <a:pos x="7" y="83"/>
              </a:cxn>
              <a:cxn ang="0">
                <a:pos x="15" y="64"/>
              </a:cxn>
              <a:cxn ang="0">
                <a:pos x="25" y="48"/>
              </a:cxn>
              <a:cxn ang="0">
                <a:pos x="38" y="33"/>
              </a:cxn>
              <a:cxn ang="0">
                <a:pos x="56" y="19"/>
              </a:cxn>
              <a:cxn ang="0">
                <a:pos x="75" y="9"/>
              </a:cxn>
              <a:cxn ang="0">
                <a:pos x="84" y="6"/>
              </a:cxn>
              <a:cxn ang="0">
                <a:pos x="96" y="4"/>
              </a:cxn>
              <a:cxn ang="0">
                <a:pos x="108" y="2"/>
              </a:cxn>
              <a:cxn ang="0">
                <a:pos x="119" y="0"/>
              </a:cxn>
              <a:cxn ang="0">
                <a:pos x="119" y="0"/>
              </a:cxn>
              <a:cxn ang="0">
                <a:pos x="194" y="0"/>
              </a:cxn>
              <a:cxn ang="0">
                <a:pos x="187" y="40"/>
              </a:cxn>
              <a:cxn ang="0">
                <a:pos x="123" y="40"/>
              </a:cxn>
              <a:cxn ang="0">
                <a:pos x="117" y="81"/>
              </a:cxn>
              <a:cxn ang="0">
                <a:pos x="179" y="81"/>
              </a:cxn>
              <a:cxn ang="0">
                <a:pos x="173" y="120"/>
              </a:cxn>
              <a:cxn ang="0">
                <a:pos x="109" y="120"/>
              </a:cxn>
              <a:cxn ang="0">
                <a:pos x="102" y="161"/>
              </a:cxn>
              <a:cxn ang="0">
                <a:pos x="165" y="161"/>
              </a:cxn>
              <a:cxn ang="0">
                <a:pos x="158" y="199"/>
              </a:cxn>
              <a:cxn ang="0">
                <a:pos x="84" y="199"/>
              </a:cxn>
              <a:cxn ang="0">
                <a:pos x="84" y="199"/>
              </a:cxn>
            </a:cxnLst>
            <a:rect l="0" t="0" r="r" b="b"/>
            <a:pathLst>
              <a:path w="194" h="199">
                <a:moveTo>
                  <a:pt x="84" y="199"/>
                </a:moveTo>
                <a:lnTo>
                  <a:pt x="73" y="199"/>
                </a:lnTo>
                <a:lnTo>
                  <a:pt x="61" y="197"/>
                </a:lnTo>
                <a:lnTo>
                  <a:pt x="52" y="195"/>
                </a:lnTo>
                <a:lnTo>
                  <a:pt x="44" y="192"/>
                </a:lnTo>
                <a:lnTo>
                  <a:pt x="36" y="186"/>
                </a:lnTo>
                <a:lnTo>
                  <a:pt x="29" y="180"/>
                </a:lnTo>
                <a:lnTo>
                  <a:pt x="23" y="174"/>
                </a:lnTo>
                <a:lnTo>
                  <a:pt x="17" y="168"/>
                </a:lnTo>
                <a:lnTo>
                  <a:pt x="7" y="153"/>
                </a:lnTo>
                <a:lnTo>
                  <a:pt x="2" y="135"/>
                </a:lnTo>
                <a:lnTo>
                  <a:pt x="0" y="118"/>
                </a:lnTo>
                <a:lnTo>
                  <a:pt x="2" y="101"/>
                </a:lnTo>
                <a:lnTo>
                  <a:pt x="7" y="83"/>
                </a:lnTo>
                <a:lnTo>
                  <a:pt x="15" y="64"/>
                </a:lnTo>
                <a:lnTo>
                  <a:pt x="25" y="48"/>
                </a:lnTo>
                <a:lnTo>
                  <a:pt x="38" y="33"/>
                </a:lnTo>
                <a:lnTo>
                  <a:pt x="56" y="19"/>
                </a:lnTo>
                <a:lnTo>
                  <a:pt x="75" y="9"/>
                </a:lnTo>
                <a:lnTo>
                  <a:pt x="84" y="6"/>
                </a:lnTo>
                <a:lnTo>
                  <a:pt x="96" y="4"/>
                </a:lnTo>
                <a:lnTo>
                  <a:pt x="108" y="2"/>
                </a:lnTo>
                <a:lnTo>
                  <a:pt x="119" y="0"/>
                </a:lnTo>
                <a:lnTo>
                  <a:pt x="119" y="0"/>
                </a:lnTo>
                <a:lnTo>
                  <a:pt x="194" y="0"/>
                </a:lnTo>
                <a:lnTo>
                  <a:pt x="187" y="40"/>
                </a:lnTo>
                <a:lnTo>
                  <a:pt x="123" y="40"/>
                </a:lnTo>
                <a:lnTo>
                  <a:pt x="117" y="81"/>
                </a:lnTo>
                <a:lnTo>
                  <a:pt x="179" y="81"/>
                </a:lnTo>
                <a:lnTo>
                  <a:pt x="173" y="120"/>
                </a:lnTo>
                <a:lnTo>
                  <a:pt x="109" y="120"/>
                </a:lnTo>
                <a:lnTo>
                  <a:pt x="102" y="161"/>
                </a:lnTo>
                <a:lnTo>
                  <a:pt x="165" y="161"/>
                </a:lnTo>
                <a:lnTo>
                  <a:pt x="158" y="199"/>
                </a:lnTo>
                <a:lnTo>
                  <a:pt x="84" y="199"/>
                </a:lnTo>
                <a:lnTo>
                  <a:pt x="84" y="199"/>
                </a:lnTo>
                <a:close/>
              </a:path>
            </a:pathLst>
          </a:custGeom>
          <a:gradFill rotWithShape="1">
            <a:gsLst>
              <a:gs pos="0">
                <a:srgbClr val="004454">
                  <a:alpha val="0"/>
                </a:srgbClr>
              </a:gs>
              <a:gs pos="100000">
                <a:srgbClr val="FFFFFF">
                  <a:alpha val="88000"/>
                </a:srgbClr>
              </a:gs>
            </a:gsLst>
            <a:lin ang="18900000" scaled="1"/>
          </a:gradFill>
          <a:ln w="9525">
            <a:noFill/>
            <a:round/>
            <a:headEnd/>
            <a:tailEnd/>
          </a:ln>
        </p:spPr>
        <p:txBody>
          <a:bodyPr/>
          <a:lstStyle/>
          <a:p>
            <a:pPr eaLnBrk="0" fontAlgn="base" hangingPunct="0">
              <a:spcBef>
                <a:spcPct val="0"/>
              </a:spcBef>
              <a:spcAft>
                <a:spcPct val="0"/>
              </a:spcAft>
              <a:defRPr/>
            </a:pPr>
            <a:endParaRPr lang="pt-BR" sz="2400">
              <a:solidFill>
                <a:srgbClr val="FFFFFF"/>
              </a:solidFill>
              <a:latin typeface="Times New Roman" pitchFamily="18" charset="0"/>
              <a:ea typeface="ＭＳ Ｐゴシック" pitchFamily="-65" charset="-128"/>
            </a:endParaRPr>
          </a:p>
        </p:txBody>
      </p:sp>
      <p:sp>
        <p:nvSpPr>
          <p:cNvPr id="11" name="Freeform 39"/>
          <p:cNvSpPr>
            <a:spLocks/>
          </p:cNvSpPr>
          <p:nvPr userDrawn="1"/>
        </p:nvSpPr>
        <p:spPr bwMode="auto">
          <a:xfrm rot="18989144">
            <a:off x="10572554" y="912090"/>
            <a:ext cx="402167" cy="319087"/>
          </a:xfrm>
          <a:custGeom>
            <a:avLst/>
            <a:gdLst/>
            <a:ahLst/>
            <a:cxnLst>
              <a:cxn ang="0">
                <a:pos x="84" y="40"/>
              </a:cxn>
              <a:cxn ang="0">
                <a:pos x="90" y="0"/>
              </a:cxn>
              <a:cxn ang="0">
                <a:pos x="98" y="0"/>
              </a:cxn>
              <a:cxn ang="0">
                <a:pos x="106" y="0"/>
              </a:cxn>
              <a:cxn ang="0">
                <a:pos x="115" y="2"/>
              </a:cxn>
              <a:cxn ang="0">
                <a:pos x="125" y="4"/>
              </a:cxn>
              <a:cxn ang="0">
                <a:pos x="134" y="6"/>
              </a:cxn>
              <a:cxn ang="0">
                <a:pos x="142" y="9"/>
              </a:cxn>
              <a:cxn ang="0">
                <a:pos x="152" y="13"/>
              </a:cxn>
              <a:cxn ang="0">
                <a:pos x="158" y="17"/>
              </a:cxn>
              <a:cxn ang="0">
                <a:pos x="165" y="23"/>
              </a:cxn>
              <a:cxn ang="0">
                <a:pos x="171" y="31"/>
              </a:cxn>
              <a:cxn ang="0">
                <a:pos x="177" y="37"/>
              </a:cxn>
              <a:cxn ang="0">
                <a:pos x="181" y="44"/>
              </a:cxn>
              <a:cxn ang="0">
                <a:pos x="185" y="52"/>
              </a:cxn>
              <a:cxn ang="0">
                <a:pos x="186" y="62"/>
              </a:cxn>
              <a:cxn ang="0">
                <a:pos x="188" y="71"/>
              </a:cxn>
              <a:cxn ang="0">
                <a:pos x="190" y="81"/>
              </a:cxn>
              <a:cxn ang="0">
                <a:pos x="188" y="91"/>
              </a:cxn>
              <a:cxn ang="0">
                <a:pos x="188" y="101"/>
              </a:cxn>
              <a:cxn ang="0">
                <a:pos x="183" y="120"/>
              </a:cxn>
              <a:cxn ang="0">
                <a:pos x="173" y="139"/>
              </a:cxn>
              <a:cxn ang="0">
                <a:pos x="161" y="157"/>
              </a:cxn>
              <a:cxn ang="0">
                <a:pos x="146" y="170"/>
              </a:cxn>
              <a:cxn ang="0">
                <a:pos x="129" y="184"/>
              </a:cxn>
              <a:cxn ang="0">
                <a:pos x="111" y="192"/>
              </a:cxn>
              <a:cxn ang="0">
                <a:pos x="102" y="195"/>
              </a:cxn>
              <a:cxn ang="0">
                <a:pos x="90" y="197"/>
              </a:cxn>
              <a:cxn ang="0">
                <a:pos x="81" y="199"/>
              </a:cxn>
              <a:cxn ang="0">
                <a:pos x="71" y="201"/>
              </a:cxn>
              <a:cxn ang="0">
                <a:pos x="63" y="201"/>
              </a:cxn>
              <a:cxn ang="0">
                <a:pos x="55" y="201"/>
              </a:cxn>
              <a:cxn ang="0">
                <a:pos x="63" y="161"/>
              </a:cxn>
              <a:cxn ang="0">
                <a:pos x="0" y="161"/>
              </a:cxn>
              <a:cxn ang="0">
                <a:pos x="7" y="120"/>
              </a:cxn>
              <a:cxn ang="0">
                <a:pos x="71" y="120"/>
              </a:cxn>
              <a:cxn ang="0">
                <a:pos x="77" y="81"/>
              </a:cxn>
              <a:cxn ang="0">
                <a:pos x="15" y="81"/>
              </a:cxn>
              <a:cxn ang="0">
                <a:pos x="21" y="40"/>
              </a:cxn>
              <a:cxn ang="0">
                <a:pos x="84" y="40"/>
              </a:cxn>
            </a:cxnLst>
            <a:rect l="0" t="0" r="r" b="b"/>
            <a:pathLst>
              <a:path w="190" h="201">
                <a:moveTo>
                  <a:pt x="84" y="40"/>
                </a:moveTo>
                <a:lnTo>
                  <a:pt x="90" y="0"/>
                </a:lnTo>
                <a:lnTo>
                  <a:pt x="98" y="0"/>
                </a:lnTo>
                <a:lnTo>
                  <a:pt x="106" y="0"/>
                </a:lnTo>
                <a:lnTo>
                  <a:pt x="115" y="2"/>
                </a:lnTo>
                <a:lnTo>
                  <a:pt x="125" y="4"/>
                </a:lnTo>
                <a:lnTo>
                  <a:pt x="134" y="6"/>
                </a:lnTo>
                <a:lnTo>
                  <a:pt x="142" y="9"/>
                </a:lnTo>
                <a:lnTo>
                  <a:pt x="152" y="13"/>
                </a:lnTo>
                <a:lnTo>
                  <a:pt x="158" y="17"/>
                </a:lnTo>
                <a:lnTo>
                  <a:pt x="165" y="23"/>
                </a:lnTo>
                <a:lnTo>
                  <a:pt x="171" y="31"/>
                </a:lnTo>
                <a:lnTo>
                  <a:pt x="177" y="37"/>
                </a:lnTo>
                <a:lnTo>
                  <a:pt x="181" y="44"/>
                </a:lnTo>
                <a:lnTo>
                  <a:pt x="185" y="52"/>
                </a:lnTo>
                <a:lnTo>
                  <a:pt x="186" y="62"/>
                </a:lnTo>
                <a:lnTo>
                  <a:pt x="188" y="71"/>
                </a:lnTo>
                <a:lnTo>
                  <a:pt x="190" y="81"/>
                </a:lnTo>
                <a:lnTo>
                  <a:pt x="188" y="91"/>
                </a:lnTo>
                <a:lnTo>
                  <a:pt x="188" y="101"/>
                </a:lnTo>
                <a:lnTo>
                  <a:pt x="183" y="120"/>
                </a:lnTo>
                <a:lnTo>
                  <a:pt x="173" y="139"/>
                </a:lnTo>
                <a:lnTo>
                  <a:pt x="161" y="157"/>
                </a:lnTo>
                <a:lnTo>
                  <a:pt x="146" y="170"/>
                </a:lnTo>
                <a:lnTo>
                  <a:pt x="129" y="184"/>
                </a:lnTo>
                <a:lnTo>
                  <a:pt x="111" y="192"/>
                </a:lnTo>
                <a:lnTo>
                  <a:pt x="102" y="195"/>
                </a:lnTo>
                <a:lnTo>
                  <a:pt x="90" y="197"/>
                </a:lnTo>
                <a:lnTo>
                  <a:pt x="81" y="199"/>
                </a:lnTo>
                <a:lnTo>
                  <a:pt x="71" y="201"/>
                </a:lnTo>
                <a:lnTo>
                  <a:pt x="63" y="201"/>
                </a:lnTo>
                <a:lnTo>
                  <a:pt x="55" y="201"/>
                </a:lnTo>
                <a:lnTo>
                  <a:pt x="63" y="161"/>
                </a:lnTo>
                <a:lnTo>
                  <a:pt x="0" y="161"/>
                </a:lnTo>
                <a:lnTo>
                  <a:pt x="7" y="120"/>
                </a:lnTo>
                <a:lnTo>
                  <a:pt x="71" y="120"/>
                </a:lnTo>
                <a:lnTo>
                  <a:pt x="77" y="81"/>
                </a:lnTo>
                <a:lnTo>
                  <a:pt x="15" y="81"/>
                </a:lnTo>
                <a:lnTo>
                  <a:pt x="21" y="40"/>
                </a:lnTo>
                <a:lnTo>
                  <a:pt x="84" y="40"/>
                </a:lnTo>
                <a:close/>
              </a:path>
            </a:pathLst>
          </a:custGeom>
          <a:gradFill rotWithShape="1">
            <a:gsLst>
              <a:gs pos="0">
                <a:srgbClr val="FFFFFF"/>
              </a:gs>
              <a:gs pos="100000">
                <a:srgbClr val="004454">
                  <a:alpha val="33000"/>
                </a:srgbClr>
              </a:gs>
            </a:gsLst>
            <a:lin ang="18900000" scaled="1"/>
          </a:gradFill>
          <a:ln w="9525">
            <a:noFill/>
            <a:round/>
            <a:headEnd/>
            <a:tailEnd/>
          </a:ln>
        </p:spPr>
        <p:txBody>
          <a:bodyPr/>
          <a:lstStyle/>
          <a:p>
            <a:pPr eaLnBrk="0" fontAlgn="base" hangingPunct="0">
              <a:spcBef>
                <a:spcPct val="0"/>
              </a:spcBef>
              <a:spcAft>
                <a:spcPct val="0"/>
              </a:spcAft>
              <a:defRPr/>
            </a:pPr>
            <a:endParaRPr lang="pt-BR" sz="2400">
              <a:solidFill>
                <a:srgbClr val="FFFFFF"/>
              </a:solidFill>
              <a:latin typeface="Times New Roman" pitchFamily="18" charset="0"/>
              <a:ea typeface="ＭＳ Ｐゴシック" pitchFamily="-65" charset="-128"/>
            </a:endParaRPr>
          </a:p>
        </p:txBody>
      </p:sp>
      <p:sp>
        <p:nvSpPr>
          <p:cNvPr id="12" name="Freeform 44"/>
          <p:cNvSpPr>
            <a:spLocks/>
          </p:cNvSpPr>
          <p:nvPr userDrawn="1"/>
        </p:nvSpPr>
        <p:spPr bwMode="auto">
          <a:xfrm rot="18989144">
            <a:off x="11747305" y="597765"/>
            <a:ext cx="402167" cy="319087"/>
          </a:xfrm>
          <a:custGeom>
            <a:avLst/>
            <a:gdLst/>
            <a:ahLst/>
            <a:cxnLst>
              <a:cxn ang="0">
                <a:pos x="84" y="40"/>
              </a:cxn>
              <a:cxn ang="0">
                <a:pos x="90" y="0"/>
              </a:cxn>
              <a:cxn ang="0">
                <a:pos x="98" y="0"/>
              </a:cxn>
              <a:cxn ang="0">
                <a:pos x="106" y="0"/>
              </a:cxn>
              <a:cxn ang="0">
                <a:pos x="115" y="2"/>
              </a:cxn>
              <a:cxn ang="0">
                <a:pos x="125" y="4"/>
              </a:cxn>
              <a:cxn ang="0">
                <a:pos x="134" y="6"/>
              </a:cxn>
              <a:cxn ang="0">
                <a:pos x="142" y="9"/>
              </a:cxn>
              <a:cxn ang="0">
                <a:pos x="152" y="13"/>
              </a:cxn>
              <a:cxn ang="0">
                <a:pos x="158" y="17"/>
              </a:cxn>
              <a:cxn ang="0">
                <a:pos x="165" y="23"/>
              </a:cxn>
              <a:cxn ang="0">
                <a:pos x="171" y="31"/>
              </a:cxn>
              <a:cxn ang="0">
                <a:pos x="177" y="37"/>
              </a:cxn>
              <a:cxn ang="0">
                <a:pos x="181" y="44"/>
              </a:cxn>
              <a:cxn ang="0">
                <a:pos x="185" y="52"/>
              </a:cxn>
              <a:cxn ang="0">
                <a:pos x="186" y="62"/>
              </a:cxn>
              <a:cxn ang="0">
                <a:pos x="188" y="71"/>
              </a:cxn>
              <a:cxn ang="0">
                <a:pos x="190" y="81"/>
              </a:cxn>
              <a:cxn ang="0">
                <a:pos x="188" y="91"/>
              </a:cxn>
              <a:cxn ang="0">
                <a:pos x="188" y="101"/>
              </a:cxn>
              <a:cxn ang="0">
                <a:pos x="183" y="120"/>
              </a:cxn>
              <a:cxn ang="0">
                <a:pos x="173" y="139"/>
              </a:cxn>
              <a:cxn ang="0">
                <a:pos x="161" y="157"/>
              </a:cxn>
              <a:cxn ang="0">
                <a:pos x="146" y="170"/>
              </a:cxn>
              <a:cxn ang="0">
                <a:pos x="129" y="184"/>
              </a:cxn>
              <a:cxn ang="0">
                <a:pos x="111" y="192"/>
              </a:cxn>
              <a:cxn ang="0">
                <a:pos x="102" y="195"/>
              </a:cxn>
              <a:cxn ang="0">
                <a:pos x="90" y="197"/>
              </a:cxn>
              <a:cxn ang="0">
                <a:pos x="81" y="199"/>
              </a:cxn>
              <a:cxn ang="0">
                <a:pos x="71" y="201"/>
              </a:cxn>
              <a:cxn ang="0">
                <a:pos x="63" y="201"/>
              </a:cxn>
              <a:cxn ang="0">
                <a:pos x="55" y="201"/>
              </a:cxn>
              <a:cxn ang="0">
                <a:pos x="63" y="161"/>
              </a:cxn>
              <a:cxn ang="0">
                <a:pos x="0" y="161"/>
              </a:cxn>
              <a:cxn ang="0">
                <a:pos x="7" y="120"/>
              </a:cxn>
              <a:cxn ang="0">
                <a:pos x="71" y="120"/>
              </a:cxn>
              <a:cxn ang="0">
                <a:pos x="77" y="81"/>
              </a:cxn>
              <a:cxn ang="0">
                <a:pos x="15" y="81"/>
              </a:cxn>
              <a:cxn ang="0">
                <a:pos x="21" y="40"/>
              </a:cxn>
              <a:cxn ang="0">
                <a:pos x="84" y="40"/>
              </a:cxn>
            </a:cxnLst>
            <a:rect l="0" t="0" r="r" b="b"/>
            <a:pathLst>
              <a:path w="190" h="201">
                <a:moveTo>
                  <a:pt x="84" y="40"/>
                </a:moveTo>
                <a:lnTo>
                  <a:pt x="90" y="0"/>
                </a:lnTo>
                <a:lnTo>
                  <a:pt x="98" y="0"/>
                </a:lnTo>
                <a:lnTo>
                  <a:pt x="106" y="0"/>
                </a:lnTo>
                <a:lnTo>
                  <a:pt x="115" y="2"/>
                </a:lnTo>
                <a:lnTo>
                  <a:pt x="125" y="4"/>
                </a:lnTo>
                <a:lnTo>
                  <a:pt x="134" y="6"/>
                </a:lnTo>
                <a:lnTo>
                  <a:pt x="142" y="9"/>
                </a:lnTo>
                <a:lnTo>
                  <a:pt x="152" y="13"/>
                </a:lnTo>
                <a:lnTo>
                  <a:pt x="158" y="17"/>
                </a:lnTo>
                <a:lnTo>
                  <a:pt x="165" y="23"/>
                </a:lnTo>
                <a:lnTo>
                  <a:pt x="171" y="31"/>
                </a:lnTo>
                <a:lnTo>
                  <a:pt x="177" y="37"/>
                </a:lnTo>
                <a:lnTo>
                  <a:pt x="181" y="44"/>
                </a:lnTo>
                <a:lnTo>
                  <a:pt x="185" y="52"/>
                </a:lnTo>
                <a:lnTo>
                  <a:pt x="186" y="62"/>
                </a:lnTo>
                <a:lnTo>
                  <a:pt x="188" y="71"/>
                </a:lnTo>
                <a:lnTo>
                  <a:pt x="190" y="81"/>
                </a:lnTo>
                <a:lnTo>
                  <a:pt x="188" y="91"/>
                </a:lnTo>
                <a:lnTo>
                  <a:pt x="188" y="101"/>
                </a:lnTo>
                <a:lnTo>
                  <a:pt x="183" y="120"/>
                </a:lnTo>
                <a:lnTo>
                  <a:pt x="173" y="139"/>
                </a:lnTo>
                <a:lnTo>
                  <a:pt x="161" y="157"/>
                </a:lnTo>
                <a:lnTo>
                  <a:pt x="146" y="170"/>
                </a:lnTo>
                <a:lnTo>
                  <a:pt x="129" y="184"/>
                </a:lnTo>
                <a:lnTo>
                  <a:pt x="111" y="192"/>
                </a:lnTo>
                <a:lnTo>
                  <a:pt x="102" y="195"/>
                </a:lnTo>
                <a:lnTo>
                  <a:pt x="90" y="197"/>
                </a:lnTo>
                <a:lnTo>
                  <a:pt x="81" y="199"/>
                </a:lnTo>
                <a:lnTo>
                  <a:pt x="71" y="201"/>
                </a:lnTo>
                <a:lnTo>
                  <a:pt x="63" y="201"/>
                </a:lnTo>
                <a:lnTo>
                  <a:pt x="55" y="201"/>
                </a:lnTo>
                <a:lnTo>
                  <a:pt x="63" y="161"/>
                </a:lnTo>
                <a:lnTo>
                  <a:pt x="0" y="161"/>
                </a:lnTo>
                <a:lnTo>
                  <a:pt x="7" y="120"/>
                </a:lnTo>
                <a:lnTo>
                  <a:pt x="71" y="120"/>
                </a:lnTo>
                <a:lnTo>
                  <a:pt x="77" y="81"/>
                </a:lnTo>
                <a:lnTo>
                  <a:pt x="15" y="81"/>
                </a:lnTo>
                <a:lnTo>
                  <a:pt x="21" y="40"/>
                </a:lnTo>
                <a:lnTo>
                  <a:pt x="84" y="40"/>
                </a:lnTo>
                <a:close/>
              </a:path>
            </a:pathLst>
          </a:custGeom>
          <a:gradFill rotWithShape="1">
            <a:gsLst>
              <a:gs pos="0">
                <a:srgbClr val="FFFFFF"/>
              </a:gs>
              <a:gs pos="100000">
                <a:srgbClr val="004454">
                  <a:alpha val="50000"/>
                </a:srgbClr>
              </a:gs>
            </a:gsLst>
            <a:lin ang="18900000" scaled="1"/>
          </a:gradFill>
          <a:ln w="9525">
            <a:noFill/>
            <a:round/>
            <a:headEnd/>
            <a:tailEnd/>
          </a:ln>
        </p:spPr>
        <p:txBody>
          <a:bodyPr/>
          <a:lstStyle/>
          <a:p>
            <a:pPr eaLnBrk="0" fontAlgn="base" hangingPunct="0">
              <a:spcBef>
                <a:spcPct val="0"/>
              </a:spcBef>
              <a:spcAft>
                <a:spcPct val="0"/>
              </a:spcAft>
              <a:defRPr/>
            </a:pPr>
            <a:endParaRPr lang="pt-BR" sz="2400">
              <a:solidFill>
                <a:srgbClr val="FFFFFF"/>
              </a:solidFill>
              <a:latin typeface="Times New Roman" pitchFamily="18" charset="0"/>
              <a:ea typeface="ＭＳ Ｐゴシック" pitchFamily="-65" charset="-128"/>
            </a:endParaRPr>
          </a:p>
        </p:txBody>
      </p:sp>
      <p:sp>
        <p:nvSpPr>
          <p:cNvPr id="13" name="Freeform 45"/>
          <p:cNvSpPr>
            <a:spLocks/>
          </p:cNvSpPr>
          <p:nvPr userDrawn="1"/>
        </p:nvSpPr>
        <p:spPr bwMode="auto">
          <a:xfrm rot="18989144">
            <a:off x="11421338" y="826364"/>
            <a:ext cx="410633" cy="315912"/>
          </a:xfrm>
          <a:custGeom>
            <a:avLst/>
            <a:gdLst/>
            <a:ahLst/>
            <a:cxnLst>
              <a:cxn ang="0">
                <a:pos x="84" y="199"/>
              </a:cxn>
              <a:cxn ang="0">
                <a:pos x="73" y="199"/>
              </a:cxn>
              <a:cxn ang="0">
                <a:pos x="61" y="197"/>
              </a:cxn>
              <a:cxn ang="0">
                <a:pos x="52" y="195"/>
              </a:cxn>
              <a:cxn ang="0">
                <a:pos x="44" y="192"/>
              </a:cxn>
              <a:cxn ang="0">
                <a:pos x="36" y="186"/>
              </a:cxn>
              <a:cxn ang="0">
                <a:pos x="29" y="180"/>
              </a:cxn>
              <a:cxn ang="0">
                <a:pos x="23" y="174"/>
              </a:cxn>
              <a:cxn ang="0">
                <a:pos x="17" y="168"/>
              </a:cxn>
              <a:cxn ang="0">
                <a:pos x="7" y="153"/>
              </a:cxn>
              <a:cxn ang="0">
                <a:pos x="2" y="135"/>
              </a:cxn>
              <a:cxn ang="0">
                <a:pos x="0" y="118"/>
              </a:cxn>
              <a:cxn ang="0">
                <a:pos x="2" y="101"/>
              </a:cxn>
              <a:cxn ang="0">
                <a:pos x="7" y="83"/>
              </a:cxn>
              <a:cxn ang="0">
                <a:pos x="15" y="64"/>
              </a:cxn>
              <a:cxn ang="0">
                <a:pos x="25" y="48"/>
              </a:cxn>
              <a:cxn ang="0">
                <a:pos x="38" y="33"/>
              </a:cxn>
              <a:cxn ang="0">
                <a:pos x="56" y="19"/>
              </a:cxn>
              <a:cxn ang="0">
                <a:pos x="75" y="9"/>
              </a:cxn>
              <a:cxn ang="0">
                <a:pos x="84" y="6"/>
              </a:cxn>
              <a:cxn ang="0">
                <a:pos x="96" y="4"/>
              </a:cxn>
              <a:cxn ang="0">
                <a:pos x="108" y="2"/>
              </a:cxn>
              <a:cxn ang="0">
                <a:pos x="119" y="0"/>
              </a:cxn>
              <a:cxn ang="0">
                <a:pos x="119" y="0"/>
              </a:cxn>
              <a:cxn ang="0">
                <a:pos x="194" y="0"/>
              </a:cxn>
              <a:cxn ang="0">
                <a:pos x="187" y="40"/>
              </a:cxn>
              <a:cxn ang="0">
                <a:pos x="123" y="40"/>
              </a:cxn>
              <a:cxn ang="0">
                <a:pos x="117" y="81"/>
              </a:cxn>
              <a:cxn ang="0">
                <a:pos x="179" y="81"/>
              </a:cxn>
              <a:cxn ang="0">
                <a:pos x="173" y="120"/>
              </a:cxn>
              <a:cxn ang="0">
                <a:pos x="109" y="120"/>
              </a:cxn>
              <a:cxn ang="0">
                <a:pos x="102" y="161"/>
              </a:cxn>
              <a:cxn ang="0">
                <a:pos x="165" y="161"/>
              </a:cxn>
              <a:cxn ang="0">
                <a:pos x="158" y="199"/>
              </a:cxn>
              <a:cxn ang="0">
                <a:pos x="84" y="199"/>
              </a:cxn>
              <a:cxn ang="0">
                <a:pos x="84" y="199"/>
              </a:cxn>
            </a:cxnLst>
            <a:rect l="0" t="0" r="r" b="b"/>
            <a:pathLst>
              <a:path w="194" h="199">
                <a:moveTo>
                  <a:pt x="84" y="199"/>
                </a:moveTo>
                <a:lnTo>
                  <a:pt x="73" y="199"/>
                </a:lnTo>
                <a:lnTo>
                  <a:pt x="61" y="197"/>
                </a:lnTo>
                <a:lnTo>
                  <a:pt x="52" y="195"/>
                </a:lnTo>
                <a:lnTo>
                  <a:pt x="44" y="192"/>
                </a:lnTo>
                <a:lnTo>
                  <a:pt x="36" y="186"/>
                </a:lnTo>
                <a:lnTo>
                  <a:pt x="29" y="180"/>
                </a:lnTo>
                <a:lnTo>
                  <a:pt x="23" y="174"/>
                </a:lnTo>
                <a:lnTo>
                  <a:pt x="17" y="168"/>
                </a:lnTo>
                <a:lnTo>
                  <a:pt x="7" y="153"/>
                </a:lnTo>
                <a:lnTo>
                  <a:pt x="2" y="135"/>
                </a:lnTo>
                <a:lnTo>
                  <a:pt x="0" y="118"/>
                </a:lnTo>
                <a:lnTo>
                  <a:pt x="2" y="101"/>
                </a:lnTo>
                <a:lnTo>
                  <a:pt x="7" y="83"/>
                </a:lnTo>
                <a:lnTo>
                  <a:pt x="15" y="64"/>
                </a:lnTo>
                <a:lnTo>
                  <a:pt x="25" y="48"/>
                </a:lnTo>
                <a:lnTo>
                  <a:pt x="38" y="33"/>
                </a:lnTo>
                <a:lnTo>
                  <a:pt x="56" y="19"/>
                </a:lnTo>
                <a:lnTo>
                  <a:pt x="75" y="9"/>
                </a:lnTo>
                <a:lnTo>
                  <a:pt x="84" y="6"/>
                </a:lnTo>
                <a:lnTo>
                  <a:pt x="96" y="4"/>
                </a:lnTo>
                <a:lnTo>
                  <a:pt x="108" y="2"/>
                </a:lnTo>
                <a:lnTo>
                  <a:pt x="119" y="0"/>
                </a:lnTo>
                <a:lnTo>
                  <a:pt x="119" y="0"/>
                </a:lnTo>
                <a:lnTo>
                  <a:pt x="194" y="0"/>
                </a:lnTo>
                <a:lnTo>
                  <a:pt x="187" y="40"/>
                </a:lnTo>
                <a:lnTo>
                  <a:pt x="123" y="40"/>
                </a:lnTo>
                <a:lnTo>
                  <a:pt x="117" y="81"/>
                </a:lnTo>
                <a:lnTo>
                  <a:pt x="179" y="81"/>
                </a:lnTo>
                <a:lnTo>
                  <a:pt x="173" y="120"/>
                </a:lnTo>
                <a:lnTo>
                  <a:pt x="109" y="120"/>
                </a:lnTo>
                <a:lnTo>
                  <a:pt x="102" y="161"/>
                </a:lnTo>
                <a:lnTo>
                  <a:pt x="165" y="161"/>
                </a:lnTo>
                <a:lnTo>
                  <a:pt x="158" y="199"/>
                </a:lnTo>
                <a:lnTo>
                  <a:pt x="84" y="199"/>
                </a:lnTo>
                <a:lnTo>
                  <a:pt x="84" y="199"/>
                </a:lnTo>
                <a:close/>
              </a:path>
            </a:pathLst>
          </a:custGeom>
          <a:gradFill rotWithShape="1">
            <a:gsLst>
              <a:gs pos="0">
                <a:srgbClr val="FFFFFF"/>
              </a:gs>
              <a:gs pos="100000">
                <a:srgbClr val="004454">
                  <a:alpha val="42999"/>
                </a:srgbClr>
              </a:gs>
            </a:gsLst>
            <a:lin ang="18900000" scaled="1"/>
          </a:gradFill>
          <a:ln w="9525">
            <a:noFill/>
            <a:round/>
            <a:headEnd/>
            <a:tailEnd/>
          </a:ln>
        </p:spPr>
        <p:txBody>
          <a:bodyPr/>
          <a:lstStyle/>
          <a:p>
            <a:pPr eaLnBrk="0" fontAlgn="base" hangingPunct="0">
              <a:spcBef>
                <a:spcPct val="0"/>
              </a:spcBef>
              <a:spcAft>
                <a:spcPct val="0"/>
              </a:spcAft>
              <a:defRPr/>
            </a:pPr>
            <a:endParaRPr lang="pt-BR" sz="2400">
              <a:solidFill>
                <a:srgbClr val="FFFFFF"/>
              </a:solidFill>
              <a:latin typeface="Times New Roman" pitchFamily="18" charset="0"/>
              <a:ea typeface="ＭＳ Ｐゴシック" pitchFamily="-65" charset="-128"/>
            </a:endParaRPr>
          </a:p>
        </p:txBody>
      </p:sp>
      <p:sp>
        <p:nvSpPr>
          <p:cNvPr id="14" name="Retângulo 13"/>
          <p:cNvSpPr/>
          <p:nvPr userDrawn="1"/>
        </p:nvSpPr>
        <p:spPr bwMode="auto">
          <a:xfrm>
            <a:off x="0" y="1268760"/>
            <a:ext cx="12192000" cy="5400600"/>
          </a:xfrm>
          <a:prstGeom prst="rect">
            <a:avLst/>
          </a:prstGeom>
          <a:solidFill>
            <a:schemeClr val="tx1"/>
          </a:solidFill>
          <a:ln w="12700" cap="sq" cmpd="sng" algn="ctr">
            <a:no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eaLnBrk="0" fontAlgn="base" hangingPunct="0">
              <a:spcBef>
                <a:spcPct val="0"/>
              </a:spcBef>
              <a:spcAft>
                <a:spcPct val="0"/>
              </a:spcAft>
            </a:pPr>
            <a:endParaRPr lang="pt-BR" sz="2400">
              <a:solidFill>
                <a:srgbClr val="FFFFFF"/>
              </a:solidFill>
              <a:latin typeface="Times New Roman" pitchFamily="18" charset="0"/>
            </a:endParaRPr>
          </a:p>
        </p:txBody>
      </p:sp>
    </p:spTree>
    <p:extLst>
      <p:ext uri="{BB962C8B-B14F-4D97-AF65-F5344CB8AC3E}">
        <p14:creationId xmlns:p14="http://schemas.microsoft.com/office/powerpoint/2010/main" val="2826015349"/>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pt-BR" smtClean="0"/>
              <a:t>Clique para editar o título mestre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146194">
                  <a:lumMod val="50000"/>
                </a:srgb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29901989"/>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idx="1"/>
          </p:nvPr>
        </p:nvSpPr>
        <p:spPr/>
        <p:txBody>
          <a:bodyPr anchor="ct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146194">
                  <a:lumMod val="50000"/>
                </a:srgb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3603647579"/>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pt-BR" smtClean="0"/>
              <a:t>Clique para editar o título mestre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146194">
                  <a:lumMod val="50000"/>
                </a:srgb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3998132810"/>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6" name="Footer Placeholder 5"/>
          <p:cNvSpPr>
            <a:spLocks noGrp="1"/>
          </p:cNvSpPr>
          <p:nvPr>
            <p:ph type="ftr" sz="quarter" idx="11"/>
          </p:nvPr>
        </p:nvSpPr>
        <p:spPr/>
        <p:txBody>
          <a:bodyPr/>
          <a:lstStyle/>
          <a:p>
            <a:endParaRPr lang="en-US" dirty="0">
              <a:solidFill>
                <a:srgbClr val="146194">
                  <a:lumMod val="50000"/>
                </a:srgbClr>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82171069"/>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smtClean="0"/>
              <a:t>Clique para editar o título mestre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8" name="Footer Placeholder 7"/>
          <p:cNvSpPr>
            <a:spLocks noGrp="1"/>
          </p:cNvSpPr>
          <p:nvPr>
            <p:ph type="ftr" sz="quarter" idx="11"/>
          </p:nvPr>
        </p:nvSpPr>
        <p:spPr/>
        <p:txBody>
          <a:bodyPr/>
          <a:lstStyle/>
          <a:p>
            <a:endParaRPr lang="en-US" dirty="0">
              <a:solidFill>
                <a:srgbClr val="146194">
                  <a:lumMod val="50000"/>
                </a:srgbClr>
              </a:solidFill>
            </a:endParaRPr>
          </a:p>
        </p:txBody>
      </p:sp>
      <p:sp>
        <p:nvSpPr>
          <p:cNvPr id="9" name="Slide Number Placeholder 8"/>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2220059638"/>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4" name="Footer Placeholder 3"/>
          <p:cNvSpPr>
            <a:spLocks noGrp="1"/>
          </p:cNvSpPr>
          <p:nvPr>
            <p:ph type="ftr" sz="quarter" idx="11"/>
          </p:nvPr>
        </p:nvSpPr>
        <p:spPr/>
        <p:txBody>
          <a:bodyPr/>
          <a:lstStyle/>
          <a:p>
            <a:endParaRPr lang="en-US" dirty="0">
              <a:solidFill>
                <a:srgbClr val="146194">
                  <a:lumMod val="50000"/>
                </a:srgbClr>
              </a:solidFill>
            </a:endParaRPr>
          </a:p>
        </p:txBody>
      </p:sp>
      <p:sp>
        <p:nvSpPr>
          <p:cNvPr id="5" name="Slide Number Placeholder 4"/>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2124352656"/>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3" name="Footer Placeholder 2"/>
          <p:cNvSpPr>
            <a:spLocks noGrp="1"/>
          </p:cNvSpPr>
          <p:nvPr>
            <p:ph type="ftr" sz="quarter" idx="11"/>
          </p:nvPr>
        </p:nvSpPr>
        <p:spPr/>
        <p:txBody>
          <a:bodyPr/>
          <a:lstStyle/>
          <a:p>
            <a:endParaRPr lang="en-US" dirty="0">
              <a:solidFill>
                <a:srgbClr val="146194">
                  <a:lumMod val="50000"/>
                </a:srgbClr>
              </a:solidFill>
            </a:endParaRPr>
          </a:p>
        </p:txBody>
      </p:sp>
      <p:sp>
        <p:nvSpPr>
          <p:cNvPr id="4" name="Slide Number Placeholder 3"/>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2676805390"/>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pt-BR" smtClean="0"/>
              <a:t>Clique para editar o título mestre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6" name="Footer Placeholder 5"/>
          <p:cNvSpPr>
            <a:spLocks noGrp="1"/>
          </p:cNvSpPr>
          <p:nvPr>
            <p:ph type="ftr" sz="quarter" idx="11"/>
          </p:nvPr>
        </p:nvSpPr>
        <p:spPr/>
        <p:txBody>
          <a:bodyPr/>
          <a:lstStyle/>
          <a:p>
            <a:endParaRPr lang="en-US" dirty="0">
              <a:solidFill>
                <a:srgbClr val="146194">
                  <a:lumMod val="50000"/>
                </a:srgbClr>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3299606023"/>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pt-BR" smtClean="0"/>
              <a:t>Clique para editar o título mestre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smtClean="0"/>
              <a:t>Clique no ícone para adicionar uma imagem</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6" name="Footer Placeholder 5"/>
          <p:cNvSpPr>
            <a:spLocks noGrp="1"/>
          </p:cNvSpPr>
          <p:nvPr>
            <p:ph type="ftr" sz="quarter" idx="11"/>
          </p:nvPr>
        </p:nvSpPr>
        <p:spPr/>
        <p:txBody>
          <a:bodyPr/>
          <a:lstStyle/>
          <a:p>
            <a:endParaRPr lang="en-US" dirty="0">
              <a:solidFill>
                <a:srgbClr val="146194">
                  <a:lumMod val="50000"/>
                </a:srgbClr>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17372536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pt-BR" smtClean="0"/>
              <a:t>Clique para editar o título mestre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smtClean="0"/>
              <a:t>Clique no ícone para adicionar uma imagem</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6" name="Footer Placeholder 5"/>
          <p:cNvSpPr>
            <a:spLocks noGrp="1"/>
          </p:cNvSpPr>
          <p:nvPr>
            <p:ph type="ftr" sz="quarter" idx="11"/>
          </p:nvPr>
        </p:nvSpPr>
        <p:spPr/>
        <p:txBody>
          <a:bodyPr/>
          <a:lstStyle/>
          <a:p>
            <a:endParaRPr lang="en-US" dirty="0">
              <a:solidFill>
                <a:srgbClr val="146194">
                  <a:lumMod val="50000"/>
                </a:srgbClr>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1407230458"/>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preserve="1">
  <p:cSld name="Foto Panorâmica com Legend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smtClean="0"/>
              <a:t>Clique no ícone para adicionar uma imagem</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Clique para editar o texto mestre</a:t>
            </a:r>
          </a:p>
        </p:txBody>
      </p:sp>
      <p:sp>
        <p:nvSpPr>
          <p:cNvPr id="3" name="Date Placeholder 2"/>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4" name="Footer Placeholder 3"/>
          <p:cNvSpPr>
            <a:spLocks noGrp="1"/>
          </p:cNvSpPr>
          <p:nvPr>
            <p:ph type="ftr" sz="quarter" idx="11"/>
          </p:nvPr>
        </p:nvSpPr>
        <p:spPr/>
        <p:txBody>
          <a:bodyPr/>
          <a:lstStyle/>
          <a:p>
            <a:endParaRPr lang="en-US" dirty="0">
              <a:solidFill>
                <a:srgbClr val="146194">
                  <a:lumMod val="50000"/>
                </a:srgbClr>
              </a:solidFill>
            </a:endParaRPr>
          </a:p>
        </p:txBody>
      </p:sp>
      <p:sp>
        <p:nvSpPr>
          <p:cNvPr id="5" name="Slide Number Placeholder 4"/>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209036108"/>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pt-BR" smtClean="0"/>
              <a:t>Clique para editar o título mestre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146194">
                  <a:lumMod val="50000"/>
                </a:srgb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4248624987"/>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pt-BR" smtClean="0"/>
              <a:t>Clique para editar o título mestre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Clique para editar o texto mestre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146194">
                  <a:lumMod val="50000"/>
                </a:srgb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defTabSz="457200"/>
            <a:r>
              <a:rPr lang="en-US" sz="8000" dirty="0">
                <a:solidFill>
                  <a:prstClr val="white"/>
                </a:solidFill>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algn="r" defTabSz="457200"/>
            <a:r>
              <a:rPr lang="en-US" sz="8000" dirty="0">
                <a:solidFill>
                  <a:prstClr val="white"/>
                </a:solidFill>
              </a:rPr>
              <a:t>”</a:t>
            </a:r>
          </a:p>
        </p:txBody>
      </p:sp>
    </p:spTree>
    <p:extLst>
      <p:ext uri="{BB962C8B-B14F-4D97-AF65-F5344CB8AC3E}">
        <p14:creationId xmlns:p14="http://schemas.microsoft.com/office/powerpoint/2010/main" val="364945425"/>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pt-BR" smtClean="0"/>
              <a:t>Clique para editar o título mestre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146194">
                  <a:lumMod val="50000"/>
                </a:srgb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3694707594"/>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preserve="1">
  <p:cSld name="Citar o 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pt-BR" smtClean="0"/>
              <a:t>Clique para editar o título mestre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pt-BR" smtClean="0"/>
              <a:t>Clique para editar o texto mestre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146194">
                  <a:lumMod val="50000"/>
                </a:srgb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defTabSz="457200"/>
            <a:r>
              <a:rPr lang="en-US" sz="8000" dirty="0">
                <a:solidFill>
                  <a:prstClr val="white"/>
                </a:solidFill>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algn="r" defTabSz="457200"/>
            <a:r>
              <a:rPr lang="en-US" sz="8000" dirty="0">
                <a:solidFill>
                  <a:prstClr val="white"/>
                </a:solidFill>
              </a:rPr>
              <a:t>”</a:t>
            </a:r>
          </a:p>
        </p:txBody>
      </p:sp>
    </p:spTree>
    <p:extLst>
      <p:ext uri="{BB962C8B-B14F-4D97-AF65-F5344CB8AC3E}">
        <p14:creationId xmlns:p14="http://schemas.microsoft.com/office/powerpoint/2010/main" val="677771092"/>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preserve="1">
  <p:cSld name="Verdadeiro ou Fals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pt-BR" smtClean="0"/>
              <a:t>Clique para editar o título mestre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pt-BR" smtClean="0"/>
              <a:t>Clique para editar o texto mestre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146194">
                  <a:lumMod val="50000"/>
                </a:srgb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2942399377"/>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pt-BR" smtClean="0"/>
              <a:t>Clique para editar o título mestre</a:t>
            </a:r>
            <a:endParaRPr lang="en-US" dirty="0"/>
          </a:p>
        </p:txBody>
      </p:sp>
      <p:sp>
        <p:nvSpPr>
          <p:cNvPr id="3" name="Vertical Text Placeholder 2"/>
          <p:cNvSpPr>
            <a:spLocks noGrp="1"/>
          </p:cNvSpPr>
          <p:nvPr>
            <p:ph type="body" orient="vert" idx="1"/>
          </p:nvPr>
        </p:nvSpPr>
        <p:spPr/>
        <p:txBody>
          <a:bodyPr vert="eaVert" ancho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146194">
                  <a:lumMod val="50000"/>
                </a:srgb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2551720799"/>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srgbClr val="146194">
                    <a:lumMod val="50000"/>
                  </a:srgbClr>
                </a:solidFill>
              </a:rPr>
              <a:pPr/>
              <a:t>11/6/2017</a:t>
            </a:fld>
            <a:endParaRPr lang="en-US" dirty="0">
              <a:solidFill>
                <a:srgbClr val="146194">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146194">
                  <a:lumMod val="50000"/>
                </a:srgb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146194">
                    <a:lumMod val="50000"/>
                  </a:srgbClr>
                </a:solidFill>
              </a:rPr>
              <a:pPr/>
              <a:t>‹nº›</a:t>
            </a:fld>
            <a:endParaRPr lang="en-US" dirty="0">
              <a:solidFill>
                <a:srgbClr val="146194">
                  <a:lumMod val="50000"/>
                </a:srgbClr>
              </a:solidFill>
            </a:endParaRPr>
          </a:p>
        </p:txBody>
      </p:sp>
    </p:spTree>
    <p:extLst>
      <p:ext uri="{BB962C8B-B14F-4D97-AF65-F5344CB8AC3E}">
        <p14:creationId xmlns:p14="http://schemas.microsoft.com/office/powerpoint/2010/main" val="2960052020"/>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userDrawn="1">
  <p:cSld name="3_Soment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1549363008"/>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showMasterSp="0" userDrawn="1">
  <p:cSld name="1_Layout Personalizado">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838200" y="898358"/>
            <a:ext cx="7696200" cy="519614"/>
          </a:xfrm>
        </p:spPr>
        <p:txBody>
          <a:bodyPr/>
          <a:lstStyle>
            <a:lvl1pPr>
              <a:defRPr/>
            </a:lvl1pPr>
          </a:lstStyle>
          <a:p>
            <a:r>
              <a:rPr lang="pt-BR" dirty="0" smtClean="0"/>
              <a:t>TÍTULO</a:t>
            </a:r>
            <a:endParaRPr lang="pt-BR" dirty="0"/>
          </a:p>
        </p:txBody>
      </p:sp>
      <p:sp>
        <p:nvSpPr>
          <p:cNvPr id="10" name="Espaço Reservado para Conteúdo 6"/>
          <p:cNvSpPr>
            <a:spLocks noGrp="1"/>
          </p:cNvSpPr>
          <p:nvPr>
            <p:ph sz="quarter" idx="10" hasCustomPrompt="1"/>
          </p:nvPr>
        </p:nvSpPr>
        <p:spPr>
          <a:xfrm>
            <a:off x="838199" y="2463590"/>
            <a:ext cx="10306723" cy="3499465"/>
          </a:xfrm>
        </p:spPr>
        <p:txBody>
          <a:bodyPr>
            <a:normAutofit/>
          </a:bodyPr>
          <a:lstStyle>
            <a:lvl1pPr marL="342900" indent="-342900">
              <a:buClr>
                <a:srgbClr val="9A9A00"/>
              </a:buClr>
              <a:buSzPct val="80000"/>
              <a:buFont typeface="Wingdings" panose="05000000000000000000" pitchFamily="2" charset="2"/>
              <a:buChar char="v"/>
              <a:defRPr sz="2400"/>
            </a:lvl1pPr>
            <a:lvl2pPr marL="685800" indent="-228600">
              <a:buClr>
                <a:srgbClr val="004C62"/>
              </a:buClr>
              <a:buSzPct val="65000"/>
              <a:buFont typeface="Wingdings" panose="05000000000000000000" pitchFamily="2" charset="2"/>
              <a:buChar char="v"/>
              <a:defRPr sz="2400"/>
            </a:lvl2pPr>
            <a:lvl3pPr marL="1143000" indent="-228600">
              <a:buClr>
                <a:srgbClr val="004C62"/>
              </a:buClr>
              <a:buSzPct val="65000"/>
              <a:buFont typeface="Wingdings" panose="05000000000000000000" pitchFamily="2" charset="2"/>
              <a:buChar char="v"/>
              <a:defRPr sz="2400"/>
            </a:lvl3pPr>
            <a:lvl4pPr marL="1600200" indent="-228600">
              <a:buClr>
                <a:srgbClr val="004C62"/>
              </a:buClr>
              <a:buSzPct val="65000"/>
              <a:buFont typeface="Wingdings" panose="05000000000000000000" pitchFamily="2" charset="2"/>
              <a:buChar char="v"/>
              <a:defRPr sz="2400"/>
            </a:lvl4pPr>
            <a:lvl5pPr marL="2057400" indent="-228600">
              <a:buClr>
                <a:srgbClr val="004C62"/>
              </a:buClr>
              <a:buSzPct val="65000"/>
              <a:buFont typeface="Wingdings" panose="05000000000000000000" pitchFamily="2" charset="2"/>
              <a:buChar char="v"/>
              <a:defRPr sz="2400"/>
            </a:lvl5pPr>
          </a:lstStyle>
          <a:p>
            <a:pPr lvl="0"/>
            <a:r>
              <a:rPr lang="pt-BR" dirty="0" smtClean="0"/>
              <a:t>Clique para editar o tópico</a:t>
            </a:r>
          </a:p>
          <a:p>
            <a:pPr lvl="1"/>
            <a:r>
              <a:rPr lang="pt-BR" dirty="0" smtClean="0"/>
              <a:t>Segundo nível</a:t>
            </a:r>
          </a:p>
          <a:p>
            <a:pPr lvl="2"/>
            <a:r>
              <a:rPr lang="pt-BR" dirty="0" smtClean="0"/>
              <a:t>Terceiro nível</a:t>
            </a:r>
          </a:p>
          <a:p>
            <a:pPr lvl="3"/>
            <a:r>
              <a:rPr lang="pt-BR" dirty="0" smtClean="0"/>
              <a:t>Quarto nível</a:t>
            </a:r>
          </a:p>
          <a:p>
            <a:pPr lvl="4"/>
            <a:r>
              <a:rPr lang="pt-BR" dirty="0" smtClean="0"/>
              <a:t>Quinto nível</a:t>
            </a:r>
          </a:p>
          <a:p>
            <a:pPr lvl="0"/>
            <a:endParaRPr lang="pt-BR" dirty="0"/>
          </a:p>
        </p:txBody>
      </p:sp>
      <p:sp>
        <p:nvSpPr>
          <p:cNvPr id="11" name="Espaço Reservado para Texto 6"/>
          <p:cNvSpPr>
            <a:spLocks noGrp="1"/>
          </p:cNvSpPr>
          <p:nvPr>
            <p:ph type="body" sz="quarter" idx="11"/>
          </p:nvPr>
        </p:nvSpPr>
        <p:spPr>
          <a:xfrm>
            <a:off x="838200" y="1787096"/>
            <a:ext cx="10306723" cy="540871"/>
          </a:xfrm>
        </p:spPr>
        <p:txBody>
          <a:bodyPr>
            <a:normAutofit/>
          </a:bodyPr>
          <a:lstStyle>
            <a:lvl1pPr>
              <a:defRPr sz="2400"/>
            </a:lvl1pPr>
          </a:lstStyle>
          <a:p>
            <a:pPr lvl="0"/>
            <a:r>
              <a:rPr lang="pt-BR" dirty="0" smtClean="0"/>
              <a:t>Clique para editar o texto mestre</a:t>
            </a:r>
          </a:p>
        </p:txBody>
      </p:sp>
      <p:sp>
        <p:nvSpPr>
          <p:cNvPr id="6" name="Espaço Reservado para Texto 5"/>
          <p:cNvSpPr>
            <a:spLocks noGrp="1"/>
          </p:cNvSpPr>
          <p:nvPr>
            <p:ph type="body" sz="quarter" idx="12" hasCustomPrompt="1"/>
          </p:nvPr>
        </p:nvSpPr>
        <p:spPr>
          <a:xfrm>
            <a:off x="635000" y="475934"/>
            <a:ext cx="7899400" cy="422424"/>
          </a:xfrm>
        </p:spPr>
        <p:txBody>
          <a:bodyPr/>
          <a:lstStyle>
            <a:lvl1pPr>
              <a:defRPr>
                <a:solidFill>
                  <a:srgbClr val="9A9A00"/>
                </a:solidFill>
              </a:defRPr>
            </a:lvl1pPr>
          </a:lstStyle>
          <a:p>
            <a:pPr lvl="0"/>
            <a:r>
              <a:rPr lang="pt-BR" dirty="0" smtClean="0"/>
              <a:t>Assunto</a:t>
            </a:r>
            <a:endParaRPr lang="pt-BR" dirty="0"/>
          </a:p>
        </p:txBody>
      </p:sp>
    </p:spTree>
    <p:extLst>
      <p:ext uri="{BB962C8B-B14F-4D97-AF65-F5344CB8AC3E}">
        <p14:creationId xmlns:p14="http://schemas.microsoft.com/office/powerpoint/2010/main" val="419019699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8.xml"/><Relationship Id="rId13" Type="http://schemas.openxmlformats.org/officeDocument/2006/relationships/slideLayout" Target="../slideLayouts/slideLayout33.xml"/><Relationship Id="rId18" Type="http://schemas.openxmlformats.org/officeDocument/2006/relationships/slideLayout" Target="../slideLayouts/slideLayout38.xml"/><Relationship Id="rId3" Type="http://schemas.openxmlformats.org/officeDocument/2006/relationships/slideLayout" Target="../slideLayouts/slideLayout23.xml"/><Relationship Id="rId21" Type="http://schemas.openxmlformats.org/officeDocument/2006/relationships/theme" Target="../theme/theme2.xml"/><Relationship Id="rId7" Type="http://schemas.openxmlformats.org/officeDocument/2006/relationships/slideLayout" Target="../slideLayouts/slideLayout27.xml"/><Relationship Id="rId12" Type="http://schemas.openxmlformats.org/officeDocument/2006/relationships/slideLayout" Target="../slideLayouts/slideLayout32.xml"/><Relationship Id="rId17" Type="http://schemas.openxmlformats.org/officeDocument/2006/relationships/slideLayout" Target="../slideLayouts/slideLayout37.xml"/><Relationship Id="rId2" Type="http://schemas.openxmlformats.org/officeDocument/2006/relationships/slideLayout" Target="../slideLayouts/slideLayout22.xml"/><Relationship Id="rId16" Type="http://schemas.openxmlformats.org/officeDocument/2006/relationships/slideLayout" Target="../slideLayouts/slideLayout36.xml"/><Relationship Id="rId20" Type="http://schemas.openxmlformats.org/officeDocument/2006/relationships/slideLayout" Target="../slideLayouts/slideLayout40.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5" Type="http://schemas.openxmlformats.org/officeDocument/2006/relationships/slideLayout" Target="../slideLayouts/slideLayout35.xml"/><Relationship Id="rId10" Type="http://schemas.openxmlformats.org/officeDocument/2006/relationships/slideLayout" Target="../slideLayouts/slideLayout30.xml"/><Relationship Id="rId19" Type="http://schemas.openxmlformats.org/officeDocument/2006/relationships/slideLayout" Target="../slideLayouts/slideLayout39.xml"/><Relationship Id="rId4" Type="http://schemas.openxmlformats.org/officeDocument/2006/relationships/slideLayout" Target="../slideLayouts/slideLayout24.xml"/><Relationship Id="rId9" Type="http://schemas.openxmlformats.org/officeDocument/2006/relationships/slideLayout" Target="../slideLayouts/slideLayout29.xml"/><Relationship Id="rId14" Type="http://schemas.openxmlformats.org/officeDocument/2006/relationships/slideLayout" Target="../slideLayouts/slideLayout34.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8.xml"/><Relationship Id="rId13" Type="http://schemas.openxmlformats.org/officeDocument/2006/relationships/slideLayout" Target="../slideLayouts/slideLayout53.xml"/><Relationship Id="rId18" Type="http://schemas.openxmlformats.org/officeDocument/2006/relationships/slideLayout" Target="../slideLayouts/slideLayout58.xml"/><Relationship Id="rId3" Type="http://schemas.openxmlformats.org/officeDocument/2006/relationships/slideLayout" Target="../slideLayouts/slideLayout43.xml"/><Relationship Id="rId21" Type="http://schemas.openxmlformats.org/officeDocument/2006/relationships/theme" Target="../theme/theme3.xml"/><Relationship Id="rId7" Type="http://schemas.openxmlformats.org/officeDocument/2006/relationships/slideLayout" Target="../slideLayouts/slideLayout47.xml"/><Relationship Id="rId12" Type="http://schemas.openxmlformats.org/officeDocument/2006/relationships/slideLayout" Target="../slideLayouts/slideLayout52.xml"/><Relationship Id="rId17" Type="http://schemas.openxmlformats.org/officeDocument/2006/relationships/slideLayout" Target="../slideLayouts/slideLayout57.xml"/><Relationship Id="rId2" Type="http://schemas.openxmlformats.org/officeDocument/2006/relationships/slideLayout" Target="../slideLayouts/slideLayout42.xml"/><Relationship Id="rId16" Type="http://schemas.openxmlformats.org/officeDocument/2006/relationships/slideLayout" Target="../slideLayouts/slideLayout56.xml"/><Relationship Id="rId20" Type="http://schemas.openxmlformats.org/officeDocument/2006/relationships/slideLayout" Target="../slideLayouts/slideLayout60.xml"/><Relationship Id="rId1" Type="http://schemas.openxmlformats.org/officeDocument/2006/relationships/slideLayout" Target="../slideLayouts/slideLayout41.xml"/><Relationship Id="rId6" Type="http://schemas.openxmlformats.org/officeDocument/2006/relationships/slideLayout" Target="../slideLayouts/slideLayout46.xml"/><Relationship Id="rId11" Type="http://schemas.openxmlformats.org/officeDocument/2006/relationships/slideLayout" Target="../slideLayouts/slideLayout51.xml"/><Relationship Id="rId5" Type="http://schemas.openxmlformats.org/officeDocument/2006/relationships/slideLayout" Target="../slideLayouts/slideLayout45.xml"/><Relationship Id="rId15" Type="http://schemas.openxmlformats.org/officeDocument/2006/relationships/slideLayout" Target="../slideLayouts/slideLayout55.xml"/><Relationship Id="rId10" Type="http://schemas.openxmlformats.org/officeDocument/2006/relationships/slideLayout" Target="../slideLayouts/slideLayout50.xml"/><Relationship Id="rId19" Type="http://schemas.openxmlformats.org/officeDocument/2006/relationships/slideLayout" Target="../slideLayouts/slideLayout59.xml"/><Relationship Id="rId4" Type="http://schemas.openxmlformats.org/officeDocument/2006/relationships/slideLayout" Target="../slideLayouts/slideLayout44.xml"/><Relationship Id="rId9" Type="http://schemas.openxmlformats.org/officeDocument/2006/relationships/slideLayout" Target="../slideLayouts/slideLayout49.xml"/><Relationship Id="rId14" Type="http://schemas.openxmlformats.org/officeDocument/2006/relationships/slideLayout" Target="../slideLayouts/slideLayout5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68.xml"/><Relationship Id="rId13" Type="http://schemas.openxmlformats.org/officeDocument/2006/relationships/slideLayout" Target="../slideLayouts/slideLayout73.xml"/><Relationship Id="rId18" Type="http://schemas.openxmlformats.org/officeDocument/2006/relationships/slideLayout" Target="../slideLayouts/slideLayout78.xml"/><Relationship Id="rId3" Type="http://schemas.openxmlformats.org/officeDocument/2006/relationships/slideLayout" Target="../slideLayouts/slideLayout63.xml"/><Relationship Id="rId21" Type="http://schemas.openxmlformats.org/officeDocument/2006/relationships/theme" Target="../theme/theme4.xml"/><Relationship Id="rId7" Type="http://schemas.openxmlformats.org/officeDocument/2006/relationships/slideLayout" Target="../slideLayouts/slideLayout67.xml"/><Relationship Id="rId12" Type="http://schemas.openxmlformats.org/officeDocument/2006/relationships/slideLayout" Target="../slideLayouts/slideLayout72.xml"/><Relationship Id="rId17" Type="http://schemas.openxmlformats.org/officeDocument/2006/relationships/slideLayout" Target="../slideLayouts/slideLayout77.xml"/><Relationship Id="rId2" Type="http://schemas.openxmlformats.org/officeDocument/2006/relationships/slideLayout" Target="../slideLayouts/slideLayout62.xml"/><Relationship Id="rId16" Type="http://schemas.openxmlformats.org/officeDocument/2006/relationships/slideLayout" Target="../slideLayouts/slideLayout76.xml"/><Relationship Id="rId20" Type="http://schemas.openxmlformats.org/officeDocument/2006/relationships/slideLayout" Target="../slideLayouts/slideLayout80.xml"/><Relationship Id="rId1" Type="http://schemas.openxmlformats.org/officeDocument/2006/relationships/slideLayout" Target="../slideLayouts/slideLayout61.xml"/><Relationship Id="rId6" Type="http://schemas.openxmlformats.org/officeDocument/2006/relationships/slideLayout" Target="../slideLayouts/slideLayout66.xml"/><Relationship Id="rId11" Type="http://schemas.openxmlformats.org/officeDocument/2006/relationships/slideLayout" Target="../slideLayouts/slideLayout71.xml"/><Relationship Id="rId5" Type="http://schemas.openxmlformats.org/officeDocument/2006/relationships/slideLayout" Target="../slideLayouts/slideLayout65.xml"/><Relationship Id="rId15" Type="http://schemas.openxmlformats.org/officeDocument/2006/relationships/slideLayout" Target="../slideLayouts/slideLayout75.xml"/><Relationship Id="rId10" Type="http://schemas.openxmlformats.org/officeDocument/2006/relationships/slideLayout" Target="../slideLayouts/slideLayout70.xml"/><Relationship Id="rId19" Type="http://schemas.openxmlformats.org/officeDocument/2006/relationships/slideLayout" Target="../slideLayouts/slideLayout79.xml"/><Relationship Id="rId4" Type="http://schemas.openxmlformats.org/officeDocument/2006/relationships/slideLayout" Target="../slideLayouts/slideLayout64.xml"/><Relationship Id="rId9" Type="http://schemas.openxmlformats.org/officeDocument/2006/relationships/slideLayout" Target="../slideLayouts/slideLayout69.xml"/><Relationship Id="rId14" Type="http://schemas.openxmlformats.org/officeDocument/2006/relationships/slideLayout" Target="../slideLayouts/slideLayout7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88.xml"/><Relationship Id="rId13" Type="http://schemas.openxmlformats.org/officeDocument/2006/relationships/slideLayout" Target="../slideLayouts/slideLayout93.xml"/><Relationship Id="rId18" Type="http://schemas.openxmlformats.org/officeDocument/2006/relationships/slideLayout" Target="../slideLayouts/slideLayout98.xml"/><Relationship Id="rId3" Type="http://schemas.openxmlformats.org/officeDocument/2006/relationships/slideLayout" Target="../slideLayouts/slideLayout83.xml"/><Relationship Id="rId7" Type="http://schemas.openxmlformats.org/officeDocument/2006/relationships/slideLayout" Target="../slideLayouts/slideLayout87.xml"/><Relationship Id="rId12" Type="http://schemas.openxmlformats.org/officeDocument/2006/relationships/slideLayout" Target="../slideLayouts/slideLayout92.xml"/><Relationship Id="rId17" Type="http://schemas.openxmlformats.org/officeDocument/2006/relationships/slideLayout" Target="../slideLayouts/slideLayout97.xml"/><Relationship Id="rId2" Type="http://schemas.openxmlformats.org/officeDocument/2006/relationships/slideLayout" Target="../slideLayouts/slideLayout82.xml"/><Relationship Id="rId16" Type="http://schemas.openxmlformats.org/officeDocument/2006/relationships/slideLayout" Target="../slideLayouts/slideLayout96.xml"/><Relationship Id="rId20" Type="http://schemas.openxmlformats.org/officeDocument/2006/relationships/theme" Target="../theme/theme5.xml"/><Relationship Id="rId1" Type="http://schemas.openxmlformats.org/officeDocument/2006/relationships/slideLayout" Target="../slideLayouts/slideLayout81.xml"/><Relationship Id="rId6" Type="http://schemas.openxmlformats.org/officeDocument/2006/relationships/slideLayout" Target="../slideLayouts/slideLayout86.xml"/><Relationship Id="rId11" Type="http://schemas.openxmlformats.org/officeDocument/2006/relationships/slideLayout" Target="../slideLayouts/slideLayout91.xml"/><Relationship Id="rId5" Type="http://schemas.openxmlformats.org/officeDocument/2006/relationships/slideLayout" Target="../slideLayouts/slideLayout85.xml"/><Relationship Id="rId15" Type="http://schemas.openxmlformats.org/officeDocument/2006/relationships/slideLayout" Target="../slideLayouts/slideLayout95.xml"/><Relationship Id="rId10" Type="http://schemas.openxmlformats.org/officeDocument/2006/relationships/slideLayout" Target="../slideLayouts/slideLayout90.xml"/><Relationship Id="rId19" Type="http://schemas.openxmlformats.org/officeDocument/2006/relationships/slideLayout" Target="../slideLayouts/slideLayout99.xml"/><Relationship Id="rId4" Type="http://schemas.openxmlformats.org/officeDocument/2006/relationships/slideLayout" Target="../slideLayouts/slideLayout84.xml"/><Relationship Id="rId9" Type="http://schemas.openxmlformats.org/officeDocument/2006/relationships/slideLayout" Target="../slideLayouts/slideLayout89.xml"/><Relationship Id="rId14" Type="http://schemas.openxmlformats.org/officeDocument/2006/relationships/slideLayout" Target="../slideLayouts/slideLayout9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pt-BR" smtClean="0"/>
              <a:t>Clique para editar o título mestre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pPr defTabSz="457200"/>
            <a:fld id="{B61BEF0D-F0BB-DE4B-95CE-6DB70DBA9567}" type="datetimeFigureOut">
              <a:rPr lang="en-US" dirty="0">
                <a:solidFill>
                  <a:srgbClr val="146194">
                    <a:lumMod val="50000"/>
                  </a:srgbClr>
                </a:solidFill>
              </a:rPr>
              <a:pPr defTabSz="457200"/>
              <a:t>11/6/2017</a:t>
            </a:fld>
            <a:endParaRPr lang="en-US" dirty="0">
              <a:solidFill>
                <a:srgbClr val="146194">
                  <a:lumMod val="50000"/>
                </a:srgbClr>
              </a:solidFill>
            </a:endParaRP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pPr defTabSz="457200"/>
            <a:endParaRPr lang="en-US" dirty="0">
              <a:solidFill>
                <a:srgbClr val="146194">
                  <a:lumMod val="50000"/>
                </a:srgbClr>
              </a:solidFill>
            </a:endParaRP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pPr defTabSz="457200"/>
            <a:fld id="{D57F1E4F-1CFF-5643-939E-217C01CDF565}" type="slidenum">
              <a:rPr lang="en-US" dirty="0">
                <a:solidFill>
                  <a:srgbClr val="146194">
                    <a:lumMod val="50000"/>
                  </a:srgbClr>
                </a:solidFill>
              </a:rPr>
              <a:pPr defTabSz="457200"/>
              <a:t>‹nº›</a:t>
            </a:fld>
            <a:endParaRPr lang="en-US" dirty="0">
              <a:solidFill>
                <a:srgbClr val="146194">
                  <a:lumMod val="50000"/>
                </a:srgbClr>
              </a:solidFill>
            </a:endParaRPr>
          </a:p>
        </p:txBody>
      </p:sp>
    </p:spTree>
    <p:extLst>
      <p:ext uri="{BB962C8B-B14F-4D97-AF65-F5344CB8AC3E}">
        <p14:creationId xmlns:p14="http://schemas.microsoft.com/office/powerpoint/2010/main" val="291574110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pt-BR" smtClean="0"/>
              <a:t>Clique para editar o título mestre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pPr defTabSz="457200"/>
            <a:fld id="{B61BEF0D-F0BB-DE4B-95CE-6DB70DBA9567}" type="datetimeFigureOut">
              <a:rPr lang="en-US" dirty="0">
                <a:solidFill>
                  <a:srgbClr val="146194">
                    <a:lumMod val="50000"/>
                  </a:srgbClr>
                </a:solidFill>
              </a:rPr>
              <a:pPr defTabSz="457200"/>
              <a:t>11/6/2017</a:t>
            </a:fld>
            <a:endParaRPr lang="en-US" dirty="0">
              <a:solidFill>
                <a:srgbClr val="146194">
                  <a:lumMod val="50000"/>
                </a:srgbClr>
              </a:solidFill>
            </a:endParaRP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pPr defTabSz="457200"/>
            <a:endParaRPr lang="en-US" dirty="0">
              <a:solidFill>
                <a:srgbClr val="146194">
                  <a:lumMod val="50000"/>
                </a:srgbClr>
              </a:solidFill>
            </a:endParaRP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pPr defTabSz="457200"/>
            <a:fld id="{D57F1E4F-1CFF-5643-939E-217C01CDF565}" type="slidenum">
              <a:rPr lang="en-US" dirty="0">
                <a:solidFill>
                  <a:srgbClr val="146194">
                    <a:lumMod val="50000"/>
                  </a:srgbClr>
                </a:solidFill>
              </a:rPr>
              <a:pPr defTabSz="457200"/>
              <a:t>‹nº›</a:t>
            </a:fld>
            <a:endParaRPr lang="en-US" dirty="0">
              <a:solidFill>
                <a:srgbClr val="146194">
                  <a:lumMod val="50000"/>
                </a:srgbClr>
              </a:solidFill>
            </a:endParaRPr>
          </a:p>
        </p:txBody>
      </p:sp>
    </p:spTree>
    <p:extLst>
      <p:ext uri="{BB962C8B-B14F-4D97-AF65-F5344CB8AC3E}">
        <p14:creationId xmlns:p14="http://schemas.microsoft.com/office/powerpoint/2010/main" val="2624055501"/>
      </p:ext>
    </p:extLst>
  </p:cSld>
  <p:clrMap bg1="dk1" tx1="lt1" bg2="dk2" tx2="lt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 id="2147483693" r:id="rId12"/>
    <p:sldLayoutId id="2147483694" r:id="rId13"/>
    <p:sldLayoutId id="2147483695" r:id="rId14"/>
    <p:sldLayoutId id="2147483696" r:id="rId15"/>
    <p:sldLayoutId id="2147483697" r:id="rId16"/>
    <p:sldLayoutId id="2147483698" r:id="rId17"/>
    <p:sldLayoutId id="2147483699" r:id="rId18"/>
    <p:sldLayoutId id="2147483700" r:id="rId19"/>
    <p:sldLayoutId id="2147483701" r:id="rId20"/>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pt-BR" smtClean="0"/>
              <a:t>Clique para editar o título mestre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pPr defTabSz="457200"/>
            <a:fld id="{B61BEF0D-F0BB-DE4B-95CE-6DB70DBA9567}" type="datetimeFigureOut">
              <a:rPr lang="en-US" dirty="0">
                <a:solidFill>
                  <a:srgbClr val="146194">
                    <a:lumMod val="50000"/>
                  </a:srgbClr>
                </a:solidFill>
              </a:rPr>
              <a:pPr defTabSz="457200"/>
              <a:t>11/6/2017</a:t>
            </a:fld>
            <a:endParaRPr lang="en-US" dirty="0">
              <a:solidFill>
                <a:srgbClr val="146194">
                  <a:lumMod val="50000"/>
                </a:srgbClr>
              </a:solidFill>
            </a:endParaRP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pPr defTabSz="457200"/>
            <a:endParaRPr lang="en-US" dirty="0">
              <a:solidFill>
                <a:srgbClr val="146194">
                  <a:lumMod val="50000"/>
                </a:srgbClr>
              </a:solidFill>
            </a:endParaRP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pPr defTabSz="457200"/>
            <a:fld id="{D57F1E4F-1CFF-5643-939E-217C01CDF565}" type="slidenum">
              <a:rPr lang="en-US" dirty="0">
                <a:solidFill>
                  <a:srgbClr val="146194">
                    <a:lumMod val="50000"/>
                  </a:srgbClr>
                </a:solidFill>
              </a:rPr>
              <a:pPr defTabSz="457200"/>
              <a:t>‹nº›</a:t>
            </a:fld>
            <a:endParaRPr lang="en-US" dirty="0">
              <a:solidFill>
                <a:srgbClr val="146194">
                  <a:lumMod val="50000"/>
                </a:srgbClr>
              </a:solidFill>
            </a:endParaRPr>
          </a:p>
        </p:txBody>
      </p:sp>
    </p:spTree>
    <p:extLst>
      <p:ext uri="{BB962C8B-B14F-4D97-AF65-F5344CB8AC3E}">
        <p14:creationId xmlns:p14="http://schemas.microsoft.com/office/powerpoint/2010/main" val="3218391226"/>
      </p:ext>
    </p:extLst>
  </p:cSld>
  <p:clrMap bg1="dk1" tx1="lt1" bg2="dk2" tx2="lt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4" r:id="rId12"/>
    <p:sldLayoutId id="2147483715" r:id="rId13"/>
    <p:sldLayoutId id="2147483716" r:id="rId14"/>
    <p:sldLayoutId id="2147483717" r:id="rId15"/>
    <p:sldLayoutId id="2147483718" r:id="rId16"/>
    <p:sldLayoutId id="2147483719" r:id="rId17"/>
    <p:sldLayoutId id="2147483720" r:id="rId18"/>
    <p:sldLayoutId id="2147483721" r:id="rId19"/>
    <p:sldLayoutId id="2147483722" r:id="rId20"/>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pt-BR" smtClean="0"/>
              <a:t>Clique para editar o título mestre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pPr defTabSz="457200"/>
            <a:fld id="{B61BEF0D-F0BB-DE4B-95CE-6DB70DBA9567}" type="datetimeFigureOut">
              <a:rPr lang="en-US" dirty="0">
                <a:solidFill>
                  <a:srgbClr val="146194">
                    <a:lumMod val="50000"/>
                  </a:srgbClr>
                </a:solidFill>
              </a:rPr>
              <a:pPr defTabSz="457200"/>
              <a:t>11/6/2017</a:t>
            </a:fld>
            <a:endParaRPr lang="en-US" dirty="0">
              <a:solidFill>
                <a:srgbClr val="146194">
                  <a:lumMod val="50000"/>
                </a:srgbClr>
              </a:solidFill>
            </a:endParaRP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pPr defTabSz="457200"/>
            <a:endParaRPr lang="en-US" dirty="0">
              <a:solidFill>
                <a:srgbClr val="146194">
                  <a:lumMod val="50000"/>
                </a:srgbClr>
              </a:solidFill>
            </a:endParaRP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pPr defTabSz="457200"/>
            <a:fld id="{D57F1E4F-1CFF-5643-939E-217C01CDF565}" type="slidenum">
              <a:rPr lang="en-US" dirty="0">
                <a:solidFill>
                  <a:srgbClr val="146194">
                    <a:lumMod val="50000"/>
                  </a:srgbClr>
                </a:solidFill>
              </a:rPr>
              <a:pPr defTabSz="457200"/>
              <a:t>‹nº›</a:t>
            </a:fld>
            <a:endParaRPr lang="en-US" dirty="0">
              <a:solidFill>
                <a:srgbClr val="146194">
                  <a:lumMod val="50000"/>
                </a:srgbClr>
              </a:solidFill>
            </a:endParaRPr>
          </a:p>
        </p:txBody>
      </p:sp>
    </p:spTree>
    <p:extLst>
      <p:ext uri="{BB962C8B-B14F-4D97-AF65-F5344CB8AC3E}">
        <p14:creationId xmlns:p14="http://schemas.microsoft.com/office/powerpoint/2010/main" val="1577904159"/>
      </p:ext>
    </p:extLst>
  </p:cSld>
  <p:clrMap bg1="dk1" tx1="lt1" bg2="dk2" tx2="lt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 id="2147483735" r:id="rId12"/>
    <p:sldLayoutId id="2147483736" r:id="rId13"/>
    <p:sldLayoutId id="2147483737" r:id="rId14"/>
    <p:sldLayoutId id="2147483738" r:id="rId15"/>
    <p:sldLayoutId id="2147483739" r:id="rId16"/>
    <p:sldLayoutId id="2147483740" r:id="rId17"/>
    <p:sldLayoutId id="2147483741" r:id="rId18"/>
    <p:sldLayoutId id="2147483742" r:id="rId19"/>
    <p:sldLayoutId id="2147483743" r:id="rId20"/>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pt-BR" smtClean="0"/>
              <a:t>Clique para editar o título mestre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pPr defTabSz="457200"/>
            <a:fld id="{B61BEF0D-F0BB-DE4B-95CE-6DB70DBA9567}" type="datetimeFigureOut">
              <a:rPr lang="en-US" dirty="0">
                <a:solidFill>
                  <a:srgbClr val="146194">
                    <a:lumMod val="50000"/>
                  </a:srgbClr>
                </a:solidFill>
              </a:rPr>
              <a:pPr defTabSz="457200"/>
              <a:t>11/6/2017</a:t>
            </a:fld>
            <a:endParaRPr lang="en-US" dirty="0">
              <a:solidFill>
                <a:srgbClr val="146194">
                  <a:lumMod val="50000"/>
                </a:srgbClr>
              </a:solidFill>
            </a:endParaRP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pPr defTabSz="457200"/>
            <a:endParaRPr lang="en-US" dirty="0">
              <a:solidFill>
                <a:srgbClr val="146194">
                  <a:lumMod val="50000"/>
                </a:srgbClr>
              </a:solidFill>
            </a:endParaRP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pPr defTabSz="457200"/>
            <a:fld id="{D57F1E4F-1CFF-5643-939E-217C01CDF565}" type="slidenum">
              <a:rPr lang="en-US" dirty="0">
                <a:solidFill>
                  <a:srgbClr val="146194">
                    <a:lumMod val="50000"/>
                  </a:srgbClr>
                </a:solidFill>
              </a:rPr>
              <a:pPr defTabSz="457200"/>
              <a:t>‹nº›</a:t>
            </a:fld>
            <a:endParaRPr lang="en-US" dirty="0">
              <a:solidFill>
                <a:srgbClr val="146194">
                  <a:lumMod val="50000"/>
                </a:srgbClr>
              </a:solidFill>
            </a:endParaRPr>
          </a:p>
        </p:txBody>
      </p:sp>
    </p:spTree>
    <p:extLst>
      <p:ext uri="{BB962C8B-B14F-4D97-AF65-F5344CB8AC3E}">
        <p14:creationId xmlns:p14="http://schemas.microsoft.com/office/powerpoint/2010/main" val="1612956530"/>
      </p:ext>
    </p:extLst>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756" r:id="rId12"/>
    <p:sldLayoutId id="2147483757" r:id="rId13"/>
    <p:sldLayoutId id="2147483758" r:id="rId14"/>
    <p:sldLayoutId id="2147483759" r:id="rId15"/>
    <p:sldLayoutId id="2147483760" r:id="rId16"/>
    <p:sldLayoutId id="2147483761" r:id="rId17"/>
    <p:sldLayoutId id="2147483762" r:id="rId18"/>
    <p:sldLayoutId id="2147483763" r:id="rId19"/>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6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4.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slide" Target="slide8.xml"/><Relationship Id="rId1" Type="http://schemas.openxmlformats.org/officeDocument/2006/relationships/slideLayout" Target="../slideLayouts/slideLayout1.xml"/><Relationship Id="rId4" Type="http://schemas.openxmlformats.org/officeDocument/2006/relationships/slide" Target="slide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9.xml.rels><?xml version="1.0" encoding="UTF-8" standalone="yes"?>
<Relationships xmlns="http://schemas.openxmlformats.org/package/2006/relationships"><Relationship Id="rId2" Type="http://schemas.openxmlformats.org/officeDocument/2006/relationships/slide" Target="slide13.xml"/><Relationship Id="rId1" Type="http://schemas.openxmlformats.org/officeDocument/2006/relationships/slideLayout" Target="../slideLayouts/slideLayout4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519748" y="1068172"/>
            <a:ext cx="11174412" cy="2800767"/>
          </a:xfrm>
          <a:prstGeom prst="rect">
            <a:avLst/>
          </a:prstGeom>
          <a:noFill/>
        </p:spPr>
        <p:txBody>
          <a:bodyPr wrap="square" rtlCol="0">
            <a:spAutoFit/>
          </a:bodyPr>
          <a:lstStyle/>
          <a:p>
            <a:pPr algn="ctr" defTabSz="457200"/>
            <a:r>
              <a:rPr lang="pt-BR" altLang="pt-BR" sz="4800" b="1" dirty="0" smtClean="0">
                <a:solidFill>
                  <a:prstClr val="black"/>
                </a:solidFill>
              </a:rPr>
              <a:t>SENADO FEDERAL </a:t>
            </a:r>
            <a:endParaRPr lang="pt-BR" altLang="pt-BR" sz="4800" b="1" dirty="0" smtClean="0">
              <a:solidFill>
                <a:prstClr val="black"/>
              </a:solidFill>
            </a:endParaRPr>
          </a:p>
          <a:p>
            <a:pPr algn="ctr" defTabSz="457200"/>
            <a:endParaRPr lang="pt-BR" altLang="pt-BR" sz="2400" b="1" dirty="0" smtClean="0">
              <a:solidFill>
                <a:prstClr val="black"/>
              </a:solidFill>
            </a:endParaRPr>
          </a:p>
          <a:p>
            <a:pPr algn="ctr" defTabSz="457200"/>
            <a:r>
              <a:rPr lang="pt-BR" altLang="pt-BR" sz="4000" b="1" dirty="0" smtClean="0">
                <a:solidFill>
                  <a:prstClr val="black"/>
                </a:solidFill>
              </a:rPr>
              <a:t>Comissão Assuntos Econômicos</a:t>
            </a:r>
          </a:p>
          <a:p>
            <a:pPr algn="ctr" defTabSz="457200"/>
            <a:endParaRPr lang="pt-BR" altLang="pt-BR" sz="2400" b="1" dirty="0">
              <a:solidFill>
                <a:prstClr val="black"/>
              </a:solidFill>
            </a:endParaRPr>
          </a:p>
          <a:p>
            <a:pPr algn="ctr" defTabSz="457200"/>
            <a:r>
              <a:rPr lang="pt-BR" altLang="pt-BR" sz="4000" b="1" dirty="0" smtClean="0">
                <a:solidFill>
                  <a:prstClr val="black"/>
                </a:solidFill>
              </a:rPr>
              <a:t>Privatização </a:t>
            </a:r>
            <a:r>
              <a:rPr lang="pt-BR" altLang="pt-BR" sz="4000" b="1" dirty="0" err="1" smtClean="0">
                <a:solidFill>
                  <a:prstClr val="black"/>
                </a:solidFill>
              </a:rPr>
              <a:t>Infra-estrutura</a:t>
            </a:r>
            <a:endParaRPr lang="pt-BR" altLang="pt-BR" sz="4000" b="1" dirty="0">
              <a:solidFill>
                <a:prstClr val="black"/>
              </a:solidFill>
            </a:endParaRPr>
          </a:p>
        </p:txBody>
      </p:sp>
      <p:sp>
        <p:nvSpPr>
          <p:cNvPr id="6" name="Subtítulo 2"/>
          <p:cNvSpPr txBox="1">
            <a:spLocks/>
          </p:cNvSpPr>
          <p:nvPr/>
        </p:nvSpPr>
        <p:spPr>
          <a:xfrm>
            <a:off x="7469522" y="5554147"/>
            <a:ext cx="6400800" cy="828735"/>
          </a:xfrm>
          <a:prstGeom prst="rect">
            <a:avLst/>
          </a:prstGeom>
        </p:spPr>
        <p:txBody>
          <a:bodyPr vert="horz" lIns="91440" tIns="45720" rIns="91440" bIns="45720" rtlCol="0" anchor="t">
            <a:normAutofit/>
          </a:bodyPr>
          <a:lstStyle>
            <a:lvl1pPr marL="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2100" kern="1200" cap="none">
                <a:solidFill>
                  <a:schemeClr val="bg2">
                    <a:lumMod val="75000"/>
                  </a:schemeClr>
                </a:solidFill>
                <a:effectLst/>
                <a:latin typeface="+mn-lt"/>
                <a:ea typeface="+mn-ea"/>
                <a:cs typeface="+mn-cs"/>
              </a:defRPr>
            </a:lvl1pPr>
            <a:lvl2pPr marL="457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8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6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9pPr>
          </a:lstStyle>
          <a:p>
            <a:pPr>
              <a:buClr>
                <a:prstClr val="white"/>
              </a:buClr>
            </a:pPr>
            <a:r>
              <a:rPr lang="pt-BR" sz="2800" dirty="0" smtClean="0">
                <a:solidFill>
                  <a:prstClr val="white"/>
                </a:solidFill>
              </a:rPr>
              <a:t>Brasília – 6/11/2017</a:t>
            </a:r>
          </a:p>
        </p:txBody>
      </p:sp>
    </p:spTree>
    <p:extLst>
      <p:ext uri="{BB962C8B-B14F-4D97-AF65-F5344CB8AC3E}">
        <p14:creationId xmlns:p14="http://schemas.microsoft.com/office/powerpoint/2010/main" val="13168714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1371600" y="530352"/>
            <a:ext cx="8010526" cy="584775"/>
          </a:xfrm>
          <a:prstGeom prst="rect">
            <a:avLst/>
          </a:prstGeom>
          <a:noFill/>
        </p:spPr>
        <p:txBody>
          <a:bodyPr wrap="none" rtlCol="0">
            <a:spAutoFit/>
          </a:bodyPr>
          <a:lstStyle/>
          <a:p>
            <a:pPr defTabSz="457200"/>
            <a:r>
              <a:rPr lang="pt-BR" sz="3200" b="1" dirty="0" smtClean="0">
                <a:solidFill>
                  <a:srgbClr val="146194">
                    <a:lumMod val="75000"/>
                  </a:srgbClr>
                </a:solidFill>
              </a:rPr>
              <a:t>Resumo dos Leilões Usinas Estruturantes</a:t>
            </a:r>
            <a:endParaRPr lang="pt-BR" sz="3200" b="1" dirty="0">
              <a:solidFill>
                <a:srgbClr val="146194">
                  <a:lumMod val="75000"/>
                </a:srgbClr>
              </a:solidFill>
            </a:endParaRPr>
          </a:p>
        </p:txBody>
      </p:sp>
      <p:graphicFrame>
        <p:nvGraphicFramePr>
          <p:cNvPr id="3" name="Tabela 2"/>
          <p:cNvGraphicFramePr>
            <a:graphicFrameLocks noGrp="1"/>
          </p:cNvGraphicFramePr>
          <p:nvPr>
            <p:extLst>
              <p:ext uri="{D42A27DB-BD31-4B8C-83A1-F6EECF244321}">
                <p14:modId xmlns:p14="http://schemas.microsoft.com/office/powerpoint/2010/main" val="587240430"/>
              </p:ext>
            </p:extLst>
          </p:nvPr>
        </p:nvGraphicFramePr>
        <p:xfrm>
          <a:off x="3035808" y="1711738"/>
          <a:ext cx="6172200" cy="3756375"/>
        </p:xfrm>
        <a:graphic>
          <a:graphicData uri="http://schemas.openxmlformats.org/drawingml/2006/table">
            <a:tbl>
              <a:tblPr/>
              <a:tblGrid>
                <a:gridCol w="2383325"/>
                <a:gridCol w="1924993"/>
                <a:gridCol w="1863882"/>
              </a:tblGrid>
              <a:tr h="1252125">
                <a:tc>
                  <a:txBody>
                    <a:bodyPr/>
                    <a:lstStyle/>
                    <a:p>
                      <a:pPr algn="ctr" fontAlgn="ctr"/>
                      <a:r>
                        <a:rPr lang="pt-BR" sz="2800" b="1" i="0" u="none" strike="noStrike" dirty="0">
                          <a:solidFill>
                            <a:srgbClr val="000000"/>
                          </a:solidFill>
                          <a:effectLst/>
                          <a:latin typeface="Calibri" panose="020F0502020204030204" pitchFamily="34" charset="0"/>
                        </a:rPr>
                        <a:t>Usina</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a:txBody>
                    <a:bodyPr/>
                    <a:lstStyle/>
                    <a:p>
                      <a:pPr algn="l" fontAlgn="ctr"/>
                      <a:r>
                        <a:rPr lang="pt-BR" sz="2800" b="1" i="0" u="none" strike="noStrike" dirty="0">
                          <a:solidFill>
                            <a:srgbClr val="000000"/>
                          </a:solidFill>
                          <a:effectLst/>
                          <a:latin typeface="Calibri" panose="020F0502020204030204" pitchFamily="34" charset="0"/>
                        </a:rPr>
                        <a:t>Por ano     (R$ milhões)</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a:txBody>
                    <a:bodyPr/>
                    <a:lstStyle/>
                    <a:p>
                      <a:pPr algn="l" fontAlgn="ctr"/>
                      <a:r>
                        <a:rPr lang="pt-BR" sz="2800" b="1" i="0" u="none" strike="noStrike">
                          <a:solidFill>
                            <a:srgbClr val="000000"/>
                          </a:solidFill>
                          <a:effectLst/>
                          <a:latin typeface="Calibri" panose="020F0502020204030204" pitchFamily="34" charset="0"/>
                        </a:rPr>
                        <a:t>Contrato (R$ bilhões)</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r>
              <a:tr h="615451">
                <a:tc>
                  <a:txBody>
                    <a:bodyPr/>
                    <a:lstStyle/>
                    <a:p>
                      <a:pPr algn="l" fontAlgn="b"/>
                      <a:r>
                        <a:rPr lang="pt-BR" sz="2800" b="1" i="0" u="none" strike="noStrike">
                          <a:solidFill>
                            <a:srgbClr val="000000"/>
                          </a:solidFill>
                          <a:effectLst/>
                          <a:latin typeface="Calibri" panose="020F0502020204030204" pitchFamily="34" charset="0"/>
                        </a:rPr>
                        <a:t>Santo Antônio</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pt-BR" sz="2800" b="1" i="0" u="none" strike="noStrike" dirty="0">
                          <a:solidFill>
                            <a:srgbClr val="000000"/>
                          </a:solidFill>
                          <a:effectLst/>
                          <a:latin typeface="Calibri" panose="020F0502020204030204" pitchFamily="34" charset="0"/>
                        </a:rPr>
                        <a:t>843</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pt-BR" sz="2800" b="1" i="0" u="none" strike="noStrike" dirty="0">
                          <a:solidFill>
                            <a:srgbClr val="000000"/>
                          </a:solidFill>
                          <a:effectLst/>
                          <a:latin typeface="Calibri" panose="020F0502020204030204" pitchFamily="34" charset="0"/>
                        </a:rPr>
                        <a:t>25,3</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615451">
                <a:tc>
                  <a:txBody>
                    <a:bodyPr/>
                    <a:lstStyle/>
                    <a:p>
                      <a:pPr algn="l" fontAlgn="b"/>
                      <a:r>
                        <a:rPr lang="pt-BR" sz="2800" b="1" i="0" u="none" strike="noStrike">
                          <a:solidFill>
                            <a:srgbClr val="000000"/>
                          </a:solidFill>
                          <a:effectLst/>
                          <a:latin typeface="Calibri" panose="020F0502020204030204" pitchFamily="34" charset="0"/>
                        </a:rPr>
                        <a:t>Jirau</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pt-BR" sz="2800" b="1" i="0" u="none" strike="noStrike" dirty="0">
                          <a:solidFill>
                            <a:srgbClr val="000000"/>
                          </a:solidFill>
                          <a:effectLst/>
                          <a:latin typeface="Calibri" panose="020F0502020204030204" pitchFamily="34" charset="0"/>
                        </a:rPr>
                        <a:t>933</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pt-BR" sz="2800" b="1" i="0" u="none" strike="noStrike" dirty="0">
                          <a:solidFill>
                            <a:srgbClr val="000000"/>
                          </a:solidFill>
                          <a:effectLst/>
                          <a:latin typeface="Calibri" panose="020F0502020204030204" pitchFamily="34" charset="0"/>
                        </a:rPr>
                        <a:t>28,0</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636674">
                <a:tc>
                  <a:txBody>
                    <a:bodyPr/>
                    <a:lstStyle/>
                    <a:p>
                      <a:pPr algn="l" fontAlgn="b"/>
                      <a:r>
                        <a:rPr lang="pt-BR" sz="2800" b="1" i="0" u="none" strike="noStrike">
                          <a:solidFill>
                            <a:srgbClr val="000000"/>
                          </a:solidFill>
                          <a:effectLst/>
                          <a:latin typeface="Calibri" panose="020F0502020204030204" pitchFamily="34" charset="0"/>
                        </a:rPr>
                        <a:t>Belo Monte</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b"/>
                      <a:r>
                        <a:rPr lang="pt-BR" sz="2800" b="1" i="0" u="none" strike="noStrike">
                          <a:solidFill>
                            <a:srgbClr val="000000"/>
                          </a:solidFill>
                          <a:effectLst/>
                          <a:latin typeface="Calibri" panose="020F0502020204030204" pitchFamily="34" charset="0"/>
                        </a:rPr>
                        <a:t>1.986</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b"/>
                      <a:r>
                        <a:rPr lang="pt-BR" sz="2800" b="1" i="0" u="none" strike="noStrike" dirty="0">
                          <a:solidFill>
                            <a:srgbClr val="000000"/>
                          </a:solidFill>
                          <a:effectLst/>
                          <a:latin typeface="Calibri" panose="020F0502020204030204" pitchFamily="34" charset="0"/>
                        </a:rPr>
                        <a:t>59,6</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636674">
                <a:tc>
                  <a:txBody>
                    <a:bodyPr/>
                    <a:lstStyle/>
                    <a:p>
                      <a:pPr algn="ctr" fontAlgn="b"/>
                      <a:r>
                        <a:rPr lang="pt-BR" sz="2800" b="1" i="0" u="none" strike="noStrike">
                          <a:solidFill>
                            <a:srgbClr val="000000"/>
                          </a:solidFill>
                          <a:effectLst/>
                          <a:latin typeface="Calibri" panose="020F0502020204030204" pitchFamily="34" charset="0"/>
                        </a:rPr>
                        <a:t>TOTAL</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a:txBody>
                    <a:bodyPr/>
                    <a:lstStyle/>
                    <a:p>
                      <a:pPr algn="ctr" fontAlgn="b"/>
                      <a:r>
                        <a:rPr lang="pt-BR" sz="2800" b="1" i="0" u="none" strike="noStrike">
                          <a:solidFill>
                            <a:srgbClr val="000000"/>
                          </a:solidFill>
                          <a:effectLst/>
                          <a:latin typeface="Calibri" panose="020F0502020204030204" pitchFamily="34" charset="0"/>
                        </a:rPr>
                        <a:t>3.762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a:txBody>
                    <a:bodyPr/>
                    <a:lstStyle/>
                    <a:p>
                      <a:pPr algn="ctr" fontAlgn="b"/>
                      <a:r>
                        <a:rPr lang="pt-BR" sz="2800" b="1" i="0" u="none" strike="noStrike" dirty="0">
                          <a:solidFill>
                            <a:srgbClr val="000000"/>
                          </a:solidFill>
                          <a:effectLst/>
                          <a:latin typeface="Calibri" panose="020F0502020204030204" pitchFamily="34" charset="0"/>
                        </a:rPr>
                        <a:t>113</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r>
            </a:tbl>
          </a:graphicData>
        </a:graphic>
      </p:graphicFrame>
    </p:spTree>
    <p:extLst>
      <p:ext uri="{BB962C8B-B14F-4D97-AF65-F5344CB8AC3E}">
        <p14:creationId xmlns:p14="http://schemas.microsoft.com/office/powerpoint/2010/main" val="22228941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612648" y="146304"/>
            <a:ext cx="3355406" cy="584775"/>
          </a:xfrm>
          <a:prstGeom prst="rect">
            <a:avLst/>
          </a:prstGeom>
          <a:noFill/>
        </p:spPr>
        <p:txBody>
          <a:bodyPr wrap="none" rtlCol="0">
            <a:spAutoFit/>
          </a:bodyPr>
          <a:lstStyle/>
          <a:p>
            <a:pPr defTabSz="457200"/>
            <a:r>
              <a:rPr lang="pt-BR" sz="3200" b="1" dirty="0" smtClean="0">
                <a:solidFill>
                  <a:srgbClr val="146194">
                    <a:lumMod val="75000"/>
                  </a:srgbClr>
                </a:solidFill>
              </a:rPr>
              <a:t>E tem coisa pior</a:t>
            </a:r>
            <a:endParaRPr lang="pt-BR" sz="3200" b="1" dirty="0">
              <a:solidFill>
                <a:srgbClr val="146194">
                  <a:lumMod val="75000"/>
                </a:srgbClr>
              </a:solidFill>
            </a:endParaRPr>
          </a:p>
        </p:txBody>
      </p:sp>
      <p:graphicFrame>
        <p:nvGraphicFramePr>
          <p:cNvPr id="7" name="Tabela 6"/>
          <p:cNvGraphicFramePr>
            <a:graphicFrameLocks noGrp="1"/>
          </p:cNvGraphicFramePr>
          <p:nvPr>
            <p:extLst>
              <p:ext uri="{D42A27DB-BD31-4B8C-83A1-F6EECF244321}">
                <p14:modId xmlns:p14="http://schemas.microsoft.com/office/powerpoint/2010/main" val="4142751229"/>
              </p:ext>
            </p:extLst>
          </p:nvPr>
        </p:nvGraphicFramePr>
        <p:xfrm>
          <a:off x="612648" y="944479"/>
          <a:ext cx="10809793" cy="4359042"/>
        </p:xfrm>
        <a:graphic>
          <a:graphicData uri="http://schemas.openxmlformats.org/drawingml/2006/table">
            <a:tbl>
              <a:tblPr/>
              <a:tblGrid>
                <a:gridCol w="1550708"/>
                <a:gridCol w="767827"/>
                <a:gridCol w="1099046"/>
                <a:gridCol w="2092704"/>
                <a:gridCol w="1701263"/>
                <a:gridCol w="1565763"/>
                <a:gridCol w="722660"/>
                <a:gridCol w="1309822"/>
              </a:tblGrid>
              <a:tr h="699902">
                <a:tc>
                  <a:txBody>
                    <a:bodyPr/>
                    <a:lstStyle/>
                    <a:p>
                      <a:pPr algn="l" fontAlgn="ctr"/>
                      <a:r>
                        <a:rPr lang="pt-BR" sz="1400" b="1" i="0" u="none" strike="noStrike" dirty="0">
                          <a:solidFill>
                            <a:srgbClr val="C65911"/>
                          </a:solidFill>
                          <a:effectLst/>
                          <a:latin typeface="Inherit"/>
                        </a:rPr>
                        <a:t>Usina</a:t>
                      </a:r>
                    </a:p>
                  </a:txBody>
                  <a:tcPr marL="5943" marR="5943" marT="594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90195B"/>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EEE"/>
                    </a:solidFill>
                  </a:tcPr>
                </a:tc>
                <a:tc>
                  <a:txBody>
                    <a:bodyPr/>
                    <a:lstStyle/>
                    <a:p>
                      <a:pPr algn="l" fontAlgn="ctr"/>
                      <a:r>
                        <a:rPr lang="pt-BR" sz="1400" b="1" i="0" u="none" strike="noStrike" dirty="0">
                          <a:solidFill>
                            <a:srgbClr val="C65911"/>
                          </a:solidFill>
                          <a:effectLst/>
                          <a:latin typeface="Inherit"/>
                        </a:rPr>
                        <a:t>Potência  (MW)</a:t>
                      </a:r>
                    </a:p>
                  </a:txBody>
                  <a:tcPr marL="5943" marR="5943" marT="59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50155B"/>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EEE"/>
                    </a:solidFill>
                  </a:tcPr>
                </a:tc>
                <a:tc>
                  <a:txBody>
                    <a:bodyPr/>
                    <a:lstStyle/>
                    <a:p>
                      <a:pPr algn="l" fontAlgn="ctr"/>
                      <a:r>
                        <a:rPr lang="pt-BR" sz="1400" b="1" i="0" u="none" strike="noStrike" dirty="0">
                          <a:solidFill>
                            <a:srgbClr val="C65911"/>
                          </a:solidFill>
                          <a:effectLst/>
                          <a:latin typeface="Inherit"/>
                        </a:rPr>
                        <a:t>Rio</a:t>
                      </a:r>
                    </a:p>
                  </a:txBody>
                  <a:tcPr marL="5943" marR="5943" marT="59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F01A5B"/>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EEE"/>
                    </a:solidFill>
                  </a:tcPr>
                </a:tc>
                <a:tc>
                  <a:txBody>
                    <a:bodyPr/>
                    <a:lstStyle/>
                    <a:p>
                      <a:pPr algn="l" fontAlgn="ctr"/>
                      <a:r>
                        <a:rPr lang="pt-BR" sz="1400" b="1" i="0" u="none" strike="noStrike" dirty="0">
                          <a:solidFill>
                            <a:srgbClr val="C65911"/>
                          </a:solidFill>
                          <a:effectLst/>
                          <a:latin typeface="Inherit"/>
                        </a:rPr>
                        <a:t>Estado</a:t>
                      </a:r>
                    </a:p>
                  </a:txBody>
                  <a:tcPr marL="5943" marR="5943" marT="59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50195B"/>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EEE"/>
                    </a:solidFill>
                  </a:tcPr>
                </a:tc>
                <a:tc>
                  <a:txBody>
                    <a:bodyPr/>
                    <a:lstStyle/>
                    <a:p>
                      <a:pPr algn="l" fontAlgn="ctr"/>
                      <a:r>
                        <a:rPr lang="pt-BR" sz="1400" b="1" i="0" u="none" strike="noStrike" dirty="0">
                          <a:solidFill>
                            <a:srgbClr val="C65911"/>
                          </a:solidFill>
                          <a:effectLst/>
                          <a:latin typeface="Inherit"/>
                        </a:rPr>
                        <a:t>Valor mínimo da outorga (R$)</a:t>
                      </a:r>
                    </a:p>
                  </a:txBody>
                  <a:tcPr marL="5943" marR="5943" marT="59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B0195B"/>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EEE"/>
                    </a:solidFill>
                  </a:tcPr>
                </a:tc>
                <a:tc>
                  <a:txBody>
                    <a:bodyPr/>
                    <a:lstStyle/>
                    <a:p>
                      <a:pPr algn="l" fontAlgn="ctr"/>
                      <a:r>
                        <a:rPr lang="pt-BR" sz="1400" b="1" i="0" u="none" strike="noStrike" dirty="0">
                          <a:solidFill>
                            <a:srgbClr val="C65911"/>
                          </a:solidFill>
                          <a:effectLst/>
                          <a:latin typeface="Inherit"/>
                        </a:rPr>
                        <a:t>Valor oferecido</a:t>
                      </a:r>
                    </a:p>
                  </a:txBody>
                  <a:tcPr marL="5943" marR="5943" marT="59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F0185B"/>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EEE"/>
                    </a:solidFill>
                  </a:tcPr>
                </a:tc>
                <a:tc>
                  <a:txBody>
                    <a:bodyPr/>
                    <a:lstStyle/>
                    <a:p>
                      <a:pPr algn="ctr" fontAlgn="ctr"/>
                      <a:r>
                        <a:rPr lang="pt-BR" sz="1400" b="1" i="0" u="none" strike="noStrike">
                          <a:solidFill>
                            <a:srgbClr val="C65911"/>
                          </a:solidFill>
                          <a:effectLst/>
                          <a:latin typeface="Inherit"/>
                        </a:rPr>
                        <a:t>Ágio</a:t>
                      </a:r>
                    </a:p>
                  </a:txBody>
                  <a:tcPr marL="5943" marR="5943" marT="59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F0175B"/>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EEE"/>
                    </a:solidFill>
                  </a:tcPr>
                </a:tc>
                <a:tc>
                  <a:txBody>
                    <a:bodyPr/>
                    <a:lstStyle/>
                    <a:p>
                      <a:pPr algn="ctr" fontAlgn="ctr"/>
                      <a:r>
                        <a:rPr lang="pt-BR" sz="1400" b="1" i="0" u="none" strike="noStrike">
                          <a:solidFill>
                            <a:srgbClr val="C65911"/>
                          </a:solidFill>
                          <a:effectLst/>
                          <a:latin typeface="Inherit"/>
                        </a:rPr>
                        <a:t>R$/MW</a:t>
                      </a:r>
                    </a:p>
                  </a:txBody>
                  <a:tcPr marL="5943" marR="5943" marT="594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EEE"/>
                    </a:solidFill>
                  </a:tcPr>
                </a:tc>
              </a:tr>
              <a:tr h="491160">
                <a:tc>
                  <a:txBody>
                    <a:bodyPr/>
                    <a:lstStyle/>
                    <a:p>
                      <a:pPr algn="l" fontAlgn="ctr"/>
                      <a:r>
                        <a:rPr lang="pt-BR" sz="1400" b="1" i="0" u="none" strike="noStrike">
                          <a:solidFill>
                            <a:srgbClr val="333333"/>
                          </a:solidFill>
                          <a:effectLst/>
                          <a:latin typeface="Inherit"/>
                        </a:rPr>
                        <a:t>São Simão</a:t>
                      </a:r>
                    </a:p>
                  </a:txBody>
                  <a:tcPr marL="5943" marR="5943" marT="5943" marB="0" anchor="ctr">
                    <a:lnL w="12700" cap="flat" cmpd="sng" algn="ctr">
                      <a:solidFill>
                        <a:srgbClr val="F0175B"/>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pt-BR" sz="1400" b="1" i="0" u="none" strike="noStrike" dirty="0">
                          <a:solidFill>
                            <a:srgbClr val="333333"/>
                          </a:solidFill>
                          <a:effectLst/>
                          <a:latin typeface="Inherit"/>
                        </a:rPr>
                        <a:t>1.710</a:t>
                      </a:r>
                    </a:p>
                  </a:txBody>
                  <a:tcPr marL="5943" marR="5943" marT="59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pt-BR" sz="1400" b="1" i="0" u="none" strike="noStrike" dirty="0">
                          <a:solidFill>
                            <a:srgbClr val="333333"/>
                          </a:solidFill>
                          <a:effectLst/>
                          <a:latin typeface="Inherit"/>
                        </a:rPr>
                        <a:t>Paranaíba</a:t>
                      </a:r>
                    </a:p>
                  </a:txBody>
                  <a:tcPr marL="5943" marR="5943" marT="59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pt-BR" sz="1400" b="1" i="0" u="none" strike="noStrike" dirty="0">
                          <a:solidFill>
                            <a:srgbClr val="333333"/>
                          </a:solidFill>
                          <a:effectLst/>
                          <a:latin typeface="Inherit"/>
                        </a:rPr>
                        <a:t>Goiás e Minas Gerais</a:t>
                      </a:r>
                    </a:p>
                  </a:txBody>
                  <a:tcPr marL="5943" marR="5943" marT="59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pt-BR" sz="1400" b="1" i="0" u="none" strike="noStrike">
                          <a:solidFill>
                            <a:srgbClr val="333333"/>
                          </a:solidFill>
                          <a:effectLst/>
                          <a:latin typeface="Inherit"/>
                        </a:rPr>
                        <a:t>6.740.946.603,49</a:t>
                      </a:r>
                    </a:p>
                  </a:txBody>
                  <a:tcPr marL="5943" marR="5943" marT="59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pt-BR" sz="1400" b="1" i="0" u="none" strike="noStrike" dirty="0">
                          <a:solidFill>
                            <a:srgbClr val="333333"/>
                          </a:solidFill>
                          <a:effectLst/>
                          <a:latin typeface="Inherit"/>
                        </a:rPr>
                        <a:t>7.180.000.000</a:t>
                      </a:r>
                    </a:p>
                  </a:txBody>
                  <a:tcPr marL="5943" marR="5943" marT="59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pt-BR" sz="1400" b="1" i="0" u="none" strike="noStrike">
                          <a:solidFill>
                            <a:srgbClr val="333333"/>
                          </a:solidFill>
                          <a:effectLst/>
                          <a:latin typeface="Inherit"/>
                        </a:rPr>
                        <a:t>6,51</a:t>
                      </a:r>
                    </a:p>
                  </a:txBody>
                  <a:tcPr marL="5943" marR="5943" marT="5943" marB="0" anchor="ctr">
                    <a:lnL w="6350" cap="flat" cmpd="sng" algn="ctr">
                      <a:solidFill>
                        <a:srgbClr val="000000"/>
                      </a:solidFill>
                      <a:prstDash val="solid"/>
                      <a:round/>
                      <a:headEnd type="none" w="med" len="med"/>
                      <a:tailEnd type="none" w="med" len="med"/>
                    </a:lnL>
                    <a:lnR w="6350" cap="flat" cmpd="sng" algn="ctr">
                      <a:solidFill>
                        <a:srgbClr val="301F5B"/>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pt-BR" sz="1400" b="1" i="0" u="none" strike="noStrike" dirty="0">
                          <a:solidFill>
                            <a:srgbClr val="000000"/>
                          </a:solidFill>
                          <a:effectLst/>
                          <a:latin typeface="Calibri" panose="020F0502020204030204" pitchFamily="34" charset="0"/>
                        </a:rPr>
                        <a:t>4.198.830</a:t>
                      </a:r>
                    </a:p>
                  </a:txBody>
                  <a:tcPr marL="5943" marR="5943" marT="5943" marB="0" anchor="b">
                    <a:lnL w="6350" cap="flat" cmpd="sng" algn="ctr">
                      <a:solidFill>
                        <a:srgbClr val="301F5B"/>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491160">
                <a:tc>
                  <a:txBody>
                    <a:bodyPr/>
                    <a:lstStyle/>
                    <a:p>
                      <a:pPr algn="l" fontAlgn="ctr"/>
                      <a:r>
                        <a:rPr lang="pt-BR" sz="1400" b="1" i="0" u="none" strike="noStrike">
                          <a:solidFill>
                            <a:srgbClr val="333333"/>
                          </a:solidFill>
                          <a:effectLst/>
                          <a:latin typeface="Inherit"/>
                        </a:rPr>
                        <a:t>Jaguara</a:t>
                      </a:r>
                    </a:p>
                  </a:txBody>
                  <a:tcPr marL="5943" marR="5943" marT="5943" marB="0" anchor="ctr">
                    <a:lnL w="12700" cap="flat" cmpd="sng" algn="ctr">
                      <a:solidFill>
                        <a:srgbClr val="301F5B"/>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pt-BR" sz="1400" b="1" i="0" u="none" strike="noStrike">
                          <a:solidFill>
                            <a:srgbClr val="333333"/>
                          </a:solidFill>
                          <a:effectLst/>
                          <a:latin typeface="Inherit"/>
                        </a:rPr>
                        <a:t>424</a:t>
                      </a:r>
                    </a:p>
                  </a:txBody>
                  <a:tcPr marL="5943" marR="5943" marT="59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pt-BR" sz="1400" b="1" i="0" u="none" strike="noStrike">
                          <a:solidFill>
                            <a:srgbClr val="333333"/>
                          </a:solidFill>
                          <a:effectLst/>
                          <a:latin typeface="Inherit"/>
                        </a:rPr>
                        <a:t>Grande</a:t>
                      </a:r>
                    </a:p>
                  </a:txBody>
                  <a:tcPr marL="5943" marR="5943" marT="59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pt-BR" sz="1400" b="1" i="0" u="none" strike="noStrike" dirty="0">
                          <a:solidFill>
                            <a:srgbClr val="333333"/>
                          </a:solidFill>
                          <a:effectLst/>
                          <a:latin typeface="Inherit"/>
                        </a:rPr>
                        <a:t>Minas Gerais e São Paulo</a:t>
                      </a:r>
                    </a:p>
                  </a:txBody>
                  <a:tcPr marL="5943" marR="5943" marT="59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pt-BR" sz="1400" b="1" i="0" u="none" strike="noStrike" dirty="0">
                          <a:solidFill>
                            <a:srgbClr val="333333"/>
                          </a:solidFill>
                          <a:effectLst/>
                          <a:latin typeface="Inherit"/>
                        </a:rPr>
                        <a:t>1.911.252.009,47</a:t>
                      </a:r>
                    </a:p>
                  </a:txBody>
                  <a:tcPr marL="5943" marR="5943" marT="59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pt-BR" sz="1400" b="1" i="0" u="none" strike="noStrike" dirty="0">
                          <a:solidFill>
                            <a:srgbClr val="333333"/>
                          </a:solidFill>
                          <a:effectLst/>
                          <a:latin typeface="Inherit"/>
                        </a:rPr>
                        <a:t>2.171.000.000</a:t>
                      </a:r>
                    </a:p>
                  </a:txBody>
                  <a:tcPr marL="5943" marR="5943" marT="59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pt-BR" sz="1400" b="1" i="0" u="none" strike="noStrike" dirty="0">
                          <a:solidFill>
                            <a:srgbClr val="333333"/>
                          </a:solidFill>
                          <a:effectLst/>
                          <a:latin typeface="Inherit"/>
                        </a:rPr>
                        <a:t>13,59</a:t>
                      </a:r>
                    </a:p>
                  </a:txBody>
                  <a:tcPr marL="5943" marR="5943" marT="5943" marB="0" anchor="ctr">
                    <a:lnL w="6350" cap="flat" cmpd="sng" algn="ctr">
                      <a:solidFill>
                        <a:srgbClr val="000000"/>
                      </a:solidFill>
                      <a:prstDash val="solid"/>
                      <a:round/>
                      <a:headEnd type="none" w="med" len="med"/>
                      <a:tailEnd type="none" w="med" len="med"/>
                    </a:lnL>
                    <a:lnR w="6350" cap="flat" cmpd="sng" algn="ctr">
                      <a:solidFill>
                        <a:srgbClr val="70225B"/>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pt-BR" sz="1400" b="1" i="0" u="none" strike="noStrike" dirty="0">
                          <a:solidFill>
                            <a:srgbClr val="000000"/>
                          </a:solidFill>
                          <a:effectLst/>
                          <a:latin typeface="Calibri" panose="020F0502020204030204" pitchFamily="34" charset="0"/>
                        </a:rPr>
                        <a:t>5.120.283</a:t>
                      </a:r>
                    </a:p>
                  </a:txBody>
                  <a:tcPr marL="5943" marR="5943" marT="5943" marB="0" anchor="b">
                    <a:lnL w="6350" cap="flat" cmpd="sng" algn="ctr">
                      <a:solidFill>
                        <a:srgbClr val="70225B"/>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491160">
                <a:tc>
                  <a:txBody>
                    <a:bodyPr/>
                    <a:lstStyle/>
                    <a:p>
                      <a:pPr algn="l" fontAlgn="ctr"/>
                      <a:r>
                        <a:rPr lang="pt-BR" sz="1400" b="1" i="0" u="none" strike="noStrike">
                          <a:solidFill>
                            <a:srgbClr val="333333"/>
                          </a:solidFill>
                          <a:effectLst/>
                          <a:latin typeface="Inherit"/>
                        </a:rPr>
                        <a:t>Miranda</a:t>
                      </a:r>
                    </a:p>
                  </a:txBody>
                  <a:tcPr marL="5943" marR="5943" marT="5943" marB="0" anchor="ctr">
                    <a:lnL w="12700" cap="flat" cmpd="sng" algn="ctr">
                      <a:solidFill>
                        <a:srgbClr val="B01F5B"/>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pt-BR" sz="1400" b="1" i="0" u="none" strike="noStrike">
                          <a:solidFill>
                            <a:srgbClr val="333333"/>
                          </a:solidFill>
                          <a:effectLst/>
                          <a:latin typeface="Inherit"/>
                        </a:rPr>
                        <a:t>408</a:t>
                      </a:r>
                    </a:p>
                  </a:txBody>
                  <a:tcPr marL="5943" marR="5943" marT="59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pt-BR" sz="1400" b="1" i="0" u="none" strike="noStrike">
                          <a:solidFill>
                            <a:srgbClr val="333333"/>
                          </a:solidFill>
                          <a:effectLst/>
                          <a:latin typeface="Inherit"/>
                        </a:rPr>
                        <a:t>Araguari</a:t>
                      </a:r>
                    </a:p>
                  </a:txBody>
                  <a:tcPr marL="5943" marR="5943" marT="59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pt-BR" sz="1400" b="1" i="0" u="none" strike="noStrike">
                          <a:solidFill>
                            <a:srgbClr val="333333"/>
                          </a:solidFill>
                          <a:effectLst/>
                          <a:latin typeface="Inherit"/>
                        </a:rPr>
                        <a:t>Minas Gerais</a:t>
                      </a:r>
                    </a:p>
                  </a:txBody>
                  <a:tcPr marL="5943" marR="5943" marT="59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pt-BR" sz="1400" b="1" i="0" u="none" strike="noStrike" dirty="0">
                          <a:solidFill>
                            <a:srgbClr val="333333"/>
                          </a:solidFill>
                          <a:effectLst/>
                          <a:latin typeface="Inherit"/>
                        </a:rPr>
                        <a:t>1.110.880.200,23</a:t>
                      </a:r>
                    </a:p>
                  </a:txBody>
                  <a:tcPr marL="5943" marR="5943" marT="59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pt-BR" sz="1400" b="1" i="0" u="none" strike="noStrike" dirty="0">
                          <a:solidFill>
                            <a:srgbClr val="333333"/>
                          </a:solidFill>
                          <a:effectLst/>
                          <a:latin typeface="Inherit"/>
                        </a:rPr>
                        <a:t>1.360.000.000,00</a:t>
                      </a:r>
                    </a:p>
                  </a:txBody>
                  <a:tcPr marL="5943" marR="5943" marT="59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pt-BR" sz="1400" b="1" i="0" u="none" strike="noStrike" dirty="0">
                          <a:solidFill>
                            <a:srgbClr val="333333"/>
                          </a:solidFill>
                          <a:effectLst/>
                          <a:latin typeface="Inherit"/>
                        </a:rPr>
                        <a:t>22,43</a:t>
                      </a:r>
                    </a:p>
                  </a:txBody>
                  <a:tcPr marL="5943" marR="5943" marT="5943" marB="0" anchor="ctr">
                    <a:lnL w="6350" cap="flat" cmpd="sng" algn="ctr">
                      <a:solidFill>
                        <a:srgbClr val="000000"/>
                      </a:solidFill>
                      <a:prstDash val="solid"/>
                      <a:round/>
                      <a:headEnd type="none" w="med" len="med"/>
                      <a:tailEnd type="none" w="med" len="med"/>
                    </a:lnL>
                    <a:lnR w="6350" cap="flat" cmpd="sng" algn="ctr">
                      <a:solidFill>
                        <a:srgbClr val="B0295B"/>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pt-BR" sz="1400" b="1" i="0" u="none" strike="noStrike" dirty="0">
                          <a:solidFill>
                            <a:srgbClr val="000000"/>
                          </a:solidFill>
                          <a:effectLst/>
                          <a:latin typeface="Calibri" panose="020F0502020204030204" pitchFamily="34" charset="0"/>
                        </a:rPr>
                        <a:t>3.333.333</a:t>
                      </a:r>
                    </a:p>
                  </a:txBody>
                  <a:tcPr marL="5943" marR="5943" marT="5943" marB="0" anchor="b">
                    <a:lnL w="6350" cap="flat" cmpd="sng" algn="ctr">
                      <a:solidFill>
                        <a:srgbClr val="B0295B"/>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491160">
                <a:tc>
                  <a:txBody>
                    <a:bodyPr/>
                    <a:lstStyle/>
                    <a:p>
                      <a:pPr algn="l" fontAlgn="ctr"/>
                      <a:r>
                        <a:rPr lang="pt-BR" sz="1400" b="1" i="0" u="none" strike="noStrike">
                          <a:solidFill>
                            <a:srgbClr val="333333"/>
                          </a:solidFill>
                          <a:effectLst/>
                          <a:latin typeface="Inherit"/>
                        </a:rPr>
                        <a:t>Volta Grande</a:t>
                      </a:r>
                    </a:p>
                  </a:txBody>
                  <a:tcPr marL="5943" marR="5943" marT="5943" marB="0" anchor="ctr">
                    <a:lnL w="12700" cap="flat" cmpd="sng" algn="ctr">
                      <a:solidFill>
                        <a:srgbClr val="F0205B"/>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D0205B"/>
                      </a:solidFill>
                      <a:prstDash val="solid"/>
                      <a:round/>
                      <a:headEnd type="none" w="med" len="med"/>
                      <a:tailEnd type="none" w="med" len="med"/>
                    </a:lnB>
                    <a:solidFill>
                      <a:srgbClr val="FFFFFF"/>
                    </a:solidFill>
                  </a:tcPr>
                </a:tc>
                <a:tc>
                  <a:txBody>
                    <a:bodyPr/>
                    <a:lstStyle/>
                    <a:p>
                      <a:pPr algn="r" fontAlgn="ctr"/>
                      <a:r>
                        <a:rPr lang="pt-BR" sz="1400" b="1" i="0" u="none" strike="noStrike">
                          <a:solidFill>
                            <a:srgbClr val="333333"/>
                          </a:solidFill>
                          <a:effectLst/>
                          <a:latin typeface="Inherit"/>
                        </a:rPr>
                        <a:t>380</a:t>
                      </a:r>
                    </a:p>
                  </a:txBody>
                  <a:tcPr marL="5943" marR="5943" marT="59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502C5B"/>
                      </a:solidFill>
                      <a:prstDash val="solid"/>
                      <a:round/>
                      <a:headEnd type="none" w="med" len="med"/>
                      <a:tailEnd type="none" w="med" len="med"/>
                    </a:lnB>
                    <a:solidFill>
                      <a:srgbClr val="FFFFFF"/>
                    </a:solidFill>
                  </a:tcPr>
                </a:tc>
                <a:tc>
                  <a:txBody>
                    <a:bodyPr/>
                    <a:lstStyle/>
                    <a:p>
                      <a:pPr algn="l" fontAlgn="ctr"/>
                      <a:r>
                        <a:rPr lang="pt-BR" sz="1400" b="1" i="0" u="none" strike="noStrike">
                          <a:solidFill>
                            <a:srgbClr val="333333"/>
                          </a:solidFill>
                          <a:effectLst/>
                          <a:latin typeface="Inherit"/>
                        </a:rPr>
                        <a:t>Grande</a:t>
                      </a:r>
                    </a:p>
                  </a:txBody>
                  <a:tcPr marL="5943" marR="5943" marT="59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F02B5B"/>
                      </a:solidFill>
                      <a:prstDash val="solid"/>
                      <a:round/>
                      <a:headEnd type="none" w="med" len="med"/>
                      <a:tailEnd type="none" w="med" len="med"/>
                    </a:lnB>
                    <a:solidFill>
                      <a:srgbClr val="FFFFFF"/>
                    </a:solidFill>
                  </a:tcPr>
                </a:tc>
                <a:tc>
                  <a:txBody>
                    <a:bodyPr/>
                    <a:lstStyle/>
                    <a:p>
                      <a:pPr algn="l" fontAlgn="ctr"/>
                      <a:r>
                        <a:rPr lang="pt-BR" sz="1400" b="1" i="0" u="none" strike="noStrike">
                          <a:solidFill>
                            <a:srgbClr val="333333"/>
                          </a:solidFill>
                          <a:effectLst/>
                          <a:latin typeface="Inherit"/>
                        </a:rPr>
                        <a:t>Minas Gerais e São Paulo</a:t>
                      </a:r>
                    </a:p>
                  </a:txBody>
                  <a:tcPr marL="5943" marR="5943" marT="59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B0305B"/>
                      </a:solidFill>
                      <a:prstDash val="solid"/>
                      <a:round/>
                      <a:headEnd type="none" w="med" len="med"/>
                      <a:tailEnd type="none" w="med" len="med"/>
                    </a:lnB>
                    <a:solidFill>
                      <a:srgbClr val="FFFFFF"/>
                    </a:solidFill>
                  </a:tcPr>
                </a:tc>
                <a:tc>
                  <a:txBody>
                    <a:bodyPr/>
                    <a:lstStyle/>
                    <a:p>
                      <a:pPr algn="r" fontAlgn="ctr"/>
                      <a:r>
                        <a:rPr lang="pt-BR" sz="1400" b="1" i="0" u="none" strike="noStrike">
                          <a:solidFill>
                            <a:srgbClr val="333333"/>
                          </a:solidFill>
                          <a:effectLst/>
                          <a:latin typeface="Inherit"/>
                        </a:rPr>
                        <a:t>1.292.477.165,35</a:t>
                      </a:r>
                    </a:p>
                  </a:txBody>
                  <a:tcPr marL="5943" marR="5943" marT="59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70325B"/>
                      </a:solidFill>
                      <a:prstDash val="solid"/>
                      <a:round/>
                      <a:headEnd type="none" w="med" len="med"/>
                      <a:tailEnd type="none" w="med" len="med"/>
                    </a:lnB>
                    <a:solidFill>
                      <a:srgbClr val="FFFFFF"/>
                    </a:solidFill>
                  </a:tcPr>
                </a:tc>
                <a:tc>
                  <a:txBody>
                    <a:bodyPr/>
                    <a:lstStyle/>
                    <a:p>
                      <a:pPr algn="r" fontAlgn="ctr"/>
                      <a:r>
                        <a:rPr lang="pt-BR" sz="1400" b="1" i="0" u="none" strike="noStrike" dirty="0">
                          <a:solidFill>
                            <a:srgbClr val="333333"/>
                          </a:solidFill>
                          <a:effectLst/>
                          <a:latin typeface="Inherit"/>
                        </a:rPr>
                        <a:t>1.419.784.000,00</a:t>
                      </a:r>
                    </a:p>
                  </a:txBody>
                  <a:tcPr marL="5943" marR="5943" marT="59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D0305B"/>
                      </a:solidFill>
                      <a:prstDash val="solid"/>
                      <a:round/>
                      <a:headEnd type="none" w="med" len="med"/>
                      <a:tailEnd type="none" w="med" len="med"/>
                    </a:lnB>
                    <a:solidFill>
                      <a:srgbClr val="FFFFFF"/>
                    </a:solidFill>
                  </a:tcPr>
                </a:tc>
                <a:tc>
                  <a:txBody>
                    <a:bodyPr/>
                    <a:lstStyle/>
                    <a:p>
                      <a:pPr algn="r" fontAlgn="ctr"/>
                      <a:r>
                        <a:rPr lang="pt-BR" sz="1400" b="1" i="0" u="none" strike="noStrike" dirty="0">
                          <a:solidFill>
                            <a:srgbClr val="333333"/>
                          </a:solidFill>
                          <a:effectLst/>
                          <a:latin typeface="Inherit"/>
                        </a:rPr>
                        <a:t>9,85</a:t>
                      </a:r>
                    </a:p>
                  </a:txBody>
                  <a:tcPr marL="5943" marR="5943" marT="5943" marB="0" anchor="ctr">
                    <a:lnL w="6350" cap="flat" cmpd="sng" algn="ctr">
                      <a:solidFill>
                        <a:srgbClr val="000000"/>
                      </a:solidFill>
                      <a:prstDash val="solid"/>
                      <a:round/>
                      <a:headEnd type="none" w="med" len="med"/>
                      <a:tailEnd type="none" w="med" len="med"/>
                    </a:lnL>
                    <a:lnR w="6350" cap="flat" cmpd="sng" algn="ctr">
                      <a:solidFill>
                        <a:srgbClr val="70325B"/>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702D5B"/>
                      </a:solidFill>
                      <a:prstDash val="solid"/>
                      <a:round/>
                      <a:headEnd type="none" w="med" len="med"/>
                      <a:tailEnd type="none" w="med" len="med"/>
                    </a:lnB>
                    <a:solidFill>
                      <a:srgbClr val="FFFFFF"/>
                    </a:solidFill>
                  </a:tcPr>
                </a:tc>
                <a:tc>
                  <a:txBody>
                    <a:bodyPr/>
                    <a:lstStyle/>
                    <a:p>
                      <a:pPr algn="r" fontAlgn="b"/>
                      <a:r>
                        <a:rPr lang="pt-BR" sz="1400" b="1" i="0" u="none" strike="noStrike" dirty="0">
                          <a:solidFill>
                            <a:srgbClr val="000000"/>
                          </a:solidFill>
                          <a:effectLst/>
                          <a:latin typeface="Calibri" panose="020F0502020204030204" pitchFamily="34" charset="0"/>
                        </a:rPr>
                        <a:t>3.736.274</a:t>
                      </a:r>
                    </a:p>
                  </a:txBody>
                  <a:tcPr marL="5943" marR="5943" marT="5943" marB="0" anchor="b">
                    <a:lnL w="6350" cap="flat" cmpd="sng" algn="ctr">
                      <a:solidFill>
                        <a:srgbClr val="70325B"/>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356091">
                <a:tc>
                  <a:txBody>
                    <a:bodyPr/>
                    <a:lstStyle/>
                    <a:p>
                      <a:pPr algn="l" fontAlgn="b"/>
                      <a:r>
                        <a:rPr lang="pt-BR" sz="1400" b="1" i="0" u="none" strike="noStrike">
                          <a:solidFill>
                            <a:srgbClr val="000000"/>
                          </a:solidFill>
                          <a:effectLst/>
                          <a:latin typeface="Calibri" panose="020F0502020204030204" pitchFamily="34" charset="0"/>
                        </a:rPr>
                        <a:t> </a:t>
                      </a:r>
                    </a:p>
                  </a:txBody>
                  <a:tcPr marL="5943" marR="5943" marT="5943"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0205B"/>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t-BR" sz="1400" b="1" i="0" u="none" strike="noStrike">
                          <a:solidFill>
                            <a:srgbClr val="000000"/>
                          </a:solidFill>
                          <a:effectLst/>
                          <a:latin typeface="Calibri" panose="020F0502020204030204" pitchFamily="34" charset="0"/>
                        </a:rPr>
                        <a:t> </a:t>
                      </a:r>
                    </a:p>
                  </a:txBody>
                  <a:tcPr marL="5943" marR="5943" marT="594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502C5B"/>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t-BR" sz="1400" b="1" i="0" u="none" strike="noStrike">
                          <a:solidFill>
                            <a:srgbClr val="000000"/>
                          </a:solidFill>
                          <a:effectLst/>
                          <a:latin typeface="Calibri" panose="020F0502020204030204" pitchFamily="34" charset="0"/>
                        </a:rPr>
                        <a:t> </a:t>
                      </a:r>
                    </a:p>
                  </a:txBody>
                  <a:tcPr marL="5943" marR="5943" marT="594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F02B5B"/>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t-BR" sz="1400" b="1" i="0" u="none" strike="noStrike">
                          <a:solidFill>
                            <a:srgbClr val="000000"/>
                          </a:solidFill>
                          <a:effectLst/>
                          <a:latin typeface="Calibri" panose="020F0502020204030204" pitchFamily="34" charset="0"/>
                        </a:rPr>
                        <a:t> </a:t>
                      </a:r>
                    </a:p>
                  </a:txBody>
                  <a:tcPr marL="5943" marR="5943" marT="594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B0305B"/>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t-BR" sz="1400" b="1" i="0" u="none" strike="noStrike">
                          <a:solidFill>
                            <a:srgbClr val="000000"/>
                          </a:solidFill>
                          <a:effectLst/>
                          <a:latin typeface="Calibri" panose="020F0502020204030204" pitchFamily="34" charset="0"/>
                        </a:rPr>
                        <a:t> </a:t>
                      </a:r>
                    </a:p>
                  </a:txBody>
                  <a:tcPr marL="5943" marR="5943" marT="594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70325B"/>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t-BR" sz="1400" b="1" i="0" u="none" strike="noStrike" dirty="0">
                          <a:solidFill>
                            <a:srgbClr val="000000"/>
                          </a:solidFill>
                          <a:effectLst/>
                          <a:latin typeface="Calibri" panose="020F0502020204030204" pitchFamily="34" charset="0"/>
                        </a:rPr>
                        <a:t> </a:t>
                      </a:r>
                    </a:p>
                  </a:txBody>
                  <a:tcPr marL="5943" marR="5943" marT="594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0305B"/>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t-BR" sz="1400" b="1" i="0" u="none" strike="noStrike" dirty="0">
                          <a:solidFill>
                            <a:srgbClr val="000000"/>
                          </a:solidFill>
                          <a:effectLst/>
                          <a:latin typeface="Calibri" panose="020F0502020204030204" pitchFamily="34" charset="0"/>
                        </a:rPr>
                        <a:t> </a:t>
                      </a:r>
                    </a:p>
                  </a:txBody>
                  <a:tcPr marL="5943" marR="5943" marT="594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702D5B"/>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t-BR" sz="1400" b="1" i="0" u="none" strike="noStrike" dirty="0">
                          <a:solidFill>
                            <a:srgbClr val="000000"/>
                          </a:solidFill>
                          <a:effectLst/>
                          <a:latin typeface="Calibri" panose="020F0502020204030204" pitchFamily="34" charset="0"/>
                        </a:rPr>
                        <a:t> </a:t>
                      </a:r>
                    </a:p>
                  </a:txBody>
                  <a:tcPr marL="5943" marR="5943" marT="594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638507">
                <a:tc>
                  <a:txBody>
                    <a:bodyPr/>
                    <a:lstStyle/>
                    <a:p>
                      <a:pPr algn="l" fontAlgn="ctr"/>
                      <a:r>
                        <a:rPr lang="pt-BR" sz="1800" b="1" i="0" u="none" strike="noStrike" dirty="0">
                          <a:solidFill>
                            <a:srgbClr val="333333"/>
                          </a:solidFill>
                          <a:effectLst/>
                          <a:latin typeface="Inherit"/>
                        </a:rPr>
                        <a:t>Belo Monte</a:t>
                      </a:r>
                    </a:p>
                  </a:txBody>
                  <a:tcPr marL="5943" marR="5943" marT="594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pt-BR" sz="1400" b="1" i="0" u="none" strike="noStrike" dirty="0">
                          <a:solidFill>
                            <a:srgbClr val="333333"/>
                          </a:solidFill>
                          <a:effectLst/>
                          <a:latin typeface="Inherit"/>
                        </a:rPr>
                        <a:t>11.233</a:t>
                      </a:r>
                    </a:p>
                  </a:txBody>
                  <a:tcPr marL="5943" marR="5943" marT="59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pt-BR" sz="1400" b="1" i="0" u="none" strike="noStrike" dirty="0">
                          <a:solidFill>
                            <a:srgbClr val="000000"/>
                          </a:solidFill>
                          <a:effectLst/>
                          <a:latin typeface="Calibri" panose="020F0502020204030204" pitchFamily="34" charset="0"/>
                        </a:rPr>
                        <a:t> </a:t>
                      </a:r>
                    </a:p>
                  </a:txBody>
                  <a:tcPr marL="5943" marR="5943" marT="594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pt-BR" sz="1400" b="1" i="0" u="none" strike="noStrike">
                          <a:solidFill>
                            <a:srgbClr val="000000"/>
                          </a:solidFill>
                          <a:effectLst/>
                          <a:latin typeface="Calibri" panose="020F0502020204030204" pitchFamily="34" charset="0"/>
                        </a:rPr>
                        <a:t> </a:t>
                      </a:r>
                    </a:p>
                  </a:txBody>
                  <a:tcPr marL="5943" marR="5943" marT="594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pt-BR" sz="1400" b="1" i="0" u="none" strike="noStrike">
                          <a:solidFill>
                            <a:srgbClr val="000000"/>
                          </a:solidFill>
                          <a:effectLst/>
                          <a:latin typeface="Calibri" panose="020F0502020204030204" pitchFamily="34" charset="0"/>
                        </a:rPr>
                        <a:t> </a:t>
                      </a:r>
                    </a:p>
                  </a:txBody>
                  <a:tcPr marL="5943" marR="5943" marT="594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pt-BR" sz="1400" b="1" i="0" u="none" strike="noStrike" dirty="0">
                          <a:solidFill>
                            <a:srgbClr val="333333"/>
                          </a:solidFill>
                          <a:effectLst/>
                          <a:latin typeface="Inherit"/>
                        </a:rPr>
                        <a:t>33.000.000.000,00</a:t>
                      </a:r>
                    </a:p>
                  </a:txBody>
                  <a:tcPr marL="5943" marR="5943" marT="59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pt-BR" sz="1400" b="1" i="0" u="none" strike="noStrike">
                          <a:solidFill>
                            <a:srgbClr val="000000"/>
                          </a:solidFill>
                          <a:effectLst/>
                          <a:latin typeface="Calibri" panose="020F0502020204030204" pitchFamily="34" charset="0"/>
                        </a:rPr>
                        <a:t> </a:t>
                      </a:r>
                    </a:p>
                  </a:txBody>
                  <a:tcPr marL="5943" marR="5943" marT="594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pt-BR" sz="1400" b="1" i="0" u="none" strike="noStrike" dirty="0">
                          <a:solidFill>
                            <a:srgbClr val="000000"/>
                          </a:solidFill>
                          <a:effectLst/>
                          <a:latin typeface="Calibri" panose="020F0502020204030204" pitchFamily="34" charset="0"/>
                        </a:rPr>
                        <a:t>2.937.773</a:t>
                      </a:r>
                    </a:p>
                  </a:txBody>
                  <a:tcPr marL="5943" marR="5943" marT="594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699902">
                <a:tc>
                  <a:txBody>
                    <a:bodyPr/>
                    <a:lstStyle/>
                    <a:p>
                      <a:pPr algn="l" fontAlgn="ctr"/>
                      <a:r>
                        <a:rPr lang="pt-BR" sz="1400" b="1" i="0" u="none" strike="noStrike">
                          <a:solidFill>
                            <a:srgbClr val="333333"/>
                          </a:solidFill>
                          <a:effectLst/>
                          <a:latin typeface="Inherit"/>
                        </a:rPr>
                        <a:t>Belo Monte com preço de Jaguara</a:t>
                      </a:r>
                    </a:p>
                  </a:txBody>
                  <a:tcPr marL="5943" marR="5943" marT="594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pt-BR" sz="1400" b="1" i="0" u="none" strike="noStrike">
                          <a:solidFill>
                            <a:srgbClr val="000000"/>
                          </a:solidFill>
                          <a:effectLst/>
                          <a:latin typeface="Calibri" panose="020F0502020204030204" pitchFamily="34" charset="0"/>
                        </a:rPr>
                        <a:t> </a:t>
                      </a:r>
                    </a:p>
                  </a:txBody>
                  <a:tcPr marL="5943" marR="5943" marT="594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pt-BR" sz="1400" b="1" i="0" u="none" strike="noStrike">
                          <a:solidFill>
                            <a:srgbClr val="000000"/>
                          </a:solidFill>
                          <a:effectLst/>
                          <a:latin typeface="Calibri" panose="020F0502020204030204" pitchFamily="34" charset="0"/>
                        </a:rPr>
                        <a:t> </a:t>
                      </a:r>
                    </a:p>
                  </a:txBody>
                  <a:tcPr marL="5943" marR="5943" marT="594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pt-BR" sz="1400" b="1" i="0" u="none" strike="noStrike">
                          <a:solidFill>
                            <a:srgbClr val="000000"/>
                          </a:solidFill>
                          <a:effectLst/>
                          <a:latin typeface="Calibri" panose="020F0502020204030204" pitchFamily="34" charset="0"/>
                        </a:rPr>
                        <a:t> </a:t>
                      </a:r>
                    </a:p>
                  </a:txBody>
                  <a:tcPr marL="5943" marR="5943" marT="594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pt-BR" sz="1400" b="1" i="0" u="none" strike="noStrike">
                          <a:solidFill>
                            <a:srgbClr val="000000"/>
                          </a:solidFill>
                          <a:effectLst/>
                          <a:latin typeface="Calibri" panose="020F0502020204030204" pitchFamily="34" charset="0"/>
                        </a:rPr>
                        <a:t> </a:t>
                      </a:r>
                    </a:p>
                  </a:txBody>
                  <a:tcPr marL="5943" marR="5943" marT="594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r" fontAlgn="ctr"/>
                      <a:r>
                        <a:rPr lang="pt-BR" sz="1400" b="1" i="0" u="none" strike="noStrike">
                          <a:solidFill>
                            <a:srgbClr val="333333"/>
                          </a:solidFill>
                          <a:effectLst/>
                          <a:latin typeface="Inherit"/>
                        </a:rPr>
                        <a:t>57.516.139.150,94</a:t>
                      </a:r>
                    </a:p>
                  </a:txBody>
                  <a:tcPr marL="5943" marR="5943" marT="59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pt-BR" sz="1400" b="1" i="0" u="none" strike="noStrike">
                          <a:solidFill>
                            <a:srgbClr val="000000"/>
                          </a:solidFill>
                          <a:effectLst/>
                          <a:latin typeface="Calibri" panose="020F0502020204030204" pitchFamily="34" charset="0"/>
                        </a:rPr>
                        <a:t> </a:t>
                      </a:r>
                    </a:p>
                  </a:txBody>
                  <a:tcPr marL="5943" marR="5943" marT="594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pt-BR" sz="1400" b="1" i="0" u="none" strike="noStrike" dirty="0">
                          <a:solidFill>
                            <a:srgbClr val="000000"/>
                          </a:solidFill>
                          <a:effectLst/>
                          <a:latin typeface="Calibri" panose="020F0502020204030204" pitchFamily="34" charset="0"/>
                        </a:rPr>
                        <a:t> </a:t>
                      </a:r>
                    </a:p>
                  </a:txBody>
                  <a:tcPr marL="5943" marR="5943" marT="594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bl>
          </a:graphicData>
        </a:graphic>
      </p:graphicFrame>
      <p:sp>
        <p:nvSpPr>
          <p:cNvPr id="4" name="Text Box 2"/>
          <p:cNvSpPr txBox="1">
            <a:spLocks noChangeArrowheads="1"/>
          </p:cNvSpPr>
          <p:nvPr/>
        </p:nvSpPr>
        <p:spPr bwMode="auto">
          <a:xfrm>
            <a:off x="531750" y="5516921"/>
            <a:ext cx="10971402" cy="1200329"/>
          </a:xfrm>
          <a:prstGeom prst="rect">
            <a:avLst/>
          </a:prstGeom>
          <a:ln/>
          <a:extLst/>
        </p:spPr>
        <p:style>
          <a:lnRef idx="3">
            <a:schemeClr val="lt1"/>
          </a:lnRef>
          <a:fillRef idx="1">
            <a:schemeClr val="accent1"/>
          </a:fillRef>
          <a:effectRef idx="1">
            <a:schemeClr val="accent1"/>
          </a:effectRef>
          <a:fontRef idx="minor">
            <a:schemeClr val="lt1"/>
          </a:fontRef>
        </p:style>
        <p:txBody>
          <a:bodyPr wrap="square">
            <a:spAutoFit/>
          </a:bodyPr>
          <a:lstStyle>
            <a:lvl1pPr marL="271463" indent="-271463">
              <a:spcBef>
                <a:spcPct val="0"/>
              </a:spcBef>
              <a:tabLst>
                <a:tab pos="361950" algn="l"/>
              </a:tabLst>
              <a:defRPr>
                <a:solidFill>
                  <a:schemeClr val="tx1"/>
                </a:solidFill>
                <a:latin typeface="Arial" panose="020B0604020202020204" pitchFamily="34" charset="0"/>
              </a:defRPr>
            </a:lvl1pPr>
            <a:lvl2pPr marL="450850">
              <a:spcBef>
                <a:spcPct val="0"/>
              </a:spcBef>
              <a:tabLst>
                <a:tab pos="361950" algn="l"/>
              </a:tabLst>
              <a:defRPr>
                <a:solidFill>
                  <a:schemeClr val="tx1"/>
                </a:solidFill>
                <a:latin typeface="Arial" panose="020B0604020202020204" pitchFamily="34" charset="0"/>
              </a:defRPr>
            </a:lvl2pPr>
            <a:lvl3pPr marL="1255713" indent="-457200">
              <a:spcBef>
                <a:spcPct val="0"/>
              </a:spcBef>
              <a:tabLst>
                <a:tab pos="361950" algn="l"/>
              </a:tabLst>
              <a:defRPr>
                <a:solidFill>
                  <a:schemeClr val="tx1"/>
                </a:solidFill>
                <a:latin typeface="Arial" panose="020B0604020202020204" pitchFamily="34" charset="0"/>
              </a:defRPr>
            </a:lvl3pPr>
            <a:lvl4pPr marL="3197225" indent="-457200">
              <a:spcBef>
                <a:spcPct val="0"/>
              </a:spcBef>
              <a:tabLst>
                <a:tab pos="361950" algn="l"/>
              </a:tabLst>
              <a:defRPr>
                <a:solidFill>
                  <a:schemeClr val="tx1"/>
                </a:solidFill>
                <a:latin typeface="Arial" panose="020B0604020202020204" pitchFamily="34" charset="0"/>
              </a:defRPr>
            </a:lvl4pPr>
            <a:lvl5pPr marL="3844925" indent="-457200">
              <a:spcBef>
                <a:spcPct val="0"/>
              </a:spcBef>
              <a:tabLst>
                <a:tab pos="361950" algn="l"/>
              </a:tabLst>
              <a:defRPr>
                <a:solidFill>
                  <a:schemeClr val="tx1"/>
                </a:solidFill>
                <a:latin typeface="Arial" panose="020B0604020202020204" pitchFamily="34" charset="0"/>
              </a:defRPr>
            </a:lvl5pPr>
            <a:lvl6pPr marL="4302125" indent="-457200" fontAlgn="base">
              <a:spcBef>
                <a:spcPct val="0"/>
              </a:spcBef>
              <a:spcAft>
                <a:spcPct val="0"/>
              </a:spcAft>
              <a:tabLst>
                <a:tab pos="361950" algn="l"/>
              </a:tabLst>
              <a:defRPr>
                <a:solidFill>
                  <a:schemeClr val="tx1"/>
                </a:solidFill>
                <a:latin typeface="Arial" panose="020B0604020202020204" pitchFamily="34" charset="0"/>
              </a:defRPr>
            </a:lvl6pPr>
            <a:lvl7pPr marL="4759325" indent="-457200" fontAlgn="base">
              <a:spcBef>
                <a:spcPct val="0"/>
              </a:spcBef>
              <a:spcAft>
                <a:spcPct val="0"/>
              </a:spcAft>
              <a:tabLst>
                <a:tab pos="361950" algn="l"/>
              </a:tabLst>
              <a:defRPr>
                <a:solidFill>
                  <a:schemeClr val="tx1"/>
                </a:solidFill>
                <a:latin typeface="Arial" panose="020B0604020202020204" pitchFamily="34" charset="0"/>
              </a:defRPr>
            </a:lvl7pPr>
            <a:lvl8pPr marL="5216525" indent="-457200" fontAlgn="base">
              <a:spcBef>
                <a:spcPct val="0"/>
              </a:spcBef>
              <a:spcAft>
                <a:spcPct val="0"/>
              </a:spcAft>
              <a:tabLst>
                <a:tab pos="361950" algn="l"/>
              </a:tabLst>
              <a:defRPr>
                <a:solidFill>
                  <a:schemeClr val="tx1"/>
                </a:solidFill>
                <a:latin typeface="Arial" panose="020B0604020202020204" pitchFamily="34" charset="0"/>
              </a:defRPr>
            </a:lvl8pPr>
            <a:lvl9pPr marL="5673725" indent="-457200" fontAlgn="base">
              <a:spcBef>
                <a:spcPct val="0"/>
              </a:spcBef>
              <a:spcAft>
                <a:spcPct val="0"/>
              </a:spcAft>
              <a:tabLst>
                <a:tab pos="361950" algn="l"/>
              </a:tabLst>
              <a:defRPr>
                <a:solidFill>
                  <a:schemeClr val="tx1"/>
                </a:solidFill>
                <a:latin typeface="Arial" panose="020B0604020202020204" pitchFamily="34" charset="0"/>
              </a:defRPr>
            </a:lvl9pPr>
          </a:lstStyle>
          <a:p>
            <a:pPr marL="457200" lvl="1" defTabSz="457200">
              <a:lnSpc>
                <a:spcPct val="120000"/>
              </a:lnSpc>
              <a:spcBef>
                <a:spcPts val="1080"/>
              </a:spcBef>
            </a:pPr>
            <a:r>
              <a:rPr lang="pt-BR" sz="2000" b="1" dirty="0" smtClean="0">
                <a:solidFill>
                  <a:srgbClr val="FFFF00"/>
                </a:solidFill>
                <a:latin typeface="Arial Narrow" panose="020B0606020202030204" pitchFamily="34" charset="0"/>
              </a:rPr>
              <a:t>Três multinacionais controladas por governos estrangeiros pagaram antecipadamente ao Tesouro Nacional 12 bilhões de reais de imposto a ser cobrado dos consumidores de energia do Brasil nos próximos 30 anos.</a:t>
            </a:r>
            <a:endParaRPr lang="pt-BR" sz="2000" b="1" dirty="0" smtClean="0">
              <a:solidFill>
                <a:srgbClr val="FFFF00"/>
              </a:solidFill>
              <a:latin typeface="Arial Narrow" panose="020B0606020202030204" pitchFamily="34" charset="0"/>
            </a:endParaRPr>
          </a:p>
        </p:txBody>
      </p:sp>
    </p:spTree>
    <p:extLst>
      <p:ext uri="{BB962C8B-B14F-4D97-AF65-F5344CB8AC3E}">
        <p14:creationId xmlns:p14="http://schemas.microsoft.com/office/powerpoint/2010/main" val="578676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42678" y="1097280"/>
            <a:ext cx="10864660" cy="3615267"/>
          </a:xfrm>
        </p:spPr>
        <p:txBody>
          <a:bodyPr>
            <a:normAutofit/>
          </a:bodyPr>
          <a:lstStyle/>
          <a:p>
            <a:pPr marL="0" indent="0" algn="ctr">
              <a:buNone/>
            </a:pPr>
            <a:r>
              <a:rPr lang="pt-BR" sz="8000" b="1" dirty="0" smtClean="0">
                <a:latin typeface="Arial" panose="020B0604020202020204" pitchFamily="34" charset="0"/>
                <a:cs typeface="Arial" panose="020B0604020202020204" pitchFamily="34" charset="0"/>
              </a:rPr>
              <a:t>FIM</a:t>
            </a:r>
            <a:endParaRPr lang="pt-BR" sz="8000" b="1" dirty="0">
              <a:latin typeface="Arial" panose="020B0604020202020204" pitchFamily="34" charset="0"/>
              <a:cs typeface="Arial" panose="020B0604020202020204" pitchFamily="34" charset="0"/>
            </a:endParaRPr>
          </a:p>
        </p:txBody>
      </p:sp>
      <p:sp>
        <p:nvSpPr>
          <p:cNvPr id="4" name="CaixaDeTexto 3"/>
          <p:cNvSpPr txBox="1"/>
          <p:nvPr/>
        </p:nvSpPr>
        <p:spPr>
          <a:xfrm>
            <a:off x="8119872" y="5843016"/>
            <a:ext cx="3387466" cy="646331"/>
          </a:xfrm>
          <a:prstGeom prst="rect">
            <a:avLst/>
          </a:prstGeom>
          <a:noFill/>
        </p:spPr>
        <p:txBody>
          <a:bodyPr wrap="none" rtlCol="0">
            <a:spAutoFit/>
          </a:bodyPr>
          <a:lstStyle/>
          <a:p>
            <a:r>
              <a:rPr lang="pt-BR" b="1" dirty="0" smtClean="0"/>
              <a:t>Nelson Hubner</a:t>
            </a:r>
          </a:p>
          <a:p>
            <a:r>
              <a:rPr lang="pt-BR" b="1" dirty="0" smtClean="0"/>
              <a:t>nhubnermoreira@gmail.com</a:t>
            </a:r>
            <a:endParaRPr lang="pt-BR" b="1" dirty="0"/>
          </a:p>
        </p:txBody>
      </p:sp>
    </p:spTree>
    <p:extLst>
      <p:ext uri="{BB962C8B-B14F-4D97-AF65-F5344CB8AC3E}">
        <p14:creationId xmlns:p14="http://schemas.microsoft.com/office/powerpoint/2010/main" val="14305195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1038225" y="1323975"/>
            <a:ext cx="9944100" cy="3859518"/>
          </a:xfrm>
          <a:prstGeom prst="rect">
            <a:avLst/>
          </a:prstGeom>
          <a:solidFill>
            <a:schemeClr val="tx1"/>
          </a:solidFill>
        </p:spPr>
        <p:txBody>
          <a:bodyPr wrap="square" rtlCol="0">
            <a:spAutoFit/>
          </a:bodyPr>
          <a:lstStyle/>
          <a:p>
            <a:endParaRPr lang="pt-BR" dirty="0" smtClean="0"/>
          </a:p>
          <a:p>
            <a:pPr>
              <a:lnSpc>
                <a:spcPct val="107000"/>
              </a:lnSpc>
              <a:spcAft>
                <a:spcPts val="800"/>
              </a:spcAft>
            </a:pPr>
            <a:r>
              <a:rPr lang="pt-BR" sz="1050" dirty="0" smtClean="0">
                <a:solidFill>
                  <a:srgbClr val="666666"/>
                </a:solidFill>
                <a:effectLst/>
                <a:latin typeface="inherit"/>
                <a:ea typeface="Times New Roman" panose="02020603050405020304" pitchFamily="18" charset="0"/>
                <a:cs typeface="Arial" panose="020B0604020202020204" pitchFamily="34" charset="0"/>
              </a:rPr>
              <a:t>07/04/10 - 18h17 - Atualizado em 07/04/10 - 18h22</a:t>
            </a:r>
            <a:endParaRPr lang="pt-BR"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pt-BR" sz="3200" b="1" kern="1800" spc="-75" dirty="0" smtClean="0">
                <a:solidFill>
                  <a:srgbClr val="333333"/>
                </a:solidFill>
                <a:effectLst/>
                <a:latin typeface="inherit"/>
                <a:ea typeface="Times New Roman" panose="02020603050405020304" pitchFamily="18" charset="0"/>
                <a:cs typeface="Arial" panose="020B0604020202020204" pitchFamily="34" charset="0"/>
              </a:rPr>
              <a:t>Camargo Corrêa e Odebrecht desistem do leilão da usina de Belo Monte</a:t>
            </a:r>
            <a:endParaRPr lang="pt-BR"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pt-BR" dirty="0" smtClean="0">
                <a:solidFill>
                  <a:srgbClr val="666666"/>
                </a:solidFill>
                <a:effectLst/>
                <a:latin typeface="inherit"/>
                <a:ea typeface="Times New Roman" panose="02020603050405020304" pitchFamily="18" charset="0"/>
                <a:cs typeface="Arial" panose="020B0604020202020204" pitchFamily="34" charset="0"/>
              </a:rPr>
              <a:t>Empresas alegaram não haver condição econômica para participação.</a:t>
            </a:r>
            <a:br>
              <a:rPr lang="pt-BR" dirty="0" smtClean="0">
                <a:solidFill>
                  <a:srgbClr val="666666"/>
                </a:solidFill>
                <a:effectLst/>
                <a:latin typeface="inherit"/>
                <a:ea typeface="Times New Roman" panose="02020603050405020304" pitchFamily="18" charset="0"/>
                <a:cs typeface="Arial" panose="020B0604020202020204" pitchFamily="34" charset="0"/>
              </a:rPr>
            </a:br>
            <a:r>
              <a:rPr lang="pt-BR" dirty="0" smtClean="0">
                <a:solidFill>
                  <a:srgbClr val="666666"/>
                </a:solidFill>
                <a:effectLst/>
                <a:latin typeface="inherit"/>
                <a:ea typeface="Times New Roman" panose="02020603050405020304" pitchFamily="18" charset="0"/>
                <a:cs typeface="Arial" panose="020B0604020202020204" pitchFamily="34" charset="0"/>
              </a:rPr>
              <a:t>Estimada em R$ 19 bilhões, obra é a segunda maior do PAC.</a:t>
            </a:r>
            <a:endParaRPr lang="pt-BR"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600"/>
              </a:spcAft>
            </a:pPr>
            <a:r>
              <a:rPr lang="pt-BR" sz="1000" dirty="0" smtClean="0">
                <a:solidFill>
                  <a:srgbClr val="666666"/>
                </a:solidFill>
                <a:effectLst/>
                <a:latin typeface="inherit"/>
                <a:ea typeface="Times New Roman" panose="02020603050405020304" pitchFamily="18" charset="0"/>
                <a:cs typeface="Arial" panose="020B0604020202020204" pitchFamily="34" charset="0"/>
              </a:rPr>
              <a:t>Do G1, em São Paulo</a:t>
            </a:r>
            <a:endParaRPr lang="pt-BR"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pt-BR" dirty="0" smtClean="0">
                <a:solidFill>
                  <a:srgbClr val="333333"/>
                </a:solidFill>
                <a:effectLst/>
                <a:latin typeface="inherit"/>
                <a:ea typeface="Times New Roman" panose="02020603050405020304" pitchFamily="18" charset="0"/>
                <a:cs typeface="Arial" panose="020B0604020202020204" pitchFamily="34" charset="0"/>
              </a:rPr>
              <a:t> </a:t>
            </a:r>
            <a:endParaRPr lang="pt-BR"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pt-BR" dirty="0" smtClean="0">
                <a:solidFill>
                  <a:srgbClr val="333333"/>
                </a:solidFill>
                <a:effectLst/>
                <a:latin typeface="inherit"/>
                <a:ea typeface="Times New Roman" panose="02020603050405020304" pitchFamily="18" charset="0"/>
                <a:cs typeface="Arial" panose="020B0604020202020204" pitchFamily="34" charset="0"/>
              </a:rPr>
              <a:t>Após análise detalhada do edital de licitação da concessão, assim como dos esclarecimentos posteriores fornecidos pela Aneel, as empresas não encontraram condições econômico-financeiras que permitissem sua participação"</a:t>
            </a:r>
            <a:endParaRPr lang="pt-BR"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Imagem 5">
            <a:hlinkClick r:id="rId2" action="ppaction://hlinksldjump"/>
          </p:cNvPr>
          <p:cNvPicPr>
            <a:picLocks noChangeAspect="1"/>
          </p:cNvPicPr>
          <p:nvPr/>
        </p:nvPicPr>
        <p:blipFill>
          <a:blip r:embed="rId3"/>
          <a:stretch>
            <a:fillRect/>
          </a:stretch>
        </p:blipFill>
        <p:spPr>
          <a:xfrm>
            <a:off x="9747110" y="5738986"/>
            <a:ext cx="298730" cy="390178"/>
          </a:xfrm>
          <a:prstGeom prst="rect">
            <a:avLst/>
          </a:prstGeom>
        </p:spPr>
      </p:pic>
    </p:spTree>
    <p:extLst>
      <p:ext uri="{BB962C8B-B14F-4D97-AF65-F5344CB8AC3E}">
        <p14:creationId xmlns:p14="http://schemas.microsoft.com/office/powerpoint/2010/main" val="166397380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1038225" y="1323975"/>
            <a:ext cx="9944100" cy="4225196"/>
          </a:xfrm>
          <a:prstGeom prst="rect">
            <a:avLst/>
          </a:prstGeom>
          <a:solidFill>
            <a:schemeClr val="tx1"/>
          </a:solidFill>
        </p:spPr>
        <p:txBody>
          <a:bodyPr wrap="square" rtlCol="0">
            <a:spAutoFit/>
          </a:bodyPr>
          <a:lstStyle/>
          <a:p>
            <a:pPr>
              <a:lnSpc>
                <a:spcPct val="107000"/>
              </a:lnSpc>
              <a:spcAft>
                <a:spcPts val="0"/>
              </a:spcAft>
            </a:pPr>
            <a:r>
              <a:rPr lang="en-US" sz="2400" dirty="0" smtClean="0">
                <a:solidFill>
                  <a:schemeClr val="bg1"/>
                </a:solidFill>
                <a:effectLst/>
                <a:latin typeface="Open Sans" panose="020B0606030504020204" pitchFamily="34" charset="0"/>
                <a:ea typeface="Calibri" panose="020F0502020204030204" pitchFamily="34" charset="0"/>
                <a:cs typeface="Times New Roman" panose="02020603050405020304" pitchFamily="18" charset="0"/>
              </a:rPr>
              <a:t>The</a:t>
            </a:r>
            <a:r>
              <a:rPr lang="en-US" sz="2400" dirty="0" smtClean="0">
                <a:effectLst/>
                <a:latin typeface="Open Sans" panose="020B0606030504020204" pitchFamily="34" charset="0"/>
                <a:ea typeface="Calibri" panose="020F0502020204030204" pitchFamily="34" charset="0"/>
                <a:cs typeface="Times New Roman" panose="02020603050405020304" pitchFamily="18" charset="0"/>
              </a:rPr>
              <a:t> </a:t>
            </a:r>
            <a:r>
              <a:rPr lang="en-US" sz="2400" dirty="0" smtClean="0">
                <a:solidFill>
                  <a:schemeClr val="bg1"/>
                </a:solidFill>
                <a:effectLst/>
                <a:latin typeface="Open Sans" panose="020B0606030504020204" pitchFamily="34" charset="0"/>
                <a:ea typeface="Calibri" panose="020F0502020204030204" pitchFamily="34" charset="0"/>
                <a:cs typeface="Times New Roman" panose="02020603050405020304" pitchFamily="18" charset="0"/>
              </a:rPr>
              <a:t>Norwegian Parliament, The </a:t>
            </a:r>
            <a:r>
              <a:rPr lang="en-US" sz="2400" dirty="0" err="1" smtClean="0">
                <a:solidFill>
                  <a:schemeClr val="bg1"/>
                </a:solidFill>
                <a:effectLst/>
                <a:latin typeface="Open Sans" panose="020B0606030504020204" pitchFamily="34" charset="0"/>
                <a:ea typeface="Calibri" panose="020F0502020204030204" pitchFamily="34" charset="0"/>
                <a:cs typeface="Times New Roman" panose="02020603050405020304" pitchFamily="18" charset="0"/>
              </a:rPr>
              <a:t>Storting</a:t>
            </a:r>
            <a:r>
              <a:rPr lang="en-US" sz="2400" dirty="0" smtClean="0">
                <a:solidFill>
                  <a:schemeClr val="bg1"/>
                </a:solidFill>
                <a:effectLst/>
                <a:latin typeface="Open Sans" panose="020B0606030504020204" pitchFamily="34" charset="0"/>
                <a:ea typeface="Calibri" panose="020F0502020204030204" pitchFamily="34" charset="0"/>
                <a:cs typeface="Times New Roman" panose="02020603050405020304" pitchFamily="18" charset="0"/>
              </a:rPr>
              <a:t>, responded quickly by issuing laws for concessions and reversionary rights. The latter was passed into law in 1909, and involves that the ownership of the resources passes back to the state when the period of the concession is ended. Thus, The </a:t>
            </a:r>
            <a:r>
              <a:rPr lang="en-US" sz="2400" dirty="0" err="1" smtClean="0">
                <a:solidFill>
                  <a:schemeClr val="bg1"/>
                </a:solidFill>
                <a:effectLst/>
                <a:latin typeface="Open Sans" panose="020B0606030504020204" pitchFamily="34" charset="0"/>
                <a:ea typeface="Calibri" panose="020F0502020204030204" pitchFamily="34" charset="0"/>
                <a:cs typeface="Times New Roman" panose="02020603050405020304" pitchFamily="18" charset="0"/>
              </a:rPr>
              <a:t>Storting</a:t>
            </a:r>
            <a:r>
              <a:rPr lang="en-US" sz="2400" dirty="0" smtClean="0">
                <a:solidFill>
                  <a:schemeClr val="bg1"/>
                </a:solidFill>
                <a:effectLst/>
                <a:latin typeface="Open Sans" panose="020B0606030504020204" pitchFamily="34" charset="0"/>
                <a:ea typeface="Calibri" panose="020F0502020204030204" pitchFamily="34" charset="0"/>
                <a:cs typeface="Times New Roman" panose="02020603050405020304" pitchFamily="18" charset="0"/>
              </a:rPr>
              <a:t> ensured that the Norwegian hydropower resources was to remain on Norwegian hands.</a:t>
            </a:r>
            <a:endParaRPr lang="pt-BR" sz="2000" dirty="0" smtClean="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400" dirty="0" smtClean="0">
                <a:solidFill>
                  <a:schemeClr val="bg1"/>
                </a:solidFill>
                <a:effectLst/>
                <a:latin typeface="Open Sans" panose="020B0606030504020204" pitchFamily="34" charset="0"/>
                <a:ea typeface="Calibri" panose="020F0502020204030204" pitchFamily="34" charset="0"/>
                <a:cs typeface="Times New Roman" panose="02020603050405020304" pitchFamily="18" charset="0"/>
              </a:rPr>
              <a:t>The state, counties and municipalities today own 90 percent of the production capacity for electricity.</a:t>
            </a:r>
            <a:endParaRPr lang="pt-BR" sz="2000" dirty="0" smtClean="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400" dirty="0" smtClean="0">
                <a:solidFill>
                  <a:schemeClr val="bg1"/>
                </a:solidFill>
                <a:effectLst/>
                <a:latin typeface="Open Sans" panose="020B0606030504020204" pitchFamily="34" charset="0"/>
                <a:ea typeface="Calibri" panose="020F0502020204030204" pitchFamily="34" charset="0"/>
                <a:cs typeface="Times New Roman" panose="02020603050405020304" pitchFamily="18" charset="0"/>
              </a:rPr>
              <a:t> </a:t>
            </a:r>
            <a:endParaRPr lang="pt-BR" sz="2000" dirty="0" smtClean="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400" dirty="0" smtClean="0">
                <a:solidFill>
                  <a:schemeClr val="bg1"/>
                </a:solidFill>
                <a:effectLst/>
                <a:latin typeface="Open Sans" panose="020B0606030504020204" pitchFamily="34" charset="0"/>
                <a:ea typeface="Calibri" panose="020F0502020204030204" pitchFamily="34" charset="0"/>
                <a:cs typeface="Times New Roman" panose="02020603050405020304" pitchFamily="18" charset="0"/>
              </a:rPr>
              <a:t> </a:t>
            </a:r>
            <a:endParaRPr lang="pt-BR" sz="2000" dirty="0" smtClean="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pt-BR" sz="1200" dirty="0" smtClean="0">
                <a:solidFill>
                  <a:schemeClr val="bg1"/>
                </a:solidFill>
                <a:effectLst/>
                <a:latin typeface="Arial" panose="020B0604020202020204" pitchFamily="34" charset="0"/>
                <a:ea typeface="Calibri" panose="020F0502020204030204" pitchFamily="34" charset="0"/>
                <a:cs typeface="Times New Roman" panose="02020603050405020304" pitchFamily="18" charset="0"/>
              </a:rPr>
              <a:t>The </a:t>
            </a:r>
            <a:r>
              <a:rPr lang="pt-BR" sz="1200" dirty="0" err="1" smtClean="0">
                <a:solidFill>
                  <a:schemeClr val="bg1"/>
                </a:solidFill>
                <a:effectLst/>
                <a:latin typeface="Arial" panose="020B0604020202020204" pitchFamily="34" charset="0"/>
                <a:ea typeface="Calibri" panose="020F0502020204030204" pitchFamily="34" charset="0"/>
                <a:cs typeface="Times New Roman" panose="02020603050405020304" pitchFamily="18" charset="0"/>
              </a:rPr>
              <a:t>History</a:t>
            </a:r>
            <a:r>
              <a:rPr lang="pt-BR" sz="1200" dirty="0" smtClean="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a:t>
            </a:r>
            <a:r>
              <a:rPr lang="pt-BR" sz="1200" dirty="0" err="1" smtClean="0">
                <a:solidFill>
                  <a:schemeClr val="bg1"/>
                </a:solidFill>
                <a:effectLst/>
                <a:latin typeface="Arial" panose="020B0604020202020204" pitchFamily="34" charset="0"/>
                <a:ea typeface="Calibri" panose="020F0502020204030204" pitchFamily="34" charset="0"/>
                <a:cs typeface="Times New Roman" panose="02020603050405020304" pitchFamily="18" charset="0"/>
              </a:rPr>
              <a:t>of</a:t>
            </a:r>
            <a:r>
              <a:rPr lang="pt-BR" sz="1200" dirty="0" smtClean="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a:t>
            </a:r>
            <a:r>
              <a:rPr lang="pt-BR" sz="1200" dirty="0" err="1" smtClean="0">
                <a:solidFill>
                  <a:schemeClr val="bg1"/>
                </a:solidFill>
                <a:effectLst/>
                <a:latin typeface="Arial" panose="020B0604020202020204" pitchFamily="34" charset="0"/>
                <a:ea typeface="Calibri" panose="020F0502020204030204" pitchFamily="34" charset="0"/>
                <a:cs typeface="Times New Roman" panose="02020603050405020304" pitchFamily="18" charset="0"/>
              </a:rPr>
              <a:t>Norwegian</a:t>
            </a:r>
            <a:r>
              <a:rPr lang="pt-BR" sz="1200" dirty="0" smtClean="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a:t>
            </a:r>
            <a:r>
              <a:rPr lang="pt-BR" sz="1200" dirty="0" err="1" smtClean="0">
                <a:solidFill>
                  <a:schemeClr val="bg1"/>
                </a:solidFill>
                <a:effectLst/>
                <a:latin typeface="Arial" panose="020B0604020202020204" pitchFamily="34" charset="0"/>
                <a:ea typeface="Calibri" panose="020F0502020204030204" pitchFamily="34" charset="0"/>
                <a:cs typeface="Times New Roman" panose="02020603050405020304" pitchFamily="18" charset="0"/>
              </a:rPr>
              <a:t>Hydropower</a:t>
            </a:r>
            <a:endParaRPr lang="pt-BR"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Imagem 5">
            <a:hlinkClick r:id="rId2" action="ppaction://hlinksldjump"/>
          </p:cNvPr>
          <p:cNvPicPr>
            <a:picLocks noChangeAspect="1"/>
          </p:cNvPicPr>
          <p:nvPr/>
        </p:nvPicPr>
        <p:blipFill>
          <a:blip r:embed="rId3"/>
          <a:stretch>
            <a:fillRect/>
          </a:stretch>
        </p:blipFill>
        <p:spPr>
          <a:xfrm>
            <a:off x="9747110" y="5738986"/>
            <a:ext cx="298730" cy="390178"/>
          </a:xfrm>
          <a:prstGeom prst="rect">
            <a:avLst/>
          </a:prstGeom>
        </p:spPr>
      </p:pic>
    </p:spTree>
    <p:extLst>
      <p:ext uri="{BB962C8B-B14F-4D97-AF65-F5344CB8AC3E}">
        <p14:creationId xmlns:p14="http://schemas.microsoft.com/office/powerpoint/2010/main" val="3986485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p:cNvPicPr>
            <a:picLocks noChangeAspect="1"/>
          </p:cNvPicPr>
          <p:nvPr/>
        </p:nvPicPr>
        <p:blipFill>
          <a:blip r:embed="rId2"/>
          <a:stretch>
            <a:fillRect/>
          </a:stretch>
        </p:blipFill>
        <p:spPr>
          <a:xfrm>
            <a:off x="3154680" y="777256"/>
            <a:ext cx="5635560" cy="5902297"/>
          </a:xfrm>
          <a:prstGeom prst="rect">
            <a:avLst/>
          </a:prstGeom>
        </p:spPr>
      </p:pic>
      <p:sp>
        <p:nvSpPr>
          <p:cNvPr id="3" name="CaixaDeTexto 2"/>
          <p:cNvSpPr txBox="1"/>
          <p:nvPr/>
        </p:nvSpPr>
        <p:spPr>
          <a:xfrm>
            <a:off x="8878824" y="6033222"/>
            <a:ext cx="2884123" cy="584775"/>
          </a:xfrm>
          <a:prstGeom prst="rect">
            <a:avLst/>
          </a:prstGeom>
          <a:noFill/>
        </p:spPr>
        <p:txBody>
          <a:bodyPr wrap="none" rtlCol="0">
            <a:spAutoFit/>
          </a:bodyPr>
          <a:lstStyle/>
          <a:p>
            <a:pPr defTabSz="457200"/>
            <a:r>
              <a:rPr lang="pt-BR" sz="1600" b="1" dirty="0">
                <a:solidFill>
                  <a:prstClr val="white"/>
                </a:solidFill>
              </a:rPr>
              <a:t>Fonte: DOE/USA  </a:t>
            </a:r>
          </a:p>
          <a:p>
            <a:pPr defTabSz="457200"/>
            <a:r>
              <a:rPr lang="pt-BR" sz="1600" b="1" dirty="0" err="1">
                <a:solidFill>
                  <a:prstClr val="white"/>
                </a:solidFill>
              </a:rPr>
              <a:t>Hydropower</a:t>
            </a:r>
            <a:r>
              <a:rPr lang="pt-BR" sz="1600" b="1" dirty="0">
                <a:solidFill>
                  <a:prstClr val="white"/>
                </a:solidFill>
              </a:rPr>
              <a:t> Market </a:t>
            </a:r>
            <a:r>
              <a:rPr lang="pt-BR" sz="1600" b="1" dirty="0" err="1">
                <a:solidFill>
                  <a:prstClr val="white"/>
                </a:solidFill>
              </a:rPr>
              <a:t>Report</a:t>
            </a:r>
            <a:endParaRPr lang="pt-BR" sz="1600" b="1" dirty="0">
              <a:solidFill>
                <a:prstClr val="white"/>
              </a:solidFill>
            </a:endParaRPr>
          </a:p>
        </p:txBody>
      </p:sp>
      <p:sp>
        <p:nvSpPr>
          <p:cNvPr id="4" name="CaixaDeTexto 3"/>
          <p:cNvSpPr txBox="1"/>
          <p:nvPr/>
        </p:nvSpPr>
        <p:spPr>
          <a:xfrm>
            <a:off x="1572768" y="137160"/>
            <a:ext cx="9506128" cy="523220"/>
          </a:xfrm>
          <a:prstGeom prst="rect">
            <a:avLst/>
          </a:prstGeom>
          <a:noFill/>
        </p:spPr>
        <p:txBody>
          <a:bodyPr wrap="none" rtlCol="0">
            <a:spAutoFit/>
          </a:bodyPr>
          <a:lstStyle/>
          <a:p>
            <a:pPr defTabSz="457200"/>
            <a:r>
              <a:rPr lang="pt-BR" sz="2800" b="1" dirty="0">
                <a:solidFill>
                  <a:srgbClr val="146194">
                    <a:lumMod val="75000"/>
                  </a:srgbClr>
                </a:solidFill>
              </a:rPr>
              <a:t>RESULTADOS DOS LEILÕES DE TRANSMISSÃO NO BRASIL</a:t>
            </a:r>
          </a:p>
        </p:txBody>
      </p:sp>
      <p:sp>
        <p:nvSpPr>
          <p:cNvPr id="5" name="Botão de ação: Retornar 4">
            <a:hlinkClick r:id="" action="ppaction://hlinkshowjump?jump=lastslideviewed" highlightClick="1"/>
          </p:cNvPr>
          <p:cNvSpPr/>
          <p:nvPr/>
        </p:nvSpPr>
        <p:spPr>
          <a:xfrm rot="16200000">
            <a:off x="9037782" y="5481781"/>
            <a:ext cx="374072" cy="281709"/>
          </a:xfrm>
          <a:prstGeom prst="actionButtonReturn">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pt-BR">
              <a:solidFill>
                <a:prstClr val="white"/>
              </a:solidFill>
            </a:endParaRPr>
          </a:p>
        </p:txBody>
      </p:sp>
    </p:spTree>
    <p:extLst>
      <p:ext uri="{BB962C8B-B14F-4D97-AF65-F5344CB8AC3E}">
        <p14:creationId xmlns:p14="http://schemas.microsoft.com/office/powerpoint/2010/main" val="35183577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455688" y="1026503"/>
            <a:ext cx="11568999" cy="1267526"/>
          </a:xfrm>
          <a:prstGeom prst="rect">
            <a:avLst/>
          </a:prstGeom>
          <a:noFill/>
          <a:ln>
            <a:noFill/>
          </a:ln>
          <a:effectLst/>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271463" indent="-271463">
              <a:spcBef>
                <a:spcPct val="0"/>
              </a:spcBef>
              <a:tabLst>
                <a:tab pos="361950" algn="l"/>
              </a:tabLst>
              <a:defRPr>
                <a:solidFill>
                  <a:schemeClr val="tx1"/>
                </a:solidFill>
                <a:latin typeface="Arial" panose="020B0604020202020204" pitchFamily="34" charset="0"/>
              </a:defRPr>
            </a:lvl1pPr>
            <a:lvl2pPr marL="450850">
              <a:spcBef>
                <a:spcPct val="0"/>
              </a:spcBef>
              <a:tabLst>
                <a:tab pos="361950" algn="l"/>
              </a:tabLst>
              <a:defRPr>
                <a:solidFill>
                  <a:schemeClr val="tx1"/>
                </a:solidFill>
                <a:latin typeface="Arial" panose="020B0604020202020204" pitchFamily="34" charset="0"/>
              </a:defRPr>
            </a:lvl2pPr>
            <a:lvl3pPr marL="1255713" indent="-457200">
              <a:spcBef>
                <a:spcPct val="0"/>
              </a:spcBef>
              <a:tabLst>
                <a:tab pos="361950" algn="l"/>
              </a:tabLst>
              <a:defRPr>
                <a:solidFill>
                  <a:schemeClr val="tx1"/>
                </a:solidFill>
                <a:latin typeface="Arial" panose="020B0604020202020204" pitchFamily="34" charset="0"/>
              </a:defRPr>
            </a:lvl3pPr>
            <a:lvl4pPr marL="3197225" indent="-457200">
              <a:spcBef>
                <a:spcPct val="0"/>
              </a:spcBef>
              <a:tabLst>
                <a:tab pos="361950" algn="l"/>
              </a:tabLst>
              <a:defRPr>
                <a:solidFill>
                  <a:schemeClr val="tx1"/>
                </a:solidFill>
                <a:latin typeface="Arial" panose="020B0604020202020204" pitchFamily="34" charset="0"/>
              </a:defRPr>
            </a:lvl4pPr>
            <a:lvl5pPr marL="3844925" indent="-457200">
              <a:spcBef>
                <a:spcPct val="0"/>
              </a:spcBef>
              <a:tabLst>
                <a:tab pos="361950" algn="l"/>
              </a:tabLst>
              <a:defRPr>
                <a:solidFill>
                  <a:schemeClr val="tx1"/>
                </a:solidFill>
                <a:latin typeface="Arial" panose="020B0604020202020204" pitchFamily="34" charset="0"/>
              </a:defRPr>
            </a:lvl5pPr>
            <a:lvl6pPr marL="4302125" indent="-457200" fontAlgn="base">
              <a:spcBef>
                <a:spcPct val="0"/>
              </a:spcBef>
              <a:spcAft>
                <a:spcPct val="0"/>
              </a:spcAft>
              <a:tabLst>
                <a:tab pos="361950" algn="l"/>
              </a:tabLst>
              <a:defRPr>
                <a:solidFill>
                  <a:schemeClr val="tx1"/>
                </a:solidFill>
                <a:latin typeface="Arial" panose="020B0604020202020204" pitchFamily="34" charset="0"/>
              </a:defRPr>
            </a:lvl6pPr>
            <a:lvl7pPr marL="4759325" indent="-457200" fontAlgn="base">
              <a:spcBef>
                <a:spcPct val="0"/>
              </a:spcBef>
              <a:spcAft>
                <a:spcPct val="0"/>
              </a:spcAft>
              <a:tabLst>
                <a:tab pos="361950" algn="l"/>
              </a:tabLst>
              <a:defRPr>
                <a:solidFill>
                  <a:schemeClr val="tx1"/>
                </a:solidFill>
                <a:latin typeface="Arial" panose="020B0604020202020204" pitchFamily="34" charset="0"/>
              </a:defRPr>
            </a:lvl7pPr>
            <a:lvl8pPr marL="5216525" indent="-457200" fontAlgn="base">
              <a:spcBef>
                <a:spcPct val="0"/>
              </a:spcBef>
              <a:spcAft>
                <a:spcPct val="0"/>
              </a:spcAft>
              <a:tabLst>
                <a:tab pos="361950" algn="l"/>
              </a:tabLst>
              <a:defRPr>
                <a:solidFill>
                  <a:schemeClr val="tx1"/>
                </a:solidFill>
                <a:latin typeface="Arial" panose="020B0604020202020204" pitchFamily="34" charset="0"/>
              </a:defRPr>
            </a:lvl8pPr>
            <a:lvl9pPr marL="5673725" indent="-457200" fontAlgn="base">
              <a:spcBef>
                <a:spcPct val="0"/>
              </a:spcBef>
              <a:spcAft>
                <a:spcPct val="0"/>
              </a:spcAft>
              <a:tabLst>
                <a:tab pos="361950" algn="l"/>
              </a:tabLst>
              <a:defRPr>
                <a:solidFill>
                  <a:schemeClr val="tx1"/>
                </a:solidFill>
                <a:latin typeface="Arial" panose="020B0604020202020204" pitchFamily="34" charset="0"/>
              </a:defRPr>
            </a:lvl9pPr>
          </a:lstStyle>
          <a:p>
            <a:pPr marL="742950" lvl="1" indent="-285750" defTabSz="457200">
              <a:lnSpc>
                <a:spcPct val="120000"/>
              </a:lnSpc>
              <a:spcBef>
                <a:spcPts val="1080"/>
              </a:spcBef>
              <a:buFont typeface="Courier New" panose="02070309020205020404" pitchFamily="49" charset="0"/>
              <a:buChar char="o"/>
            </a:pPr>
            <a:r>
              <a:rPr lang="pt-BR" sz="2400" b="1" dirty="0" smtClean="0">
                <a:solidFill>
                  <a:srgbClr val="FFFF00"/>
                </a:solidFill>
                <a:latin typeface="Arial Narrow" panose="020B0606020202030204" pitchFamily="34" charset="0"/>
              </a:rPr>
              <a:t>Segundo semestre 2009 – CPI da Conta de Luz</a:t>
            </a:r>
          </a:p>
          <a:p>
            <a:pPr marL="1262063" lvl="2" indent="0" defTabSz="457200">
              <a:lnSpc>
                <a:spcPct val="120000"/>
              </a:lnSpc>
              <a:spcBef>
                <a:spcPts val="1080"/>
              </a:spcBef>
            </a:pPr>
            <a:r>
              <a:rPr lang="pt-BR" sz="3200" b="1" dirty="0" smtClean="0">
                <a:solidFill>
                  <a:srgbClr val="FFFF00"/>
                </a:solidFill>
                <a:latin typeface="Arial Narrow" panose="020B0606020202030204" pitchFamily="34" charset="0"/>
              </a:rPr>
              <a:t> “Motivação”: “Brasil tem a energia mais cara do mundo”</a:t>
            </a:r>
          </a:p>
        </p:txBody>
      </p:sp>
      <p:sp>
        <p:nvSpPr>
          <p:cNvPr id="5" name="CaixaDeTexto 4"/>
          <p:cNvSpPr txBox="1"/>
          <p:nvPr/>
        </p:nvSpPr>
        <p:spPr>
          <a:xfrm>
            <a:off x="936129" y="402630"/>
            <a:ext cx="4753224" cy="523220"/>
          </a:xfrm>
          <a:prstGeom prst="rect">
            <a:avLst/>
          </a:prstGeom>
          <a:noFill/>
        </p:spPr>
        <p:txBody>
          <a:bodyPr wrap="none" rtlCol="0">
            <a:spAutoFit/>
          </a:bodyPr>
          <a:lstStyle/>
          <a:p>
            <a:pPr defTabSz="457200"/>
            <a:r>
              <a:rPr lang="pt-BR" sz="2800" b="1" dirty="0" smtClean="0">
                <a:solidFill>
                  <a:srgbClr val="146194">
                    <a:lumMod val="75000"/>
                  </a:srgbClr>
                </a:solidFill>
              </a:rPr>
              <a:t>Preço da energia no Brasil</a:t>
            </a:r>
            <a:endParaRPr lang="pt-BR" dirty="0">
              <a:solidFill>
                <a:srgbClr val="146194">
                  <a:lumMod val="75000"/>
                </a:srgbClr>
              </a:solidFill>
            </a:endParaRPr>
          </a:p>
        </p:txBody>
      </p:sp>
      <p:sp>
        <p:nvSpPr>
          <p:cNvPr id="4" name="CaixaDeTexto 3"/>
          <p:cNvSpPr txBox="1"/>
          <p:nvPr/>
        </p:nvSpPr>
        <p:spPr>
          <a:xfrm>
            <a:off x="1232916" y="2833497"/>
            <a:ext cx="10149840" cy="1981055"/>
          </a:xfrm>
          <a:prstGeom prst="rect">
            <a:avLst/>
          </a:prstGeom>
          <a:noFill/>
        </p:spPr>
        <p:txBody>
          <a:bodyPr wrap="square" rtlCol="0">
            <a:spAutoFit/>
          </a:bodyPr>
          <a:lstStyle/>
          <a:p>
            <a:pPr marL="742950" lvl="1" indent="-285750" defTabSz="457200">
              <a:lnSpc>
                <a:spcPct val="120000"/>
              </a:lnSpc>
              <a:spcBef>
                <a:spcPts val="1080"/>
              </a:spcBef>
              <a:buFont typeface="Courier New" panose="02070309020205020404" pitchFamily="49" charset="0"/>
              <a:buChar char="o"/>
            </a:pPr>
            <a:r>
              <a:rPr lang="pt-BR" sz="2400" b="1" dirty="0" smtClean="0">
                <a:solidFill>
                  <a:srgbClr val="FFFF00"/>
                </a:solidFill>
                <a:latin typeface="Arial Narrow" panose="020B0606020202030204" pitchFamily="34" charset="0"/>
              </a:rPr>
              <a:t>Hoje a CAE debate processo de privatização (venda de ativos)</a:t>
            </a:r>
          </a:p>
          <a:p>
            <a:pPr marL="742950" lvl="1" indent="-285750" defTabSz="457200">
              <a:lnSpc>
                <a:spcPct val="120000"/>
              </a:lnSpc>
              <a:spcBef>
                <a:spcPts val="1080"/>
              </a:spcBef>
              <a:buFont typeface="Courier New" panose="02070309020205020404" pitchFamily="49" charset="0"/>
              <a:buChar char="o"/>
            </a:pPr>
            <a:r>
              <a:rPr lang="pt-BR" sz="2400" b="1" dirty="0" smtClean="0">
                <a:solidFill>
                  <a:srgbClr val="FFFF00"/>
                </a:solidFill>
                <a:latin typeface="Arial Narrow" panose="020B0606020202030204" pitchFamily="34" charset="0"/>
              </a:rPr>
              <a:t>VENDA DA ELETROBRAS</a:t>
            </a:r>
          </a:p>
          <a:p>
            <a:pPr marL="742950" lvl="1" indent="-285750" defTabSz="457200">
              <a:lnSpc>
                <a:spcPct val="120000"/>
              </a:lnSpc>
              <a:spcBef>
                <a:spcPts val="1080"/>
              </a:spcBef>
              <a:buFont typeface="Courier New" panose="02070309020205020404" pitchFamily="49" charset="0"/>
              <a:buChar char="o"/>
            </a:pPr>
            <a:r>
              <a:rPr lang="pt-BR" sz="2400" b="1" dirty="0" smtClean="0">
                <a:solidFill>
                  <a:srgbClr val="FFFF00"/>
                </a:solidFill>
                <a:latin typeface="Arial Narrow" panose="020B0606020202030204" pitchFamily="34" charset="0"/>
              </a:rPr>
              <a:t>Em gestação novo modelo do setor elétrico colocado em Audiência Pública</a:t>
            </a:r>
          </a:p>
          <a:p>
            <a:endParaRPr lang="pt-BR" dirty="0"/>
          </a:p>
        </p:txBody>
      </p:sp>
      <p:sp>
        <p:nvSpPr>
          <p:cNvPr id="6" name="CaixaDeTexto 5"/>
          <p:cNvSpPr txBox="1"/>
          <p:nvPr/>
        </p:nvSpPr>
        <p:spPr>
          <a:xfrm>
            <a:off x="607919" y="4955954"/>
            <a:ext cx="10689996" cy="140346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lvl="1" defTabSz="457200">
              <a:lnSpc>
                <a:spcPct val="120000"/>
              </a:lnSpc>
              <a:spcBef>
                <a:spcPts val="1080"/>
              </a:spcBef>
            </a:pPr>
            <a:r>
              <a:rPr lang="pt-BR" sz="2800" b="1" dirty="0" smtClean="0">
                <a:solidFill>
                  <a:srgbClr val="FFFF00"/>
                </a:solidFill>
                <a:latin typeface="Arial Narrow" panose="020B0606020202030204" pitchFamily="34" charset="0"/>
              </a:rPr>
              <a:t>DAQUI A 5 ANOS </a:t>
            </a:r>
            <a:r>
              <a:rPr lang="pt-BR" sz="2800" b="1" dirty="0" smtClean="0">
                <a:solidFill>
                  <a:srgbClr val="FFFF00"/>
                </a:solidFill>
                <a:latin typeface="Arial Narrow" panose="020B0606020202030204" pitchFamily="34" charset="0"/>
              </a:rPr>
              <a:t>A CAE </a:t>
            </a:r>
            <a:r>
              <a:rPr lang="pt-BR" sz="2800" b="1" dirty="0" smtClean="0">
                <a:solidFill>
                  <a:srgbClr val="FFFF00"/>
                </a:solidFill>
                <a:latin typeface="Arial Narrow" panose="020B0606020202030204" pitchFamily="34" charset="0"/>
              </a:rPr>
              <a:t>IRÁ DISCUTIR AS </a:t>
            </a:r>
            <a:r>
              <a:rPr lang="pt-BR" sz="2800" b="1" dirty="0" smtClean="0">
                <a:solidFill>
                  <a:srgbClr val="FFFF00"/>
                </a:solidFill>
                <a:latin typeface="Arial Narrow" panose="020B0606020202030204" pitchFamily="34" charset="0"/>
              </a:rPr>
              <a:t>CONSEQUÊNCIAS </a:t>
            </a:r>
            <a:r>
              <a:rPr lang="pt-BR" sz="2800" b="1" dirty="0" smtClean="0">
                <a:solidFill>
                  <a:srgbClr val="FFFF00"/>
                </a:solidFill>
                <a:latin typeface="Arial Narrow" panose="020B0606020202030204" pitchFamily="34" charset="0"/>
              </a:rPr>
              <a:t>DO RACIONAMENTO </a:t>
            </a:r>
            <a:r>
              <a:rPr lang="pt-BR" sz="2800" b="1" dirty="0" smtClean="0">
                <a:solidFill>
                  <a:srgbClr val="FFFF00"/>
                </a:solidFill>
                <a:latin typeface="Arial Narrow" panose="020B0606020202030204" pitchFamily="34" charset="0"/>
              </a:rPr>
              <a:t>E </a:t>
            </a:r>
            <a:r>
              <a:rPr lang="pt-BR" sz="2800" b="1" dirty="0" smtClean="0">
                <a:solidFill>
                  <a:srgbClr val="FFFF00"/>
                </a:solidFill>
                <a:latin typeface="Arial Narrow" panose="020B0606020202030204" pitchFamily="34" charset="0"/>
              </a:rPr>
              <a:t>EXPLOSÃO </a:t>
            </a:r>
            <a:r>
              <a:rPr lang="pt-BR" sz="2800" b="1" dirty="0" smtClean="0">
                <a:solidFill>
                  <a:srgbClr val="FFFF00"/>
                </a:solidFill>
                <a:latin typeface="Arial Narrow" panose="020B0606020202030204" pitchFamily="34" charset="0"/>
              </a:rPr>
              <a:t>DOS PREÇOS DE ENERGIA NO </a:t>
            </a:r>
            <a:r>
              <a:rPr lang="pt-BR" sz="2800" b="1" dirty="0" smtClean="0">
                <a:solidFill>
                  <a:srgbClr val="FFFF00"/>
                </a:solidFill>
                <a:latin typeface="Arial Narrow" panose="020B0606020202030204" pitchFamily="34" charset="0"/>
              </a:rPr>
              <a:t>BRASIL</a:t>
            </a:r>
          </a:p>
          <a:p>
            <a:endParaRPr lang="pt-BR" dirty="0" smtClean="0"/>
          </a:p>
        </p:txBody>
      </p:sp>
    </p:spTree>
    <p:extLst>
      <p:ext uri="{BB962C8B-B14F-4D97-AF65-F5344CB8AC3E}">
        <p14:creationId xmlns:p14="http://schemas.microsoft.com/office/powerpoint/2010/main" val="280771803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p:bldP spid="4" grpId="0"/>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489905" y="1080012"/>
            <a:ext cx="9511968" cy="5846729"/>
          </a:xfrm>
          <a:prstGeom prst="rect">
            <a:avLst/>
          </a:prstGeom>
          <a:noFill/>
          <a:ln>
            <a:noFill/>
          </a:ln>
          <a:effectLst/>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271463" indent="-271463">
              <a:spcBef>
                <a:spcPct val="0"/>
              </a:spcBef>
              <a:tabLst>
                <a:tab pos="361950" algn="l"/>
              </a:tabLst>
              <a:defRPr>
                <a:solidFill>
                  <a:schemeClr val="tx1"/>
                </a:solidFill>
                <a:latin typeface="Arial" panose="020B0604020202020204" pitchFamily="34" charset="0"/>
              </a:defRPr>
            </a:lvl1pPr>
            <a:lvl2pPr marL="450850">
              <a:spcBef>
                <a:spcPct val="0"/>
              </a:spcBef>
              <a:tabLst>
                <a:tab pos="361950" algn="l"/>
              </a:tabLst>
              <a:defRPr>
                <a:solidFill>
                  <a:schemeClr val="tx1"/>
                </a:solidFill>
                <a:latin typeface="Arial" panose="020B0604020202020204" pitchFamily="34" charset="0"/>
              </a:defRPr>
            </a:lvl2pPr>
            <a:lvl3pPr marL="1255713" indent="-457200">
              <a:spcBef>
                <a:spcPct val="0"/>
              </a:spcBef>
              <a:tabLst>
                <a:tab pos="361950" algn="l"/>
              </a:tabLst>
              <a:defRPr>
                <a:solidFill>
                  <a:schemeClr val="tx1"/>
                </a:solidFill>
                <a:latin typeface="Arial" panose="020B0604020202020204" pitchFamily="34" charset="0"/>
              </a:defRPr>
            </a:lvl3pPr>
            <a:lvl4pPr marL="3197225" indent="-457200">
              <a:spcBef>
                <a:spcPct val="0"/>
              </a:spcBef>
              <a:tabLst>
                <a:tab pos="361950" algn="l"/>
              </a:tabLst>
              <a:defRPr>
                <a:solidFill>
                  <a:schemeClr val="tx1"/>
                </a:solidFill>
                <a:latin typeface="Arial" panose="020B0604020202020204" pitchFamily="34" charset="0"/>
              </a:defRPr>
            </a:lvl4pPr>
            <a:lvl5pPr marL="3844925" indent="-457200">
              <a:spcBef>
                <a:spcPct val="0"/>
              </a:spcBef>
              <a:tabLst>
                <a:tab pos="361950" algn="l"/>
              </a:tabLst>
              <a:defRPr>
                <a:solidFill>
                  <a:schemeClr val="tx1"/>
                </a:solidFill>
                <a:latin typeface="Arial" panose="020B0604020202020204" pitchFamily="34" charset="0"/>
              </a:defRPr>
            </a:lvl5pPr>
            <a:lvl6pPr marL="4302125" indent="-457200" fontAlgn="base">
              <a:spcBef>
                <a:spcPct val="0"/>
              </a:spcBef>
              <a:spcAft>
                <a:spcPct val="0"/>
              </a:spcAft>
              <a:tabLst>
                <a:tab pos="361950" algn="l"/>
              </a:tabLst>
              <a:defRPr>
                <a:solidFill>
                  <a:schemeClr val="tx1"/>
                </a:solidFill>
                <a:latin typeface="Arial" panose="020B0604020202020204" pitchFamily="34" charset="0"/>
              </a:defRPr>
            </a:lvl6pPr>
            <a:lvl7pPr marL="4759325" indent="-457200" fontAlgn="base">
              <a:spcBef>
                <a:spcPct val="0"/>
              </a:spcBef>
              <a:spcAft>
                <a:spcPct val="0"/>
              </a:spcAft>
              <a:tabLst>
                <a:tab pos="361950" algn="l"/>
              </a:tabLst>
              <a:defRPr>
                <a:solidFill>
                  <a:schemeClr val="tx1"/>
                </a:solidFill>
                <a:latin typeface="Arial" panose="020B0604020202020204" pitchFamily="34" charset="0"/>
              </a:defRPr>
            </a:lvl7pPr>
            <a:lvl8pPr marL="5216525" indent="-457200" fontAlgn="base">
              <a:spcBef>
                <a:spcPct val="0"/>
              </a:spcBef>
              <a:spcAft>
                <a:spcPct val="0"/>
              </a:spcAft>
              <a:tabLst>
                <a:tab pos="361950" algn="l"/>
              </a:tabLst>
              <a:defRPr>
                <a:solidFill>
                  <a:schemeClr val="tx1"/>
                </a:solidFill>
                <a:latin typeface="Arial" panose="020B0604020202020204" pitchFamily="34" charset="0"/>
              </a:defRPr>
            </a:lvl8pPr>
            <a:lvl9pPr marL="5673725" indent="-457200" fontAlgn="base">
              <a:spcBef>
                <a:spcPct val="0"/>
              </a:spcBef>
              <a:spcAft>
                <a:spcPct val="0"/>
              </a:spcAft>
              <a:tabLst>
                <a:tab pos="361950" algn="l"/>
              </a:tabLst>
              <a:defRPr>
                <a:solidFill>
                  <a:schemeClr val="tx1"/>
                </a:solidFill>
                <a:latin typeface="Arial" panose="020B0604020202020204" pitchFamily="34" charset="0"/>
              </a:defRPr>
            </a:lvl9pPr>
          </a:lstStyle>
          <a:p>
            <a:pPr marL="742950" lvl="1" indent="-285750" defTabSz="457200">
              <a:lnSpc>
                <a:spcPct val="120000"/>
              </a:lnSpc>
              <a:spcBef>
                <a:spcPts val="1080"/>
              </a:spcBef>
              <a:buFont typeface="Courier New" panose="02070309020205020404" pitchFamily="49" charset="0"/>
              <a:buChar char="o"/>
            </a:pPr>
            <a:r>
              <a:rPr lang="pt-BR" sz="2400" b="1" dirty="0" smtClean="0">
                <a:solidFill>
                  <a:srgbClr val="FFFF00"/>
                </a:solidFill>
                <a:latin typeface="Arial Narrow" panose="020B0606020202030204" pitchFamily="34" charset="0"/>
              </a:rPr>
              <a:t>PARA ATENDER A UM OBJETIVO DE POLÍTICA DE UM PAÍS</a:t>
            </a:r>
            <a:endParaRPr lang="pt-BR" sz="2400" b="1" dirty="0">
              <a:solidFill>
                <a:srgbClr val="FFFF00"/>
              </a:solidFill>
              <a:latin typeface="Arial Narrow" panose="020B0606020202030204" pitchFamily="34" charset="0"/>
            </a:endParaRPr>
          </a:p>
          <a:p>
            <a:pPr marL="1604963" lvl="2" indent="-342900" defTabSz="457200">
              <a:lnSpc>
                <a:spcPct val="120000"/>
              </a:lnSpc>
              <a:spcBef>
                <a:spcPts val="1080"/>
              </a:spcBef>
              <a:buFont typeface="Wingdings" panose="05000000000000000000" pitchFamily="2" charset="2"/>
              <a:buChar char="ü"/>
            </a:pPr>
            <a:r>
              <a:rPr lang="pt-BR" sz="2400" b="1" dirty="0">
                <a:solidFill>
                  <a:srgbClr val="FFFF00"/>
                </a:solidFill>
                <a:latin typeface="Arial Narrow" panose="020B0606020202030204" pitchFamily="34" charset="0"/>
              </a:rPr>
              <a:t>Reduzir preço da energia? Para qual setor?</a:t>
            </a:r>
          </a:p>
          <a:p>
            <a:pPr marL="1604963" lvl="2" indent="-342900" defTabSz="457200">
              <a:lnSpc>
                <a:spcPct val="120000"/>
              </a:lnSpc>
              <a:spcBef>
                <a:spcPts val="1080"/>
              </a:spcBef>
              <a:buFont typeface="Wingdings" panose="05000000000000000000" pitchFamily="2" charset="2"/>
              <a:buChar char="ü"/>
            </a:pPr>
            <a:r>
              <a:rPr lang="pt-BR" sz="2400" b="1" dirty="0">
                <a:solidFill>
                  <a:srgbClr val="FFFF00"/>
                </a:solidFill>
                <a:latin typeface="Arial Narrow" panose="020B0606020202030204" pitchFamily="34" charset="0"/>
              </a:rPr>
              <a:t>Dar competitividade à indústria?</a:t>
            </a:r>
          </a:p>
          <a:p>
            <a:pPr marL="1604963" lvl="2" indent="-342900" defTabSz="457200">
              <a:lnSpc>
                <a:spcPct val="120000"/>
              </a:lnSpc>
              <a:spcBef>
                <a:spcPts val="1080"/>
              </a:spcBef>
              <a:buFont typeface="Wingdings" panose="05000000000000000000" pitchFamily="2" charset="2"/>
              <a:buChar char="ü"/>
            </a:pPr>
            <a:r>
              <a:rPr lang="pt-BR" sz="2400" b="1" dirty="0">
                <a:solidFill>
                  <a:srgbClr val="FFFF00"/>
                </a:solidFill>
                <a:latin typeface="Arial Narrow" panose="020B0606020202030204" pitchFamily="34" charset="0"/>
              </a:rPr>
              <a:t>Garantir segurança do abastecimento?</a:t>
            </a:r>
          </a:p>
          <a:p>
            <a:pPr marL="1604963" lvl="2" indent="-342900" defTabSz="457200">
              <a:lnSpc>
                <a:spcPct val="120000"/>
              </a:lnSpc>
              <a:spcBef>
                <a:spcPts val="1080"/>
              </a:spcBef>
              <a:buFont typeface="Wingdings" panose="05000000000000000000" pitchFamily="2" charset="2"/>
              <a:buChar char="ü"/>
            </a:pPr>
            <a:r>
              <a:rPr lang="pt-BR" sz="2400" b="1" dirty="0">
                <a:solidFill>
                  <a:srgbClr val="FFFF00"/>
                </a:solidFill>
                <a:latin typeface="Arial Narrow" panose="020B0606020202030204" pitchFamily="34" charset="0"/>
              </a:rPr>
              <a:t>Permitir grandes ganhos para agentes</a:t>
            </a:r>
            <a:r>
              <a:rPr lang="pt-BR" sz="2400" b="1" dirty="0" smtClean="0">
                <a:solidFill>
                  <a:srgbClr val="FFFF00"/>
                </a:solidFill>
                <a:latin typeface="Arial Narrow" panose="020B0606020202030204" pitchFamily="34" charset="0"/>
              </a:rPr>
              <a:t>?</a:t>
            </a:r>
          </a:p>
          <a:p>
            <a:pPr marL="1604963" lvl="2" indent="-342900" defTabSz="457200">
              <a:lnSpc>
                <a:spcPct val="120000"/>
              </a:lnSpc>
              <a:spcBef>
                <a:spcPts val="1080"/>
              </a:spcBef>
              <a:buFont typeface="Wingdings" panose="05000000000000000000" pitchFamily="2" charset="2"/>
              <a:buChar char="ü"/>
            </a:pPr>
            <a:endParaRPr lang="pt-BR" sz="2400" b="1" dirty="0">
              <a:solidFill>
                <a:srgbClr val="FFFF00"/>
              </a:solidFill>
              <a:latin typeface="Arial Narrow" panose="020B0606020202030204" pitchFamily="34" charset="0"/>
            </a:endParaRPr>
          </a:p>
          <a:p>
            <a:pPr marL="742950" lvl="1" indent="-285750" defTabSz="457200">
              <a:lnSpc>
                <a:spcPct val="120000"/>
              </a:lnSpc>
              <a:spcBef>
                <a:spcPts val="1080"/>
              </a:spcBef>
              <a:buFont typeface="Courier New" panose="02070309020205020404" pitchFamily="49" charset="0"/>
              <a:buChar char="o"/>
            </a:pPr>
            <a:r>
              <a:rPr lang="pt-BR" sz="2400" b="1" dirty="0" smtClean="0">
                <a:solidFill>
                  <a:srgbClr val="FFFF00"/>
                </a:solidFill>
                <a:latin typeface="Arial Narrow" panose="020B0606020202030204" pitchFamily="34" charset="0"/>
              </a:rPr>
              <a:t>A </a:t>
            </a:r>
            <a:r>
              <a:rPr lang="pt-BR" sz="2400" b="1" dirty="0" smtClean="0">
                <a:solidFill>
                  <a:srgbClr val="FFFF00"/>
                </a:solidFill>
                <a:latin typeface="Arial Narrow" panose="020B0606020202030204" pitchFamily="34" charset="0"/>
              </a:rPr>
              <a:t>regulação </a:t>
            </a:r>
            <a:r>
              <a:rPr lang="pt-BR" sz="2400" b="1" dirty="0">
                <a:solidFill>
                  <a:srgbClr val="FFFF00"/>
                </a:solidFill>
                <a:latin typeface="Arial Narrow" panose="020B0606020202030204" pitchFamily="34" charset="0"/>
              </a:rPr>
              <a:t>d</a:t>
            </a:r>
            <a:r>
              <a:rPr lang="pt-BR" sz="2400" b="1" dirty="0" smtClean="0">
                <a:solidFill>
                  <a:srgbClr val="FFFF00"/>
                </a:solidFill>
                <a:latin typeface="Arial Narrow" panose="020B0606020202030204" pitchFamily="34" charset="0"/>
              </a:rPr>
              <a:t>o setor elétrico tem que ser adequada à realidade de desenvolvimento do país, característica do sistema existente (matriz, interconexão, maturidade </a:t>
            </a:r>
            <a:r>
              <a:rPr lang="pt-BR" sz="2400" b="1" dirty="0" smtClean="0">
                <a:solidFill>
                  <a:srgbClr val="FFFF00"/>
                </a:solidFill>
                <a:latin typeface="Arial Narrow" panose="020B0606020202030204" pitchFamily="34" charset="0"/>
              </a:rPr>
              <a:t>do </a:t>
            </a:r>
            <a:r>
              <a:rPr lang="pt-BR" sz="2400" b="1" dirty="0" smtClean="0">
                <a:solidFill>
                  <a:srgbClr val="FFFF00"/>
                </a:solidFill>
                <a:latin typeface="Arial Narrow" panose="020B0606020202030204" pitchFamily="34" charset="0"/>
              </a:rPr>
              <a:t>mercado).</a:t>
            </a:r>
            <a:endParaRPr lang="pt-BR" sz="2400" b="1" dirty="0" smtClean="0">
              <a:solidFill>
                <a:srgbClr val="FFFF00"/>
              </a:solidFill>
              <a:latin typeface="Arial Narrow" panose="020B0606020202030204" pitchFamily="34" charset="0"/>
            </a:endParaRPr>
          </a:p>
          <a:p>
            <a:pPr marL="742950" lvl="1" indent="-285750" defTabSz="457200">
              <a:lnSpc>
                <a:spcPct val="120000"/>
              </a:lnSpc>
              <a:spcBef>
                <a:spcPts val="1080"/>
              </a:spcBef>
              <a:buFont typeface="Courier New" panose="02070309020205020404" pitchFamily="49" charset="0"/>
              <a:buChar char="o"/>
            </a:pPr>
            <a:endParaRPr lang="pt-BR" sz="1050" b="1" dirty="0" smtClean="0">
              <a:solidFill>
                <a:srgbClr val="FFFF00"/>
              </a:solidFill>
              <a:latin typeface="Arial Narrow" panose="020B0606020202030204" pitchFamily="34" charset="0"/>
            </a:endParaRPr>
          </a:p>
          <a:p>
            <a:pPr marL="742950" lvl="1" indent="-285750" defTabSz="457200">
              <a:lnSpc>
                <a:spcPct val="120000"/>
              </a:lnSpc>
              <a:spcBef>
                <a:spcPts val="1080"/>
              </a:spcBef>
              <a:buFont typeface="Courier New" panose="02070309020205020404" pitchFamily="49" charset="0"/>
              <a:buChar char="o"/>
            </a:pPr>
            <a:endParaRPr lang="pt-BR" sz="2400" b="1" dirty="0">
              <a:solidFill>
                <a:srgbClr val="FFFF00"/>
              </a:solidFill>
              <a:latin typeface="Arial Narrow" panose="020B0606020202030204" pitchFamily="34" charset="0"/>
            </a:endParaRPr>
          </a:p>
        </p:txBody>
      </p:sp>
      <p:sp>
        <p:nvSpPr>
          <p:cNvPr id="5" name="CaixaDeTexto 4"/>
          <p:cNvSpPr txBox="1"/>
          <p:nvPr/>
        </p:nvSpPr>
        <p:spPr>
          <a:xfrm>
            <a:off x="936129" y="402630"/>
            <a:ext cx="6609502" cy="523220"/>
          </a:xfrm>
          <a:prstGeom prst="rect">
            <a:avLst/>
          </a:prstGeom>
          <a:noFill/>
        </p:spPr>
        <p:txBody>
          <a:bodyPr wrap="none" rtlCol="0">
            <a:spAutoFit/>
          </a:bodyPr>
          <a:lstStyle/>
          <a:p>
            <a:pPr defTabSz="457200"/>
            <a:r>
              <a:rPr lang="pt-BR" sz="2800" b="1" dirty="0" smtClean="0">
                <a:solidFill>
                  <a:srgbClr val="146194">
                    <a:lumMod val="75000"/>
                  </a:srgbClr>
                </a:solidFill>
              </a:rPr>
              <a:t>PARA QUE REGULAR SETOR ELÉTRICO?</a:t>
            </a:r>
            <a:endParaRPr lang="pt-BR" dirty="0">
              <a:solidFill>
                <a:srgbClr val="146194">
                  <a:lumMod val="75000"/>
                </a:srgbClr>
              </a:solidFill>
            </a:endParaRPr>
          </a:p>
        </p:txBody>
      </p:sp>
    </p:spTree>
    <p:extLst>
      <p:ext uri="{BB962C8B-B14F-4D97-AF65-F5344CB8AC3E}">
        <p14:creationId xmlns:p14="http://schemas.microsoft.com/office/powerpoint/2010/main" val="2224155949"/>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936129" y="1032738"/>
            <a:ext cx="9511968" cy="2872581"/>
          </a:xfrm>
          <a:prstGeom prst="rect">
            <a:avLst/>
          </a:prstGeom>
          <a:noFill/>
          <a:ln>
            <a:noFill/>
          </a:ln>
          <a:effectLst/>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271463" indent="-271463">
              <a:spcBef>
                <a:spcPct val="0"/>
              </a:spcBef>
              <a:tabLst>
                <a:tab pos="361950" algn="l"/>
              </a:tabLst>
              <a:defRPr>
                <a:solidFill>
                  <a:schemeClr val="tx1"/>
                </a:solidFill>
                <a:latin typeface="Arial" panose="020B0604020202020204" pitchFamily="34" charset="0"/>
              </a:defRPr>
            </a:lvl1pPr>
            <a:lvl2pPr marL="450850">
              <a:spcBef>
                <a:spcPct val="0"/>
              </a:spcBef>
              <a:tabLst>
                <a:tab pos="361950" algn="l"/>
              </a:tabLst>
              <a:defRPr>
                <a:solidFill>
                  <a:schemeClr val="tx1"/>
                </a:solidFill>
                <a:latin typeface="Arial" panose="020B0604020202020204" pitchFamily="34" charset="0"/>
              </a:defRPr>
            </a:lvl2pPr>
            <a:lvl3pPr marL="1255713" indent="-457200">
              <a:spcBef>
                <a:spcPct val="0"/>
              </a:spcBef>
              <a:tabLst>
                <a:tab pos="361950" algn="l"/>
              </a:tabLst>
              <a:defRPr>
                <a:solidFill>
                  <a:schemeClr val="tx1"/>
                </a:solidFill>
                <a:latin typeface="Arial" panose="020B0604020202020204" pitchFamily="34" charset="0"/>
              </a:defRPr>
            </a:lvl3pPr>
            <a:lvl4pPr marL="3197225" indent="-457200">
              <a:spcBef>
                <a:spcPct val="0"/>
              </a:spcBef>
              <a:tabLst>
                <a:tab pos="361950" algn="l"/>
              </a:tabLst>
              <a:defRPr>
                <a:solidFill>
                  <a:schemeClr val="tx1"/>
                </a:solidFill>
                <a:latin typeface="Arial" panose="020B0604020202020204" pitchFamily="34" charset="0"/>
              </a:defRPr>
            </a:lvl4pPr>
            <a:lvl5pPr marL="3844925" indent="-457200">
              <a:spcBef>
                <a:spcPct val="0"/>
              </a:spcBef>
              <a:tabLst>
                <a:tab pos="361950" algn="l"/>
              </a:tabLst>
              <a:defRPr>
                <a:solidFill>
                  <a:schemeClr val="tx1"/>
                </a:solidFill>
                <a:latin typeface="Arial" panose="020B0604020202020204" pitchFamily="34" charset="0"/>
              </a:defRPr>
            </a:lvl5pPr>
            <a:lvl6pPr marL="4302125" indent="-457200" fontAlgn="base">
              <a:spcBef>
                <a:spcPct val="0"/>
              </a:spcBef>
              <a:spcAft>
                <a:spcPct val="0"/>
              </a:spcAft>
              <a:tabLst>
                <a:tab pos="361950" algn="l"/>
              </a:tabLst>
              <a:defRPr>
                <a:solidFill>
                  <a:schemeClr val="tx1"/>
                </a:solidFill>
                <a:latin typeface="Arial" panose="020B0604020202020204" pitchFamily="34" charset="0"/>
              </a:defRPr>
            </a:lvl6pPr>
            <a:lvl7pPr marL="4759325" indent="-457200" fontAlgn="base">
              <a:spcBef>
                <a:spcPct val="0"/>
              </a:spcBef>
              <a:spcAft>
                <a:spcPct val="0"/>
              </a:spcAft>
              <a:tabLst>
                <a:tab pos="361950" algn="l"/>
              </a:tabLst>
              <a:defRPr>
                <a:solidFill>
                  <a:schemeClr val="tx1"/>
                </a:solidFill>
                <a:latin typeface="Arial" panose="020B0604020202020204" pitchFamily="34" charset="0"/>
              </a:defRPr>
            </a:lvl7pPr>
            <a:lvl8pPr marL="5216525" indent="-457200" fontAlgn="base">
              <a:spcBef>
                <a:spcPct val="0"/>
              </a:spcBef>
              <a:spcAft>
                <a:spcPct val="0"/>
              </a:spcAft>
              <a:tabLst>
                <a:tab pos="361950" algn="l"/>
              </a:tabLst>
              <a:defRPr>
                <a:solidFill>
                  <a:schemeClr val="tx1"/>
                </a:solidFill>
                <a:latin typeface="Arial" panose="020B0604020202020204" pitchFamily="34" charset="0"/>
              </a:defRPr>
            </a:lvl8pPr>
            <a:lvl9pPr marL="5673725" indent="-457200" fontAlgn="base">
              <a:spcBef>
                <a:spcPct val="0"/>
              </a:spcBef>
              <a:spcAft>
                <a:spcPct val="0"/>
              </a:spcAft>
              <a:tabLst>
                <a:tab pos="361950" algn="l"/>
              </a:tabLst>
              <a:defRPr>
                <a:solidFill>
                  <a:schemeClr val="tx1"/>
                </a:solidFill>
                <a:latin typeface="Arial" panose="020B0604020202020204" pitchFamily="34" charset="0"/>
              </a:defRPr>
            </a:lvl9pPr>
          </a:lstStyle>
          <a:p>
            <a:pPr marL="742950" lvl="1" indent="-285750" defTabSz="457200">
              <a:lnSpc>
                <a:spcPct val="120000"/>
              </a:lnSpc>
              <a:spcBef>
                <a:spcPts val="1080"/>
              </a:spcBef>
              <a:buFont typeface="Courier New" panose="02070309020205020404" pitchFamily="49" charset="0"/>
              <a:buChar char="o"/>
            </a:pPr>
            <a:r>
              <a:rPr lang="pt-BR" sz="2400" b="1" dirty="0" smtClean="0">
                <a:solidFill>
                  <a:srgbClr val="FFFF00"/>
                </a:solidFill>
                <a:latin typeface="Arial Narrow" panose="020B0606020202030204" pitchFamily="34" charset="0"/>
              </a:rPr>
              <a:t>Usinas hídricas amortizadas passam a ter tarifas reguladas</a:t>
            </a:r>
            <a:endParaRPr lang="pt-BR" sz="2400" b="1" dirty="0">
              <a:solidFill>
                <a:srgbClr val="FFFF00"/>
              </a:solidFill>
              <a:latin typeface="Arial Narrow" panose="020B0606020202030204" pitchFamily="34" charset="0"/>
            </a:endParaRPr>
          </a:p>
          <a:p>
            <a:pPr marL="742950" lvl="1" indent="-285750" defTabSz="457200">
              <a:lnSpc>
                <a:spcPct val="120000"/>
              </a:lnSpc>
              <a:spcBef>
                <a:spcPts val="1080"/>
              </a:spcBef>
              <a:buFont typeface="Courier New" panose="02070309020205020404" pitchFamily="49" charset="0"/>
              <a:buChar char="o"/>
            </a:pPr>
            <a:r>
              <a:rPr lang="pt-BR" sz="2400" b="1" dirty="0" smtClean="0">
                <a:solidFill>
                  <a:srgbClr val="FFFF00"/>
                </a:solidFill>
                <a:latin typeface="Arial Narrow" panose="020B0606020202030204" pitchFamily="34" charset="0"/>
              </a:rPr>
              <a:t>Transmissão amortizada passa a receber Receita regulada</a:t>
            </a:r>
            <a:endParaRPr lang="pt-BR" sz="2400" b="1" dirty="0">
              <a:solidFill>
                <a:srgbClr val="FFFF00"/>
              </a:solidFill>
              <a:latin typeface="Arial Narrow" panose="020B0606020202030204" pitchFamily="34" charset="0"/>
            </a:endParaRPr>
          </a:p>
          <a:p>
            <a:pPr marL="742950" lvl="1" indent="-285750" defTabSz="457200">
              <a:lnSpc>
                <a:spcPct val="120000"/>
              </a:lnSpc>
              <a:spcBef>
                <a:spcPts val="1080"/>
              </a:spcBef>
              <a:buFont typeface="Courier New" panose="02070309020205020404" pitchFamily="49" charset="0"/>
              <a:buChar char="o"/>
            </a:pPr>
            <a:endParaRPr lang="pt-BR" sz="2400" b="1" dirty="0" smtClean="0">
              <a:solidFill>
                <a:srgbClr val="FFFF00"/>
              </a:solidFill>
              <a:latin typeface="Arial Narrow" panose="020B0606020202030204" pitchFamily="34" charset="0"/>
            </a:endParaRPr>
          </a:p>
          <a:p>
            <a:pPr marL="742950" lvl="1" indent="-285750" defTabSz="457200">
              <a:lnSpc>
                <a:spcPct val="120000"/>
              </a:lnSpc>
              <a:spcBef>
                <a:spcPts val="1080"/>
              </a:spcBef>
              <a:buFont typeface="Courier New" panose="02070309020205020404" pitchFamily="49" charset="0"/>
              <a:buChar char="o"/>
            </a:pPr>
            <a:r>
              <a:rPr lang="pt-BR" sz="2400" b="1" dirty="0" smtClean="0">
                <a:solidFill>
                  <a:srgbClr val="FFFF00"/>
                </a:solidFill>
                <a:latin typeface="Arial Narrow" panose="020B0606020202030204" pitchFamily="34" charset="0"/>
              </a:rPr>
              <a:t>Hoje se defende que o “mercado” deve definir preço desta energia</a:t>
            </a:r>
            <a:endParaRPr lang="pt-BR" sz="2400" b="1" dirty="0">
              <a:solidFill>
                <a:srgbClr val="FFFF00"/>
              </a:solidFill>
              <a:latin typeface="Arial Narrow" panose="020B0606020202030204" pitchFamily="34" charset="0"/>
            </a:endParaRPr>
          </a:p>
          <a:p>
            <a:pPr marL="742950" lvl="1" indent="-285750" defTabSz="457200">
              <a:lnSpc>
                <a:spcPct val="120000"/>
              </a:lnSpc>
              <a:spcBef>
                <a:spcPts val="1080"/>
              </a:spcBef>
              <a:buFont typeface="Courier New" panose="02070309020205020404" pitchFamily="49" charset="0"/>
              <a:buChar char="o"/>
            </a:pPr>
            <a:endParaRPr lang="pt-PT" sz="2400" b="1" dirty="0">
              <a:solidFill>
                <a:srgbClr val="146194">
                  <a:lumMod val="50000"/>
                </a:srgbClr>
              </a:solidFill>
              <a:latin typeface="Arial Narrow" panose="020B0606020202030204" pitchFamily="34" charset="0"/>
            </a:endParaRPr>
          </a:p>
        </p:txBody>
      </p:sp>
      <p:sp>
        <p:nvSpPr>
          <p:cNvPr id="5" name="CaixaDeTexto 4"/>
          <p:cNvSpPr txBox="1"/>
          <p:nvPr/>
        </p:nvSpPr>
        <p:spPr>
          <a:xfrm>
            <a:off x="936129" y="402630"/>
            <a:ext cx="9935733" cy="523220"/>
          </a:xfrm>
          <a:prstGeom prst="rect">
            <a:avLst/>
          </a:prstGeom>
          <a:noFill/>
        </p:spPr>
        <p:txBody>
          <a:bodyPr wrap="none" rtlCol="0">
            <a:spAutoFit/>
          </a:bodyPr>
          <a:lstStyle/>
          <a:p>
            <a:pPr defTabSz="457200"/>
            <a:r>
              <a:rPr lang="pt-BR" sz="2800" b="1" dirty="0" smtClean="0">
                <a:solidFill>
                  <a:srgbClr val="146194">
                    <a:lumMod val="75000"/>
                  </a:srgbClr>
                </a:solidFill>
              </a:rPr>
              <a:t>MP 579 e REDUÇÃO NOS PREÇOS DE ENERGIA NO BRASIL</a:t>
            </a:r>
            <a:endParaRPr lang="pt-BR" dirty="0">
              <a:solidFill>
                <a:srgbClr val="146194">
                  <a:lumMod val="75000"/>
                </a:srgbClr>
              </a:solidFill>
            </a:endParaRPr>
          </a:p>
        </p:txBody>
      </p:sp>
      <p:sp>
        <p:nvSpPr>
          <p:cNvPr id="3" name="CaixaDeTexto 2"/>
          <p:cNvSpPr txBox="1"/>
          <p:nvPr/>
        </p:nvSpPr>
        <p:spPr>
          <a:xfrm>
            <a:off x="936129" y="3708085"/>
            <a:ext cx="9908452" cy="1981055"/>
          </a:xfrm>
          <a:prstGeom prst="rect">
            <a:avLst/>
          </a:prstGeom>
          <a:noFill/>
        </p:spPr>
        <p:txBody>
          <a:bodyPr wrap="square" rtlCol="0">
            <a:spAutoFit/>
          </a:bodyPr>
          <a:lstStyle/>
          <a:p>
            <a:pPr marL="742950" lvl="1" indent="-285750" defTabSz="457200">
              <a:lnSpc>
                <a:spcPct val="120000"/>
              </a:lnSpc>
              <a:spcBef>
                <a:spcPts val="1080"/>
              </a:spcBef>
              <a:buFont typeface="Courier New" panose="02070309020205020404" pitchFamily="49" charset="0"/>
              <a:buChar char="o"/>
            </a:pPr>
            <a:r>
              <a:rPr lang="pt-BR" sz="2400" b="1" dirty="0">
                <a:solidFill>
                  <a:srgbClr val="FFFF00"/>
                </a:solidFill>
                <a:latin typeface="Arial Narrow" panose="020B0606020202030204" pitchFamily="34" charset="0"/>
              </a:rPr>
              <a:t>E QUAL É O PADRÃO EM PAÍSES COM MUITA GERAÇÃO HÍDRICA?</a:t>
            </a:r>
          </a:p>
          <a:p>
            <a:pPr marL="1604963" lvl="2" indent="-342900" defTabSz="457200">
              <a:lnSpc>
                <a:spcPct val="120000"/>
              </a:lnSpc>
              <a:spcBef>
                <a:spcPts val="1080"/>
              </a:spcBef>
              <a:buFont typeface="Wingdings" panose="05000000000000000000" pitchFamily="2" charset="2"/>
              <a:buChar char="ü"/>
            </a:pPr>
            <a:r>
              <a:rPr lang="pt-BR" sz="2400" b="1" dirty="0">
                <a:solidFill>
                  <a:srgbClr val="FFFF00"/>
                </a:solidFill>
                <a:latin typeface="Arial Narrow" panose="020B0606020202030204" pitchFamily="34" charset="0"/>
              </a:rPr>
              <a:t>China, Brasil, Canadá, USA </a:t>
            </a:r>
            <a:r>
              <a:rPr lang="pt-BR" sz="2400" b="1" dirty="0" smtClean="0">
                <a:solidFill>
                  <a:srgbClr val="FFFF00"/>
                </a:solidFill>
                <a:latin typeface="Arial Narrow" panose="020B0606020202030204" pitchFamily="34" charset="0"/>
              </a:rPr>
              <a:t>,   Rússia</a:t>
            </a:r>
            <a:r>
              <a:rPr lang="pt-BR" sz="2400" b="1" dirty="0">
                <a:solidFill>
                  <a:srgbClr val="FFFF00"/>
                </a:solidFill>
                <a:latin typeface="Arial Narrow" panose="020B0606020202030204" pitchFamily="34" charset="0"/>
              </a:rPr>
              <a:t>, </a:t>
            </a:r>
            <a:r>
              <a:rPr lang="pt-BR" sz="2400" b="1" dirty="0" err="1">
                <a:solidFill>
                  <a:srgbClr val="FFFF00"/>
                </a:solidFill>
                <a:latin typeface="Arial Narrow" panose="020B0606020202030204" pitchFamily="34" charset="0"/>
              </a:rPr>
              <a:t>India</a:t>
            </a:r>
            <a:r>
              <a:rPr lang="pt-BR" sz="2400" b="1" dirty="0">
                <a:solidFill>
                  <a:srgbClr val="FFFF00"/>
                </a:solidFill>
                <a:latin typeface="Arial Narrow" panose="020B0606020202030204" pitchFamily="34" charset="0"/>
              </a:rPr>
              <a:t>, </a:t>
            </a:r>
            <a:r>
              <a:rPr lang="pt-BR" sz="2400" b="1" dirty="0" smtClean="0">
                <a:solidFill>
                  <a:srgbClr val="FFFF00"/>
                </a:solidFill>
                <a:latin typeface="Arial Narrow" panose="020B0606020202030204" pitchFamily="34" charset="0"/>
              </a:rPr>
              <a:t>Noruega</a:t>
            </a:r>
            <a:r>
              <a:rPr lang="pt-BR" sz="2400" b="1" dirty="0">
                <a:solidFill>
                  <a:srgbClr val="FFFF00"/>
                </a:solidFill>
                <a:latin typeface="Arial Narrow" panose="020B0606020202030204" pitchFamily="34" charset="0"/>
                <a:hlinkClick r:id="rId2" action="ppaction://hlinksldjump"/>
              </a:rPr>
              <a:t> </a:t>
            </a:r>
            <a:endParaRPr lang="pt-BR" sz="2400" b="1" dirty="0">
              <a:solidFill>
                <a:srgbClr val="FFFF00"/>
              </a:solidFill>
              <a:latin typeface="Arial Narrow" panose="020B0606020202030204" pitchFamily="34" charset="0"/>
            </a:endParaRPr>
          </a:p>
          <a:p>
            <a:pPr marL="1604963" lvl="2" indent="-342900" defTabSz="457200">
              <a:lnSpc>
                <a:spcPct val="120000"/>
              </a:lnSpc>
              <a:spcBef>
                <a:spcPts val="1080"/>
              </a:spcBef>
              <a:buFont typeface="Wingdings" panose="05000000000000000000" pitchFamily="2" charset="2"/>
              <a:buChar char="ü"/>
            </a:pPr>
            <a:r>
              <a:rPr lang="pt-BR" sz="2400" b="1" dirty="0">
                <a:solidFill>
                  <a:srgbClr val="FFFF00"/>
                </a:solidFill>
                <a:latin typeface="Arial Narrow" panose="020B0606020202030204" pitchFamily="34" charset="0"/>
              </a:rPr>
              <a:t>Despacho na base, uso usinas amortizadas para políticas </a:t>
            </a:r>
            <a:r>
              <a:rPr lang="pt-BR" sz="2400" b="1" dirty="0" smtClean="0">
                <a:solidFill>
                  <a:srgbClr val="FFFF00"/>
                </a:solidFill>
                <a:latin typeface="Arial Narrow" panose="020B0606020202030204" pitchFamily="34" charset="0"/>
              </a:rPr>
              <a:t>públicas</a:t>
            </a:r>
            <a:endParaRPr lang="pt-BR" sz="2400" b="1" dirty="0">
              <a:solidFill>
                <a:srgbClr val="FFFF00"/>
              </a:solidFill>
              <a:latin typeface="Arial Narrow" panose="020B0606020202030204" pitchFamily="34" charset="0"/>
            </a:endParaRPr>
          </a:p>
          <a:p>
            <a:pPr defTabSz="457200"/>
            <a:endParaRPr lang="pt-BR" dirty="0">
              <a:solidFill>
                <a:prstClr val="white"/>
              </a:solidFill>
            </a:endParaRPr>
          </a:p>
        </p:txBody>
      </p:sp>
      <p:sp>
        <p:nvSpPr>
          <p:cNvPr id="4" name="CaixaDeTexto 3"/>
          <p:cNvSpPr txBox="1"/>
          <p:nvPr/>
        </p:nvSpPr>
        <p:spPr>
          <a:xfrm>
            <a:off x="2518468" y="5689140"/>
            <a:ext cx="7929629" cy="830997"/>
          </a:xfrm>
          <a:prstGeom prst="rect">
            <a:avLst/>
          </a:prstGeom>
          <a:noFill/>
        </p:spPr>
        <p:txBody>
          <a:bodyPr wrap="square" rtlCol="0">
            <a:spAutoFit/>
          </a:bodyPr>
          <a:lstStyle/>
          <a:p>
            <a:r>
              <a:rPr lang="pt-BR" sz="2400" b="1" dirty="0" smtClean="0">
                <a:latin typeface="Arial" panose="020B0604020202020204" pitchFamily="34" charset="0"/>
                <a:cs typeface="Arial" panose="020B0604020202020204" pitchFamily="34" charset="0"/>
              </a:rPr>
              <a:t>Mas a MP 579 fez disparar as tarifas de energia e reduziu muito a receita da </a:t>
            </a:r>
            <a:r>
              <a:rPr lang="pt-BR" sz="2400" b="1" dirty="0" err="1" smtClean="0">
                <a:latin typeface="Arial" panose="020B0604020202020204" pitchFamily="34" charset="0"/>
                <a:cs typeface="Arial" panose="020B0604020202020204" pitchFamily="34" charset="0"/>
              </a:rPr>
              <a:t>Eletrobras</a:t>
            </a:r>
            <a:r>
              <a:rPr lang="pt-BR" sz="2400" b="1" dirty="0" smtClean="0">
                <a:latin typeface="Arial" panose="020B0604020202020204" pitchFamily="34" charset="0"/>
                <a:cs typeface="Arial" panose="020B0604020202020204" pitchFamily="34" charset="0"/>
              </a:rPr>
              <a:t>  </a:t>
            </a:r>
            <a:endParaRPr lang="pt-BR" sz="2400" b="1" dirty="0">
              <a:latin typeface="Arial" panose="020B0604020202020204" pitchFamily="34" charset="0"/>
              <a:cs typeface="Arial" panose="020B0604020202020204" pitchFamily="34" charset="0"/>
            </a:endParaRPr>
          </a:p>
        </p:txBody>
      </p:sp>
      <p:sp>
        <p:nvSpPr>
          <p:cNvPr id="6" name="Botão de ação: Avançar ou Próximo 5">
            <a:hlinkClick r:id="rId3" action="ppaction://hlinksldjump" highlightClick="1"/>
          </p:cNvPr>
          <p:cNvSpPr/>
          <p:nvPr/>
        </p:nvSpPr>
        <p:spPr>
          <a:xfrm>
            <a:off x="5903995" y="4439600"/>
            <a:ext cx="219456" cy="256032"/>
          </a:xfrm>
          <a:prstGeom prst="actionButtonForwardNex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8" name="Botão de ação: Avançar ou Próximo 7">
            <a:hlinkClick r:id="rId4" action="ppaction://hlinksldjump" highlightClick="1"/>
          </p:cNvPr>
          <p:cNvSpPr/>
          <p:nvPr/>
        </p:nvSpPr>
        <p:spPr>
          <a:xfrm>
            <a:off x="9049512" y="4439600"/>
            <a:ext cx="219456" cy="256032"/>
          </a:xfrm>
          <a:prstGeom prst="actionButtonForwardNex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53909271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565088" y="1486397"/>
            <a:ext cx="10544871" cy="4041106"/>
          </a:xfrm>
          <a:prstGeom prst="rect">
            <a:avLst/>
          </a:prstGeom>
          <a:noFill/>
          <a:ln>
            <a:noFill/>
          </a:ln>
          <a:effectLst/>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271463" indent="-271463">
              <a:spcBef>
                <a:spcPct val="0"/>
              </a:spcBef>
              <a:tabLst>
                <a:tab pos="361950" algn="l"/>
              </a:tabLst>
              <a:defRPr>
                <a:solidFill>
                  <a:schemeClr val="tx1"/>
                </a:solidFill>
                <a:latin typeface="Arial" panose="020B0604020202020204" pitchFamily="34" charset="0"/>
              </a:defRPr>
            </a:lvl1pPr>
            <a:lvl2pPr marL="450850">
              <a:spcBef>
                <a:spcPct val="0"/>
              </a:spcBef>
              <a:tabLst>
                <a:tab pos="361950" algn="l"/>
              </a:tabLst>
              <a:defRPr>
                <a:solidFill>
                  <a:schemeClr val="tx1"/>
                </a:solidFill>
                <a:latin typeface="Arial" panose="020B0604020202020204" pitchFamily="34" charset="0"/>
              </a:defRPr>
            </a:lvl2pPr>
            <a:lvl3pPr marL="1255713" indent="-457200">
              <a:spcBef>
                <a:spcPct val="0"/>
              </a:spcBef>
              <a:tabLst>
                <a:tab pos="361950" algn="l"/>
              </a:tabLst>
              <a:defRPr>
                <a:solidFill>
                  <a:schemeClr val="tx1"/>
                </a:solidFill>
                <a:latin typeface="Arial" panose="020B0604020202020204" pitchFamily="34" charset="0"/>
              </a:defRPr>
            </a:lvl3pPr>
            <a:lvl4pPr marL="3197225" indent="-457200">
              <a:spcBef>
                <a:spcPct val="0"/>
              </a:spcBef>
              <a:tabLst>
                <a:tab pos="361950" algn="l"/>
              </a:tabLst>
              <a:defRPr>
                <a:solidFill>
                  <a:schemeClr val="tx1"/>
                </a:solidFill>
                <a:latin typeface="Arial" panose="020B0604020202020204" pitchFamily="34" charset="0"/>
              </a:defRPr>
            </a:lvl4pPr>
            <a:lvl5pPr marL="3844925" indent="-457200">
              <a:spcBef>
                <a:spcPct val="0"/>
              </a:spcBef>
              <a:tabLst>
                <a:tab pos="361950" algn="l"/>
              </a:tabLst>
              <a:defRPr>
                <a:solidFill>
                  <a:schemeClr val="tx1"/>
                </a:solidFill>
                <a:latin typeface="Arial" panose="020B0604020202020204" pitchFamily="34" charset="0"/>
              </a:defRPr>
            </a:lvl5pPr>
            <a:lvl6pPr marL="4302125" indent="-457200" fontAlgn="base">
              <a:spcBef>
                <a:spcPct val="0"/>
              </a:spcBef>
              <a:spcAft>
                <a:spcPct val="0"/>
              </a:spcAft>
              <a:tabLst>
                <a:tab pos="361950" algn="l"/>
              </a:tabLst>
              <a:defRPr>
                <a:solidFill>
                  <a:schemeClr val="tx1"/>
                </a:solidFill>
                <a:latin typeface="Arial" panose="020B0604020202020204" pitchFamily="34" charset="0"/>
              </a:defRPr>
            </a:lvl6pPr>
            <a:lvl7pPr marL="4759325" indent="-457200" fontAlgn="base">
              <a:spcBef>
                <a:spcPct val="0"/>
              </a:spcBef>
              <a:spcAft>
                <a:spcPct val="0"/>
              </a:spcAft>
              <a:tabLst>
                <a:tab pos="361950" algn="l"/>
              </a:tabLst>
              <a:defRPr>
                <a:solidFill>
                  <a:schemeClr val="tx1"/>
                </a:solidFill>
                <a:latin typeface="Arial" panose="020B0604020202020204" pitchFamily="34" charset="0"/>
              </a:defRPr>
            </a:lvl7pPr>
            <a:lvl8pPr marL="5216525" indent="-457200" fontAlgn="base">
              <a:spcBef>
                <a:spcPct val="0"/>
              </a:spcBef>
              <a:spcAft>
                <a:spcPct val="0"/>
              </a:spcAft>
              <a:tabLst>
                <a:tab pos="361950" algn="l"/>
              </a:tabLst>
              <a:defRPr>
                <a:solidFill>
                  <a:schemeClr val="tx1"/>
                </a:solidFill>
                <a:latin typeface="Arial" panose="020B0604020202020204" pitchFamily="34" charset="0"/>
              </a:defRPr>
            </a:lvl8pPr>
            <a:lvl9pPr marL="5673725" indent="-457200" fontAlgn="base">
              <a:spcBef>
                <a:spcPct val="0"/>
              </a:spcBef>
              <a:spcAft>
                <a:spcPct val="0"/>
              </a:spcAft>
              <a:tabLst>
                <a:tab pos="361950" algn="l"/>
              </a:tabLst>
              <a:defRPr>
                <a:solidFill>
                  <a:schemeClr val="tx1"/>
                </a:solidFill>
                <a:latin typeface="Arial" panose="020B0604020202020204" pitchFamily="34" charset="0"/>
              </a:defRPr>
            </a:lvl9pPr>
          </a:lstStyle>
          <a:p>
            <a:pPr marL="742950" lvl="1" indent="-285750" defTabSz="457200">
              <a:lnSpc>
                <a:spcPct val="120000"/>
              </a:lnSpc>
              <a:spcBef>
                <a:spcPts val="1080"/>
              </a:spcBef>
              <a:buFont typeface="Courier New" panose="02070309020205020404" pitchFamily="49" charset="0"/>
              <a:buChar char="o"/>
            </a:pPr>
            <a:r>
              <a:rPr lang="pt-BR" sz="2400" b="1" dirty="0" smtClean="0">
                <a:solidFill>
                  <a:srgbClr val="FFFF00"/>
                </a:solidFill>
                <a:latin typeface="Arial Narrow" panose="020B0606020202030204" pitchFamily="34" charset="0"/>
              </a:rPr>
              <a:t>Todas essas concessões venceriam até 2016</a:t>
            </a:r>
            <a:endParaRPr lang="pt-BR" sz="2400" b="1" dirty="0">
              <a:solidFill>
                <a:srgbClr val="FFFF00"/>
              </a:solidFill>
              <a:latin typeface="Arial Narrow" panose="020B0606020202030204" pitchFamily="34" charset="0"/>
            </a:endParaRPr>
          </a:p>
          <a:p>
            <a:pPr marL="742950" lvl="1" indent="-285750" defTabSz="457200">
              <a:lnSpc>
                <a:spcPct val="120000"/>
              </a:lnSpc>
              <a:spcBef>
                <a:spcPts val="1080"/>
              </a:spcBef>
              <a:buFont typeface="Courier New" panose="02070309020205020404" pitchFamily="49" charset="0"/>
              <a:buChar char="o"/>
            </a:pPr>
            <a:r>
              <a:rPr lang="pt-BR" sz="2400" b="1" dirty="0" smtClean="0">
                <a:solidFill>
                  <a:srgbClr val="FFFF00"/>
                </a:solidFill>
                <a:latin typeface="Arial Narrow" panose="020B0606020202030204" pitchFamily="34" charset="0"/>
              </a:rPr>
              <a:t>Retornariam para União (Poder Concedente)</a:t>
            </a:r>
            <a:endParaRPr lang="pt-BR" sz="2400" b="1" dirty="0">
              <a:solidFill>
                <a:srgbClr val="FFFF00"/>
              </a:solidFill>
              <a:latin typeface="Arial Narrow" panose="020B0606020202030204" pitchFamily="34" charset="0"/>
            </a:endParaRPr>
          </a:p>
          <a:p>
            <a:pPr marL="742950" lvl="1" indent="-285750" defTabSz="457200">
              <a:lnSpc>
                <a:spcPct val="120000"/>
              </a:lnSpc>
              <a:spcBef>
                <a:spcPts val="1080"/>
              </a:spcBef>
              <a:buFont typeface="Courier New" panose="02070309020205020404" pitchFamily="49" charset="0"/>
              <a:buChar char="o"/>
            </a:pPr>
            <a:r>
              <a:rPr lang="pt-BR" sz="2400" b="1" dirty="0" smtClean="0">
                <a:solidFill>
                  <a:srgbClr val="FFFF00"/>
                </a:solidFill>
                <a:latin typeface="Arial Narrow" panose="020B0606020202030204" pitchFamily="34" charset="0"/>
              </a:rPr>
              <a:t>Nova concessão teria que ser LICITADA</a:t>
            </a:r>
          </a:p>
          <a:p>
            <a:pPr marL="742950" lvl="1" indent="-285750" defTabSz="457200">
              <a:lnSpc>
                <a:spcPct val="120000"/>
              </a:lnSpc>
              <a:spcBef>
                <a:spcPts val="1080"/>
              </a:spcBef>
              <a:buFont typeface="Courier New" panose="02070309020205020404" pitchFamily="49" charset="0"/>
              <a:buChar char="o"/>
            </a:pPr>
            <a:r>
              <a:rPr lang="pt-BR" sz="2400" b="1" dirty="0" smtClean="0">
                <a:solidFill>
                  <a:srgbClr val="FFFF00"/>
                </a:solidFill>
                <a:latin typeface="Arial Narrow" panose="020B0606020202030204" pitchFamily="34" charset="0"/>
              </a:rPr>
              <a:t>As condições de licitação seriam dadas pelo Poder Concedente</a:t>
            </a:r>
          </a:p>
          <a:p>
            <a:pPr marL="742950" lvl="1" indent="-285750" defTabSz="457200">
              <a:lnSpc>
                <a:spcPct val="120000"/>
              </a:lnSpc>
              <a:spcBef>
                <a:spcPts val="1080"/>
              </a:spcBef>
              <a:buFont typeface="Courier New" panose="02070309020205020404" pitchFamily="49" charset="0"/>
              <a:buChar char="o"/>
            </a:pPr>
            <a:endParaRPr lang="pt-BR" sz="2400" b="1" dirty="0">
              <a:solidFill>
                <a:srgbClr val="FFFF00"/>
              </a:solidFill>
              <a:latin typeface="Arial Narrow" panose="020B0606020202030204" pitchFamily="34" charset="0"/>
            </a:endParaRPr>
          </a:p>
          <a:p>
            <a:pPr marL="742950" lvl="1" indent="-285750" defTabSz="457200">
              <a:lnSpc>
                <a:spcPct val="120000"/>
              </a:lnSpc>
              <a:spcBef>
                <a:spcPts val="1080"/>
              </a:spcBef>
              <a:buFont typeface="Courier New" panose="02070309020205020404" pitchFamily="49" charset="0"/>
              <a:buChar char="o"/>
            </a:pPr>
            <a:r>
              <a:rPr lang="pt-BR" sz="2400" b="1" dirty="0" smtClean="0">
                <a:solidFill>
                  <a:srgbClr val="FFFF00"/>
                </a:solidFill>
                <a:latin typeface="Arial Narrow" panose="020B0606020202030204" pitchFamily="34" charset="0"/>
              </a:rPr>
              <a:t>A ELETROBRAS FICARIA SEM TODAS AS CONCESSÕES VENCIDAS EM 2015</a:t>
            </a:r>
            <a:endParaRPr lang="pt-BR" sz="2400" b="1" dirty="0">
              <a:solidFill>
                <a:srgbClr val="FFFF00"/>
              </a:solidFill>
              <a:latin typeface="Arial Narrow" panose="020B0606020202030204" pitchFamily="34" charset="0"/>
            </a:endParaRPr>
          </a:p>
          <a:p>
            <a:pPr marL="742950" lvl="1" indent="-285750" defTabSz="457200">
              <a:lnSpc>
                <a:spcPct val="120000"/>
              </a:lnSpc>
              <a:spcBef>
                <a:spcPts val="1080"/>
              </a:spcBef>
              <a:buFont typeface="Courier New" panose="02070309020205020404" pitchFamily="49" charset="0"/>
              <a:buChar char="o"/>
            </a:pPr>
            <a:endParaRPr lang="pt-PT" sz="2400" b="1" dirty="0">
              <a:solidFill>
                <a:srgbClr val="146194">
                  <a:lumMod val="50000"/>
                </a:srgbClr>
              </a:solidFill>
              <a:latin typeface="Arial Narrow" panose="020B0606020202030204" pitchFamily="34" charset="0"/>
            </a:endParaRPr>
          </a:p>
        </p:txBody>
      </p:sp>
      <p:sp>
        <p:nvSpPr>
          <p:cNvPr id="5" name="CaixaDeTexto 4"/>
          <p:cNvSpPr txBox="1"/>
          <p:nvPr/>
        </p:nvSpPr>
        <p:spPr>
          <a:xfrm>
            <a:off x="936129" y="402630"/>
            <a:ext cx="5256567" cy="523220"/>
          </a:xfrm>
          <a:prstGeom prst="rect">
            <a:avLst/>
          </a:prstGeom>
          <a:noFill/>
        </p:spPr>
        <p:txBody>
          <a:bodyPr wrap="none" rtlCol="0">
            <a:spAutoFit/>
          </a:bodyPr>
          <a:lstStyle/>
          <a:p>
            <a:pPr defTabSz="457200"/>
            <a:r>
              <a:rPr lang="pt-BR" sz="2800" b="1" dirty="0" smtClean="0">
                <a:solidFill>
                  <a:srgbClr val="146194">
                    <a:lumMod val="75000"/>
                  </a:srgbClr>
                </a:solidFill>
              </a:rPr>
              <a:t>SE </a:t>
            </a:r>
            <a:r>
              <a:rPr lang="pt-BR" sz="2800" b="1" dirty="0">
                <a:solidFill>
                  <a:srgbClr val="146194">
                    <a:lumMod val="75000"/>
                  </a:srgbClr>
                </a:solidFill>
              </a:rPr>
              <a:t>NÃO HOUVESSE A MP 579?</a:t>
            </a:r>
            <a:endParaRPr lang="pt-BR" dirty="0">
              <a:solidFill>
                <a:srgbClr val="146194">
                  <a:lumMod val="75000"/>
                </a:srgbClr>
              </a:solidFill>
            </a:endParaRPr>
          </a:p>
        </p:txBody>
      </p:sp>
      <p:sp>
        <p:nvSpPr>
          <p:cNvPr id="6" name="CaixaDeTexto 5"/>
          <p:cNvSpPr txBox="1"/>
          <p:nvPr/>
        </p:nvSpPr>
        <p:spPr>
          <a:xfrm>
            <a:off x="2527612" y="5527503"/>
            <a:ext cx="7929629" cy="461665"/>
          </a:xfrm>
          <a:prstGeom prst="rect">
            <a:avLst/>
          </a:prstGeom>
          <a:noFill/>
        </p:spPr>
        <p:txBody>
          <a:bodyPr wrap="square" rtlCol="0">
            <a:spAutoFit/>
          </a:bodyPr>
          <a:lstStyle/>
          <a:p>
            <a:r>
              <a:rPr lang="pt-BR" sz="2400" b="1" dirty="0" smtClean="0">
                <a:latin typeface="Arial" panose="020B0604020202020204" pitchFamily="34" charset="0"/>
                <a:cs typeface="Arial" panose="020B0604020202020204" pitchFamily="34" charset="0"/>
              </a:rPr>
              <a:t>E por que manter a </a:t>
            </a:r>
            <a:r>
              <a:rPr lang="pt-BR" sz="2400" b="1" dirty="0" err="1" smtClean="0">
                <a:latin typeface="Arial" panose="020B0604020202020204" pitchFamily="34" charset="0"/>
                <a:cs typeface="Arial" panose="020B0604020202020204" pitchFamily="34" charset="0"/>
              </a:rPr>
              <a:t>Eletrobras</a:t>
            </a:r>
            <a:r>
              <a:rPr lang="pt-BR" sz="2400" b="1" dirty="0" smtClean="0">
                <a:latin typeface="Arial" panose="020B0604020202020204" pitchFamily="34" charset="0"/>
                <a:cs typeface="Arial" panose="020B0604020202020204" pitchFamily="34" charset="0"/>
              </a:rPr>
              <a:t> estatal ??  </a:t>
            </a:r>
            <a:endParaRPr lang="pt-BR"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40719654"/>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2215199" y="2393558"/>
            <a:ext cx="10544871" cy="1851789"/>
          </a:xfrm>
          <a:prstGeom prst="rect">
            <a:avLst/>
          </a:prstGeom>
          <a:noFill/>
          <a:ln>
            <a:noFill/>
          </a:ln>
          <a:effectLst/>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271463" indent="-271463">
              <a:spcBef>
                <a:spcPct val="0"/>
              </a:spcBef>
              <a:tabLst>
                <a:tab pos="361950" algn="l"/>
              </a:tabLst>
              <a:defRPr>
                <a:solidFill>
                  <a:schemeClr val="tx1"/>
                </a:solidFill>
                <a:latin typeface="Arial" panose="020B0604020202020204" pitchFamily="34" charset="0"/>
              </a:defRPr>
            </a:lvl1pPr>
            <a:lvl2pPr marL="450850">
              <a:spcBef>
                <a:spcPct val="0"/>
              </a:spcBef>
              <a:tabLst>
                <a:tab pos="361950" algn="l"/>
              </a:tabLst>
              <a:defRPr>
                <a:solidFill>
                  <a:schemeClr val="tx1"/>
                </a:solidFill>
                <a:latin typeface="Arial" panose="020B0604020202020204" pitchFamily="34" charset="0"/>
              </a:defRPr>
            </a:lvl2pPr>
            <a:lvl3pPr marL="1255713" indent="-457200">
              <a:spcBef>
                <a:spcPct val="0"/>
              </a:spcBef>
              <a:tabLst>
                <a:tab pos="361950" algn="l"/>
              </a:tabLst>
              <a:defRPr>
                <a:solidFill>
                  <a:schemeClr val="tx1"/>
                </a:solidFill>
                <a:latin typeface="Arial" panose="020B0604020202020204" pitchFamily="34" charset="0"/>
              </a:defRPr>
            </a:lvl3pPr>
            <a:lvl4pPr marL="3197225" indent="-457200">
              <a:spcBef>
                <a:spcPct val="0"/>
              </a:spcBef>
              <a:tabLst>
                <a:tab pos="361950" algn="l"/>
              </a:tabLst>
              <a:defRPr>
                <a:solidFill>
                  <a:schemeClr val="tx1"/>
                </a:solidFill>
                <a:latin typeface="Arial" panose="020B0604020202020204" pitchFamily="34" charset="0"/>
              </a:defRPr>
            </a:lvl4pPr>
            <a:lvl5pPr marL="3844925" indent="-457200">
              <a:spcBef>
                <a:spcPct val="0"/>
              </a:spcBef>
              <a:tabLst>
                <a:tab pos="361950" algn="l"/>
              </a:tabLst>
              <a:defRPr>
                <a:solidFill>
                  <a:schemeClr val="tx1"/>
                </a:solidFill>
                <a:latin typeface="Arial" panose="020B0604020202020204" pitchFamily="34" charset="0"/>
              </a:defRPr>
            </a:lvl5pPr>
            <a:lvl6pPr marL="4302125" indent="-457200" fontAlgn="base">
              <a:spcBef>
                <a:spcPct val="0"/>
              </a:spcBef>
              <a:spcAft>
                <a:spcPct val="0"/>
              </a:spcAft>
              <a:tabLst>
                <a:tab pos="361950" algn="l"/>
              </a:tabLst>
              <a:defRPr>
                <a:solidFill>
                  <a:schemeClr val="tx1"/>
                </a:solidFill>
                <a:latin typeface="Arial" panose="020B0604020202020204" pitchFamily="34" charset="0"/>
              </a:defRPr>
            </a:lvl6pPr>
            <a:lvl7pPr marL="4759325" indent="-457200" fontAlgn="base">
              <a:spcBef>
                <a:spcPct val="0"/>
              </a:spcBef>
              <a:spcAft>
                <a:spcPct val="0"/>
              </a:spcAft>
              <a:tabLst>
                <a:tab pos="361950" algn="l"/>
              </a:tabLst>
              <a:defRPr>
                <a:solidFill>
                  <a:schemeClr val="tx1"/>
                </a:solidFill>
                <a:latin typeface="Arial" panose="020B0604020202020204" pitchFamily="34" charset="0"/>
              </a:defRPr>
            </a:lvl7pPr>
            <a:lvl8pPr marL="5216525" indent="-457200" fontAlgn="base">
              <a:spcBef>
                <a:spcPct val="0"/>
              </a:spcBef>
              <a:spcAft>
                <a:spcPct val="0"/>
              </a:spcAft>
              <a:tabLst>
                <a:tab pos="361950" algn="l"/>
              </a:tabLst>
              <a:defRPr>
                <a:solidFill>
                  <a:schemeClr val="tx1"/>
                </a:solidFill>
                <a:latin typeface="Arial" panose="020B0604020202020204" pitchFamily="34" charset="0"/>
              </a:defRPr>
            </a:lvl8pPr>
            <a:lvl9pPr marL="5673725" indent="-457200" fontAlgn="base">
              <a:spcBef>
                <a:spcPct val="0"/>
              </a:spcBef>
              <a:spcAft>
                <a:spcPct val="0"/>
              </a:spcAft>
              <a:tabLst>
                <a:tab pos="361950" algn="l"/>
              </a:tabLst>
              <a:defRPr>
                <a:solidFill>
                  <a:schemeClr val="tx1"/>
                </a:solidFill>
                <a:latin typeface="Arial" panose="020B0604020202020204" pitchFamily="34" charset="0"/>
              </a:defRPr>
            </a:lvl9pPr>
          </a:lstStyle>
          <a:p>
            <a:pPr marL="742950" lvl="1" indent="-285750" defTabSz="457200">
              <a:lnSpc>
                <a:spcPct val="120000"/>
              </a:lnSpc>
              <a:spcBef>
                <a:spcPts val="1080"/>
              </a:spcBef>
              <a:buFont typeface="Courier New" panose="02070309020205020404" pitchFamily="49" charset="0"/>
              <a:buChar char="o"/>
            </a:pPr>
            <a:endParaRPr lang="pt-BR" sz="2400" b="1" dirty="0">
              <a:solidFill>
                <a:srgbClr val="FFFF00"/>
              </a:solidFill>
              <a:latin typeface="Arial Narrow" panose="020B0606020202030204" pitchFamily="34" charset="0"/>
            </a:endParaRPr>
          </a:p>
          <a:p>
            <a:pPr marL="457200" lvl="1" defTabSz="457200">
              <a:lnSpc>
                <a:spcPct val="120000"/>
              </a:lnSpc>
              <a:spcBef>
                <a:spcPts val="1080"/>
              </a:spcBef>
            </a:pPr>
            <a:r>
              <a:rPr lang="pt-BR" sz="3200" b="1" dirty="0" smtClean="0">
                <a:solidFill>
                  <a:srgbClr val="FFFF00"/>
                </a:solidFill>
                <a:latin typeface="Arial Narrow" panose="020B0606020202030204" pitchFamily="34" charset="0"/>
              </a:rPr>
              <a:t>PODE SER COMPROVADO ?</a:t>
            </a:r>
            <a:endParaRPr lang="pt-BR" sz="3200" b="1" dirty="0">
              <a:solidFill>
                <a:srgbClr val="FFFF00"/>
              </a:solidFill>
              <a:latin typeface="Arial Narrow" panose="020B0606020202030204" pitchFamily="34" charset="0"/>
            </a:endParaRPr>
          </a:p>
          <a:p>
            <a:pPr marL="742950" lvl="1" indent="-285750" defTabSz="457200">
              <a:lnSpc>
                <a:spcPct val="120000"/>
              </a:lnSpc>
              <a:spcBef>
                <a:spcPts val="1080"/>
              </a:spcBef>
              <a:buFont typeface="Courier New" panose="02070309020205020404" pitchFamily="49" charset="0"/>
              <a:buChar char="o"/>
            </a:pPr>
            <a:endParaRPr lang="pt-PT" sz="2400" b="1" dirty="0">
              <a:solidFill>
                <a:srgbClr val="146194">
                  <a:lumMod val="50000"/>
                </a:srgbClr>
              </a:solidFill>
              <a:latin typeface="Arial Narrow" panose="020B0606020202030204" pitchFamily="34" charset="0"/>
            </a:endParaRPr>
          </a:p>
        </p:txBody>
      </p:sp>
      <p:sp>
        <p:nvSpPr>
          <p:cNvPr id="5" name="CaixaDeTexto 4"/>
          <p:cNvSpPr txBox="1"/>
          <p:nvPr/>
        </p:nvSpPr>
        <p:spPr>
          <a:xfrm>
            <a:off x="936129" y="402630"/>
            <a:ext cx="8729079" cy="954107"/>
          </a:xfrm>
          <a:prstGeom prst="rect">
            <a:avLst/>
          </a:prstGeom>
          <a:noFill/>
        </p:spPr>
        <p:txBody>
          <a:bodyPr wrap="square" rtlCol="0">
            <a:spAutoFit/>
          </a:bodyPr>
          <a:lstStyle/>
          <a:p>
            <a:pPr defTabSz="457200"/>
            <a:r>
              <a:rPr lang="pt-BR" sz="2800" b="1" dirty="0" smtClean="0">
                <a:solidFill>
                  <a:srgbClr val="146194">
                    <a:lumMod val="75000"/>
                  </a:srgbClr>
                </a:solidFill>
              </a:rPr>
              <a:t>PORQUE A ELETROBRAS GARANTE A COMPETIÇÃO EM UM MERCADO OLIGOPOLIZADO</a:t>
            </a:r>
            <a:endParaRPr lang="pt-BR" dirty="0">
              <a:solidFill>
                <a:srgbClr val="146194">
                  <a:lumMod val="75000"/>
                </a:srgbClr>
              </a:solidFill>
            </a:endParaRPr>
          </a:p>
        </p:txBody>
      </p:sp>
    </p:spTree>
    <p:extLst>
      <p:ext uri="{BB962C8B-B14F-4D97-AF65-F5344CB8AC3E}">
        <p14:creationId xmlns:p14="http://schemas.microsoft.com/office/powerpoint/2010/main" val="1243454466"/>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1572768" y="237744"/>
            <a:ext cx="9506128" cy="523220"/>
          </a:xfrm>
          <a:prstGeom prst="rect">
            <a:avLst/>
          </a:prstGeom>
          <a:noFill/>
        </p:spPr>
        <p:txBody>
          <a:bodyPr wrap="none" rtlCol="0">
            <a:spAutoFit/>
          </a:bodyPr>
          <a:lstStyle/>
          <a:p>
            <a:pPr defTabSz="457200"/>
            <a:r>
              <a:rPr lang="pt-BR" sz="2800" b="1" dirty="0">
                <a:solidFill>
                  <a:srgbClr val="146194">
                    <a:lumMod val="75000"/>
                  </a:srgbClr>
                </a:solidFill>
              </a:rPr>
              <a:t>RESULTADOS DOS LEILÕES DE TRANSMISSÃO NO BRASIL</a:t>
            </a:r>
          </a:p>
        </p:txBody>
      </p:sp>
      <p:graphicFrame>
        <p:nvGraphicFramePr>
          <p:cNvPr id="6" name="Tabela 5"/>
          <p:cNvGraphicFramePr>
            <a:graphicFrameLocks noGrp="1"/>
          </p:cNvGraphicFramePr>
          <p:nvPr>
            <p:extLst/>
          </p:nvPr>
        </p:nvGraphicFramePr>
        <p:xfrm>
          <a:off x="2578607" y="877834"/>
          <a:ext cx="6748273" cy="5881673"/>
        </p:xfrm>
        <a:graphic>
          <a:graphicData uri="http://schemas.openxmlformats.org/drawingml/2006/table">
            <a:tbl>
              <a:tblPr/>
              <a:tblGrid>
                <a:gridCol w="739658"/>
                <a:gridCol w="739658"/>
                <a:gridCol w="847525"/>
                <a:gridCol w="1047849"/>
                <a:gridCol w="955391"/>
                <a:gridCol w="955391"/>
                <a:gridCol w="739658"/>
                <a:gridCol w="723143"/>
              </a:tblGrid>
              <a:tr h="409459">
                <a:tc rowSpan="2">
                  <a:txBody>
                    <a:bodyPr/>
                    <a:lstStyle/>
                    <a:p>
                      <a:pPr algn="ctr" fontAlgn="ctr"/>
                      <a:r>
                        <a:rPr lang="pt-BR" sz="1100" b="1" i="0" u="none" strike="noStrike" dirty="0">
                          <a:solidFill>
                            <a:srgbClr val="000000"/>
                          </a:solidFill>
                          <a:effectLst/>
                          <a:latin typeface="Arial" panose="020B0604020202020204" pitchFamily="34" charset="0"/>
                        </a:rPr>
                        <a:t>LEILÃO</a:t>
                      </a:r>
                    </a:p>
                  </a:txBody>
                  <a:tcPr marL="4735" marR="4735" marT="473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rowSpan="2">
                  <a:txBody>
                    <a:bodyPr/>
                    <a:lstStyle/>
                    <a:p>
                      <a:pPr algn="ctr" fontAlgn="ctr"/>
                      <a:r>
                        <a:rPr lang="pt-BR" sz="1100" b="1" i="0" u="none" strike="noStrike">
                          <a:solidFill>
                            <a:srgbClr val="000000"/>
                          </a:solidFill>
                          <a:effectLst/>
                          <a:latin typeface="Arial" panose="020B0604020202020204" pitchFamily="34" charset="0"/>
                        </a:rPr>
                        <a:t>Número de lotes</a:t>
                      </a:r>
                    </a:p>
                  </a:txBody>
                  <a:tcPr marL="4735" marR="4735" marT="47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rowSpan="2">
                  <a:txBody>
                    <a:bodyPr/>
                    <a:lstStyle/>
                    <a:p>
                      <a:pPr algn="ctr" fontAlgn="ctr"/>
                      <a:r>
                        <a:rPr lang="pt-BR" sz="1100" b="1" i="0" u="none" strike="noStrike" dirty="0">
                          <a:solidFill>
                            <a:srgbClr val="000000"/>
                          </a:solidFill>
                          <a:effectLst/>
                          <a:latin typeface="Arial" panose="020B0604020202020204" pitchFamily="34" charset="0"/>
                        </a:rPr>
                        <a:t>km</a:t>
                      </a:r>
                    </a:p>
                  </a:txBody>
                  <a:tcPr marL="4735" marR="4735" marT="47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rowSpan="2">
                  <a:txBody>
                    <a:bodyPr/>
                    <a:lstStyle/>
                    <a:p>
                      <a:pPr algn="ctr" fontAlgn="ctr"/>
                      <a:r>
                        <a:rPr lang="pt-BR" sz="1100" b="1" i="0" u="none" strike="noStrike" dirty="0">
                          <a:solidFill>
                            <a:srgbClr val="000000"/>
                          </a:solidFill>
                          <a:effectLst/>
                          <a:latin typeface="Arial" panose="020B0604020202020204" pitchFamily="34" charset="0"/>
                        </a:rPr>
                        <a:t>Investimento  (Milhões R$)</a:t>
                      </a:r>
                    </a:p>
                  </a:txBody>
                  <a:tcPr marL="4735" marR="4735" marT="47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rowSpan="2">
                  <a:txBody>
                    <a:bodyPr/>
                    <a:lstStyle/>
                    <a:p>
                      <a:pPr algn="ctr" fontAlgn="ctr"/>
                      <a:r>
                        <a:rPr lang="pt-BR" sz="1100" b="1" i="0" u="none" strike="noStrike" dirty="0">
                          <a:solidFill>
                            <a:srgbClr val="000000"/>
                          </a:solidFill>
                          <a:effectLst/>
                          <a:latin typeface="Arial" panose="020B0604020202020204" pitchFamily="34" charset="0"/>
                        </a:rPr>
                        <a:t>Receita Anual Permitida  Edital   Milhões R$</a:t>
                      </a:r>
                    </a:p>
                  </a:txBody>
                  <a:tcPr marL="4735" marR="4735" marT="47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rowSpan="2">
                  <a:txBody>
                    <a:bodyPr/>
                    <a:lstStyle/>
                    <a:p>
                      <a:pPr algn="ctr" fontAlgn="ctr"/>
                      <a:r>
                        <a:rPr lang="pt-BR" sz="1100" b="1" i="0" u="none" strike="noStrike" dirty="0">
                          <a:solidFill>
                            <a:srgbClr val="000000"/>
                          </a:solidFill>
                          <a:effectLst/>
                          <a:latin typeface="Arial" panose="020B0604020202020204" pitchFamily="34" charset="0"/>
                        </a:rPr>
                        <a:t>Receita Anual Permitida  Ofertada Milhões R$</a:t>
                      </a:r>
                    </a:p>
                  </a:txBody>
                  <a:tcPr marL="4735" marR="4735" marT="47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gridSpan="2">
                  <a:txBody>
                    <a:bodyPr/>
                    <a:lstStyle/>
                    <a:p>
                      <a:pPr algn="ctr" fontAlgn="ctr"/>
                      <a:r>
                        <a:rPr lang="pt-BR" sz="1100" b="1" i="0" u="none" strike="noStrike">
                          <a:solidFill>
                            <a:srgbClr val="000000"/>
                          </a:solidFill>
                          <a:effectLst/>
                          <a:latin typeface="Arial" panose="020B0604020202020204" pitchFamily="34" charset="0"/>
                        </a:rPr>
                        <a:t>DESÁGIO                             %</a:t>
                      </a:r>
                    </a:p>
                  </a:txBody>
                  <a:tcPr marL="4735" marR="4735" marT="473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hMerge="1">
                  <a:txBody>
                    <a:bodyPr/>
                    <a:lstStyle/>
                    <a:p>
                      <a:endParaRPr lang="pt-BR"/>
                    </a:p>
                  </a:txBody>
                  <a:tcPr/>
                </a:tc>
              </a:tr>
              <a:tr h="658976">
                <a:tc vMerge="1">
                  <a:txBody>
                    <a:bodyPr/>
                    <a:lstStyle/>
                    <a:p>
                      <a:endParaRPr lang="pt-BR"/>
                    </a:p>
                  </a:txBody>
                  <a:tcPr/>
                </a:tc>
                <a:tc vMerge="1">
                  <a:txBody>
                    <a:bodyPr/>
                    <a:lstStyle/>
                    <a:p>
                      <a:endParaRPr lang="pt-BR"/>
                    </a:p>
                  </a:txBody>
                  <a:tcPr/>
                </a:tc>
                <a:tc vMerge="1">
                  <a:txBody>
                    <a:bodyPr/>
                    <a:lstStyle/>
                    <a:p>
                      <a:endParaRPr lang="pt-BR"/>
                    </a:p>
                  </a:txBody>
                  <a:tcPr/>
                </a:tc>
                <a:tc vMerge="1">
                  <a:txBody>
                    <a:bodyPr/>
                    <a:lstStyle/>
                    <a:p>
                      <a:endParaRPr lang="pt-BR"/>
                    </a:p>
                  </a:txBody>
                  <a:tcPr/>
                </a:tc>
                <a:tc vMerge="1">
                  <a:txBody>
                    <a:bodyPr/>
                    <a:lstStyle/>
                    <a:p>
                      <a:endParaRPr lang="pt-BR"/>
                    </a:p>
                  </a:txBody>
                  <a:tcPr/>
                </a:tc>
                <a:tc vMerge="1">
                  <a:txBody>
                    <a:bodyPr/>
                    <a:lstStyle/>
                    <a:p>
                      <a:endParaRPr lang="pt-BR"/>
                    </a:p>
                  </a:txBody>
                  <a:tcPr/>
                </a:tc>
                <a:tc>
                  <a:txBody>
                    <a:bodyPr/>
                    <a:lstStyle/>
                    <a:p>
                      <a:pPr algn="ctr" fontAlgn="ctr"/>
                      <a:r>
                        <a:rPr lang="pt-BR" sz="1100" b="1" i="0" u="none" strike="noStrike">
                          <a:solidFill>
                            <a:srgbClr val="000000"/>
                          </a:solidFill>
                          <a:effectLst/>
                          <a:latin typeface="Arial" panose="020B0604020202020204" pitchFamily="34" charset="0"/>
                        </a:rPr>
                        <a:t>MAIOR  </a:t>
                      </a:r>
                    </a:p>
                  </a:txBody>
                  <a:tcPr marL="4735" marR="4735" marT="47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a:txBody>
                    <a:bodyPr/>
                    <a:lstStyle/>
                    <a:p>
                      <a:pPr algn="ctr" fontAlgn="ctr"/>
                      <a:r>
                        <a:rPr lang="pt-BR" sz="1100" b="1" i="0" u="none" strike="noStrike" dirty="0">
                          <a:solidFill>
                            <a:srgbClr val="000000"/>
                          </a:solidFill>
                          <a:effectLst/>
                          <a:latin typeface="Arial" panose="020B0604020202020204" pitchFamily="34" charset="0"/>
                        </a:rPr>
                        <a:t>MÉDIO</a:t>
                      </a:r>
                    </a:p>
                  </a:txBody>
                  <a:tcPr marL="4735" marR="4735" marT="473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r>
              <a:tr h="185536">
                <a:tc>
                  <a:txBody>
                    <a:bodyPr/>
                    <a:lstStyle/>
                    <a:p>
                      <a:pPr algn="ctr" fontAlgn="b"/>
                      <a:r>
                        <a:rPr lang="pt-BR" sz="1200" b="0" i="0" u="none" strike="noStrike" dirty="0">
                          <a:solidFill>
                            <a:srgbClr val="000000"/>
                          </a:solidFill>
                          <a:effectLst/>
                          <a:latin typeface="Arial" panose="020B0604020202020204" pitchFamily="34" charset="0"/>
                        </a:rPr>
                        <a:t>1999-7</a:t>
                      </a:r>
                    </a:p>
                  </a:txBody>
                  <a:tcPr marL="4735" marR="4735" marT="473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pt-BR" sz="1200" b="0" i="0" u="none" strike="noStrike">
                          <a:solidFill>
                            <a:srgbClr val="000000"/>
                          </a:solidFill>
                          <a:effectLst/>
                          <a:latin typeface="Arial" panose="020B0604020202020204" pitchFamily="34" charset="0"/>
                        </a:rPr>
                        <a:t>1</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fontAlgn="b"/>
                      <a:r>
                        <a:rPr lang="pt-BR" sz="1200" b="0" i="0" u="none" strike="noStrike">
                          <a:solidFill>
                            <a:srgbClr val="000000"/>
                          </a:solidFill>
                          <a:effectLst/>
                          <a:latin typeface="Arial" panose="020B0604020202020204" pitchFamily="34" charset="0"/>
                        </a:rPr>
                        <a:t>          505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r" fontAlgn="b"/>
                      <a:r>
                        <a:rPr lang="pt-BR" sz="1200" b="0" i="0" u="none" strike="noStrike">
                          <a:solidFill>
                            <a:srgbClr val="000000"/>
                          </a:solidFill>
                          <a:effectLst/>
                          <a:latin typeface="Arial" panose="020B0604020202020204" pitchFamily="34" charset="0"/>
                        </a:rPr>
                        <a:t>207,5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r" fontAlgn="b"/>
                      <a:r>
                        <a:rPr lang="pt-BR" sz="1200" b="0" i="0" u="none" strike="noStrike">
                          <a:solidFill>
                            <a:srgbClr val="000000"/>
                          </a:solidFill>
                          <a:effectLst/>
                          <a:latin typeface="Arial" panose="020B0604020202020204" pitchFamily="34" charset="0"/>
                        </a:rPr>
                        <a:t>45,3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r" fontAlgn="b"/>
                      <a:r>
                        <a:rPr lang="pt-BR" sz="1200" b="0" i="0" u="none" strike="noStrike" dirty="0">
                          <a:solidFill>
                            <a:srgbClr val="000000"/>
                          </a:solidFill>
                          <a:effectLst/>
                          <a:latin typeface="Arial" panose="020B0604020202020204" pitchFamily="34" charset="0"/>
                        </a:rPr>
                        <a:t>41,7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r" fontAlgn="b"/>
                      <a:r>
                        <a:rPr lang="pt-BR" sz="1200" b="0" i="0" u="none" strike="noStrike" dirty="0">
                          <a:solidFill>
                            <a:srgbClr val="000000"/>
                          </a:solidFill>
                          <a:effectLst/>
                          <a:latin typeface="Arial" panose="020B0604020202020204" pitchFamily="34" charset="0"/>
                        </a:rPr>
                        <a:t>8,02</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r" fontAlgn="b"/>
                      <a:r>
                        <a:rPr lang="pt-BR" sz="1200" b="0" i="0" u="none" strike="noStrike" dirty="0">
                          <a:solidFill>
                            <a:srgbClr val="000000"/>
                          </a:solidFill>
                          <a:effectLst/>
                          <a:latin typeface="Arial" panose="020B0604020202020204" pitchFamily="34" charset="0"/>
                        </a:rPr>
                        <a:t>8,02</a:t>
                      </a:r>
                    </a:p>
                  </a:txBody>
                  <a:tcPr marL="4735" marR="4735" marT="473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r>
              <a:tr h="185536">
                <a:tc>
                  <a:txBody>
                    <a:bodyPr/>
                    <a:lstStyle/>
                    <a:p>
                      <a:pPr algn="ctr" fontAlgn="b"/>
                      <a:r>
                        <a:rPr lang="pt-BR" sz="1200" b="0" i="0" u="none" strike="noStrike" dirty="0" smtClean="0">
                          <a:solidFill>
                            <a:srgbClr val="000000"/>
                          </a:solidFill>
                          <a:effectLst/>
                          <a:latin typeface="Arial" panose="020B0604020202020204" pitchFamily="34" charset="0"/>
                        </a:rPr>
                        <a:t>1999-1</a:t>
                      </a:r>
                      <a:endParaRPr lang="pt-BR" sz="1200" b="0" i="0" u="none" strike="noStrike" dirty="0">
                        <a:solidFill>
                          <a:srgbClr val="000000"/>
                        </a:solidFill>
                        <a:effectLst/>
                        <a:latin typeface="Arial" panose="020B0604020202020204" pitchFamily="34" charset="0"/>
                      </a:endParaRPr>
                    </a:p>
                  </a:txBody>
                  <a:tcPr marL="4735" marR="4735" marT="473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pt-BR" sz="1200" b="0" i="0" u="none" strike="noStrike">
                          <a:solidFill>
                            <a:srgbClr val="000000"/>
                          </a:solidFill>
                          <a:effectLst/>
                          <a:latin typeface="Arial" panose="020B0604020202020204" pitchFamily="34" charset="0"/>
                        </a:rPr>
                        <a:t>1</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fontAlgn="b"/>
                      <a:r>
                        <a:rPr lang="pt-BR" sz="1200" b="0" i="0" u="none" strike="noStrike">
                          <a:solidFill>
                            <a:srgbClr val="000000"/>
                          </a:solidFill>
                          <a:effectLst/>
                          <a:latin typeface="Arial" panose="020B0604020202020204" pitchFamily="34" charset="0"/>
                        </a:rPr>
                        <a:t>          253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r" fontAlgn="b"/>
                      <a:r>
                        <a:rPr lang="pt-BR" sz="1200" b="0" i="0" u="none" strike="noStrike">
                          <a:solidFill>
                            <a:srgbClr val="000000"/>
                          </a:solidFill>
                          <a:effectLst/>
                          <a:latin typeface="Arial" panose="020B0604020202020204" pitchFamily="34" charset="0"/>
                        </a:rPr>
                        <a:t>111,8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r" fontAlgn="b"/>
                      <a:r>
                        <a:rPr lang="pt-BR" sz="1200" b="0" i="0" u="none" strike="noStrike">
                          <a:solidFill>
                            <a:srgbClr val="000000"/>
                          </a:solidFill>
                          <a:effectLst/>
                          <a:latin typeface="Arial" panose="020B0604020202020204" pitchFamily="34" charset="0"/>
                        </a:rPr>
                        <a:t>34,6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r" fontAlgn="b"/>
                      <a:r>
                        <a:rPr lang="pt-BR" sz="1200" b="0" i="0" u="none" strike="noStrike">
                          <a:solidFill>
                            <a:srgbClr val="000000"/>
                          </a:solidFill>
                          <a:effectLst/>
                          <a:latin typeface="Arial" panose="020B0604020202020204" pitchFamily="34" charset="0"/>
                        </a:rPr>
                        <a:t>24,0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r" fontAlgn="b"/>
                      <a:r>
                        <a:rPr lang="pt-BR" sz="1200" b="0" i="0" u="none" strike="noStrike" dirty="0">
                          <a:solidFill>
                            <a:srgbClr val="000000"/>
                          </a:solidFill>
                          <a:effectLst/>
                          <a:latin typeface="Arial" panose="020B0604020202020204" pitchFamily="34" charset="0"/>
                        </a:rPr>
                        <a:t>30,75</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r" fontAlgn="b"/>
                      <a:r>
                        <a:rPr lang="pt-BR" sz="1200" b="0" i="0" u="none" strike="noStrike" dirty="0">
                          <a:solidFill>
                            <a:srgbClr val="000000"/>
                          </a:solidFill>
                          <a:effectLst/>
                          <a:latin typeface="Arial" panose="020B0604020202020204" pitchFamily="34" charset="0"/>
                        </a:rPr>
                        <a:t>30,75</a:t>
                      </a:r>
                    </a:p>
                  </a:txBody>
                  <a:tcPr marL="4735" marR="4735" marT="473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r>
              <a:tr h="185536">
                <a:tc>
                  <a:txBody>
                    <a:bodyPr/>
                    <a:lstStyle/>
                    <a:p>
                      <a:pPr algn="ctr" fontAlgn="b"/>
                      <a:r>
                        <a:rPr lang="pt-BR" sz="1200" b="0" i="0" u="none" strike="noStrike" dirty="0">
                          <a:solidFill>
                            <a:srgbClr val="000000"/>
                          </a:solidFill>
                          <a:effectLst/>
                          <a:latin typeface="Arial" panose="020B0604020202020204" pitchFamily="34" charset="0"/>
                        </a:rPr>
                        <a:t>2000-2</a:t>
                      </a:r>
                    </a:p>
                  </a:txBody>
                  <a:tcPr marL="4735" marR="4735" marT="473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pt-BR" sz="1200" b="0" i="0" u="none" strike="noStrike">
                          <a:solidFill>
                            <a:srgbClr val="000000"/>
                          </a:solidFill>
                          <a:effectLst/>
                          <a:latin typeface="Arial" panose="020B0604020202020204" pitchFamily="34" charset="0"/>
                        </a:rPr>
                        <a:t>3</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fontAlgn="b"/>
                      <a:r>
                        <a:rPr lang="pt-BR" sz="1200" b="0" i="0" u="none" strike="noStrike">
                          <a:solidFill>
                            <a:srgbClr val="000000"/>
                          </a:solidFill>
                          <a:effectLst/>
                          <a:latin typeface="Arial" panose="020B0604020202020204" pitchFamily="34" charset="0"/>
                        </a:rPr>
                        <a:t>       2.903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r" fontAlgn="b"/>
                      <a:r>
                        <a:rPr lang="pt-BR" sz="1200" b="0" i="0" u="none" strike="noStrike">
                          <a:solidFill>
                            <a:srgbClr val="000000"/>
                          </a:solidFill>
                          <a:effectLst/>
                          <a:latin typeface="Arial" panose="020B0604020202020204" pitchFamily="34" charset="0"/>
                        </a:rPr>
                        <a:t>1.476,5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r" fontAlgn="b"/>
                      <a:r>
                        <a:rPr lang="pt-BR" sz="1200" b="0" i="0" u="none" strike="noStrike">
                          <a:solidFill>
                            <a:srgbClr val="000000"/>
                          </a:solidFill>
                          <a:effectLst/>
                          <a:latin typeface="Arial" panose="020B0604020202020204" pitchFamily="34" charset="0"/>
                        </a:rPr>
                        <a:t>330,3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r" fontAlgn="b"/>
                      <a:r>
                        <a:rPr lang="pt-BR" sz="1200" b="0" i="0" u="none" strike="noStrike">
                          <a:solidFill>
                            <a:srgbClr val="000000"/>
                          </a:solidFill>
                          <a:effectLst/>
                          <a:latin typeface="Arial" panose="020B0604020202020204" pitchFamily="34" charset="0"/>
                        </a:rPr>
                        <a:t>321,2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r" fontAlgn="b"/>
                      <a:r>
                        <a:rPr lang="pt-BR" sz="1200" b="0" i="0" u="none" strike="noStrike" dirty="0">
                          <a:solidFill>
                            <a:srgbClr val="000000"/>
                          </a:solidFill>
                          <a:effectLst/>
                          <a:latin typeface="Arial" panose="020B0604020202020204" pitchFamily="34" charset="0"/>
                        </a:rPr>
                        <a:t>3,34</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r" fontAlgn="b"/>
                      <a:r>
                        <a:rPr lang="pt-BR" sz="1200" b="0" i="0" u="none" strike="noStrike" dirty="0">
                          <a:solidFill>
                            <a:srgbClr val="000000"/>
                          </a:solidFill>
                          <a:effectLst/>
                          <a:latin typeface="Arial" panose="020B0604020202020204" pitchFamily="34" charset="0"/>
                        </a:rPr>
                        <a:t>2,78</a:t>
                      </a:r>
                    </a:p>
                  </a:txBody>
                  <a:tcPr marL="4735" marR="4735" marT="473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r>
              <a:tr h="185536">
                <a:tc>
                  <a:txBody>
                    <a:bodyPr/>
                    <a:lstStyle/>
                    <a:p>
                      <a:pPr algn="ctr" fontAlgn="b"/>
                      <a:r>
                        <a:rPr lang="pt-BR" sz="1200" b="0" i="0" u="none" strike="noStrike" dirty="0">
                          <a:solidFill>
                            <a:srgbClr val="000000"/>
                          </a:solidFill>
                          <a:effectLst/>
                          <a:latin typeface="Arial" panose="020B0604020202020204" pitchFamily="34" charset="0"/>
                        </a:rPr>
                        <a:t>2000-3</a:t>
                      </a:r>
                    </a:p>
                  </a:txBody>
                  <a:tcPr marL="4735" marR="4735" marT="473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pt-BR" sz="1200" b="0" i="0" u="none" strike="noStrike">
                          <a:solidFill>
                            <a:srgbClr val="000000"/>
                          </a:solidFill>
                          <a:effectLst/>
                          <a:latin typeface="Arial" panose="020B0604020202020204" pitchFamily="34" charset="0"/>
                        </a:rPr>
                        <a:t>1</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fontAlgn="b"/>
                      <a:r>
                        <a:rPr lang="pt-BR" sz="1200" b="0" i="0" u="none" strike="noStrike">
                          <a:solidFill>
                            <a:srgbClr val="000000"/>
                          </a:solidFill>
                          <a:effectLst/>
                          <a:latin typeface="Arial" panose="020B0604020202020204" pitchFamily="34" charset="0"/>
                        </a:rPr>
                        <a:t>       -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r" fontAlgn="b"/>
                      <a:r>
                        <a:rPr lang="pt-BR" sz="1200" b="0" i="0" u="none" strike="noStrike">
                          <a:solidFill>
                            <a:srgbClr val="000000"/>
                          </a:solidFill>
                          <a:effectLst/>
                          <a:latin typeface="Arial" panose="020B0604020202020204" pitchFamily="34" charset="0"/>
                        </a:rPr>
                        <a:t>56,0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r" fontAlgn="b"/>
                      <a:r>
                        <a:rPr lang="pt-BR" sz="1200" b="0" i="0" u="none" strike="noStrike">
                          <a:solidFill>
                            <a:srgbClr val="000000"/>
                          </a:solidFill>
                          <a:effectLst/>
                          <a:latin typeface="Arial" panose="020B0604020202020204" pitchFamily="34" charset="0"/>
                        </a:rPr>
                        <a:t>15,3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r" fontAlgn="b"/>
                      <a:r>
                        <a:rPr lang="pt-BR" sz="1200" b="0" i="0" u="none" strike="noStrike">
                          <a:solidFill>
                            <a:srgbClr val="000000"/>
                          </a:solidFill>
                          <a:effectLst/>
                          <a:latin typeface="Arial" panose="020B0604020202020204" pitchFamily="34" charset="0"/>
                        </a:rPr>
                        <a:t>10,3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r" fontAlgn="b"/>
                      <a:r>
                        <a:rPr lang="pt-BR" sz="1200" b="0" i="0" u="none" strike="noStrike">
                          <a:solidFill>
                            <a:srgbClr val="000000"/>
                          </a:solidFill>
                          <a:effectLst/>
                          <a:latin typeface="Arial" panose="020B0604020202020204" pitchFamily="34" charset="0"/>
                        </a:rPr>
                        <a:t>32,85</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r" fontAlgn="b"/>
                      <a:r>
                        <a:rPr lang="pt-BR" sz="1200" b="0" i="0" u="none" strike="noStrike" dirty="0">
                          <a:solidFill>
                            <a:srgbClr val="000000"/>
                          </a:solidFill>
                          <a:effectLst/>
                          <a:latin typeface="Arial" panose="020B0604020202020204" pitchFamily="34" charset="0"/>
                        </a:rPr>
                        <a:t>32,85</a:t>
                      </a:r>
                    </a:p>
                  </a:txBody>
                  <a:tcPr marL="4735" marR="4735" marT="473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r>
              <a:tr h="185536">
                <a:tc>
                  <a:txBody>
                    <a:bodyPr/>
                    <a:lstStyle/>
                    <a:p>
                      <a:pPr algn="ctr" fontAlgn="b"/>
                      <a:r>
                        <a:rPr lang="pt-BR" sz="1200" b="0" i="0" u="none" strike="noStrike" dirty="0">
                          <a:solidFill>
                            <a:srgbClr val="000000"/>
                          </a:solidFill>
                          <a:effectLst/>
                          <a:latin typeface="Arial" panose="020B0604020202020204" pitchFamily="34" charset="0"/>
                        </a:rPr>
                        <a:t>2000-4</a:t>
                      </a:r>
                    </a:p>
                  </a:txBody>
                  <a:tcPr marL="4735" marR="4735" marT="473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pt-BR" sz="1200" b="0" i="0" u="none" strike="noStrike">
                          <a:solidFill>
                            <a:srgbClr val="000000"/>
                          </a:solidFill>
                          <a:effectLst/>
                          <a:latin typeface="Arial" panose="020B0604020202020204" pitchFamily="34" charset="0"/>
                        </a:rPr>
                        <a:t>3</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fontAlgn="b"/>
                      <a:r>
                        <a:rPr lang="pt-BR" sz="1200" b="0" i="0" u="none" strike="noStrike">
                          <a:solidFill>
                            <a:srgbClr val="000000"/>
                          </a:solidFill>
                          <a:effectLst/>
                          <a:latin typeface="Arial" panose="020B0604020202020204" pitchFamily="34" charset="0"/>
                        </a:rPr>
                        <a:t>       1.918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r" fontAlgn="b"/>
                      <a:r>
                        <a:rPr lang="pt-BR" sz="1200" b="0" i="0" u="none" strike="noStrike" dirty="0">
                          <a:solidFill>
                            <a:srgbClr val="000000"/>
                          </a:solidFill>
                          <a:effectLst/>
                          <a:latin typeface="Arial" panose="020B0604020202020204" pitchFamily="34" charset="0"/>
                        </a:rPr>
                        <a:t>1.132,0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r" fontAlgn="b"/>
                      <a:r>
                        <a:rPr lang="pt-BR" sz="1200" b="0" i="0" u="none" strike="noStrike">
                          <a:solidFill>
                            <a:srgbClr val="000000"/>
                          </a:solidFill>
                          <a:effectLst/>
                          <a:latin typeface="Arial" panose="020B0604020202020204" pitchFamily="34" charset="0"/>
                        </a:rPr>
                        <a:t>236,0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r" fontAlgn="b"/>
                      <a:r>
                        <a:rPr lang="pt-BR" sz="1200" b="0" i="0" u="none" strike="noStrike">
                          <a:solidFill>
                            <a:srgbClr val="000000"/>
                          </a:solidFill>
                          <a:effectLst/>
                          <a:latin typeface="Arial" panose="020B0604020202020204" pitchFamily="34" charset="0"/>
                        </a:rPr>
                        <a:t>233,5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r" fontAlgn="b"/>
                      <a:r>
                        <a:rPr lang="pt-BR" sz="1200" b="0" i="0" u="none" strike="noStrike">
                          <a:solidFill>
                            <a:srgbClr val="000000"/>
                          </a:solidFill>
                          <a:effectLst/>
                          <a:latin typeface="Arial" panose="020B0604020202020204" pitchFamily="34" charset="0"/>
                        </a:rPr>
                        <a:t>8,02</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r" fontAlgn="b"/>
                      <a:r>
                        <a:rPr lang="pt-BR" sz="1200" b="0" i="0" u="none" strike="noStrike" dirty="0">
                          <a:solidFill>
                            <a:srgbClr val="000000"/>
                          </a:solidFill>
                          <a:effectLst/>
                          <a:latin typeface="Arial" panose="020B0604020202020204" pitchFamily="34" charset="0"/>
                        </a:rPr>
                        <a:t>1,06</a:t>
                      </a:r>
                    </a:p>
                  </a:txBody>
                  <a:tcPr marL="4735" marR="4735" marT="473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r>
              <a:tr h="185536">
                <a:tc>
                  <a:txBody>
                    <a:bodyPr/>
                    <a:lstStyle/>
                    <a:p>
                      <a:pPr algn="ctr" fontAlgn="b"/>
                      <a:r>
                        <a:rPr lang="pt-BR" sz="1200" b="0" i="0" u="none" strike="noStrike" dirty="0">
                          <a:solidFill>
                            <a:srgbClr val="000000"/>
                          </a:solidFill>
                          <a:effectLst/>
                          <a:latin typeface="Arial" panose="020B0604020202020204" pitchFamily="34" charset="0"/>
                        </a:rPr>
                        <a:t>2001-1</a:t>
                      </a:r>
                    </a:p>
                  </a:txBody>
                  <a:tcPr marL="4735" marR="4735" marT="473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pt-BR" sz="1200" b="0" i="0" u="none" strike="noStrike">
                          <a:solidFill>
                            <a:srgbClr val="000000"/>
                          </a:solidFill>
                          <a:effectLst/>
                          <a:latin typeface="Arial" panose="020B0604020202020204" pitchFamily="34" charset="0"/>
                        </a:rPr>
                        <a:t>3 </a:t>
                      </a:r>
                      <a:r>
                        <a:rPr lang="pt-BR" sz="1100" b="0" i="0" u="none" strike="noStrike">
                          <a:solidFill>
                            <a:srgbClr val="000000"/>
                          </a:solidFill>
                          <a:effectLst/>
                          <a:latin typeface="Arial" panose="020B0604020202020204" pitchFamily="34" charset="0"/>
                        </a:rPr>
                        <a:t>(A)</a:t>
                      </a:r>
                      <a:endParaRPr lang="pt-BR" sz="1200" b="0" i="0" u="none" strike="noStrike">
                        <a:solidFill>
                          <a:srgbClr val="000000"/>
                        </a:solidFill>
                        <a:effectLst/>
                        <a:latin typeface="Arial" panose="020B0604020202020204" pitchFamily="34" charset="0"/>
                      </a:endParaRP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fontAlgn="b"/>
                      <a:r>
                        <a:rPr lang="pt-BR" sz="1200" b="0" i="0" u="none" strike="noStrike">
                          <a:solidFill>
                            <a:srgbClr val="000000"/>
                          </a:solidFill>
                          <a:effectLst/>
                          <a:latin typeface="Arial" panose="020B0604020202020204" pitchFamily="34" charset="0"/>
                        </a:rPr>
                        <a:t>          137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r" fontAlgn="b"/>
                      <a:r>
                        <a:rPr lang="pt-BR" sz="1200" b="0" i="0" u="none" strike="noStrike">
                          <a:solidFill>
                            <a:srgbClr val="000000"/>
                          </a:solidFill>
                          <a:effectLst/>
                          <a:latin typeface="Arial" panose="020B0604020202020204" pitchFamily="34" charset="0"/>
                        </a:rPr>
                        <a:t>22,6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r" fontAlgn="b"/>
                      <a:r>
                        <a:rPr lang="pt-BR" sz="1200" b="0" i="0" u="none" strike="noStrike">
                          <a:solidFill>
                            <a:srgbClr val="000000"/>
                          </a:solidFill>
                          <a:effectLst/>
                          <a:latin typeface="Arial" panose="020B0604020202020204" pitchFamily="34" charset="0"/>
                        </a:rPr>
                        <a:t>5,8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r" fontAlgn="b"/>
                      <a:r>
                        <a:rPr lang="pt-BR" sz="1200" b="0" i="0" u="none" strike="noStrike">
                          <a:solidFill>
                            <a:srgbClr val="000000"/>
                          </a:solidFill>
                          <a:effectLst/>
                          <a:latin typeface="Arial" panose="020B0604020202020204" pitchFamily="34" charset="0"/>
                        </a:rPr>
                        <a:t>5,8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r" fontAlgn="b"/>
                      <a:r>
                        <a:rPr lang="pt-BR" sz="1200" b="0" i="0" u="none" strike="noStrike">
                          <a:solidFill>
                            <a:srgbClr val="000000"/>
                          </a:solidFill>
                          <a:effectLst/>
                          <a:latin typeface="Arial" panose="020B0604020202020204" pitchFamily="34" charset="0"/>
                        </a:rPr>
                        <a:t>0,00</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r" fontAlgn="b"/>
                      <a:r>
                        <a:rPr lang="pt-BR" sz="1200" b="0" i="0" u="none" strike="noStrike" dirty="0">
                          <a:solidFill>
                            <a:srgbClr val="000000"/>
                          </a:solidFill>
                          <a:effectLst/>
                          <a:latin typeface="Arial" panose="020B0604020202020204" pitchFamily="34" charset="0"/>
                        </a:rPr>
                        <a:t>0,00</a:t>
                      </a:r>
                    </a:p>
                  </a:txBody>
                  <a:tcPr marL="4735" marR="4735" marT="473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r>
              <a:tr h="185536">
                <a:tc>
                  <a:txBody>
                    <a:bodyPr/>
                    <a:lstStyle/>
                    <a:p>
                      <a:pPr algn="ctr" fontAlgn="b"/>
                      <a:r>
                        <a:rPr lang="pt-BR" sz="1200" b="0" i="0" u="none" strike="noStrike" dirty="0">
                          <a:solidFill>
                            <a:srgbClr val="000000"/>
                          </a:solidFill>
                          <a:effectLst/>
                          <a:latin typeface="Arial" panose="020B0604020202020204" pitchFamily="34" charset="0"/>
                        </a:rPr>
                        <a:t>2001-3</a:t>
                      </a:r>
                    </a:p>
                  </a:txBody>
                  <a:tcPr marL="4735" marR="4735" marT="473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pt-BR" sz="1200" b="0" i="0" u="none" strike="noStrike">
                          <a:solidFill>
                            <a:srgbClr val="000000"/>
                          </a:solidFill>
                          <a:effectLst/>
                          <a:latin typeface="Arial" panose="020B0604020202020204" pitchFamily="34" charset="0"/>
                        </a:rPr>
                        <a:t>4 </a:t>
                      </a:r>
                      <a:r>
                        <a:rPr lang="pt-BR" sz="1100" b="0" i="0" u="none" strike="noStrike">
                          <a:solidFill>
                            <a:srgbClr val="000000"/>
                          </a:solidFill>
                          <a:effectLst/>
                          <a:latin typeface="Arial" panose="020B0604020202020204" pitchFamily="34" charset="0"/>
                        </a:rPr>
                        <a:t>(B)</a:t>
                      </a:r>
                      <a:endParaRPr lang="pt-BR" sz="1200" b="0" i="0" u="none" strike="noStrike">
                        <a:solidFill>
                          <a:srgbClr val="000000"/>
                        </a:solidFill>
                        <a:effectLst/>
                        <a:latin typeface="Arial" panose="020B0604020202020204" pitchFamily="34" charset="0"/>
                      </a:endParaRP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fontAlgn="b"/>
                      <a:r>
                        <a:rPr lang="pt-BR" sz="1200" b="0" i="0" u="none" strike="noStrike">
                          <a:solidFill>
                            <a:srgbClr val="000000"/>
                          </a:solidFill>
                          <a:effectLst/>
                          <a:latin typeface="Arial" panose="020B0604020202020204" pitchFamily="34" charset="0"/>
                        </a:rPr>
                        <a:t>          574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r" fontAlgn="b"/>
                      <a:r>
                        <a:rPr lang="pt-BR" sz="1200" b="0" i="0" u="none" strike="noStrike">
                          <a:solidFill>
                            <a:srgbClr val="000000"/>
                          </a:solidFill>
                          <a:effectLst/>
                          <a:latin typeface="Arial" panose="020B0604020202020204" pitchFamily="34" charset="0"/>
                        </a:rPr>
                        <a:t>296,3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r" fontAlgn="b"/>
                      <a:r>
                        <a:rPr lang="pt-BR" sz="1200" b="0" i="0" u="none" strike="noStrike">
                          <a:solidFill>
                            <a:srgbClr val="000000"/>
                          </a:solidFill>
                          <a:effectLst/>
                          <a:latin typeface="Arial" panose="020B0604020202020204" pitchFamily="34" charset="0"/>
                        </a:rPr>
                        <a:t>57,5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r" fontAlgn="b"/>
                      <a:r>
                        <a:rPr lang="pt-BR" sz="1200" b="0" i="0" u="none" strike="noStrike">
                          <a:solidFill>
                            <a:srgbClr val="000000"/>
                          </a:solidFill>
                          <a:effectLst/>
                          <a:latin typeface="Arial" panose="020B0604020202020204" pitchFamily="34" charset="0"/>
                        </a:rPr>
                        <a:t>57,0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r" fontAlgn="b"/>
                      <a:r>
                        <a:rPr lang="pt-BR" sz="1200" b="0" i="0" u="none" strike="noStrike">
                          <a:solidFill>
                            <a:srgbClr val="000000"/>
                          </a:solidFill>
                          <a:effectLst/>
                          <a:latin typeface="Arial" panose="020B0604020202020204" pitchFamily="34" charset="0"/>
                        </a:rPr>
                        <a:t>1,01</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r" fontAlgn="b"/>
                      <a:r>
                        <a:rPr lang="pt-BR" sz="1200" b="0" i="0" u="none" strike="noStrike" dirty="0">
                          <a:solidFill>
                            <a:srgbClr val="000000"/>
                          </a:solidFill>
                          <a:effectLst/>
                          <a:latin typeface="Arial" panose="020B0604020202020204" pitchFamily="34" charset="0"/>
                        </a:rPr>
                        <a:t>0,87</a:t>
                      </a:r>
                    </a:p>
                  </a:txBody>
                  <a:tcPr marL="4735" marR="4735" marT="473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r>
              <a:tr h="185536">
                <a:tc>
                  <a:txBody>
                    <a:bodyPr/>
                    <a:lstStyle/>
                    <a:p>
                      <a:pPr algn="ctr" fontAlgn="b"/>
                      <a:r>
                        <a:rPr lang="pt-BR" sz="1200" b="0" i="0" u="none" strike="noStrike" dirty="0">
                          <a:solidFill>
                            <a:srgbClr val="000000"/>
                          </a:solidFill>
                          <a:effectLst/>
                          <a:latin typeface="Arial" panose="020B0604020202020204" pitchFamily="34" charset="0"/>
                        </a:rPr>
                        <a:t>2002-2</a:t>
                      </a:r>
                    </a:p>
                  </a:txBody>
                  <a:tcPr marL="4735" marR="4735" marT="473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pt-BR" sz="1200" b="0" i="0" u="none" strike="noStrike">
                          <a:solidFill>
                            <a:srgbClr val="000000"/>
                          </a:solidFill>
                          <a:effectLst/>
                          <a:latin typeface="Arial" panose="020B0604020202020204" pitchFamily="34" charset="0"/>
                        </a:rPr>
                        <a:t>8</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fontAlgn="b"/>
                      <a:r>
                        <a:rPr lang="pt-BR" sz="1200" b="0" i="0" u="none" strike="noStrike">
                          <a:solidFill>
                            <a:srgbClr val="000000"/>
                          </a:solidFill>
                          <a:effectLst/>
                          <a:latin typeface="Arial" panose="020B0604020202020204" pitchFamily="34" charset="0"/>
                        </a:rPr>
                        <a:t>       1.850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r" fontAlgn="b"/>
                      <a:r>
                        <a:rPr lang="pt-BR" sz="1200" b="0" i="0" u="none" strike="noStrike">
                          <a:solidFill>
                            <a:srgbClr val="000000"/>
                          </a:solidFill>
                          <a:effectLst/>
                          <a:latin typeface="Arial" panose="020B0604020202020204" pitchFamily="34" charset="0"/>
                        </a:rPr>
                        <a:t>959,0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r" fontAlgn="b"/>
                      <a:r>
                        <a:rPr lang="pt-BR" sz="1200" b="0" i="0" u="none" strike="noStrike">
                          <a:solidFill>
                            <a:srgbClr val="000000"/>
                          </a:solidFill>
                          <a:effectLst/>
                          <a:latin typeface="Arial" panose="020B0604020202020204" pitchFamily="34" charset="0"/>
                        </a:rPr>
                        <a:t>213,9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r" fontAlgn="b"/>
                      <a:r>
                        <a:rPr lang="pt-BR" sz="1200" b="0" i="0" u="none" strike="noStrike">
                          <a:solidFill>
                            <a:srgbClr val="000000"/>
                          </a:solidFill>
                          <a:effectLst/>
                          <a:latin typeface="Arial" panose="020B0604020202020204" pitchFamily="34" charset="0"/>
                        </a:rPr>
                        <a:t>192,9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r" fontAlgn="b"/>
                      <a:r>
                        <a:rPr lang="pt-BR" sz="1200" b="0" i="0" u="none" strike="noStrike">
                          <a:solidFill>
                            <a:srgbClr val="000000"/>
                          </a:solidFill>
                          <a:effectLst/>
                          <a:latin typeface="Arial" panose="020B0604020202020204" pitchFamily="34" charset="0"/>
                        </a:rPr>
                        <a:t>15,09</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r" fontAlgn="b"/>
                      <a:r>
                        <a:rPr lang="pt-BR" sz="1200" b="0" i="0" u="none" strike="noStrike" dirty="0">
                          <a:solidFill>
                            <a:srgbClr val="000000"/>
                          </a:solidFill>
                          <a:effectLst/>
                          <a:latin typeface="Arial" panose="020B0604020202020204" pitchFamily="34" charset="0"/>
                        </a:rPr>
                        <a:t>9,82</a:t>
                      </a:r>
                    </a:p>
                  </a:txBody>
                  <a:tcPr marL="4735" marR="4735" marT="473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r>
              <a:tr h="185536">
                <a:tc>
                  <a:txBody>
                    <a:bodyPr/>
                    <a:lstStyle/>
                    <a:p>
                      <a:pPr algn="ctr" fontAlgn="b"/>
                      <a:r>
                        <a:rPr lang="pt-BR" sz="1200" b="0" i="0" u="none" strike="noStrike">
                          <a:solidFill>
                            <a:srgbClr val="000000"/>
                          </a:solidFill>
                          <a:effectLst/>
                          <a:latin typeface="Arial" panose="020B0604020202020204" pitchFamily="34" charset="0"/>
                        </a:rPr>
                        <a:t>2003-1</a:t>
                      </a:r>
                    </a:p>
                  </a:txBody>
                  <a:tcPr marL="4735" marR="4735" marT="473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pt-BR" sz="1200" b="0" i="0" u="none" strike="noStrike">
                          <a:solidFill>
                            <a:srgbClr val="000000"/>
                          </a:solidFill>
                          <a:effectLst/>
                          <a:latin typeface="Arial" panose="020B0604020202020204" pitchFamily="34" charset="0"/>
                        </a:rPr>
                        <a:t>7</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r>
                        <a:rPr lang="pt-BR" sz="1200" b="0" i="0" u="none" strike="noStrike">
                          <a:solidFill>
                            <a:srgbClr val="000000"/>
                          </a:solidFill>
                          <a:effectLst/>
                          <a:latin typeface="Arial" panose="020B0604020202020204" pitchFamily="34" charset="0"/>
                        </a:rPr>
                        <a:t>       1.796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1.428,3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410,2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249,3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49,01</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dirty="0">
                          <a:solidFill>
                            <a:srgbClr val="000000"/>
                          </a:solidFill>
                          <a:effectLst/>
                          <a:latin typeface="Arial" panose="020B0604020202020204" pitchFamily="34" charset="0"/>
                        </a:rPr>
                        <a:t>39,24</a:t>
                      </a:r>
                    </a:p>
                  </a:txBody>
                  <a:tcPr marL="4735" marR="4735" marT="473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r>
              <a:tr h="185536">
                <a:tc>
                  <a:txBody>
                    <a:bodyPr/>
                    <a:lstStyle/>
                    <a:p>
                      <a:pPr algn="ctr" fontAlgn="b"/>
                      <a:r>
                        <a:rPr lang="pt-BR" sz="1200" b="0" i="0" u="none" strike="noStrike" dirty="0">
                          <a:solidFill>
                            <a:srgbClr val="000000"/>
                          </a:solidFill>
                          <a:effectLst/>
                          <a:latin typeface="Arial" panose="020B0604020202020204" pitchFamily="34" charset="0"/>
                        </a:rPr>
                        <a:t>2004-1</a:t>
                      </a:r>
                    </a:p>
                  </a:txBody>
                  <a:tcPr marL="4735" marR="4735" marT="473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pt-BR" sz="1200" b="0" i="0" u="none" strike="noStrike">
                          <a:solidFill>
                            <a:srgbClr val="000000"/>
                          </a:solidFill>
                          <a:effectLst/>
                          <a:latin typeface="Arial" panose="020B0604020202020204" pitchFamily="34" charset="0"/>
                        </a:rPr>
                        <a:t>11</a:t>
                      </a:r>
                      <a:r>
                        <a:rPr lang="pt-BR" sz="1100" b="0" i="0" u="none" strike="noStrike">
                          <a:solidFill>
                            <a:srgbClr val="000000"/>
                          </a:solidFill>
                          <a:effectLst/>
                          <a:latin typeface="Arial" panose="020B0604020202020204" pitchFamily="34" charset="0"/>
                        </a:rPr>
                        <a:t>(B)</a:t>
                      </a:r>
                      <a:endParaRPr lang="pt-BR" sz="1200" b="0" i="0" u="none" strike="noStrike">
                        <a:solidFill>
                          <a:srgbClr val="000000"/>
                        </a:solidFill>
                        <a:effectLst/>
                        <a:latin typeface="Arial" panose="020B0604020202020204" pitchFamily="34" charset="0"/>
                      </a:endParaRP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r>
                        <a:rPr lang="pt-BR" sz="1200" b="0" i="0" u="none" strike="noStrike">
                          <a:solidFill>
                            <a:srgbClr val="000000"/>
                          </a:solidFill>
                          <a:effectLst/>
                          <a:latin typeface="Arial" panose="020B0604020202020204" pitchFamily="34" charset="0"/>
                        </a:rPr>
                        <a:t>       2.769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1.909,2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419,1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269,4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53,70</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dirty="0">
                          <a:solidFill>
                            <a:srgbClr val="000000"/>
                          </a:solidFill>
                          <a:effectLst/>
                          <a:latin typeface="Arial" panose="020B0604020202020204" pitchFamily="34" charset="0"/>
                        </a:rPr>
                        <a:t>35,71</a:t>
                      </a:r>
                    </a:p>
                  </a:txBody>
                  <a:tcPr marL="4735" marR="4735" marT="473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r>
              <a:tr h="185536">
                <a:tc>
                  <a:txBody>
                    <a:bodyPr/>
                    <a:lstStyle/>
                    <a:p>
                      <a:pPr algn="ctr" fontAlgn="b"/>
                      <a:r>
                        <a:rPr lang="pt-BR" sz="1200" b="0" i="0" u="none" strike="noStrike">
                          <a:solidFill>
                            <a:srgbClr val="000000"/>
                          </a:solidFill>
                          <a:effectLst/>
                          <a:latin typeface="Arial" panose="020B0604020202020204" pitchFamily="34" charset="0"/>
                        </a:rPr>
                        <a:t>2004-2</a:t>
                      </a:r>
                    </a:p>
                  </a:txBody>
                  <a:tcPr marL="4735" marR="4735" marT="473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pt-BR" sz="1200" b="0" i="0" u="none" strike="noStrike">
                          <a:solidFill>
                            <a:srgbClr val="000000"/>
                          </a:solidFill>
                          <a:effectLst/>
                          <a:latin typeface="Arial" panose="020B0604020202020204" pitchFamily="34" charset="0"/>
                        </a:rPr>
                        <a:t>2</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r>
                        <a:rPr lang="pt-BR" sz="1200" b="0" i="0" u="none" strike="noStrike">
                          <a:solidFill>
                            <a:srgbClr val="000000"/>
                          </a:solidFill>
                          <a:effectLst/>
                          <a:latin typeface="Arial" panose="020B0604020202020204" pitchFamily="34" charset="0"/>
                        </a:rPr>
                        <a:t>       1.003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957,2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216,5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117,9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47,50</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dirty="0">
                          <a:solidFill>
                            <a:srgbClr val="000000"/>
                          </a:solidFill>
                          <a:effectLst/>
                          <a:latin typeface="Arial" panose="020B0604020202020204" pitchFamily="34" charset="0"/>
                        </a:rPr>
                        <a:t>45,55</a:t>
                      </a:r>
                    </a:p>
                  </a:txBody>
                  <a:tcPr marL="4735" marR="4735" marT="473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r>
              <a:tr h="185536">
                <a:tc>
                  <a:txBody>
                    <a:bodyPr/>
                    <a:lstStyle/>
                    <a:p>
                      <a:pPr algn="ctr" fontAlgn="b"/>
                      <a:r>
                        <a:rPr lang="pt-BR" sz="1200" b="0" i="0" u="none" strike="noStrike" dirty="0">
                          <a:solidFill>
                            <a:srgbClr val="000000"/>
                          </a:solidFill>
                          <a:effectLst/>
                          <a:latin typeface="Arial" panose="020B0604020202020204" pitchFamily="34" charset="0"/>
                        </a:rPr>
                        <a:t>2005-1</a:t>
                      </a:r>
                    </a:p>
                  </a:txBody>
                  <a:tcPr marL="4735" marR="4735" marT="473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pt-BR" sz="1200" b="0" i="0" u="none" strike="noStrike">
                          <a:solidFill>
                            <a:srgbClr val="000000"/>
                          </a:solidFill>
                          <a:effectLst/>
                          <a:latin typeface="Arial" panose="020B0604020202020204" pitchFamily="34" charset="0"/>
                        </a:rPr>
                        <a:t>7</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r>
                        <a:rPr lang="pt-BR" sz="1200" b="0" i="0" u="none" strike="noStrike">
                          <a:solidFill>
                            <a:srgbClr val="000000"/>
                          </a:solidFill>
                          <a:effectLst/>
                          <a:latin typeface="Arial" panose="020B0604020202020204" pitchFamily="34" charset="0"/>
                        </a:rPr>
                        <a:t>       3.056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2.789,2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511,2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289,9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49,70</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dirty="0">
                          <a:solidFill>
                            <a:srgbClr val="000000"/>
                          </a:solidFill>
                          <a:effectLst/>
                          <a:latin typeface="Arial" panose="020B0604020202020204" pitchFamily="34" charset="0"/>
                        </a:rPr>
                        <a:t>43,32</a:t>
                      </a:r>
                    </a:p>
                  </a:txBody>
                  <a:tcPr marL="4735" marR="4735" marT="473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r>
              <a:tr h="185536">
                <a:tc>
                  <a:txBody>
                    <a:bodyPr/>
                    <a:lstStyle/>
                    <a:p>
                      <a:pPr algn="ctr" fontAlgn="b"/>
                      <a:r>
                        <a:rPr lang="pt-BR" sz="1200" b="0" i="0" u="none" strike="noStrike">
                          <a:solidFill>
                            <a:srgbClr val="000000"/>
                          </a:solidFill>
                          <a:effectLst/>
                          <a:latin typeface="Arial" panose="020B0604020202020204" pitchFamily="34" charset="0"/>
                        </a:rPr>
                        <a:t>2006-5</a:t>
                      </a:r>
                    </a:p>
                  </a:txBody>
                  <a:tcPr marL="4735" marR="4735" marT="473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pt-BR" sz="1200" b="0" i="0" u="none" strike="noStrike">
                          <a:solidFill>
                            <a:srgbClr val="000000"/>
                          </a:solidFill>
                          <a:effectLst/>
                          <a:latin typeface="Arial" panose="020B0604020202020204" pitchFamily="34" charset="0"/>
                        </a:rPr>
                        <a:t>7</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r>
                        <a:rPr lang="pt-BR" sz="1200" b="0" i="0" u="none" strike="noStrike">
                          <a:solidFill>
                            <a:srgbClr val="000000"/>
                          </a:solidFill>
                          <a:effectLst/>
                          <a:latin typeface="Arial" panose="020B0604020202020204" pitchFamily="34" charset="0"/>
                        </a:rPr>
                        <a:t>       2.615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1.229,1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203,3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99,4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58,22</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dirty="0">
                          <a:solidFill>
                            <a:srgbClr val="000000"/>
                          </a:solidFill>
                          <a:effectLst/>
                          <a:latin typeface="Arial" panose="020B0604020202020204" pitchFamily="34" charset="0"/>
                        </a:rPr>
                        <a:t>51,13</a:t>
                      </a:r>
                    </a:p>
                  </a:txBody>
                  <a:tcPr marL="4735" marR="4735" marT="473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r>
              <a:tr h="185536">
                <a:tc>
                  <a:txBody>
                    <a:bodyPr/>
                    <a:lstStyle/>
                    <a:p>
                      <a:pPr algn="ctr" fontAlgn="b"/>
                      <a:r>
                        <a:rPr lang="pt-BR" sz="1200" b="0" i="0" u="none" strike="noStrike" dirty="0">
                          <a:solidFill>
                            <a:srgbClr val="000000"/>
                          </a:solidFill>
                          <a:effectLst/>
                          <a:latin typeface="Arial" panose="020B0604020202020204" pitchFamily="34" charset="0"/>
                        </a:rPr>
                        <a:t>2006-3</a:t>
                      </a:r>
                    </a:p>
                  </a:txBody>
                  <a:tcPr marL="4735" marR="4735" marT="473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pt-BR" sz="1200" b="0" i="0" u="none" strike="noStrike">
                          <a:solidFill>
                            <a:srgbClr val="000000"/>
                          </a:solidFill>
                          <a:effectLst/>
                          <a:latin typeface="Arial" panose="020B0604020202020204" pitchFamily="34" charset="0"/>
                        </a:rPr>
                        <a:t>6</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r>
                        <a:rPr lang="pt-BR" sz="1200" b="0" i="0" u="none" strike="noStrike">
                          <a:solidFill>
                            <a:srgbClr val="000000"/>
                          </a:solidFill>
                          <a:effectLst/>
                          <a:latin typeface="Arial" panose="020B0604020202020204" pitchFamily="34" charset="0"/>
                        </a:rPr>
                        <a:t>       1.014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795,5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119,4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60,5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59,45</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dirty="0">
                          <a:solidFill>
                            <a:srgbClr val="000000"/>
                          </a:solidFill>
                          <a:effectLst/>
                          <a:latin typeface="Arial" panose="020B0604020202020204" pitchFamily="34" charset="0"/>
                        </a:rPr>
                        <a:t>49,37</a:t>
                      </a:r>
                    </a:p>
                  </a:txBody>
                  <a:tcPr marL="4735" marR="4735" marT="473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r>
              <a:tr h="185536">
                <a:tc>
                  <a:txBody>
                    <a:bodyPr/>
                    <a:lstStyle/>
                    <a:p>
                      <a:pPr algn="ctr" fontAlgn="b"/>
                      <a:r>
                        <a:rPr lang="pt-BR" sz="1200" b="0" i="0" u="none" strike="noStrike" dirty="0">
                          <a:solidFill>
                            <a:srgbClr val="000000"/>
                          </a:solidFill>
                          <a:effectLst/>
                          <a:latin typeface="Arial" panose="020B0604020202020204" pitchFamily="34" charset="0"/>
                        </a:rPr>
                        <a:t>2007-4</a:t>
                      </a:r>
                    </a:p>
                  </a:txBody>
                  <a:tcPr marL="4735" marR="4735" marT="473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pt-BR" sz="1200" b="0" i="0" u="none" strike="noStrike">
                          <a:solidFill>
                            <a:srgbClr val="000000"/>
                          </a:solidFill>
                          <a:effectLst/>
                          <a:latin typeface="Arial" panose="020B0604020202020204" pitchFamily="34" charset="0"/>
                        </a:rPr>
                        <a:t>7</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r>
                        <a:rPr lang="pt-BR" sz="1200" b="0" i="0" u="none" strike="noStrike">
                          <a:solidFill>
                            <a:srgbClr val="000000"/>
                          </a:solidFill>
                          <a:effectLst/>
                          <a:latin typeface="Arial" panose="020B0604020202020204" pitchFamily="34" charset="0"/>
                        </a:rPr>
                        <a:t>       2.332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1.154,6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148,6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67,1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56,86</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dirty="0">
                          <a:solidFill>
                            <a:srgbClr val="000000"/>
                          </a:solidFill>
                          <a:effectLst/>
                          <a:latin typeface="Arial" panose="020B0604020202020204" pitchFamily="34" charset="0"/>
                        </a:rPr>
                        <a:t>54,84</a:t>
                      </a:r>
                    </a:p>
                  </a:txBody>
                  <a:tcPr marL="4735" marR="4735" marT="473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r>
              <a:tr h="185536">
                <a:tc>
                  <a:txBody>
                    <a:bodyPr/>
                    <a:lstStyle/>
                    <a:p>
                      <a:pPr algn="ctr" fontAlgn="b"/>
                      <a:r>
                        <a:rPr lang="pt-BR" sz="1200" b="0" i="0" u="none" strike="noStrike" dirty="0">
                          <a:solidFill>
                            <a:srgbClr val="000000"/>
                          </a:solidFill>
                          <a:effectLst/>
                          <a:latin typeface="Arial" panose="020B0604020202020204" pitchFamily="34" charset="0"/>
                        </a:rPr>
                        <a:t>2008-4</a:t>
                      </a:r>
                    </a:p>
                  </a:txBody>
                  <a:tcPr marL="4735" marR="4735" marT="473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pt-BR" sz="1200" b="0" i="0" u="none" strike="noStrike">
                          <a:solidFill>
                            <a:srgbClr val="000000"/>
                          </a:solidFill>
                          <a:effectLst/>
                          <a:latin typeface="Arial" panose="020B0604020202020204" pitchFamily="34" charset="0"/>
                        </a:rPr>
                        <a:t>11</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r>
                        <a:rPr lang="pt-BR" sz="1200" b="0" i="0" u="none" strike="noStrike">
                          <a:solidFill>
                            <a:srgbClr val="000000"/>
                          </a:solidFill>
                          <a:effectLst/>
                          <a:latin typeface="Arial" panose="020B0604020202020204" pitchFamily="34" charset="0"/>
                        </a:rPr>
                        <a:t>       4.921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3.989,2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395,4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315,6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51,27</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dirty="0">
                          <a:solidFill>
                            <a:srgbClr val="000000"/>
                          </a:solidFill>
                          <a:effectLst/>
                          <a:latin typeface="Arial" panose="020B0604020202020204" pitchFamily="34" charset="0"/>
                        </a:rPr>
                        <a:t>20,18</a:t>
                      </a:r>
                    </a:p>
                  </a:txBody>
                  <a:tcPr marL="4735" marR="4735" marT="473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r>
              <a:tr h="185536">
                <a:tc>
                  <a:txBody>
                    <a:bodyPr/>
                    <a:lstStyle/>
                    <a:p>
                      <a:pPr algn="ctr" fontAlgn="b"/>
                      <a:r>
                        <a:rPr lang="pt-BR" sz="1200" b="0" i="0" u="none" strike="noStrike" dirty="0">
                          <a:solidFill>
                            <a:srgbClr val="000000"/>
                          </a:solidFill>
                          <a:effectLst/>
                          <a:latin typeface="Arial" panose="020B0604020202020204" pitchFamily="34" charset="0"/>
                        </a:rPr>
                        <a:t>2008-6</a:t>
                      </a:r>
                    </a:p>
                  </a:txBody>
                  <a:tcPr marL="4735" marR="4735" marT="473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pt-BR" sz="1200" b="0" i="0" u="none" strike="noStrike">
                          <a:solidFill>
                            <a:srgbClr val="000000"/>
                          </a:solidFill>
                          <a:effectLst/>
                          <a:latin typeface="Arial" panose="020B0604020202020204" pitchFamily="34" charset="0"/>
                        </a:rPr>
                        <a:t>7 </a:t>
                      </a:r>
                      <a:r>
                        <a:rPr lang="pt-BR" sz="1100" b="0" i="0" u="none" strike="noStrike">
                          <a:solidFill>
                            <a:srgbClr val="000000"/>
                          </a:solidFill>
                          <a:effectLst/>
                          <a:latin typeface="Arial" panose="020B0604020202020204" pitchFamily="34" charset="0"/>
                        </a:rPr>
                        <a:t>(B)</a:t>
                      </a:r>
                      <a:endParaRPr lang="pt-BR" sz="1200" b="0" i="0" u="none" strike="noStrike">
                        <a:solidFill>
                          <a:srgbClr val="000000"/>
                        </a:solidFill>
                        <a:effectLst/>
                        <a:latin typeface="Arial" panose="020B0604020202020204" pitchFamily="34" charset="0"/>
                      </a:endParaRP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r>
                        <a:rPr lang="pt-BR" sz="1200" b="0" i="0" u="none" strike="noStrike">
                          <a:solidFill>
                            <a:srgbClr val="000000"/>
                          </a:solidFill>
                          <a:effectLst/>
                          <a:latin typeface="Arial" panose="020B0604020202020204" pitchFamily="34" charset="0"/>
                        </a:rPr>
                        <a:t>          356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487,0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56,2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35,1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60,00</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dirty="0">
                          <a:solidFill>
                            <a:srgbClr val="000000"/>
                          </a:solidFill>
                          <a:effectLst/>
                          <a:latin typeface="Arial" panose="020B0604020202020204" pitchFamily="34" charset="0"/>
                        </a:rPr>
                        <a:t>37,62</a:t>
                      </a:r>
                    </a:p>
                  </a:txBody>
                  <a:tcPr marL="4735" marR="4735" marT="473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r>
              <a:tr h="185536">
                <a:tc>
                  <a:txBody>
                    <a:bodyPr/>
                    <a:lstStyle/>
                    <a:p>
                      <a:pPr algn="ctr" fontAlgn="b"/>
                      <a:r>
                        <a:rPr lang="pt-BR" sz="1200" b="0" i="0" u="none" strike="noStrike">
                          <a:solidFill>
                            <a:srgbClr val="000000"/>
                          </a:solidFill>
                          <a:effectLst/>
                          <a:latin typeface="Arial" panose="020B0604020202020204" pitchFamily="34" charset="0"/>
                        </a:rPr>
                        <a:t>2008-7</a:t>
                      </a:r>
                    </a:p>
                  </a:txBody>
                  <a:tcPr marL="4735" marR="4735" marT="473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pt-BR" sz="1200" b="0" i="0" u="none" strike="noStrike">
                          <a:solidFill>
                            <a:srgbClr val="000000"/>
                          </a:solidFill>
                          <a:effectLst/>
                          <a:latin typeface="Arial" panose="020B0604020202020204" pitchFamily="34" charset="0"/>
                        </a:rPr>
                        <a:t>7</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r>
                        <a:rPr lang="pt-BR" sz="1200" b="0" i="0" u="none" strike="noStrike">
                          <a:solidFill>
                            <a:srgbClr val="000000"/>
                          </a:solidFill>
                          <a:effectLst/>
                          <a:latin typeface="Arial" panose="020B0604020202020204" pitchFamily="34" charset="0"/>
                        </a:rPr>
                        <a:t>       5.416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7.461,6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799,5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742,4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29,50</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dirty="0">
                          <a:solidFill>
                            <a:srgbClr val="000000"/>
                          </a:solidFill>
                          <a:effectLst/>
                          <a:latin typeface="Arial" panose="020B0604020202020204" pitchFamily="34" charset="0"/>
                        </a:rPr>
                        <a:t>7,15</a:t>
                      </a:r>
                    </a:p>
                  </a:txBody>
                  <a:tcPr marL="4735" marR="4735" marT="473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r>
              <a:tr h="185536">
                <a:tc>
                  <a:txBody>
                    <a:bodyPr/>
                    <a:lstStyle/>
                    <a:p>
                      <a:pPr algn="ctr" fontAlgn="b"/>
                      <a:r>
                        <a:rPr lang="pt-BR" sz="1200" b="0" i="0" u="none" strike="noStrike" dirty="0">
                          <a:solidFill>
                            <a:srgbClr val="000000"/>
                          </a:solidFill>
                          <a:effectLst/>
                          <a:latin typeface="Arial" panose="020B0604020202020204" pitchFamily="34" charset="0"/>
                        </a:rPr>
                        <a:t>2008-8</a:t>
                      </a:r>
                    </a:p>
                  </a:txBody>
                  <a:tcPr marL="4735" marR="4735" marT="473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pt-BR" sz="1200" b="0" i="0" u="none" strike="noStrike">
                          <a:solidFill>
                            <a:srgbClr val="000000"/>
                          </a:solidFill>
                          <a:effectLst/>
                          <a:latin typeface="Arial" panose="020B0604020202020204" pitchFamily="34" charset="0"/>
                        </a:rPr>
                        <a:t>3</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r>
                        <a:rPr lang="pt-BR" sz="1200" b="0" i="0" u="none" strike="noStrike">
                          <a:solidFill>
                            <a:srgbClr val="000000"/>
                          </a:solidFill>
                          <a:effectLst/>
                          <a:latin typeface="Arial" panose="020B0604020202020204" pitchFamily="34" charset="0"/>
                        </a:rPr>
                        <a:t>       1.178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1.216,9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140,5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117,8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19,15</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dirty="0">
                          <a:solidFill>
                            <a:srgbClr val="000000"/>
                          </a:solidFill>
                          <a:effectLst/>
                          <a:latin typeface="Arial" panose="020B0604020202020204" pitchFamily="34" charset="0"/>
                        </a:rPr>
                        <a:t>16,15</a:t>
                      </a:r>
                    </a:p>
                  </a:txBody>
                  <a:tcPr marL="4735" marR="4735" marT="473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r>
              <a:tr h="185536">
                <a:tc>
                  <a:txBody>
                    <a:bodyPr/>
                    <a:lstStyle/>
                    <a:p>
                      <a:pPr algn="ctr" fontAlgn="b"/>
                      <a:r>
                        <a:rPr lang="pt-BR" sz="1200" b="0" i="0" u="none" strike="noStrike" dirty="0">
                          <a:solidFill>
                            <a:srgbClr val="000000"/>
                          </a:solidFill>
                          <a:effectLst/>
                          <a:latin typeface="Arial" panose="020B0604020202020204" pitchFamily="34" charset="0"/>
                        </a:rPr>
                        <a:t>2009-1</a:t>
                      </a:r>
                    </a:p>
                  </a:txBody>
                  <a:tcPr marL="4735" marR="4735" marT="473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pt-BR" sz="1200" b="0" i="0" u="none" strike="noStrike">
                          <a:solidFill>
                            <a:srgbClr val="000000"/>
                          </a:solidFill>
                          <a:effectLst/>
                          <a:latin typeface="Arial" panose="020B0604020202020204" pitchFamily="34" charset="0"/>
                        </a:rPr>
                        <a:t>11</a:t>
                      </a:r>
                      <a:r>
                        <a:rPr lang="pt-BR" sz="1100" b="0" i="0" u="none" strike="noStrike">
                          <a:solidFill>
                            <a:srgbClr val="000000"/>
                          </a:solidFill>
                          <a:effectLst/>
                          <a:latin typeface="Arial" panose="020B0604020202020204" pitchFamily="34" charset="0"/>
                        </a:rPr>
                        <a:t>(B)</a:t>
                      </a:r>
                      <a:endParaRPr lang="pt-BR" sz="1200" b="0" i="0" u="none" strike="noStrike">
                        <a:solidFill>
                          <a:srgbClr val="000000"/>
                        </a:solidFill>
                        <a:effectLst/>
                        <a:latin typeface="Arial" panose="020B0604020202020204" pitchFamily="34" charset="0"/>
                      </a:endParaRP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r>
                        <a:rPr lang="pt-BR" sz="1200" b="0" i="0" u="none" strike="noStrike">
                          <a:solidFill>
                            <a:srgbClr val="000000"/>
                          </a:solidFill>
                          <a:effectLst/>
                          <a:latin typeface="Arial" panose="020B0604020202020204" pitchFamily="34" charset="0"/>
                        </a:rPr>
                        <a:t>       2.478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1.717,8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229,4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182,8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40,50</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dirty="0">
                          <a:solidFill>
                            <a:srgbClr val="000000"/>
                          </a:solidFill>
                          <a:effectLst/>
                          <a:latin typeface="Arial" panose="020B0604020202020204" pitchFamily="34" charset="0"/>
                        </a:rPr>
                        <a:t>20,31</a:t>
                      </a:r>
                    </a:p>
                  </a:txBody>
                  <a:tcPr marL="4735" marR="4735" marT="473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r>
              <a:tr h="185536">
                <a:tc>
                  <a:txBody>
                    <a:bodyPr/>
                    <a:lstStyle/>
                    <a:p>
                      <a:pPr algn="ctr" fontAlgn="b"/>
                      <a:r>
                        <a:rPr lang="pt-BR" sz="1200" b="0" i="0" u="none" strike="noStrike" dirty="0">
                          <a:solidFill>
                            <a:srgbClr val="000000"/>
                          </a:solidFill>
                          <a:effectLst/>
                          <a:latin typeface="Arial" panose="020B0604020202020204" pitchFamily="34" charset="0"/>
                        </a:rPr>
                        <a:t>2009-5</a:t>
                      </a:r>
                    </a:p>
                  </a:txBody>
                  <a:tcPr marL="4735" marR="4735" marT="473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pt-BR" sz="1200" b="0" i="0" u="none" strike="noStrike">
                          <a:solidFill>
                            <a:srgbClr val="000000"/>
                          </a:solidFill>
                          <a:effectLst/>
                          <a:latin typeface="Arial" panose="020B0604020202020204" pitchFamily="34" charset="0"/>
                        </a:rPr>
                        <a:t>8</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r>
                        <a:rPr lang="pt-BR" sz="1200" b="0" i="0" u="none" strike="noStrike">
                          <a:solidFill>
                            <a:srgbClr val="000000"/>
                          </a:solidFill>
                          <a:effectLst/>
                          <a:latin typeface="Arial" panose="020B0604020202020204" pitchFamily="34" charset="0"/>
                        </a:rPr>
                        <a:t>       1.079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1.339,4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170,8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122,3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32,45</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dirty="0">
                          <a:solidFill>
                            <a:srgbClr val="000000"/>
                          </a:solidFill>
                          <a:effectLst/>
                          <a:latin typeface="Arial" panose="020B0604020202020204" pitchFamily="34" charset="0"/>
                        </a:rPr>
                        <a:t>28,43</a:t>
                      </a:r>
                    </a:p>
                  </a:txBody>
                  <a:tcPr marL="4735" marR="4735" marT="473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r>
              <a:tr h="185536">
                <a:tc>
                  <a:txBody>
                    <a:bodyPr/>
                    <a:lstStyle/>
                    <a:p>
                      <a:pPr algn="ctr" fontAlgn="b"/>
                      <a:r>
                        <a:rPr lang="pt-BR" sz="1200" b="0" i="0" u="none" strike="noStrike" dirty="0">
                          <a:solidFill>
                            <a:srgbClr val="000000"/>
                          </a:solidFill>
                          <a:effectLst/>
                          <a:latin typeface="Arial" panose="020B0604020202020204" pitchFamily="34" charset="0"/>
                        </a:rPr>
                        <a:t>2010-1</a:t>
                      </a:r>
                    </a:p>
                  </a:txBody>
                  <a:tcPr marL="4735" marR="4735" marT="473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pt-BR" sz="1200" b="0" i="0" u="none" strike="noStrike">
                          <a:solidFill>
                            <a:srgbClr val="000000"/>
                          </a:solidFill>
                          <a:effectLst/>
                          <a:latin typeface="Arial" panose="020B0604020202020204" pitchFamily="34" charset="0"/>
                        </a:rPr>
                        <a:t>9</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r>
                        <a:rPr lang="pt-BR" sz="1200" b="0" i="0" u="none" strike="noStrike">
                          <a:solidFill>
                            <a:srgbClr val="000000"/>
                          </a:solidFill>
                          <a:effectLst/>
                          <a:latin typeface="Arial" panose="020B0604020202020204" pitchFamily="34" charset="0"/>
                        </a:rPr>
                        <a:t>          708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699,5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84,2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57,6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51,00</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dirty="0">
                          <a:solidFill>
                            <a:srgbClr val="000000"/>
                          </a:solidFill>
                          <a:effectLst/>
                          <a:latin typeface="Arial" panose="020B0604020202020204" pitchFamily="34" charset="0"/>
                        </a:rPr>
                        <a:t>31,57</a:t>
                      </a:r>
                    </a:p>
                  </a:txBody>
                  <a:tcPr marL="4735" marR="4735" marT="473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r>
              <a:tr h="191935">
                <a:tc>
                  <a:txBody>
                    <a:bodyPr/>
                    <a:lstStyle/>
                    <a:p>
                      <a:pPr algn="ctr" fontAlgn="b"/>
                      <a:r>
                        <a:rPr lang="pt-BR" sz="1200" b="0" i="0" u="none" strike="noStrike" dirty="0">
                          <a:solidFill>
                            <a:srgbClr val="000000"/>
                          </a:solidFill>
                          <a:effectLst/>
                          <a:latin typeface="Arial" panose="020B0604020202020204" pitchFamily="34" charset="0"/>
                        </a:rPr>
                        <a:t>2010-6</a:t>
                      </a:r>
                    </a:p>
                  </a:txBody>
                  <a:tcPr marL="4735" marR="4735" marT="473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8CBAD"/>
                    </a:solidFill>
                  </a:tcPr>
                </a:tc>
                <a:tc>
                  <a:txBody>
                    <a:bodyPr/>
                    <a:lstStyle/>
                    <a:p>
                      <a:pPr algn="ctr" fontAlgn="b"/>
                      <a:r>
                        <a:rPr lang="pt-BR" sz="1200" b="0" i="0" u="none" strike="noStrike">
                          <a:solidFill>
                            <a:srgbClr val="000000"/>
                          </a:solidFill>
                          <a:effectLst/>
                          <a:latin typeface="Arial" panose="020B0604020202020204" pitchFamily="34" charset="0"/>
                        </a:rPr>
                        <a:t>3</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8CBAD"/>
                    </a:solidFill>
                  </a:tcPr>
                </a:tc>
                <a:tc>
                  <a:txBody>
                    <a:bodyPr/>
                    <a:lstStyle/>
                    <a:p>
                      <a:pPr algn="l" fontAlgn="b"/>
                      <a:r>
                        <a:rPr lang="pt-BR" sz="1200" b="0" i="0" u="none" strike="noStrike">
                          <a:solidFill>
                            <a:srgbClr val="000000"/>
                          </a:solidFill>
                          <a:effectLst/>
                          <a:latin typeface="Arial" panose="020B0604020202020204" pitchFamily="34" charset="0"/>
                        </a:rPr>
                        <a:t>          516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300,0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39,2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19,2 </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a:solidFill>
                            <a:srgbClr val="000000"/>
                          </a:solidFill>
                          <a:effectLst/>
                          <a:latin typeface="Arial" panose="020B0604020202020204" pitchFamily="34" charset="0"/>
                        </a:rPr>
                        <a:t>59,21</a:t>
                      </a:r>
                    </a:p>
                  </a:txBody>
                  <a:tcPr marL="4735" marR="4735" marT="47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8CBAD"/>
                    </a:solidFill>
                  </a:tcPr>
                </a:tc>
                <a:tc>
                  <a:txBody>
                    <a:bodyPr/>
                    <a:lstStyle/>
                    <a:p>
                      <a:pPr algn="r" fontAlgn="b"/>
                      <a:r>
                        <a:rPr lang="pt-BR" sz="1200" b="0" i="0" u="none" strike="noStrike" dirty="0">
                          <a:solidFill>
                            <a:srgbClr val="000000"/>
                          </a:solidFill>
                          <a:effectLst/>
                          <a:latin typeface="Arial" panose="020B0604020202020204" pitchFamily="34" charset="0"/>
                        </a:rPr>
                        <a:t>50,90</a:t>
                      </a:r>
                    </a:p>
                  </a:txBody>
                  <a:tcPr marL="4735" marR="4735" marT="473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r>
              <a:tr h="0">
                <a:tc>
                  <a:txBody>
                    <a:bodyPr/>
                    <a:lstStyle/>
                    <a:p>
                      <a:pPr algn="l" fontAlgn="b"/>
                      <a:endParaRPr lang="pt-BR" sz="900" b="0" i="0" u="none" strike="noStrike" dirty="0">
                        <a:solidFill>
                          <a:schemeClr val="tx1"/>
                        </a:solidFill>
                        <a:effectLst/>
                        <a:latin typeface="Calibri" panose="020F0502020204030204" pitchFamily="34" charset="0"/>
                      </a:endParaRPr>
                    </a:p>
                  </a:txBody>
                  <a:tcPr marL="4735" marR="4735" marT="473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pt-BR" sz="900" b="0" i="0" u="none" strike="noStrike" dirty="0">
                        <a:solidFill>
                          <a:schemeClr val="tx1"/>
                        </a:solidFill>
                        <a:effectLst/>
                        <a:latin typeface="Calibri" panose="020F0502020204030204" pitchFamily="34" charset="0"/>
                      </a:endParaRPr>
                    </a:p>
                  </a:txBody>
                  <a:tcPr marL="4735" marR="4735" marT="473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pt-BR" sz="900" b="0" i="0" u="none" strike="noStrike" dirty="0">
                        <a:solidFill>
                          <a:schemeClr val="tx1"/>
                        </a:solidFill>
                        <a:effectLst/>
                        <a:latin typeface="Calibri" panose="020F0502020204030204" pitchFamily="34" charset="0"/>
                      </a:endParaRPr>
                    </a:p>
                  </a:txBody>
                  <a:tcPr marL="4735" marR="4735" marT="473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pt-BR" sz="800" b="0" i="0" u="none" strike="noStrike" dirty="0">
                        <a:solidFill>
                          <a:srgbClr val="000000"/>
                        </a:solidFill>
                        <a:effectLst/>
                        <a:latin typeface="Calibri" panose="020F0502020204030204" pitchFamily="34" charset="0"/>
                      </a:endParaRPr>
                    </a:p>
                  </a:txBody>
                  <a:tcPr marL="4735" marR="4735" marT="473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pt-BR" sz="800" b="0" i="0" u="none" strike="noStrike" dirty="0">
                        <a:solidFill>
                          <a:srgbClr val="000000"/>
                        </a:solidFill>
                        <a:effectLst/>
                        <a:latin typeface="Calibri" panose="020F0502020204030204" pitchFamily="34" charset="0"/>
                      </a:endParaRPr>
                    </a:p>
                  </a:txBody>
                  <a:tcPr marL="4735" marR="4735" marT="473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pt-BR" sz="800" b="0" i="0" u="none" strike="noStrike" dirty="0">
                        <a:solidFill>
                          <a:srgbClr val="000000"/>
                        </a:solidFill>
                        <a:effectLst/>
                        <a:latin typeface="Calibri" panose="020F0502020204030204" pitchFamily="34" charset="0"/>
                      </a:endParaRPr>
                    </a:p>
                  </a:txBody>
                  <a:tcPr marL="4735" marR="4735" marT="473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pt-BR" sz="800" b="0" i="0" u="none" strike="noStrike">
                        <a:solidFill>
                          <a:srgbClr val="000000"/>
                        </a:solidFill>
                        <a:effectLst/>
                        <a:latin typeface="Calibri" panose="020F0502020204030204" pitchFamily="34" charset="0"/>
                      </a:endParaRPr>
                    </a:p>
                  </a:txBody>
                  <a:tcPr marL="4735" marR="4735" marT="473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pt-BR" sz="800" b="0" i="0" u="none" strike="noStrike" dirty="0">
                        <a:solidFill>
                          <a:srgbClr val="000000"/>
                        </a:solidFill>
                        <a:effectLst/>
                        <a:latin typeface="Calibri" panose="020F0502020204030204" pitchFamily="34" charset="0"/>
                      </a:endParaRPr>
                    </a:p>
                  </a:txBody>
                  <a:tcPr marL="4735" marR="4735" marT="4735" marB="0" anchor="b">
                    <a:lnL>
                      <a:noFill/>
                    </a:lnL>
                    <a:lnR>
                      <a:noFill/>
                    </a:lnR>
                    <a:lnT w="12700" cap="flat" cmpd="sng" algn="ctr">
                      <a:solidFill>
                        <a:srgbClr val="000000"/>
                      </a:solidFill>
                      <a:prstDash val="solid"/>
                      <a:round/>
                      <a:headEnd type="none" w="med" len="med"/>
                      <a:tailEnd type="none" w="med" len="med"/>
                    </a:lnT>
                    <a:lnB>
                      <a:noFill/>
                    </a:lnB>
                  </a:tcPr>
                </a:tc>
              </a:tr>
              <a:tr h="166342">
                <a:tc gridSpan="4">
                  <a:txBody>
                    <a:bodyPr/>
                    <a:lstStyle/>
                    <a:p>
                      <a:pPr algn="l" fontAlgn="b"/>
                      <a:r>
                        <a:rPr lang="pt-BR" sz="800" b="0" i="0" u="none" strike="noStrike" dirty="0">
                          <a:solidFill>
                            <a:schemeClr val="tx1"/>
                          </a:solidFill>
                          <a:effectLst/>
                          <a:latin typeface="Arial" panose="020B0604020202020204" pitchFamily="34" charset="0"/>
                        </a:rPr>
                        <a:t>(A) Dois lotes cancelados - não computado</a:t>
                      </a:r>
                    </a:p>
                  </a:txBody>
                  <a:tcPr marL="4735" marR="4735" marT="4735" marB="0" anchor="b">
                    <a:lnL>
                      <a:noFill/>
                    </a:lnL>
                    <a:lnR>
                      <a:noFill/>
                    </a:lnR>
                    <a:lnT>
                      <a:noFill/>
                    </a:lnT>
                    <a:lnB>
                      <a:noFill/>
                    </a:lnB>
                  </a:tcPr>
                </a:tc>
                <a:tc hMerge="1">
                  <a:txBody>
                    <a:bodyPr/>
                    <a:lstStyle/>
                    <a:p>
                      <a:endParaRPr lang="pt-BR"/>
                    </a:p>
                  </a:txBody>
                  <a:tcPr/>
                </a:tc>
                <a:tc hMerge="1">
                  <a:txBody>
                    <a:bodyPr/>
                    <a:lstStyle/>
                    <a:p>
                      <a:endParaRPr lang="pt-BR"/>
                    </a:p>
                  </a:txBody>
                  <a:tcPr/>
                </a:tc>
                <a:tc hMerge="1">
                  <a:txBody>
                    <a:bodyPr/>
                    <a:lstStyle/>
                    <a:p>
                      <a:endParaRPr lang="pt-BR"/>
                    </a:p>
                  </a:txBody>
                  <a:tcPr/>
                </a:tc>
                <a:tc>
                  <a:txBody>
                    <a:bodyPr/>
                    <a:lstStyle/>
                    <a:p>
                      <a:pPr algn="l" fontAlgn="b"/>
                      <a:endParaRPr lang="pt-BR" sz="700" b="0" i="0" u="none" strike="noStrike">
                        <a:solidFill>
                          <a:srgbClr val="000000"/>
                        </a:solidFill>
                        <a:effectLst/>
                        <a:latin typeface="Calibri" panose="020F0502020204030204" pitchFamily="34" charset="0"/>
                      </a:endParaRPr>
                    </a:p>
                  </a:txBody>
                  <a:tcPr marL="4735" marR="4735" marT="4735" marB="0" anchor="b">
                    <a:lnL>
                      <a:noFill/>
                    </a:lnL>
                    <a:lnR>
                      <a:noFill/>
                    </a:lnR>
                    <a:lnT>
                      <a:noFill/>
                    </a:lnT>
                    <a:lnB>
                      <a:noFill/>
                    </a:lnB>
                  </a:tcPr>
                </a:tc>
                <a:tc>
                  <a:txBody>
                    <a:bodyPr/>
                    <a:lstStyle/>
                    <a:p>
                      <a:pPr algn="l" fontAlgn="b"/>
                      <a:endParaRPr lang="pt-BR" sz="700" b="0" i="0" u="none" strike="noStrike" dirty="0">
                        <a:solidFill>
                          <a:srgbClr val="000000"/>
                        </a:solidFill>
                        <a:effectLst/>
                        <a:latin typeface="Calibri" panose="020F0502020204030204" pitchFamily="34" charset="0"/>
                      </a:endParaRPr>
                    </a:p>
                  </a:txBody>
                  <a:tcPr marL="4735" marR="4735" marT="4735" marB="0" anchor="b">
                    <a:lnL>
                      <a:noFill/>
                    </a:lnL>
                    <a:lnR>
                      <a:noFill/>
                    </a:lnR>
                    <a:lnT>
                      <a:noFill/>
                    </a:lnT>
                    <a:lnB>
                      <a:noFill/>
                    </a:lnB>
                  </a:tcPr>
                </a:tc>
                <a:tc>
                  <a:txBody>
                    <a:bodyPr/>
                    <a:lstStyle/>
                    <a:p>
                      <a:pPr algn="l" fontAlgn="b"/>
                      <a:endParaRPr lang="pt-BR" sz="700" b="0" i="0" u="none" strike="noStrike" dirty="0">
                        <a:solidFill>
                          <a:srgbClr val="000000"/>
                        </a:solidFill>
                        <a:effectLst/>
                        <a:latin typeface="Calibri" panose="020F0502020204030204" pitchFamily="34" charset="0"/>
                      </a:endParaRPr>
                    </a:p>
                  </a:txBody>
                  <a:tcPr marL="4735" marR="4735" marT="4735" marB="0" anchor="b">
                    <a:lnL>
                      <a:noFill/>
                    </a:lnL>
                    <a:lnR>
                      <a:noFill/>
                    </a:lnR>
                    <a:lnT>
                      <a:noFill/>
                    </a:lnT>
                    <a:lnB>
                      <a:noFill/>
                    </a:lnB>
                  </a:tcPr>
                </a:tc>
                <a:tc>
                  <a:txBody>
                    <a:bodyPr/>
                    <a:lstStyle/>
                    <a:p>
                      <a:pPr algn="l" fontAlgn="b"/>
                      <a:endParaRPr lang="pt-BR" sz="700" b="0" i="0" u="none" strike="noStrike" dirty="0">
                        <a:solidFill>
                          <a:srgbClr val="000000"/>
                        </a:solidFill>
                        <a:effectLst/>
                        <a:latin typeface="Calibri" panose="020F0502020204030204" pitchFamily="34" charset="0"/>
                      </a:endParaRPr>
                    </a:p>
                  </a:txBody>
                  <a:tcPr marL="4735" marR="4735" marT="4735" marB="0" anchor="b">
                    <a:lnL>
                      <a:noFill/>
                    </a:lnL>
                    <a:lnR>
                      <a:noFill/>
                    </a:lnR>
                    <a:lnT>
                      <a:noFill/>
                    </a:lnT>
                    <a:lnB>
                      <a:noFill/>
                    </a:lnB>
                  </a:tcPr>
                </a:tc>
              </a:tr>
              <a:tr h="185536">
                <a:tc gridSpan="4">
                  <a:txBody>
                    <a:bodyPr/>
                    <a:lstStyle/>
                    <a:p>
                      <a:pPr algn="l" fontAlgn="b"/>
                      <a:r>
                        <a:rPr lang="pt-BR" sz="800" b="0" i="0" u="none" strike="noStrike" dirty="0">
                          <a:solidFill>
                            <a:schemeClr val="tx1"/>
                          </a:solidFill>
                          <a:effectLst/>
                          <a:latin typeface="Arial" panose="020B0604020202020204" pitchFamily="34" charset="0"/>
                        </a:rPr>
                        <a:t>(A) Um lote cancelado - não computado</a:t>
                      </a:r>
                    </a:p>
                  </a:txBody>
                  <a:tcPr marL="4735" marR="4735" marT="4735" marB="0" anchor="b">
                    <a:lnL>
                      <a:noFill/>
                    </a:lnL>
                    <a:lnR>
                      <a:noFill/>
                    </a:lnR>
                    <a:lnT>
                      <a:noFill/>
                    </a:lnT>
                    <a:lnB>
                      <a:noFill/>
                    </a:lnB>
                  </a:tcPr>
                </a:tc>
                <a:tc hMerge="1">
                  <a:txBody>
                    <a:bodyPr/>
                    <a:lstStyle/>
                    <a:p>
                      <a:endParaRPr lang="pt-BR"/>
                    </a:p>
                  </a:txBody>
                  <a:tcPr/>
                </a:tc>
                <a:tc hMerge="1">
                  <a:txBody>
                    <a:bodyPr/>
                    <a:lstStyle/>
                    <a:p>
                      <a:endParaRPr lang="pt-BR"/>
                    </a:p>
                  </a:txBody>
                  <a:tcPr/>
                </a:tc>
                <a:tc hMerge="1">
                  <a:txBody>
                    <a:bodyPr/>
                    <a:lstStyle/>
                    <a:p>
                      <a:endParaRPr lang="pt-BR"/>
                    </a:p>
                  </a:txBody>
                  <a:tcPr/>
                </a:tc>
                <a:tc>
                  <a:txBody>
                    <a:bodyPr/>
                    <a:lstStyle/>
                    <a:p>
                      <a:pPr algn="l" fontAlgn="b"/>
                      <a:endParaRPr lang="pt-BR" sz="800" b="0" i="0" u="none" strike="noStrike">
                        <a:solidFill>
                          <a:srgbClr val="000000"/>
                        </a:solidFill>
                        <a:effectLst/>
                        <a:latin typeface="Calibri" panose="020F0502020204030204" pitchFamily="34" charset="0"/>
                      </a:endParaRPr>
                    </a:p>
                  </a:txBody>
                  <a:tcPr marL="4735" marR="4735" marT="4735" marB="0" anchor="b">
                    <a:lnL>
                      <a:noFill/>
                    </a:lnL>
                    <a:lnR>
                      <a:noFill/>
                    </a:lnR>
                    <a:lnT>
                      <a:noFill/>
                    </a:lnT>
                    <a:lnB>
                      <a:noFill/>
                    </a:lnB>
                  </a:tcPr>
                </a:tc>
                <a:tc>
                  <a:txBody>
                    <a:bodyPr/>
                    <a:lstStyle/>
                    <a:p>
                      <a:pPr algn="l" fontAlgn="b"/>
                      <a:endParaRPr lang="pt-BR" sz="800" b="0" i="0" u="none" strike="noStrike">
                        <a:solidFill>
                          <a:srgbClr val="000000"/>
                        </a:solidFill>
                        <a:effectLst/>
                        <a:latin typeface="Calibri" panose="020F0502020204030204" pitchFamily="34" charset="0"/>
                      </a:endParaRPr>
                    </a:p>
                  </a:txBody>
                  <a:tcPr marL="4735" marR="4735" marT="4735" marB="0" anchor="b">
                    <a:lnL>
                      <a:noFill/>
                    </a:lnL>
                    <a:lnR>
                      <a:noFill/>
                    </a:lnR>
                    <a:lnT>
                      <a:noFill/>
                    </a:lnT>
                    <a:lnB>
                      <a:noFill/>
                    </a:lnB>
                  </a:tcPr>
                </a:tc>
                <a:tc>
                  <a:txBody>
                    <a:bodyPr/>
                    <a:lstStyle/>
                    <a:p>
                      <a:pPr algn="l" fontAlgn="b"/>
                      <a:endParaRPr lang="pt-BR" sz="800" b="0" i="0" u="none" strike="noStrike">
                        <a:solidFill>
                          <a:srgbClr val="000000"/>
                        </a:solidFill>
                        <a:effectLst/>
                        <a:latin typeface="Calibri" panose="020F0502020204030204" pitchFamily="34" charset="0"/>
                      </a:endParaRPr>
                    </a:p>
                  </a:txBody>
                  <a:tcPr marL="4735" marR="4735" marT="4735" marB="0" anchor="b">
                    <a:lnL>
                      <a:noFill/>
                    </a:lnL>
                    <a:lnR>
                      <a:noFill/>
                    </a:lnR>
                    <a:lnT>
                      <a:noFill/>
                    </a:lnT>
                    <a:lnB>
                      <a:noFill/>
                    </a:lnB>
                  </a:tcPr>
                </a:tc>
                <a:tc>
                  <a:txBody>
                    <a:bodyPr/>
                    <a:lstStyle/>
                    <a:p>
                      <a:pPr algn="l" fontAlgn="b"/>
                      <a:endParaRPr lang="pt-BR" sz="800" b="0" i="0" u="none" strike="noStrike" dirty="0">
                        <a:solidFill>
                          <a:srgbClr val="000000"/>
                        </a:solidFill>
                        <a:effectLst/>
                        <a:latin typeface="Calibri" panose="020F0502020204030204" pitchFamily="34" charset="0"/>
                      </a:endParaRPr>
                    </a:p>
                  </a:txBody>
                  <a:tcPr marL="4735" marR="4735" marT="4735" marB="0" anchor="b">
                    <a:lnL>
                      <a:noFill/>
                    </a:lnL>
                    <a:lnR>
                      <a:noFill/>
                    </a:lnR>
                    <a:lnT>
                      <a:noFill/>
                    </a:lnT>
                    <a:lnB>
                      <a:noFill/>
                    </a:lnB>
                  </a:tcPr>
                </a:tc>
              </a:tr>
            </a:tbl>
          </a:graphicData>
        </a:graphic>
      </p:graphicFrame>
    </p:spTree>
    <p:extLst>
      <p:ext uri="{BB962C8B-B14F-4D97-AF65-F5344CB8AC3E}">
        <p14:creationId xmlns:p14="http://schemas.microsoft.com/office/powerpoint/2010/main" val="22734652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1572768" y="237744"/>
            <a:ext cx="5453737" cy="523220"/>
          </a:xfrm>
          <a:prstGeom prst="rect">
            <a:avLst/>
          </a:prstGeom>
          <a:noFill/>
        </p:spPr>
        <p:txBody>
          <a:bodyPr wrap="none" rtlCol="0">
            <a:spAutoFit/>
          </a:bodyPr>
          <a:lstStyle/>
          <a:p>
            <a:pPr defTabSz="457200"/>
            <a:r>
              <a:rPr lang="pt-BR" sz="2800" b="1" dirty="0" smtClean="0">
                <a:solidFill>
                  <a:srgbClr val="146194">
                    <a:lumMod val="75000"/>
                  </a:srgbClr>
                </a:solidFill>
              </a:rPr>
              <a:t>E NOS </a:t>
            </a:r>
            <a:r>
              <a:rPr lang="pt-BR" sz="2800" b="1" dirty="0">
                <a:solidFill>
                  <a:srgbClr val="146194">
                    <a:lumMod val="75000"/>
                  </a:srgbClr>
                </a:solidFill>
              </a:rPr>
              <a:t>LEILÕES DE </a:t>
            </a:r>
            <a:r>
              <a:rPr lang="pt-BR" sz="2800" b="1" dirty="0" smtClean="0">
                <a:solidFill>
                  <a:srgbClr val="146194">
                    <a:lumMod val="75000"/>
                  </a:srgbClr>
                </a:solidFill>
              </a:rPr>
              <a:t>GERAÇÃO??</a:t>
            </a:r>
            <a:endParaRPr lang="pt-BR" sz="2800" b="1" dirty="0">
              <a:solidFill>
                <a:srgbClr val="146194">
                  <a:lumMod val="75000"/>
                </a:srgbClr>
              </a:solidFill>
            </a:endParaRPr>
          </a:p>
        </p:txBody>
      </p:sp>
      <p:sp>
        <p:nvSpPr>
          <p:cNvPr id="7" name="Text Box 2"/>
          <p:cNvSpPr txBox="1">
            <a:spLocks noChangeArrowheads="1"/>
          </p:cNvSpPr>
          <p:nvPr/>
        </p:nvSpPr>
        <p:spPr bwMode="auto">
          <a:xfrm>
            <a:off x="1936949" y="2805709"/>
            <a:ext cx="10179112" cy="1371658"/>
          </a:xfrm>
          <a:prstGeom prst="rect">
            <a:avLst/>
          </a:prstGeom>
          <a:noFill/>
          <a:ln>
            <a:noFill/>
          </a:ln>
          <a:effectLst/>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271463" indent="-271463">
              <a:spcBef>
                <a:spcPct val="0"/>
              </a:spcBef>
              <a:tabLst>
                <a:tab pos="361950" algn="l"/>
              </a:tabLst>
              <a:defRPr>
                <a:solidFill>
                  <a:schemeClr val="tx1"/>
                </a:solidFill>
                <a:latin typeface="Arial" panose="020B0604020202020204" pitchFamily="34" charset="0"/>
              </a:defRPr>
            </a:lvl1pPr>
            <a:lvl2pPr marL="450850">
              <a:spcBef>
                <a:spcPct val="0"/>
              </a:spcBef>
              <a:tabLst>
                <a:tab pos="361950" algn="l"/>
              </a:tabLst>
              <a:defRPr>
                <a:solidFill>
                  <a:schemeClr val="tx1"/>
                </a:solidFill>
                <a:latin typeface="Arial" panose="020B0604020202020204" pitchFamily="34" charset="0"/>
              </a:defRPr>
            </a:lvl2pPr>
            <a:lvl3pPr marL="1255713" indent="-457200">
              <a:spcBef>
                <a:spcPct val="0"/>
              </a:spcBef>
              <a:tabLst>
                <a:tab pos="361950" algn="l"/>
              </a:tabLst>
              <a:defRPr>
                <a:solidFill>
                  <a:schemeClr val="tx1"/>
                </a:solidFill>
                <a:latin typeface="Arial" panose="020B0604020202020204" pitchFamily="34" charset="0"/>
              </a:defRPr>
            </a:lvl3pPr>
            <a:lvl4pPr marL="3197225" indent="-457200">
              <a:spcBef>
                <a:spcPct val="0"/>
              </a:spcBef>
              <a:tabLst>
                <a:tab pos="361950" algn="l"/>
              </a:tabLst>
              <a:defRPr>
                <a:solidFill>
                  <a:schemeClr val="tx1"/>
                </a:solidFill>
                <a:latin typeface="Arial" panose="020B0604020202020204" pitchFamily="34" charset="0"/>
              </a:defRPr>
            </a:lvl4pPr>
            <a:lvl5pPr marL="3844925" indent="-457200">
              <a:spcBef>
                <a:spcPct val="0"/>
              </a:spcBef>
              <a:tabLst>
                <a:tab pos="361950" algn="l"/>
              </a:tabLst>
              <a:defRPr>
                <a:solidFill>
                  <a:schemeClr val="tx1"/>
                </a:solidFill>
                <a:latin typeface="Arial" panose="020B0604020202020204" pitchFamily="34" charset="0"/>
              </a:defRPr>
            </a:lvl5pPr>
            <a:lvl6pPr marL="4302125" indent="-457200" fontAlgn="base">
              <a:spcBef>
                <a:spcPct val="0"/>
              </a:spcBef>
              <a:spcAft>
                <a:spcPct val="0"/>
              </a:spcAft>
              <a:tabLst>
                <a:tab pos="361950" algn="l"/>
              </a:tabLst>
              <a:defRPr>
                <a:solidFill>
                  <a:schemeClr val="tx1"/>
                </a:solidFill>
                <a:latin typeface="Arial" panose="020B0604020202020204" pitchFamily="34" charset="0"/>
              </a:defRPr>
            </a:lvl6pPr>
            <a:lvl7pPr marL="4759325" indent="-457200" fontAlgn="base">
              <a:spcBef>
                <a:spcPct val="0"/>
              </a:spcBef>
              <a:spcAft>
                <a:spcPct val="0"/>
              </a:spcAft>
              <a:tabLst>
                <a:tab pos="361950" algn="l"/>
              </a:tabLst>
              <a:defRPr>
                <a:solidFill>
                  <a:schemeClr val="tx1"/>
                </a:solidFill>
                <a:latin typeface="Arial" panose="020B0604020202020204" pitchFamily="34" charset="0"/>
              </a:defRPr>
            </a:lvl7pPr>
            <a:lvl8pPr marL="5216525" indent="-457200" fontAlgn="base">
              <a:spcBef>
                <a:spcPct val="0"/>
              </a:spcBef>
              <a:spcAft>
                <a:spcPct val="0"/>
              </a:spcAft>
              <a:tabLst>
                <a:tab pos="361950" algn="l"/>
              </a:tabLst>
              <a:defRPr>
                <a:solidFill>
                  <a:schemeClr val="tx1"/>
                </a:solidFill>
                <a:latin typeface="Arial" panose="020B0604020202020204" pitchFamily="34" charset="0"/>
              </a:defRPr>
            </a:lvl8pPr>
            <a:lvl9pPr marL="5673725" indent="-457200" fontAlgn="base">
              <a:spcBef>
                <a:spcPct val="0"/>
              </a:spcBef>
              <a:spcAft>
                <a:spcPct val="0"/>
              </a:spcAft>
              <a:tabLst>
                <a:tab pos="361950" algn="l"/>
              </a:tabLst>
              <a:defRPr>
                <a:solidFill>
                  <a:schemeClr val="tx1"/>
                </a:solidFill>
                <a:latin typeface="Arial" panose="020B0604020202020204" pitchFamily="34" charset="0"/>
              </a:defRPr>
            </a:lvl9pPr>
          </a:lstStyle>
          <a:p>
            <a:pPr marL="457200" lvl="1" defTabSz="457200">
              <a:lnSpc>
                <a:spcPct val="120000"/>
              </a:lnSpc>
              <a:spcBef>
                <a:spcPts val="1080"/>
              </a:spcBef>
            </a:pPr>
            <a:r>
              <a:rPr lang="pt-BR" b="1" dirty="0" smtClean="0">
                <a:solidFill>
                  <a:schemeClr val="bg2">
                    <a:lumMod val="75000"/>
                  </a:schemeClr>
                </a:solidFill>
                <a:latin typeface="Arial Narrow" panose="020B0606020202030204" pitchFamily="34" charset="0"/>
              </a:rPr>
              <a:t>Leilões com empresas da </a:t>
            </a:r>
            <a:r>
              <a:rPr lang="pt-BR" b="1" dirty="0" err="1" smtClean="0">
                <a:solidFill>
                  <a:schemeClr val="bg2">
                    <a:lumMod val="75000"/>
                  </a:schemeClr>
                </a:solidFill>
                <a:latin typeface="Arial Narrow" panose="020B0606020202030204" pitchFamily="34" charset="0"/>
              </a:rPr>
              <a:t>Eletrobras</a:t>
            </a:r>
            <a:r>
              <a:rPr lang="pt-BR" b="1" dirty="0" smtClean="0">
                <a:solidFill>
                  <a:schemeClr val="bg2">
                    <a:lumMod val="75000"/>
                  </a:schemeClr>
                </a:solidFill>
                <a:latin typeface="Arial Narrow" panose="020B0606020202030204" pitchFamily="34" charset="0"/>
              </a:rPr>
              <a:t> participando de Consórcios diferentes:</a:t>
            </a:r>
            <a:endParaRPr lang="pt-BR" b="1" dirty="0">
              <a:solidFill>
                <a:schemeClr val="bg2">
                  <a:lumMod val="75000"/>
                </a:schemeClr>
              </a:solidFill>
              <a:latin typeface="Arial Narrow" panose="020B0606020202030204" pitchFamily="34" charset="0"/>
            </a:endParaRPr>
          </a:p>
          <a:p>
            <a:pPr marL="742950" lvl="1" indent="-285750" defTabSz="457200">
              <a:lnSpc>
                <a:spcPct val="120000"/>
              </a:lnSpc>
              <a:spcBef>
                <a:spcPts val="1080"/>
              </a:spcBef>
              <a:buFont typeface="Courier New" panose="02070309020205020404" pitchFamily="49" charset="0"/>
              <a:buChar char="o"/>
            </a:pPr>
            <a:r>
              <a:rPr lang="pt-BR" b="1" dirty="0" smtClean="0">
                <a:solidFill>
                  <a:srgbClr val="FFFF00"/>
                </a:solidFill>
                <a:latin typeface="Arial Narrow" panose="020B0606020202030204" pitchFamily="34" charset="0"/>
              </a:rPr>
              <a:t>Usina Santo Antônio: R$ 78,00/</a:t>
            </a:r>
            <a:r>
              <a:rPr lang="pt-BR" b="1" dirty="0" err="1" smtClean="0">
                <a:solidFill>
                  <a:srgbClr val="FFFF00"/>
                </a:solidFill>
                <a:latin typeface="Arial Narrow" panose="020B0606020202030204" pitchFamily="34" charset="0"/>
              </a:rPr>
              <a:t>MWh</a:t>
            </a:r>
            <a:r>
              <a:rPr lang="pt-BR" b="1" dirty="0" smtClean="0">
                <a:solidFill>
                  <a:srgbClr val="FFFF00"/>
                </a:solidFill>
                <a:latin typeface="Arial Narrow" panose="020B0606020202030204" pitchFamily="34" charset="0"/>
              </a:rPr>
              <a:t> – </a:t>
            </a:r>
            <a:r>
              <a:rPr lang="pt-BR" b="1" dirty="0" err="1" smtClean="0">
                <a:solidFill>
                  <a:srgbClr val="FFFF00"/>
                </a:solidFill>
                <a:latin typeface="Arial Narrow" panose="020B0606020202030204" pitchFamily="34" charset="0"/>
              </a:rPr>
              <a:t>Direfença</a:t>
            </a:r>
            <a:r>
              <a:rPr lang="pt-BR" b="1" dirty="0" smtClean="0">
                <a:solidFill>
                  <a:srgbClr val="FFFF00"/>
                </a:solidFill>
                <a:latin typeface="Arial Narrow" panose="020B0606020202030204" pitchFamily="34" charset="0"/>
              </a:rPr>
              <a:t>: R$ 62,00 / </a:t>
            </a:r>
            <a:r>
              <a:rPr lang="pt-BR" b="1" dirty="0" err="1" smtClean="0">
                <a:solidFill>
                  <a:srgbClr val="FFFF00"/>
                </a:solidFill>
                <a:latin typeface="Arial Narrow" panose="020B0606020202030204" pitchFamily="34" charset="0"/>
              </a:rPr>
              <a:t>MWh</a:t>
            </a:r>
            <a:endParaRPr lang="pt-BR" b="1" dirty="0" smtClean="0">
              <a:solidFill>
                <a:srgbClr val="FFFF00"/>
              </a:solidFill>
              <a:latin typeface="Arial Narrow" panose="020B0606020202030204" pitchFamily="34" charset="0"/>
            </a:endParaRPr>
          </a:p>
          <a:p>
            <a:pPr marL="742950" lvl="1" indent="-285750" defTabSz="457200">
              <a:lnSpc>
                <a:spcPct val="120000"/>
              </a:lnSpc>
              <a:spcBef>
                <a:spcPts val="1080"/>
              </a:spcBef>
              <a:buFont typeface="Courier New" panose="02070309020205020404" pitchFamily="49" charset="0"/>
              <a:buChar char="o"/>
            </a:pPr>
            <a:r>
              <a:rPr lang="pt-BR" b="1" dirty="0" smtClean="0">
                <a:solidFill>
                  <a:srgbClr val="FFFF00"/>
                </a:solidFill>
                <a:latin typeface="Arial Narrow" panose="020B0606020202030204" pitchFamily="34" charset="0"/>
              </a:rPr>
              <a:t>Usina Jirau: R$  71,00/</a:t>
            </a:r>
            <a:r>
              <a:rPr lang="pt-BR" b="1" dirty="0" err="1" smtClean="0">
                <a:solidFill>
                  <a:srgbClr val="FFFF00"/>
                </a:solidFill>
                <a:latin typeface="Arial Narrow" panose="020B0606020202030204" pitchFamily="34" charset="0"/>
              </a:rPr>
              <a:t>MWh</a:t>
            </a:r>
            <a:r>
              <a:rPr lang="pt-BR" b="1" dirty="0" smtClean="0">
                <a:solidFill>
                  <a:srgbClr val="FFFF00"/>
                </a:solidFill>
                <a:latin typeface="Arial Narrow" panose="020B0606020202030204" pitchFamily="34" charset="0"/>
              </a:rPr>
              <a:t> </a:t>
            </a:r>
            <a:r>
              <a:rPr lang="pt-BR" b="1" dirty="0">
                <a:solidFill>
                  <a:srgbClr val="FFFF00"/>
                </a:solidFill>
                <a:latin typeface="Arial Narrow" panose="020B0606020202030204" pitchFamily="34" charset="0"/>
              </a:rPr>
              <a:t>– </a:t>
            </a:r>
            <a:r>
              <a:rPr lang="pt-BR" b="1" dirty="0" err="1">
                <a:solidFill>
                  <a:srgbClr val="FFFF00"/>
                </a:solidFill>
                <a:latin typeface="Arial Narrow" panose="020B0606020202030204" pitchFamily="34" charset="0"/>
              </a:rPr>
              <a:t>Direfença</a:t>
            </a:r>
            <a:r>
              <a:rPr lang="pt-BR" b="1" dirty="0">
                <a:solidFill>
                  <a:srgbClr val="FFFF00"/>
                </a:solidFill>
                <a:latin typeface="Arial Narrow" panose="020B0606020202030204" pitchFamily="34" charset="0"/>
              </a:rPr>
              <a:t>: R</a:t>
            </a:r>
            <a:r>
              <a:rPr lang="pt-BR" b="1" dirty="0" smtClean="0">
                <a:solidFill>
                  <a:srgbClr val="FFFF00"/>
                </a:solidFill>
                <a:latin typeface="Arial Narrow" panose="020B0606020202030204" pitchFamily="34" charset="0"/>
              </a:rPr>
              <a:t>$ 69,00 / </a:t>
            </a:r>
            <a:r>
              <a:rPr lang="pt-BR" b="1" dirty="0" err="1" smtClean="0">
                <a:solidFill>
                  <a:srgbClr val="FFFF00"/>
                </a:solidFill>
                <a:latin typeface="Arial Narrow" panose="020B0606020202030204" pitchFamily="34" charset="0"/>
              </a:rPr>
              <a:t>MWh</a:t>
            </a:r>
            <a:endParaRPr lang="pt-BR" b="1" dirty="0">
              <a:solidFill>
                <a:srgbClr val="FFFF00"/>
              </a:solidFill>
              <a:latin typeface="Arial Narrow" panose="020B0606020202030204" pitchFamily="34" charset="0"/>
            </a:endParaRPr>
          </a:p>
        </p:txBody>
      </p:sp>
      <p:sp>
        <p:nvSpPr>
          <p:cNvPr id="8" name="Text Box 2"/>
          <p:cNvSpPr txBox="1">
            <a:spLocks noChangeArrowheads="1"/>
          </p:cNvSpPr>
          <p:nvPr/>
        </p:nvSpPr>
        <p:spPr bwMode="auto">
          <a:xfrm>
            <a:off x="0" y="923655"/>
            <a:ext cx="10179112" cy="1882054"/>
          </a:xfrm>
          <a:prstGeom prst="rect">
            <a:avLst/>
          </a:prstGeom>
          <a:noFill/>
          <a:ln>
            <a:noFill/>
          </a:ln>
          <a:effectLst/>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271463" indent="-271463">
              <a:spcBef>
                <a:spcPct val="0"/>
              </a:spcBef>
              <a:tabLst>
                <a:tab pos="361950" algn="l"/>
              </a:tabLst>
              <a:defRPr>
                <a:solidFill>
                  <a:schemeClr val="tx1"/>
                </a:solidFill>
                <a:latin typeface="Arial" panose="020B0604020202020204" pitchFamily="34" charset="0"/>
              </a:defRPr>
            </a:lvl1pPr>
            <a:lvl2pPr marL="450850">
              <a:spcBef>
                <a:spcPct val="0"/>
              </a:spcBef>
              <a:tabLst>
                <a:tab pos="361950" algn="l"/>
              </a:tabLst>
              <a:defRPr>
                <a:solidFill>
                  <a:schemeClr val="tx1"/>
                </a:solidFill>
                <a:latin typeface="Arial" panose="020B0604020202020204" pitchFamily="34" charset="0"/>
              </a:defRPr>
            </a:lvl2pPr>
            <a:lvl3pPr marL="1255713" indent="-457200">
              <a:spcBef>
                <a:spcPct val="0"/>
              </a:spcBef>
              <a:tabLst>
                <a:tab pos="361950" algn="l"/>
              </a:tabLst>
              <a:defRPr>
                <a:solidFill>
                  <a:schemeClr val="tx1"/>
                </a:solidFill>
                <a:latin typeface="Arial" panose="020B0604020202020204" pitchFamily="34" charset="0"/>
              </a:defRPr>
            </a:lvl3pPr>
            <a:lvl4pPr marL="3197225" indent="-457200">
              <a:spcBef>
                <a:spcPct val="0"/>
              </a:spcBef>
              <a:tabLst>
                <a:tab pos="361950" algn="l"/>
              </a:tabLst>
              <a:defRPr>
                <a:solidFill>
                  <a:schemeClr val="tx1"/>
                </a:solidFill>
                <a:latin typeface="Arial" panose="020B0604020202020204" pitchFamily="34" charset="0"/>
              </a:defRPr>
            </a:lvl4pPr>
            <a:lvl5pPr marL="3844925" indent="-457200">
              <a:spcBef>
                <a:spcPct val="0"/>
              </a:spcBef>
              <a:tabLst>
                <a:tab pos="361950" algn="l"/>
              </a:tabLst>
              <a:defRPr>
                <a:solidFill>
                  <a:schemeClr val="tx1"/>
                </a:solidFill>
                <a:latin typeface="Arial" panose="020B0604020202020204" pitchFamily="34" charset="0"/>
              </a:defRPr>
            </a:lvl5pPr>
            <a:lvl6pPr marL="4302125" indent="-457200" fontAlgn="base">
              <a:spcBef>
                <a:spcPct val="0"/>
              </a:spcBef>
              <a:spcAft>
                <a:spcPct val="0"/>
              </a:spcAft>
              <a:tabLst>
                <a:tab pos="361950" algn="l"/>
              </a:tabLst>
              <a:defRPr>
                <a:solidFill>
                  <a:schemeClr val="tx1"/>
                </a:solidFill>
                <a:latin typeface="Arial" panose="020B0604020202020204" pitchFamily="34" charset="0"/>
              </a:defRPr>
            </a:lvl6pPr>
            <a:lvl7pPr marL="4759325" indent="-457200" fontAlgn="base">
              <a:spcBef>
                <a:spcPct val="0"/>
              </a:spcBef>
              <a:spcAft>
                <a:spcPct val="0"/>
              </a:spcAft>
              <a:tabLst>
                <a:tab pos="361950" algn="l"/>
              </a:tabLst>
              <a:defRPr>
                <a:solidFill>
                  <a:schemeClr val="tx1"/>
                </a:solidFill>
                <a:latin typeface="Arial" panose="020B0604020202020204" pitchFamily="34" charset="0"/>
              </a:defRPr>
            </a:lvl7pPr>
            <a:lvl8pPr marL="5216525" indent="-457200" fontAlgn="base">
              <a:spcBef>
                <a:spcPct val="0"/>
              </a:spcBef>
              <a:spcAft>
                <a:spcPct val="0"/>
              </a:spcAft>
              <a:tabLst>
                <a:tab pos="361950" algn="l"/>
              </a:tabLst>
              <a:defRPr>
                <a:solidFill>
                  <a:schemeClr val="tx1"/>
                </a:solidFill>
                <a:latin typeface="Arial" panose="020B0604020202020204" pitchFamily="34" charset="0"/>
              </a:defRPr>
            </a:lvl8pPr>
            <a:lvl9pPr marL="5673725" indent="-457200" fontAlgn="base">
              <a:spcBef>
                <a:spcPct val="0"/>
              </a:spcBef>
              <a:spcAft>
                <a:spcPct val="0"/>
              </a:spcAft>
              <a:tabLst>
                <a:tab pos="361950" algn="l"/>
              </a:tabLst>
              <a:defRPr>
                <a:solidFill>
                  <a:schemeClr val="tx1"/>
                </a:solidFill>
                <a:latin typeface="Arial" panose="020B0604020202020204" pitchFamily="34" charset="0"/>
              </a:defRPr>
            </a:lvl9pPr>
          </a:lstStyle>
          <a:p>
            <a:pPr marL="457200" lvl="1" defTabSz="457200">
              <a:lnSpc>
                <a:spcPct val="120000"/>
              </a:lnSpc>
              <a:spcBef>
                <a:spcPts val="1080"/>
              </a:spcBef>
            </a:pPr>
            <a:r>
              <a:rPr lang="pt-BR" sz="2000" b="1" dirty="0" smtClean="0">
                <a:solidFill>
                  <a:schemeClr val="bg2">
                    <a:lumMod val="75000"/>
                  </a:schemeClr>
                </a:solidFill>
                <a:latin typeface="Arial Narrow" panose="020B0606020202030204" pitchFamily="34" charset="0"/>
              </a:rPr>
              <a:t>USINAS DO RIO MADEIRA (SANTO ANTÔNIO E JIRAU)</a:t>
            </a:r>
            <a:endParaRPr lang="pt-BR" sz="2000" b="1" dirty="0">
              <a:solidFill>
                <a:schemeClr val="bg2">
                  <a:lumMod val="75000"/>
                </a:schemeClr>
              </a:solidFill>
              <a:latin typeface="Arial Narrow" panose="020B0606020202030204" pitchFamily="34" charset="0"/>
            </a:endParaRPr>
          </a:p>
          <a:p>
            <a:pPr marL="742950" lvl="1" indent="-285750" defTabSz="457200">
              <a:lnSpc>
                <a:spcPct val="120000"/>
              </a:lnSpc>
              <a:spcBef>
                <a:spcPts val="1080"/>
              </a:spcBef>
              <a:buFont typeface="Courier New" panose="02070309020205020404" pitchFamily="49" charset="0"/>
              <a:buChar char="o"/>
            </a:pPr>
            <a:r>
              <a:rPr lang="pt-BR" b="1" dirty="0" smtClean="0">
                <a:solidFill>
                  <a:srgbClr val="FFFF00"/>
                </a:solidFill>
                <a:latin typeface="Arial Narrow" panose="020B0606020202030204" pitchFamily="34" charset="0"/>
              </a:rPr>
              <a:t>Usina Santo Antônio: Potência: 3.150 MW e Garantia Física de 2.218 MW médios</a:t>
            </a:r>
          </a:p>
          <a:p>
            <a:pPr marL="742950" lvl="1" indent="-285750" defTabSz="457200">
              <a:lnSpc>
                <a:spcPct val="120000"/>
              </a:lnSpc>
              <a:spcBef>
                <a:spcPts val="1080"/>
              </a:spcBef>
              <a:buFont typeface="Courier New" panose="02070309020205020404" pitchFamily="49" charset="0"/>
              <a:buChar char="o"/>
            </a:pPr>
            <a:r>
              <a:rPr lang="pt-BR" b="1" dirty="0">
                <a:solidFill>
                  <a:srgbClr val="FFFF00"/>
                </a:solidFill>
                <a:latin typeface="Arial Narrow" panose="020B0606020202030204" pitchFamily="34" charset="0"/>
              </a:rPr>
              <a:t>Usina </a:t>
            </a:r>
            <a:r>
              <a:rPr lang="pt-BR" b="1" dirty="0" smtClean="0">
                <a:solidFill>
                  <a:srgbClr val="FFFF00"/>
                </a:solidFill>
                <a:latin typeface="Arial Narrow" panose="020B0606020202030204" pitchFamily="34" charset="0"/>
              </a:rPr>
              <a:t>Jirau: </a:t>
            </a:r>
            <a:r>
              <a:rPr lang="pt-BR" b="1" dirty="0">
                <a:solidFill>
                  <a:srgbClr val="FFFF00"/>
                </a:solidFill>
                <a:latin typeface="Arial Narrow" panose="020B0606020202030204" pitchFamily="34" charset="0"/>
              </a:rPr>
              <a:t>Potência: </a:t>
            </a:r>
            <a:r>
              <a:rPr lang="pt-BR" b="1" dirty="0" smtClean="0">
                <a:solidFill>
                  <a:srgbClr val="FFFF00"/>
                </a:solidFill>
                <a:latin typeface="Arial Narrow" panose="020B0606020202030204" pitchFamily="34" charset="0"/>
              </a:rPr>
              <a:t>3.750 </a:t>
            </a:r>
            <a:r>
              <a:rPr lang="pt-BR" b="1" dirty="0">
                <a:solidFill>
                  <a:srgbClr val="FFFF00"/>
                </a:solidFill>
                <a:latin typeface="Arial Narrow" panose="020B0606020202030204" pitchFamily="34" charset="0"/>
              </a:rPr>
              <a:t>MW e Garantia Física de </a:t>
            </a:r>
            <a:r>
              <a:rPr lang="pt-BR" b="1" dirty="0" smtClean="0">
                <a:solidFill>
                  <a:srgbClr val="FFFF00"/>
                </a:solidFill>
                <a:latin typeface="Arial Narrow" panose="020B0606020202030204" pitchFamily="34" charset="0"/>
              </a:rPr>
              <a:t>2.205 </a:t>
            </a:r>
            <a:r>
              <a:rPr lang="pt-BR" b="1" dirty="0">
                <a:solidFill>
                  <a:srgbClr val="FFFF00"/>
                </a:solidFill>
                <a:latin typeface="Arial Narrow" panose="020B0606020202030204" pitchFamily="34" charset="0"/>
              </a:rPr>
              <a:t>MW </a:t>
            </a:r>
            <a:r>
              <a:rPr lang="pt-BR" b="1" dirty="0" smtClean="0">
                <a:solidFill>
                  <a:srgbClr val="FFFF00"/>
                </a:solidFill>
                <a:latin typeface="Arial Narrow" panose="020B0606020202030204" pitchFamily="34" charset="0"/>
              </a:rPr>
              <a:t>médios</a:t>
            </a:r>
          </a:p>
          <a:p>
            <a:pPr marL="742950" lvl="1" indent="-285750" defTabSz="457200">
              <a:lnSpc>
                <a:spcPct val="120000"/>
              </a:lnSpc>
              <a:spcBef>
                <a:spcPts val="1080"/>
              </a:spcBef>
              <a:buFont typeface="Courier New" panose="02070309020205020404" pitchFamily="49" charset="0"/>
              <a:buChar char="o"/>
            </a:pPr>
            <a:r>
              <a:rPr lang="pt-BR" b="1" dirty="0" smtClean="0">
                <a:solidFill>
                  <a:srgbClr val="FFFF00"/>
                </a:solidFill>
                <a:latin typeface="Arial Narrow" panose="020B0606020202030204" pitchFamily="34" charset="0"/>
              </a:rPr>
              <a:t>Proposta do Consórcio responsável pelos estudos: R$ 140,00 / </a:t>
            </a:r>
            <a:r>
              <a:rPr lang="pt-BR" b="1" dirty="0" err="1" smtClean="0">
                <a:solidFill>
                  <a:srgbClr val="FFFF00"/>
                </a:solidFill>
                <a:latin typeface="Arial Narrow" panose="020B0606020202030204" pitchFamily="34" charset="0"/>
              </a:rPr>
              <a:t>MWh</a:t>
            </a:r>
            <a:endParaRPr lang="pt-BR" b="1" dirty="0">
              <a:solidFill>
                <a:srgbClr val="FFFF00"/>
              </a:solidFill>
              <a:latin typeface="Arial Narrow" panose="020B0606020202030204" pitchFamily="34" charset="0"/>
            </a:endParaRPr>
          </a:p>
        </p:txBody>
      </p:sp>
      <p:sp>
        <p:nvSpPr>
          <p:cNvPr id="9" name="Text Box 2"/>
          <p:cNvSpPr txBox="1">
            <a:spLocks noChangeArrowheads="1"/>
          </p:cNvSpPr>
          <p:nvPr/>
        </p:nvSpPr>
        <p:spPr bwMode="auto">
          <a:xfrm>
            <a:off x="493650" y="4536298"/>
            <a:ext cx="10179112" cy="2650982"/>
          </a:xfrm>
          <a:prstGeom prst="rect">
            <a:avLst/>
          </a:prstGeom>
          <a:noFill/>
          <a:ln>
            <a:noFill/>
          </a:ln>
          <a:effectLst/>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271463" indent="-271463">
              <a:spcBef>
                <a:spcPct val="0"/>
              </a:spcBef>
              <a:tabLst>
                <a:tab pos="361950" algn="l"/>
              </a:tabLst>
              <a:defRPr>
                <a:solidFill>
                  <a:schemeClr val="tx1"/>
                </a:solidFill>
                <a:latin typeface="Arial" panose="020B0604020202020204" pitchFamily="34" charset="0"/>
              </a:defRPr>
            </a:lvl1pPr>
            <a:lvl2pPr marL="450850">
              <a:spcBef>
                <a:spcPct val="0"/>
              </a:spcBef>
              <a:tabLst>
                <a:tab pos="361950" algn="l"/>
              </a:tabLst>
              <a:defRPr>
                <a:solidFill>
                  <a:schemeClr val="tx1"/>
                </a:solidFill>
                <a:latin typeface="Arial" panose="020B0604020202020204" pitchFamily="34" charset="0"/>
              </a:defRPr>
            </a:lvl2pPr>
            <a:lvl3pPr marL="1255713" indent="-457200">
              <a:spcBef>
                <a:spcPct val="0"/>
              </a:spcBef>
              <a:tabLst>
                <a:tab pos="361950" algn="l"/>
              </a:tabLst>
              <a:defRPr>
                <a:solidFill>
                  <a:schemeClr val="tx1"/>
                </a:solidFill>
                <a:latin typeface="Arial" panose="020B0604020202020204" pitchFamily="34" charset="0"/>
              </a:defRPr>
            </a:lvl3pPr>
            <a:lvl4pPr marL="3197225" indent="-457200">
              <a:spcBef>
                <a:spcPct val="0"/>
              </a:spcBef>
              <a:tabLst>
                <a:tab pos="361950" algn="l"/>
              </a:tabLst>
              <a:defRPr>
                <a:solidFill>
                  <a:schemeClr val="tx1"/>
                </a:solidFill>
                <a:latin typeface="Arial" panose="020B0604020202020204" pitchFamily="34" charset="0"/>
              </a:defRPr>
            </a:lvl4pPr>
            <a:lvl5pPr marL="3844925" indent="-457200">
              <a:spcBef>
                <a:spcPct val="0"/>
              </a:spcBef>
              <a:tabLst>
                <a:tab pos="361950" algn="l"/>
              </a:tabLst>
              <a:defRPr>
                <a:solidFill>
                  <a:schemeClr val="tx1"/>
                </a:solidFill>
                <a:latin typeface="Arial" panose="020B0604020202020204" pitchFamily="34" charset="0"/>
              </a:defRPr>
            </a:lvl5pPr>
            <a:lvl6pPr marL="4302125" indent="-457200" fontAlgn="base">
              <a:spcBef>
                <a:spcPct val="0"/>
              </a:spcBef>
              <a:spcAft>
                <a:spcPct val="0"/>
              </a:spcAft>
              <a:tabLst>
                <a:tab pos="361950" algn="l"/>
              </a:tabLst>
              <a:defRPr>
                <a:solidFill>
                  <a:schemeClr val="tx1"/>
                </a:solidFill>
                <a:latin typeface="Arial" panose="020B0604020202020204" pitchFamily="34" charset="0"/>
              </a:defRPr>
            </a:lvl6pPr>
            <a:lvl7pPr marL="4759325" indent="-457200" fontAlgn="base">
              <a:spcBef>
                <a:spcPct val="0"/>
              </a:spcBef>
              <a:spcAft>
                <a:spcPct val="0"/>
              </a:spcAft>
              <a:tabLst>
                <a:tab pos="361950" algn="l"/>
              </a:tabLst>
              <a:defRPr>
                <a:solidFill>
                  <a:schemeClr val="tx1"/>
                </a:solidFill>
                <a:latin typeface="Arial" panose="020B0604020202020204" pitchFamily="34" charset="0"/>
              </a:defRPr>
            </a:lvl7pPr>
            <a:lvl8pPr marL="5216525" indent="-457200" fontAlgn="base">
              <a:spcBef>
                <a:spcPct val="0"/>
              </a:spcBef>
              <a:spcAft>
                <a:spcPct val="0"/>
              </a:spcAft>
              <a:tabLst>
                <a:tab pos="361950" algn="l"/>
              </a:tabLst>
              <a:defRPr>
                <a:solidFill>
                  <a:schemeClr val="tx1"/>
                </a:solidFill>
                <a:latin typeface="Arial" panose="020B0604020202020204" pitchFamily="34" charset="0"/>
              </a:defRPr>
            </a:lvl8pPr>
            <a:lvl9pPr marL="5673725" indent="-457200" fontAlgn="base">
              <a:spcBef>
                <a:spcPct val="0"/>
              </a:spcBef>
              <a:spcAft>
                <a:spcPct val="0"/>
              </a:spcAft>
              <a:tabLst>
                <a:tab pos="361950" algn="l"/>
              </a:tabLst>
              <a:defRPr>
                <a:solidFill>
                  <a:schemeClr val="tx1"/>
                </a:solidFill>
                <a:latin typeface="Arial" panose="020B0604020202020204" pitchFamily="34" charset="0"/>
              </a:defRPr>
            </a:lvl9pPr>
          </a:lstStyle>
          <a:p>
            <a:pPr marL="742950" lvl="1" indent="-285750" defTabSz="457200">
              <a:lnSpc>
                <a:spcPct val="120000"/>
              </a:lnSpc>
              <a:spcBef>
                <a:spcPts val="1080"/>
              </a:spcBef>
              <a:buFont typeface="Courier New" panose="02070309020205020404" pitchFamily="49" charset="0"/>
              <a:buChar char="o"/>
            </a:pPr>
            <a:r>
              <a:rPr lang="pt-BR" sz="2000" b="1" dirty="0" smtClean="0">
                <a:solidFill>
                  <a:srgbClr val="FFFF00"/>
                </a:solidFill>
                <a:latin typeface="Arial Narrow" panose="020B0606020202030204" pitchFamily="34" charset="0"/>
              </a:rPr>
              <a:t>SA: 365 dias x 24 horas x 0,7 x 2218 x 62 Reais =  R$ 843 milhões por ano</a:t>
            </a:r>
          </a:p>
          <a:p>
            <a:pPr marL="1547813" lvl="2" indent="-285750" defTabSz="457200">
              <a:lnSpc>
                <a:spcPct val="120000"/>
              </a:lnSpc>
              <a:spcBef>
                <a:spcPts val="1080"/>
              </a:spcBef>
              <a:buFont typeface="Courier New" panose="02070309020205020404" pitchFamily="49" charset="0"/>
              <a:buChar char="o"/>
            </a:pPr>
            <a:r>
              <a:rPr lang="pt-BR" sz="2000" b="1" dirty="0" smtClean="0">
                <a:solidFill>
                  <a:srgbClr val="FFFF00"/>
                </a:solidFill>
                <a:latin typeface="Arial Narrow" panose="020B0606020202030204" pitchFamily="34" charset="0"/>
              </a:rPr>
              <a:t>843 milhões x 30 anos = </a:t>
            </a:r>
            <a:r>
              <a:rPr lang="pt-BR" sz="2400" b="1" dirty="0" smtClean="0">
                <a:solidFill>
                  <a:srgbClr val="FFFF00"/>
                </a:solidFill>
                <a:latin typeface="Arial Narrow" panose="020B0606020202030204" pitchFamily="34" charset="0"/>
              </a:rPr>
              <a:t>R$ </a:t>
            </a:r>
            <a:r>
              <a:rPr lang="pt-BR" sz="2400" b="1" dirty="0" smtClean="0">
                <a:latin typeface="Arial Narrow" panose="020B0606020202030204" pitchFamily="34" charset="0"/>
              </a:rPr>
              <a:t>25,3</a:t>
            </a:r>
            <a:r>
              <a:rPr lang="pt-BR" sz="2400" b="1" dirty="0" smtClean="0">
                <a:solidFill>
                  <a:srgbClr val="FFFF00"/>
                </a:solidFill>
                <a:latin typeface="Arial Narrow" panose="020B0606020202030204" pitchFamily="34" charset="0"/>
              </a:rPr>
              <a:t> bilhões por 30 anos de contrato</a:t>
            </a:r>
            <a:endParaRPr lang="pt-BR" sz="2000" b="1" dirty="0" smtClean="0">
              <a:solidFill>
                <a:srgbClr val="FFFF00"/>
              </a:solidFill>
              <a:latin typeface="Arial Narrow" panose="020B0606020202030204" pitchFamily="34" charset="0"/>
            </a:endParaRPr>
          </a:p>
          <a:p>
            <a:pPr marL="742950" lvl="1" indent="-285750" defTabSz="457200">
              <a:lnSpc>
                <a:spcPct val="120000"/>
              </a:lnSpc>
              <a:spcBef>
                <a:spcPts val="1080"/>
              </a:spcBef>
              <a:buFont typeface="Courier New" panose="02070309020205020404" pitchFamily="49" charset="0"/>
              <a:buChar char="o"/>
            </a:pPr>
            <a:r>
              <a:rPr lang="pt-BR" sz="2000" b="1" dirty="0" smtClean="0">
                <a:solidFill>
                  <a:srgbClr val="FFFF00"/>
                </a:solidFill>
                <a:latin typeface="Arial Narrow" panose="020B0606020202030204" pitchFamily="34" charset="0"/>
              </a:rPr>
              <a:t>Jirau: </a:t>
            </a:r>
            <a:r>
              <a:rPr lang="pt-BR" sz="2000" b="1" dirty="0">
                <a:solidFill>
                  <a:srgbClr val="FFFF00"/>
                </a:solidFill>
                <a:latin typeface="Arial Narrow" panose="020B0606020202030204" pitchFamily="34" charset="0"/>
              </a:rPr>
              <a:t>365 dias x 24 horas x 0,7 x </a:t>
            </a:r>
            <a:r>
              <a:rPr lang="pt-BR" sz="2000" b="1" dirty="0" smtClean="0">
                <a:solidFill>
                  <a:srgbClr val="FFFF00"/>
                </a:solidFill>
                <a:latin typeface="Arial Narrow" panose="020B0606020202030204" pitchFamily="34" charset="0"/>
              </a:rPr>
              <a:t>2205 </a:t>
            </a:r>
            <a:r>
              <a:rPr lang="pt-BR" sz="2000" b="1" dirty="0">
                <a:solidFill>
                  <a:srgbClr val="FFFF00"/>
                </a:solidFill>
                <a:latin typeface="Arial Narrow" panose="020B0606020202030204" pitchFamily="34" charset="0"/>
              </a:rPr>
              <a:t>x </a:t>
            </a:r>
            <a:r>
              <a:rPr lang="pt-BR" sz="2000" b="1" dirty="0" smtClean="0">
                <a:solidFill>
                  <a:srgbClr val="FFFF00"/>
                </a:solidFill>
                <a:latin typeface="Arial Narrow" panose="020B0606020202030204" pitchFamily="34" charset="0"/>
              </a:rPr>
              <a:t>69 </a:t>
            </a:r>
            <a:r>
              <a:rPr lang="pt-BR" sz="2000" b="1" dirty="0">
                <a:solidFill>
                  <a:srgbClr val="FFFF00"/>
                </a:solidFill>
                <a:latin typeface="Arial Narrow" panose="020B0606020202030204" pitchFamily="34" charset="0"/>
              </a:rPr>
              <a:t>Reais =  R$ </a:t>
            </a:r>
            <a:r>
              <a:rPr lang="pt-BR" sz="2000" b="1" dirty="0" smtClean="0">
                <a:solidFill>
                  <a:srgbClr val="FFFF00"/>
                </a:solidFill>
                <a:latin typeface="Arial Narrow" panose="020B0606020202030204" pitchFamily="34" charset="0"/>
              </a:rPr>
              <a:t>933 </a:t>
            </a:r>
            <a:r>
              <a:rPr lang="pt-BR" sz="2000" b="1" dirty="0">
                <a:solidFill>
                  <a:srgbClr val="FFFF00"/>
                </a:solidFill>
                <a:latin typeface="Arial Narrow" panose="020B0606020202030204" pitchFamily="34" charset="0"/>
              </a:rPr>
              <a:t>milhões por ano</a:t>
            </a:r>
          </a:p>
          <a:p>
            <a:pPr marL="1547813" lvl="2" indent="-285750" defTabSz="457200">
              <a:lnSpc>
                <a:spcPct val="120000"/>
              </a:lnSpc>
              <a:spcBef>
                <a:spcPts val="1080"/>
              </a:spcBef>
              <a:buFont typeface="Courier New" panose="02070309020205020404" pitchFamily="49" charset="0"/>
              <a:buChar char="o"/>
            </a:pPr>
            <a:r>
              <a:rPr lang="pt-BR" sz="2000" b="1" dirty="0" smtClean="0">
                <a:solidFill>
                  <a:srgbClr val="FFFF00"/>
                </a:solidFill>
                <a:latin typeface="Arial Narrow" panose="020B0606020202030204" pitchFamily="34" charset="0"/>
              </a:rPr>
              <a:t>933 </a:t>
            </a:r>
            <a:r>
              <a:rPr lang="pt-BR" sz="2000" b="1" dirty="0">
                <a:solidFill>
                  <a:srgbClr val="FFFF00"/>
                </a:solidFill>
                <a:latin typeface="Arial Narrow" panose="020B0606020202030204" pitchFamily="34" charset="0"/>
              </a:rPr>
              <a:t>milhões x 30 anos = </a:t>
            </a:r>
            <a:r>
              <a:rPr lang="pt-BR" sz="2400" b="1" dirty="0">
                <a:solidFill>
                  <a:srgbClr val="FFFF00"/>
                </a:solidFill>
                <a:latin typeface="Arial Narrow" panose="020B0606020202030204" pitchFamily="34" charset="0"/>
              </a:rPr>
              <a:t>R$ </a:t>
            </a:r>
            <a:r>
              <a:rPr lang="pt-BR" sz="2400" b="1" dirty="0" smtClean="0">
                <a:latin typeface="Arial Narrow" panose="020B0606020202030204" pitchFamily="34" charset="0"/>
              </a:rPr>
              <a:t>28</a:t>
            </a:r>
            <a:r>
              <a:rPr lang="pt-BR" sz="2400" b="1" dirty="0" smtClean="0">
                <a:solidFill>
                  <a:srgbClr val="FFFF00"/>
                </a:solidFill>
                <a:latin typeface="Arial Narrow" panose="020B0606020202030204" pitchFamily="34" charset="0"/>
              </a:rPr>
              <a:t> bilhões </a:t>
            </a:r>
            <a:r>
              <a:rPr lang="pt-BR" sz="2000" b="1" dirty="0">
                <a:solidFill>
                  <a:srgbClr val="FFFF00"/>
                </a:solidFill>
                <a:latin typeface="Arial Narrow" panose="020B0606020202030204" pitchFamily="34" charset="0"/>
              </a:rPr>
              <a:t>por 30 anos de contrato</a:t>
            </a:r>
          </a:p>
          <a:p>
            <a:pPr marL="742950" lvl="1" indent="-285750" defTabSz="457200">
              <a:lnSpc>
                <a:spcPct val="120000"/>
              </a:lnSpc>
              <a:spcBef>
                <a:spcPts val="1080"/>
              </a:spcBef>
              <a:buFont typeface="Courier New" panose="02070309020205020404" pitchFamily="49" charset="0"/>
              <a:buChar char="o"/>
            </a:pPr>
            <a:endParaRPr lang="pt-BR" sz="2000" b="1" dirty="0">
              <a:solidFill>
                <a:srgbClr val="FFFF00"/>
              </a:solidFill>
              <a:latin typeface="Arial Narrow" panose="020B0606020202030204" pitchFamily="34" charset="0"/>
            </a:endParaRPr>
          </a:p>
        </p:txBody>
      </p:sp>
    </p:spTree>
    <p:extLst>
      <p:ext uri="{BB962C8B-B14F-4D97-AF65-F5344CB8AC3E}">
        <p14:creationId xmlns:p14="http://schemas.microsoft.com/office/powerpoint/2010/main" val="1616371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1572768" y="237744"/>
            <a:ext cx="5453737" cy="523220"/>
          </a:xfrm>
          <a:prstGeom prst="rect">
            <a:avLst/>
          </a:prstGeom>
          <a:noFill/>
        </p:spPr>
        <p:txBody>
          <a:bodyPr wrap="none" rtlCol="0">
            <a:spAutoFit/>
          </a:bodyPr>
          <a:lstStyle/>
          <a:p>
            <a:pPr defTabSz="457200"/>
            <a:r>
              <a:rPr lang="pt-BR" sz="2800" b="1" dirty="0" smtClean="0">
                <a:solidFill>
                  <a:srgbClr val="146194">
                    <a:lumMod val="75000"/>
                  </a:srgbClr>
                </a:solidFill>
              </a:rPr>
              <a:t>E NOS </a:t>
            </a:r>
            <a:r>
              <a:rPr lang="pt-BR" sz="2800" b="1" dirty="0">
                <a:solidFill>
                  <a:srgbClr val="146194">
                    <a:lumMod val="75000"/>
                  </a:srgbClr>
                </a:solidFill>
              </a:rPr>
              <a:t>LEILÕES DE </a:t>
            </a:r>
            <a:r>
              <a:rPr lang="pt-BR" sz="2800" b="1" dirty="0" smtClean="0">
                <a:solidFill>
                  <a:srgbClr val="146194">
                    <a:lumMod val="75000"/>
                  </a:srgbClr>
                </a:solidFill>
              </a:rPr>
              <a:t>GERAÇÃO??</a:t>
            </a:r>
            <a:endParaRPr lang="pt-BR" sz="2800" b="1" dirty="0">
              <a:solidFill>
                <a:srgbClr val="146194">
                  <a:lumMod val="75000"/>
                </a:srgbClr>
              </a:solidFill>
            </a:endParaRPr>
          </a:p>
        </p:txBody>
      </p:sp>
      <p:sp>
        <p:nvSpPr>
          <p:cNvPr id="7" name="Text Box 2"/>
          <p:cNvSpPr txBox="1">
            <a:spLocks noChangeArrowheads="1"/>
          </p:cNvSpPr>
          <p:nvPr/>
        </p:nvSpPr>
        <p:spPr bwMode="auto">
          <a:xfrm>
            <a:off x="1936949" y="3302259"/>
            <a:ext cx="8764769" cy="898195"/>
          </a:xfrm>
          <a:prstGeom prst="rect">
            <a:avLst/>
          </a:prstGeom>
          <a:noFill/>
          <a:ln>
            <a:noFill/>
          </a:ln>
          <a:effectLst/>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271463" indent="-271463">
              <a:spcBef>
                <a:spcPct val="0"/>
              </a:spcBef>
              <a:tabLst>
                <a:tab pos="361950" algn="l"/>
              </a:tabLst>
              <a:defRPr>
                <a:solidFill>
                  <a:schemeClr val="tx1"/>
                </a:solidFill>
                <a:latin typeface="Arial" panose="020B0604020202020204" pitchFamily="34" charset="0"/>
              </a:defRPr>
            </a:lvl1pPr>
            <a:lvl2pPr marL="450850">
              <a:spcBef>
                <a:spcPct val="0"/>
              </a:spcBef>
              <a:tabLst>
                <a:tab pos="361950" algn="l"/>
              </a:tabLst>
              <a:defRPr>
                <a:solidFill>
                  <a:schemeClr val="tx1"/>
                </a:solidFill>
                <a:latin typeface="Arial" panose="020B0604020202020204" pitchFamily="34" charset="0"/>
              </a:defRPr>
            </a:lvl2pPr>
            <a:lvl3pPr marL="1255713" indent="-457200">
              <a:spcBef>
                <a:spcPct val="0"/>
              </a:spcBef>
              <a:tabLst>
                <a:tab pos="361950" algn="l"/>
              </a:tabLst>
              <a:defRPr>
                <a:solidFill>
                  <a:schemeClr val="tx1"/>
                </a:solidFill>
                <a:latin typeface="Arial" panose="020B0604020202020204" pitchFamily="34" charset="0"/>
              </a:defRPr>
            </a:lvl3pPr>
            <a:lvl4pPr marL="3197225" indent="-457200">
              <a:spcBef>
                <a:spcPct val="0"/>
              </a:spcBef>
              <a:tabLst>
                <a:tab pos="361950" algn="l"/>
              </a:tabLst>
              <a:defRPr>
                <a:solidFill>
                  <a:schemeClr val="tx1"/>
                </a:solidFill>
                <a:latin typeface="Arial" panose="020B0604020202020204" pitchFamily="34" charset="0"/>
              </a:defRPr>
            </a:lvl4pPr>
            <a:lvl5pPr marL="3844925" indent="-457200">
              <a:spcBef>
                <a:spcPct val="0"/>
              </a:spcBef>
              <a:tabLst>
                <a:tab pos="361950" algn="l"/>
              </a:tabLst>
              <a:defRPr>
                <a:solidFill>
                  <a:schemeClr val="tx1"/>
                </a:solidFill>
                <a:latin typeface="Arial" panose="020B0604020202020204" pitchFamily="34" charset="0"/>
              </a:defRPr>
            </a:lvl5pPr>
            <a:lvl6pPr marL="4302125" indent="-457200" fontAlgn="base">
              <a:spcBef>
                <a:spcPct val="0"/>
              </a:spcBef>
              <a:spcAft>
                <a:spcPct val="0"/>
              </a:spcAft>
              <a:tabLst>
                <a:tab pos="361950" algn="l"/>
              </a:tabLst>
              <a:defRPr>
                <a:solidFill>
                  <a:schemeClr val="tx1"/>
                </a:solidFill>
                <a:latin typeface="Arial" panose="020B0604020202020204" pitchFamily="34" charset="0"/>
              </a:defRPr>
            </a:lvl6pPr>
            <a:lvl7pPr marL="4759325" indent="-457200" fontAlgn="base">
              <a:spcBef>
                <a:spcPct val="0"/>
              </a:spcBef>
              <a:spcAft>
                <a:spcPct val="0"/>
              </a:spcAft>
              <a:tabLst>
                <a:tab pos="361950" algn="l"/>
              </a:tabLst>
              <a:defRPr>
                <a:solidFill>
                  <a:schemeClr val="tx1"/>
                </a:solidFill>
                <a:latin typeface="Arial" panose="020B0604020202020204" pitchFamily="34" charset="0"/>
              </a:defRPr>
            </a:lvl7pPr>
            <a:lvl8pPr marL="5216525" indent="-457200" fontAlgn="base">
              <a:spcBef>
                <a:spcPct val="0"/>
              </a:spcBef>
              <a:spcAft>
                <a:spcPct val="0"/>
              </a:spcAft>
              <a:tabLst>
                <a:tab pos="361950" algn="l"/>
              </a:tabLst>
              <a:defRPr>
                <a:solidFill>
                  <a:schemeClr val="tx1"/>
                </a:solidFill>
                <a:latin typeface="Arial" panose="020B0604020202020204" pitchFamily="34" charset="0"/>
              </a:defRPr>
            </a:lvl8pPr>
            <a:lvl9pPr marL="5673725" indent="-457200" fontAlgn="base">
              <a:spcBef>
                <a:spcPct val="0"/>
              </a:spcBef>
              <a:spcAft>
                <a:spcPct val="0"/>
              </a:spcAft>
              <a:tabLst>
                <a:tab pos="361950" algn="l"/>
              </a:tabLst>
              <a:defRPr>
                <a:solidFill>
                  <a:schemeClr val="tx1"/>
                </a:solidFill>
                <a:latin typeface="Arial" panose="020B0604020202020204" pitchFamily="34" charset="0"/>
              </a:defRPr>
            </a:lvl9pPr>
          </a:lstStyle>
          <a:p>
            <a:pPr marL="457200" lvl="1" defTabSz="457200">
              <a:lnSpc>
                <a:spcPct val="120000"/>
              </a:lnSpc>
              <a:spcBef>
                <a:spcPts val="1080"/>
              </a:spcBef>
            </a:pPr>
            <a:r>
              <a:rPr lang="pt-BR" b="1" dirty="0" smtClean="0">
                <a:solidFill>
                  <a:schemeClr val="bg2">
                    <a:lumMod val="75000"/>
                  </a:schemeClr>
                </a:solidFill>
                <a:latin typeface="Arial Narrow" panose="020B0606020202030204" pitchFamily="34" charset="0"/>
              </a:rPr>
              <a:t>Leilão com empresas da </a:t>
            </a:r>
            <a:r>
              <a:rPr lang="pt-BR" b="1" dirty="0" err="1" smtClean="0">
                <a:solidFill>
                  <a:schemeClr val="bg2">
                    <a:lumMod val="75000"/>
                  </a:schemeClr>
                </a:solidFill>
                <a:latin typeface="Arial Narrow" panose="020B0606020202030204" pitchFamily="34" charset="0"/>
              </a:rPr>
              <a:t>Eletrobras</a:t>
            </a:r>
            <a:r>
              <a:rPr lang="pt-BR" b="1" dirty="0" smtClean="0">
                <a:solidFill>
                  <a:schemeClr val="bg2">
                    <a:lumMod val="75000"/>
                  </a:schemeClr>
                </a:solidFill>
                <a:latin typeface="Arial Narrow" panose="020B0606020202030204" pitchFamily="34" charset="0"/>
              </a:rPr>
              <a:t> participando de Consórcios diferentes:</a:t>
            </a:r>
            <a:endParaRPr lang="pt-BR" b="1" dirty="0">
              <a:solidFill>
                <a:schemeClr val="bg2">
                  <a:lumMod val="75000"/>
                </a:schemeClr>
              </a:solidFill>
              <a:latin typeface="Arial Narrow" panose="020B0606020202030204" pitchFamily="34" charset="0"/>
            </a:endParaRPr>
          </a:p>
          <a:p>
            <a:pPr marL="742950" lvl="1" indent="-285750" defTabSz="457200">
              <a:lnSpc>
                <a:spcPct val="120000"/>
              </a:lnSpc>
              <a:spcBef>
                <a:spcPts val="1080"/>
              </a:spcBef>
              <a:buFont typeface="Courier New" panose="02070309020205020404" pitchFamily="49" charset="0"/>
              <a:buChar char="o"/>
            </a:pPr>
            <a:r>
              <a:rPr lang="pt-BR" b="1" dirty="0" smtClean="0">
                <a:solidFill>
                  <a:srgbClr val="FFFF00"/>
                </a:solidFill>
                <a:latin typeface="Arial Narrow" panose="020B0606020202030204" pitchFamily="34" charset="0"/>
              </a:rPr>
              <a:t>Resultado Leilão: R$ </a:t>
            </a:r>
            <a:r>
              <a:rPr lang="pt-BR" b="1" dirty="0" smtClean="0">
                <a:solidFill>
                  <a:srgbClr val="FFFF00"/>
                </a:solidFill>
                <a:latin typeface="Arial Narrow" panose="020B0606020202030204" pitchFamily="34" charset="0"/>
              </a:rPr>
              <a:t>78,00 / </a:t>
            </a:r>
            <a:r>
              <a:rPr lang="pt-BR" b="1" dirty="0" err="1" smtClean="0">
                <a:solidFill>
                  <a:srgbClr val="FFFF00"/>
                </a:solidFill>
                <a:latin typeface="Arial Narrow" panose="020B0606020202030204" pitchFamily="34" charset="0"/>
              </a:rPr>
              <a:t>MWh</a:t>
            </a:r>
            <a:r>
              <a:rPr lang="pt-BR" b="1" dirty="0" smtClean="0">
                <a:solidFill>
                  <a:srgbClr val="FFFF00"/>
                </a:solidFill>
                <a:latin typeface="Arial Narrow" panose="020B0606020202030204" pitchFamily="34" charset="0"/>
              </a:rPr>
              <a:t> </a:t>
            </a:r>
            <a:r>
              <a:rPr lang="pt-BR" b="1" dirty="0" smtClean="0">
                <a:solidFill>
                  <a:srgbClr val="FFFF00"/>
                </a:solidFill>
                <a:latin typeface="Arial Narrow" panose="020B0606020202030204" pitchFamily="34" charset="0"/>
              </a:rPr>
              <a:t>– </a:t>
            </a:r>
            <a:r>
              <a:rPr lang="pt-BR" b="1" dirty="0" smtClean="0">
                <a:solidFill>
                  <a:srgbClr val="FFFF00"/>
                </a:solidFill>
                <a:latin typeface="Arial Narrow" panose="020B0606020202030204" pitchFamily="34" charset="0"/>
              </a:rPr>
              <a:t>Diferença</a:t>
            </a:r>
            <a:r>
              <a:rPr lang="pt-BR" b="1" dirty="0" smtClean="0">
                <a:solidFill>
                  <a:srgbClr val="FFFF00"/>
                </a:solidFill>
                <a:latin typeface="Arial Narrow" panose="020B0606020202030204" pitchFamily="34" charset="0"/>
              </a:rPr>
              <a:t>: R$ </a:t>
            </a:r>
            <a:r>
              <a:rPr lang="pt-BR" b="1" dirty="0" smtClean="0">
                <a:solidFill>
                  <a:srgbClr val="FFFF00"/>
                </a:solidFill>
                <a:latin typeface="Arial Narrow" panose="020B0606020202030204" pitchFamily="34" charset="0"/>
              </a:rPr>
              <a:t>62,00 / </a:t>
            </a:r>
            <a:r>
              <a:rPr lang="pt-BR" b="1" dirty="0" err="1" smtClean="0">
                <a:solidFill>
                  <a:srgbClr val="FFFF00"/>
                </a:solidFill>
                <a:latin typeface="Arial Narrow" panose="020B0606020202030204" pitchFamily="34" charset="0"/>
              </a:rPr>
              <a:t>MWh</a:t>
            </a:r>
            <a:endParaRPr lang="pt-BR" b="1" dirty="0" smtClean="0">
              <a:solidFill>
                <a:srgbClr val="FFFF00"/>
              </a:solidFill>
              <a:latin typeface="Arial Narrow" panose="020B0606020202030204" pitchFamily="34" charset="0"/>
            </a:endParaRPr>
          </a:p>
        </p:txBody>
      </p:sp>
      <p:sp>
        <p:nvSpPr>
          <p:cNvPr id="8" name="Text Box 2"/>
          <p:cNvSpPr txBox="1">
            <a:spLocks noChangeArrowheads="1"/>
          </p:cNvSpPr>
          <p:nvPr/>
        </p:nvSpPr>
        <p:spPr bwMode="auto">
          <a:xfrm>
            <a:off x="0" y="923655"/>
            <a:ext cx="9020175" cy="1882054"/>
          </a:xfrm>
          <a:prstGeom prst="rect">
            <a:avLst/>
          </a:prstGeom>
          <a:noFill/>
          <a:ln>
            <a:noFill/>
          </a:ln>
          <a:effectLst/>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271463" indent="-271463">
              <a:spcBef>
                <a:spcPct val="0"/>
              </a:spcBef>
              <a:tabLst>
                <a:tab pos="361950" algn="l"/>
              </a:tabLst>
              <a:defRPr>
                <a:solidFill>
                  <a:schemeClr val="tx1"/>
                </a:solidFill>
                <a:latin typeface="Arial" panose="020B0604020202020204" pitchFamily="34" charset="0"/>
              </a:defRPr>
            </a:lvl1pPr>
            <a:lvl2pPr marL="450850">
              <a:spcBef>
                <a:spcPct val="0"/>
              </a:spcBef>
              <a:tabLst>
                <a:tab pos="361950" algn="l"/>
              </a:tabLst>
              <a:defRPr>
                <a:solidFill>
                  <a:schemeClr val="tx1"/>
                </a:solidFill>
                <a:latin typeface="Arial" panose="020B0604020202020204" pitchFamily="34" charset="0"/>
              </a:defRPr>
            </a:lvl2pPr>
            <a:lvl3pPr marL="1255713" indent="-457200">
              <a:spcBef>
                <a:spcPct val="0"/>
              </a:spcBef>
              <a:tabLst>
                <a:tab pos="361950" algn="l"/>
              </a:tabLst>
              <a:defRPr>
                <a:solidFill>
                  <a:schemeClr val="tx1"/>
                </a:solidFill>
                <a:latin typeface="Arial" panose="020B0604020202020204" pitchFamily="34" charset="0"/>
              </a:defRPr>
            </a:lvl3pPr>
            <a:lvl4pPr marL="3197225" indent="-457200">
              <a:spcBef>
                <a:spcPct val="0"/>
              </a:spcBef>
              <a:tabLst>
                <a:tab pos="361950" algn="l"/>
              </a:tabLst>
              <a:defRPr>
                <a:solidFill>
                  <a:schemeClr val="tx1"/>
                </a:solidFill>
                <a:latin typeface="Arial" panose="020B0604020202020204" pitchFamily="34" charset="0"/>
              </a:defRPr>
            </a:lvl4pPr>
            <a:lvl5pPr marL="3844925" indent="-457200">
              <a:spcBef>
                <a:spcPct val="0"/>
              </a:spcBef>
              <a:tabLst>
                <a:tab pos="361950" algn="l"/>
              </a:tabLst>
              <a:defRPr>
                <a:solidFill>
                  <a:schemeClr val="tx1"/>
                </a:solidFill>
                <a:latin typeface="Arial" panose="020B0604020202020204" pitchFamily="34" charset="0"/>
              </a:defRPr>
            </a:lvl5pPr>
            <a:lvl6pPr marL="4302125" indent="-457200" fontAlgn="base">
              <a:spcBef>
                <a:spcPct val="0"/>
              </a:spcBef>
              <a:spcAft>
                <a:spcPct val="0"/>
              </a:spcAft>
              <a:tabLst>
                <a:tab pos="361950" algn="l"/>
              </a:tabLst>
              <a:defRPr>
                <a:solidFill>
                  <a:schemeClr val="tx1"/>
                </a:solidFill>
                <a:latin typeface="Arial" panose="020B0604020202020204" pitchFamily="34" charset="0"/>
              </a:defRPr>
            </a:lvl6pPr>
            <a:lvl7pPr marL="4759325" indent="-457200" fontAlgn="base">
              <a:spcBef>
                <a:spcPct val="0"/>
              </a:spcBef>
              <a:spcAft>
                <a:spcPct val="0"/>
              </a:spcAft>
              <a:tabLst>
                <a:tab pos="361950" algn="l"/>
              </a:tabLst>
              <a:defRPr>
                <a:solidFill>
                  <a:schemeClr val="tx1"/>
                </a:solidFill>
                <a:latin typeface="Arial" panose="020B0604020202020204" pitchFamily="34" charset="0"/>
              </a:defRPr>
            </a:lvl7pPr>
            <a:lvl8pPr marL="5216525" indent="-457200" fontAlgn="base">
              <a:spcBef>
                <a:spcPct val="0"/>
              </a:spcBef>
              <a:spcAft>
                <a:spcPct val="0"/>
              </a:spcAft>
              <a:tabLst>
                <a:tab pos="361950" algn="l"/>
              </a:tabLst>
              <a:defRPr>
                <a:solidFill>
                  <a:schemeClr val="tx1"/>
                </a:solidFill>
                <a:latin typeface="Arial" panose="020B0604020202020204" pitchFamily="34" charset="0"/>
              </a:defRPr>
            </a:lvl8pPr>
            <a:lvl9pPr marL="5673725" indent="-457200" fontAlgn="base">
              <a:spcBef>
                <a:spcPct val="0"/>
              </a:spcBef>
              <a:spcAft>
                <a:spcPct val="0"/>
              </a:spcAft>
              <a:tabLst>
                <a:tab pos="361950" algn="l"/>
              </a:tabLst>
              <a:defRPr>
                <a:solidFill>
                  <a:schemeClr val="tx1"/>
                </a:solidFill>
                <a:latin typeface="Arial" panose="020B0604020202020204" pitchFamily="34" charset="0"/>
              </a:defRPr>
            </a:lvl9pPr>
          </a:lstStyle>
          <a:p>
            <a:pPr marL="457200" lvl="1" defTabSz="457200">
              <a:lnSpc>
                <a:spcPct val="120000"/>
              </a:lnSpc>
              <a:spcBef>
                <a:spcPts val="1080"/>
              </a:spcBef>
            </a:pPr>
            <a:r>
              <a:rPr lang="pt-BR" sz="2000" b="1" dirty="0" smtClean="0">
                <a:solidFill>
                  <a:schemeClr val="bg2">
                    <a:lumMod val="75000"/>
                  </a:schemeClr>
                </a:solidFill>
                <a:latin typeface="Arial Narrow" panose="020B0606020202030204" pitchFamily="34" charset="0"/>
              </a:rPr>
              <a:t>USINA DE BELO MONTE</a:t>
            </a:r>
            <a:endParaRPr lang="pt-BR" sz="2000" b="1" dirty="0">
              <a:solidFill>
                <a:schemeClr val="bg2">
                  <a:lumMod val="75000"/>
                </a:schemeClr>
              </a:solidFill>
              <a:latin typeface="Arial Narrow" panose="020B0606020202030204" pitchFamily="34" charset="0"/>
            </a:endParaRPr>
          </a:p>
          <a:p>
            <a:pPr marL="742950" lvl="1" indent="-285750" defTabSz="457200">
              <a:lnSpc>
                <a:spcPct val="120000"/>
              </a:lnSpc>
              <a:spcBef>
                <a:spcPts val="1080"/>
              </a:spcBef>
              <a:buFont typeface="Courier New" panose="02070309020205020404" pitchFamily="49" charset="0"/>
              <a:buChar char="o"/>
            </a:pPr>
            <a:r>
              <a:rPr lang="pt-BR" b="1" dirty="0" smtClean="0">
                <a:solidFill>
                  <a:srgbClr val="FFFF00"/>
                </a:solidFill>
                <a:latin typeface="Arial Narrow" panose="020B0606020202030204" pitchFamily="34" charset="0"/>
              </a:rPr>
              <a:t>Capacidade: 11.233 </a:t>
            </a:r>
            <a:r>
              <a:rPr lang="pt-BR" b="1" dirty="0">
                <a:solidFill>
                  <a:srgbClr val="FFFF00"/>
                </a:solidFill>
                <a:latin typeface="Arial Narrow" panose="020B0606020202030204" pitchFamily="34" charset="0"/>
              </a:rPr>
              <a:t>MW e Garantia Física de </a:t>
            </a:r>
            <a:r>
              <a:rPr lang="pt-BR" b="1" dirty="0" smtClean="0">
                <a:solidFill>
                  <a:srgbClr val="FFFF00"/>
                </a:solidFill>
                <a:latin typeface="Arial Narrow" panose="020B0606020202030204" pitchFamily="34" charset="0"/>
              </a:rPr>
              <a:t>4.571 </a:t>
            </a:r>
            <a:r>
              <a:rPr lang="pt-BR" b="1" dirty="0">
                <a:solidFill>
                  <a:srgbClr val="FFFF00"/>
                </a:solidFill>
                <a:latin typeface="Arial Narrow" panose="020B0606020202030204" pitchFamily="34" charset="0"/>
              </a:rPr>
              <a:t>MW </a:t>
            </a:r>
            <a:r>
              <a:rPr lang="pt-BR" b="1" dirty="0" smtClean="0">
                <a:solidFill>
                  <a:srgbClr val="FFFF00"/>
                </a:solidFill>
                <a:latin typeface="Arial Narrow" panose="020B0606020202030204" pitchFamily="34" charset="0"/>
              </a:rPr>
              <a:t>médios</a:t>
            </a:r>
          </a:p>
          <a:p>
            <a:pPr marL="742950" lvl="1" indent="-285750" defTabSz="457200">
              <a:lnSpc>
                <a:spcPct val="120000"/>
              </a:lnSpc>
              <a:spcBef>
                <a:spcPts val="1080"/>
              </a:spcBef>
              <a:buFont typeface="Courier New" panose="02070309020205020404" pitchFamily="49" charset="0"/>
              <a:buChar char="o"/>
            </a:pPr>
            <a:r>
              <a:rPr lang="pt-BR" b="1" dirty="0" smtClean="0">
                <a:solidFill>
                  <a:srgbClr val="FFFF00"/>
                </a:solidFill>
                <a:latin typeface="Arial Narrow" panose="020B0606020202030204" pitchFamily="34" charset="0"/>
              </a:rPr>
              <a:t>70% Energia para ACR e 10% para Autoprodutores</a:t>
            </a:r>
          </a:p>
          <a:p>
            <a:pPr marL="742950" lvl="1" indent="-285750" defTabSz="457200">
              <a:lnSpc>
                <a:spcPct val="120000"/>
              </a:lnSpc>
              <a:spcBef>
                <a:spcPts val="1080"/>
              </a:spcBef>
              <a:buFont typeface="Courier New" panose="02070309020205020404" pitchFamily="49" charset="0"/>
              <a:buChar char="o"/>
            </a:pPr>
            <a:r>
              <a:rPr lang="pt-BR" b="1" dirty="0" smtClean="0">
                <a:solidFill>
                  <a:srgbClr val="FFFF00"/>
                </a:solidFill>
                <a:latin typeface="Arial Narrow" panose="020B0606020202030204" pitchFamily="34" charset="0"/>
              </a:rPr>
              <a:t>Preço mínimo para viabilizar segundo construtoras do país: R$ 140,00 / </a:t>
            </a:r>
            <a:r>
              <a:rPr lang="pt-BR" b="1" dirty="0" err="1" smtClean="0">
                <a:solidFill>
                  <a:srgbClr val="FFFF00"/>
                </a:solidFill>
                <a:latin typeface="Arial Narrow" panose="020B0606020202030204" pitchFamily="34" charset="0"/>
              </a:rPr>
              <a:t>MWh</a:t>
            </a:r>
            <a:r>
              <a:rPr lang="pt-BR" b="1" dirty="0" smtClean="0">
                <a:solidFill>
                  <a:srgbClr val="FFFF00"/>
                </a:solidFill>
                <a:latin typeface="Arial Narrow" panose="020B0606020202030204" pitchFamily="34" charset="0"/>
              </a:rPr>
              <a:t> </a:t>
            </a:r>
            <a:endParaRPr lang="pt-BR" b="1" dirty="0">
              <a:solidFill>
                <a:srgbClr val="FFFF00"/>
              </a:solidFill>
              <a:latin typeface="Arial Narrow" panose="020B0606020202030204" pitchFamily="34" charset="0"/>
            </a:endParaRPr>
          </a:p>
        </p:txBody>
      </p:sp>
      <p:sp>
        <p:nvSpPr>
          <p:cNvPr id="9" name="Text Box 2"/>
          <p:cNvSpPr txBox="1">
            <a:spLocks noChangeArrowheads="1"/>
          </p:cNvSpPr>
          <p:nvPr/>
        </p:nvSpPr>
        <p:spPr bwMode="auto">
          <a:xfrm>
            <a:off x="522606" y="4790786"/>
            <a:ext cx="10179112" cy="1045927"/>
          </a:xfrm>
          <a:prstGeom prst="rect">
            <a:avLst/>
          </a:prstGeom>
          <a:noFill/>
          <a:ln>
            <a:noFill/>
          </a:ln>
          <a:effectLst/>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271463" indent="-271463">
              <a:spcBef>
                <a:spcPct val="0"/>
              </a:spcBef>
              <a:tabLst>
                <a:tab pos="361950" algn="l"/>
              </a:tabLst>
              <a:defRPr>
                <a:solidFill>
                  <a:schemeClr val="tx1"/>
                </a:solidFill>
                <a:latin typeface="Arial" panose="020B0604020202020204" pitchFamily="34" charset="0"/>
              </a:defRPr>
            </a:lvl1pPr>
            <a:lvl2pPr marL="450850">
              <a:spcBef>
                <a:spcPct val="0"/>
              </a:spcBef>
              <a:tabLst>
                <a:tab pos="361950" algn="l"/>
              </a:tabLst>
              <a:defRPr>
                <a:solidFill>
                  <a:schemeClr val="tx1"/>
                </a:solidFill>
                <a:latin typeface="Arial" panose="020B0604020202020204" pitchFamily="34" charset="0"/>
              </a:defRPr>
            </a:lvl2pPr>
            <a:lvl3pPr marL="1255713" indent="-457200">
              <a:spcBef>
                <a:spcPct val="0"/>
              </a:spcBef>
              <a:tabLst>
                <a:tab pos="361950" algn="l"/>
              </a:tabLst>
              <a:defRPr>
                <a:solidFill>
                  <a:schemeClr val="tx1"/>
                </a:solidFill>
                <a:latin typeface="Arial" panose="020B0604020202020204" pitchFamily="34" charset="0"/>
              </a:defRPr>
            </a:lvl3pPr>
            <a:lvl4pPr marL="3197225" indent="-457200">
              <a:spcBef>
                <a:spcPct val="0"/>
              </a:spcBef>
              <a:tabLst>
                <a:tab pos="361950" algn="l"/>
              </a:tabLst>
              <a:defRPr>
                <a:solidFill>
                  <a:schemeClr val="tx1"/>
                </a:solidFill>
                <a:latin typeface="Arial" panose="020B0604020202020204" pitchFamily="34" charset="0"/>
              </a:defRPr>
            </a:lvl4pPr>
            <a:lvl5pPr marL="3844925" indent="-457200">
              <a:spcBef>
                <a:spcPct val="0"/>
              </a:spcBef>
              <a:tabLst>
                <a:tab pos="361950" algn="l"/>
              </a:tabLst>
              <a:defRPr>
                <a:solidFill>
                  <a:schemeClr val="tx1"/>
                </a:solidFill>
                <a:latin typeface="Arial" panose="020B0604020202020204" pitchFamily="34" charset="0"/>
              </a:defRPr>
            </a:lvl5pPr>
            <a:lvl6pPr marL="4302125" indent="-457200" fontAlgn="base">
              <a:spcBef>
                <a:spcPct val="0"/>
              </a:spcBef>
              <a:spcAft>
                <a:spcPct val="0"/>
              </a:spcAft>
              <a:tabLst>
                <a:tab pos="361950" algn="l"/>
              </a:tabLst>
              <a:defRPr>
                <a:solidFill>
                  <a:schemeClr val="tx1"/>
                </a:solidFill>
                <a:latin typeface="Arial" panose="020B0604020202020204" pitchFamily="34" charset="0"/>
              </a:defRPr>
            </a:lvl6pPr>
            <a:lvl7pPr marL="4759325" indent="-457200" fontAlgn="base">
              <a:spcBef>
                <a:spcPct val="0"/>
              </a:spcBef>
              <a:spcAft>
                <a:spcPct val="0"/>
              </a:spcAft>
              <a:tabLst>
                <a:tab pos="361950" algn="l"/>
              </a:tabLst>
              <a:defRPr>
                <a:solidFill>
                  <a:schemeClr val="tx1"/>
                </a:solidFill>
                <a:latin typeface="Arial" panose="020B0604020202020204" pitchFamily="34" charset="0"/>
              </a:defRPr>
            </a:lvl7pPr>
            <a:lvl8pPr marL="5216525" indent="-457200" fontAlgn="base">
              <a:spcBef>
                <a:spcPct val="0"/>
              </a:spcBef>
              <a:spcAft>
                <a:spcPct val="0"/>
              </a:spcAft>
              <a:tabLst>
                <a:tab pos="361950" algn="l"/>
              </a:tabLst>
              <a:defRPr>
                <a:solidFill>
                  <a:schemeClr val="tx1"/>
                </a:solidFill>
                <a:latin typeface="Arial" panose="020B0604020202020204" pitchFamily="34" charset="0"/>
              </a:defRPr>
            </a:lvl8pPr>
            <a:lvl9pPr marL="5673725" indent="-457200" fontAlgn="base">
              <a:spcBef>
                <a:spcPct val="0"/>
              </a:spcBef>
              <a:spcAft>
                <a:spcPct val="0"/>
              </a:spcAft>
              <a:tabLst>
                <a:tab pos="361950" algn="l"/>
              </a:tabLst>
              <a:defRPr>
                <a:solidFill>
                  <a:schemeClr val="tx1"/>
                </a:solidFill>
                <a:latin typeface="Arial" panose="020B0604020202020204" pitchFamily="34" charset="0"/>
              </a:defRPr>
            </a:lvl9pPr>
          </a:lstStyle>
          <a:p>
            <a:pPr marL="742950" lvl="1" indent="-285750" defTabSz="457200">
              <a:lnSpc>
                <a:spcPct val="120000"/>
              </a:lnSpc>
              <a:spcBef>
                <a:spcPts val="1080"/>
              </a:spcBef>
              <a:buFont typeface="Courier New" panose="02070309020205020404" pitchFamily="49" charset="0"/>
              <a:buChar char="o"/>
            </a:pPr>
            <a:r>
              <a:rPr lang="pt-BR" sz="2000" b="1" dirty="0" smtClean="0">
                <a:solidFill>
                  <a:srgbClr val="FFFF00"/>
                </a:solidFill>
                <a:latin typeface="Arial Narrow" panose="020B0606020202030204" pitchFamily="34" charset="0"/>
              </a:rPr>
              <a:t>Belo Monte: 365 dias x 24 horas x 0,8 x 4571 x 62 Reais =  R$ 1,99 bilhões por ano</a:t>
            </a:r>
          </a:p>
          <a:p>
            <a:pPr marL="1547813" lvl="2" indent="-285750" defTabSz="457200">
              <a:lnSpc>
                <a:spcPct val="120000"/>
              </a:lnSpc>
              <a:spcBef>
                <a:spcPts val="1080"/>
              </a:spcBef>
              <a:buFont typeface="Courier New" panose="02070309020205020404" pitchFamily="49" charset="0"/>
              <a:buChar char="o"/>
            </a:pPr>
            <a:r>
              <a:rPr lang="pt-BR" sz="2000" b="1" dirty="0" smtClean="0">
                <a:solidFill>
                  <a:srgbClr val="FFFF00"/>
                </a:solidFill>
                <a:latin typeface="Arial Narrow" panose="020B0606020202030204" pitchFamily="34" charset="0"/>
              </a:rPr>
              <a:t>1,99 bilhões x 30 anos = </a:t>
            </a:r>
            <a:r>
              <a:rPr lang="pt-BR" sz="2400" b="1" dirty="0" smtClean="0">
                <a:solidFill>
                  <a:srgbClr val="FFFF00"/>
                </a:solidFill>
                <a:latin typeface="Arial Narrow" panose="020B0606020202030204" pitchFamily="34" charset="0"/>
              </a:rPr>
              <a:t>R$ </a:t>
            </a:r>
            <a:r>
              <a:rPr lang="pt-BR" sz="2400" b="1" dirty="0" smtClean="0">
                <a:latin typeface="Arial Narrow" panose="020B0606020202030204" pitchFamily="34" charset="0"/>
              </a:rPr>
              <a:t>59,6</a:t>
            </a:r>
            <a:r>
              <a:rPr lang="pt-BR" sz="2400" b="1" dirty="0" smtClean="0">
                <a:solidFill>
                  <a:srgbClr val="FFFF00"/>
                </a:solidFill>
                <a:latin typeface="Arial Narrow" panose="020B0606020202030204" pitchFamily="34" charset="0"/>
              </a:rPr>
              <a:t> bilhões por 30 anos de contrato</a:t>
            </a:r>
            <a:endParaRPr lang="pt-BR" sz="2000" b="1" dirty="0" smtClean="0">
              <a:solidFill>
                <a:srgbClr val="FFFF00"/>
              </a:solidFill>
              <a:latin typeface="Arial Narrow" panose="020B0606020202030204" pitchFamily="34" charset="0"/>
            </a:endParaRPr>
          </a:p>
        </p:txBody>
      </p:sp>
      <p:sp>
        <p:nvSpPr>
          <p:cNvPr id="2" name="Seta para a direita 1">
            <a:hlinkClick r:id="rId2" action="ppaction://hlinksldjump"/>
          </p:cNvPr>
          <p:cNvSpPr/>
          <p:nvPr/>
        </p:nvSpPr>
        <p:spPr>
          <a:xfrm>
            <a:off x="8130159" y="2436994"/>
            <a:ext cx="381000" cy="23395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1437165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theme/theme1.xml><?xml version="1.0" encoding="utf-8"?>
<a:theme xmlns:a="http://schemas.openxmlformats.org/drawingml/2006/main" name="Fatia">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1_Fatia">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3.xml><?xml version="1.0" encoding="utf-8"?>
<a:theme xmlns:a="http://schemas.openxmlformats.org/drawingml/2006/main" name="2_Fatia">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4.xml><?xml version="1.0" encoding="utf-8"?>
<a:theme xmlns:a="http://schemas.openxmlformats.org/drawingml/2006/main" name="3_Fatia">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5.xml><?xml version="1.0" encoding="utf-8"?>
<a:theme xmlns:a="http://schemas.openxmlformats.org/drawingml/2006/main" name="4_Fatia">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otalTime>311</TotalTime>
  <Words>1107</Words>
  <Application>Microsoft Office PowerPoint</Application>
  <PresentationFormat>Widescreen</PresentationFormat>
  <Paragraphs>358</Paragraphs>
  <Slides>15</Slides>
  <Notes>0</Notes>
  <HiddenSlides>0</HiddenSlides>
  <MMClips>0</MMClips>
  <ScaleCrop>false</ScaleCrop>
  <HeadingPairs>
    <vt:vector size="6" baseType="variant">
      <vt:variant>
        <vt:lpstr>Fontes usadas</vt:lpstr>
      </vt:variant>
      <vt:variant>
        <vt:i4>12</vt:i4>
      </vt:variant>
      <vt:variant>
        <vt:lpstr>Tema</vt:lpstr>
      </vt:variant>
      <vt:variant>
        <vt:i4>5</vt:i4>
      </vt:variant>
      <vt:variant>
        <vt:lpstr>Títulos de slides</vt:lpstr>
      </vt:variant>
      <vt:variant>
        <vt:i4>15</vt:i4>
      </vt:variant>
    </vt:vector>
  </HeadingPairs>
  <TitlesOfParts>
    <vt:vector size="32" baseType="lpstr">
      <vt:lpstr>ＭＳ Ｐゴシック</vt:lpstr>
      <vt:lpstr>Arial</vt:lpstr>
      <vt:lpstr>Arial Narrow</vt:lpstr>
      <vt:lpstr>Calibri</vt:lpstr>
      <vt:lpstr>Century Gothic</vt:lpstr>
      <vt:lpstr>Courier New</vt:lpstr>
      <vt:lpstr>Inherit</vt:lpstr>
      <vt:lpstr>Inherit</vt:lpstr>
      <vt:lpstr>Open Sans</vt:lpstr>
      <vt:lpstr>Times New Roman</vt:lpstr>
      <vt:lpstr>Wingdings</vt:lpstr>
      <vt:lpstr>Wingdings 3</vt:lpstr>
      <vt:lpstr>Fatia</vt:lpstr>
      <vt:lpstr>1_Fatia</vt:lpstr>
      <vt:lpstr>2_Fatia</vt:lpstr>
      <vt:lpstr>3_Fatia</vt:lpstr>
      <vt:lpstr>4_Fatia</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Nelson José Hubner Moreira</dc:creator>
  <cp:lastModifiedBy>Nelson José Hubner Moreira</cp:lastModifiedBy>
  <cp:revision>25</cp:revision>
  <dcterms:created xsi:type="dcterms:W3CDTF">2017-11-06T11:19:44Z</dcterms:created>
  <dcterms:modified xsi:type="dcterms:W3CDTF">2017-11-06T18:25:12Z</dcterms:modified>
</cp:coreProperties>
</file>